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</p:sldIdLst>
  <p:sldSz cx="9601200" cy="12801600" type="A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32" userDrawn="1">
          <p15:clr>
            <a:srgbClr val="A4A3A4"/>
          </p15:clr>
        </p15:guide>
        <p15:guide id="2" pos="302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 showGuides="1">
      <p:cViewPr>
        <p:scale>
          <a:sx n="50" d="100"/>
          <a:sy n="50" d="100"/>
        </p:scale>
        <p:origin x="792" y="-604"/>
      </p:cViewPr>
      <p:guideLst>
        <p:guide orient="horz" pos="4032"/>
        <p:guide pos="30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095078"/>
            <a:ext cx="8161020" cy="4456853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0" y="6723804"/>
            <a:ext cx="7200900" cy="3090756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77CBD-8DFE-49B0-9308-B9D82C23E3D6}" type="datetimeFigureOut">
              <a:rPr kumimoji="1" lang="ja-JP" altLang="en-US" smtClean="0"/>
              <a:t>2022/1/23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753E8-05E3-4D53-AE91-8E13FDC756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32201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77CBD-8DFE-49B0-9308-B9D82C23E3D6}" type="datetimeFigureOut">
              <a:rPr kumimoji="1" lang="ja-JP" altLang="en-US" smtClean="0"/>
              <a:t>2022/1/23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753E8-05E3-4D53-AE91-8E13FDC756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25420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59" y="681567"/>
            <a:ext cx="2070259" cy="10848764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3" y="681567"/>
            <a:ext cx="6090761" cy="10848764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77CBD-8DFE-49B0-9308-B9D82C23E3D6}" type="datetimeFigureOut">
              <a:rPr kumimoji="1" lang="ja-JP" altLang="en-US" smtClean="0"/>
              <a:t>2022/1/23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753E8-05E3-4D53-AE91-8E13FDC756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61818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77CBD-8DFE-49B0-9308-B9D82C23E3D6}" type="datetimeFigureOut">
              <a:rPr kumimoji="1" lang="ja-JP" altLang="en-US" smtClean="0"/>
              <a:t>2022/1/23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753E8-05E3-4D53-AE91-8E13FDC756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15659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82" y="3191514"/>
            <a:ext cx="8281035" cy="5325109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082" y="8567000"/>
            <a:ext cx="8281035" cy="28003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/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77CBD-8DFE-49B0-9308-B9D82C23E3D6}" type="datetimeFigureOut">
              <a:rPr kumimoji="1" lang="ja-JP" altLang="en-US" smtClean="0"/>
              <a:t>2022/1/23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753E8-05E3-4D53-AE91-8E13FDC756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4106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083" y="3407833"/>
            <a:ext cx="4080510" cy="81224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608" y="3407833"/>
            <a:ext cx="4080510" cy="81224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77CBD-8DFE-49B0-9308-B9D82C23E3D6}" type="datetimeFigureOut">
              <a:rPr kumimoji="1" lang="ja-JP" altLang="en-US" smtClean="0"/>
              <a:t>2022/1/23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753E8-05E3-4D53-AE91-8E13FDC756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13656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681570"/>
            <a:ext cx="8281035" cy="2474384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334" y="3138171"/>
            <a:ext cx="4061757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334" y="4676140"/>
            <a:ext cx="4061757" cy="68778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8" y="3138171"/>
            <a:ext cx="4081761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608" y="4676140"/>
            <a:ext cx="4081761" cy="68778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77CBD-8DFE-49B0-9308-B9D82C23E3D6}" type="datetimeFigureOut">
              <a:rPr kumimoji="1" lang="ja-JP" altLang="en-US" smtClean="0"/>
              <a:t>2022/1/23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753E8-05E3-4D53-AE91-8E13FDC756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46476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77CBD-8DFE-49B0-9308-B9D82C23E3D6}" type="datetimeFigureOut">
              <a:rPr kumimoji="1" lang="ja-JP" altLang="en-US" smtClean="0"/>
              <a:t>2022/1/23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753E8-05E3-4D53-AE91-8E13FDC756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15571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77CBD-8DFE-49B0-9308-B9D82C23E3D6}" type="datetimeFigureOut">
              <a:rPr kumimoji="1" lang="ja-JP" altLang="en-US" smtClean="0"/>
              <a:t>2022/1/23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753E8-05E3-4D53-AE91-8E13FDC756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37515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760" y="1843196"/>
            <a:ext cx="4860608" cy="9097433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77CBD-8DFE-49B0-9308-B9D82C23E3D6}" type="datetimeFigureOut">
              <a:rPr kumimoji="1" lang="ja-JP" altLang="en-US" smtClean="0"/>
              <a:t>2022/1/23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753E8-05E3-4D53-AE91-8E13FDC756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18471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760" y="1843196"/>
            <a:ext cx="4860608" cy="9097433"/>
          </a:xfrm>
        </p:spPr>
        <p:txBody>
          <a:bodyPr anchor="t"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77CBD-8DFE-49B0-9308-B9D82C23E3D6}" type="datetimeFigureOut">
              <a:rPr kumimoji="1" lang="ja-JP" altLang="en-US" smtClean="0"/>
              <a:t>2022/1/23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753E8-05E3-4D53-AE91-8E13FDC756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24368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677CBD-8DFE-49B0-9308-B9D82C23E3D6}" type="datetimeFigureOut">
              <a:rPr kumimoji="1" lang="ja-JP" altLang="en-US" smtClean="0"/>
              <a:t>2022/1/23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D753E8-05E3-4D53-AE91-8E13FDC756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5383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kumimoji="1"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kumimoji="1"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YOU(タレント)】の名言集｜名言まとめドットコム - 名言まとめドットコム" hidden="1">
            <a:extLst>
              <a:ext uri="{FF2B5EF4-FFF2-40B4-BE49-F238E27FC236}">
                <a16:creationId xmlns:a16="http://schemas.microsoft.com/office/drawing/2014/main" id="{D14B7F3C-9C71-41D6-9E37-802642BF1D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00200"/>
            <a:ext cx="9601200" cy="960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フリーフォーム: 図形 3">
            <a:extLst>
              <a:ext uri="{FF2B5EF4-FFF2-40B4-BE49-F238E27FC236}">
                <a16:creationId xmlns:a16="http://schemas.microsoft.com/office/drawing/2014/main" id="{9CF31F08-FDC6-459B-80AA-325CE7DDE935}"/>
              </a:ext>
            </a:extLst>
          </p:cNvPr>
          <p:cNvSpPr/>
          <p:nvPr/>
        </p:nvSpPr>
        <p:spPr>
          <a:xfrm>
            <a:off x="5245957" y="3900155"/>
            <a:ext cx="259729" cy="110955"/>
          </a:xfrm>
          <a:custGeom>
            <a:avLst/>
            <a:gdLst>
              <a:gd name="connsiteX0" fmla="*/ 1260 w 259729"/>
              <a:gd name="connsiteY0" fmla="*/ 110928 h 110955"/>
              <a:gd name="connsiteX1" fmla="*/ 143076 w 259729"/>
              <a:gd name="connsiteY1" fmla="*/ 36845 h 110955"/>
              <a:gd name="connsiteX2" fmla="*/ 259493 w 259729"/>
              <a:gd name="connsiteY2" fmla="*/ 7212 h 110955"/>
              <a:gd name="connsiteX3" fmla="*/ 170593 w 259729"/>
              <a:gd name="connsiteY3" fmla="*/ 2978 h 110955"/>
              <a:gd name="connsiteX4" fmla="*/ 77460 w 259729"/>
              <a:gd name="connsiteY4" fmla="*/ 45312 h 110955"/>
              <a:gd name="connsiteX5" fmla="*/ 1260 w 259729"/>
              <a:gd name="connsiteY5" fmla="*/ 110928 h 110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9729" h="110955">
                <a:moveTo>
                  <a:pt x="1260" y="110928"/>
                </a:moveTo>
                <a:cubicBezTo>
                  <a:pt x="12196" y="109517"/>
                  <a:pt x="100037" y="54131"/>
                  <a:pt x="143076" y="36845"/>
                </a:cubicBezTo>
                <a:cubicBezTo>
                  <a:pt x="186115" y="19559"/>
                  <a:pt x="254907" y="12856"/>
                  <a:pt x="259493" y="7212"/>
                </a:cubicBezTo>
                <a:cubicBezTo>
                  <a:pt x="264079" y="1567"/>
                  <a:pt x="200932" y="-3372"/>
                  <a:pt x="170593" y="2978"/>
                </a:cubicBezTo>
                <a:cubicBezTo>
                  <a:pt x="140254" y="9328"/>
                  <a:pt x="101449" y="30848"/>
                  <a:pt x="77460" y="45312"/>
                </a:cubicBezTo>
                <a:cubicBezTo>
                  <a:pt x="53471" y="59776"/>
                  <a:pt x="-9676" y="112339"/>
                  <a:pt x="1260" y="1109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フリーフォーム: 図形 4">
            <a:extLst>
              <a:ext uri="{FF2B5EF4-FFF2-40B4-BE49-F238E27FC236}">
                <a16:creationId xmlns:a16="http://schemas.microsoft.com/office/drawing/2014/main" id="{11BAEA67-15F7-4940-919C-1403186AD6A1}"/>
              </a:ext>
            </a:extLst>
          </p:cNvPr>
          <p:cNvSpPr/>
          <p:nvPr/>
        </p:nvSpPr>
        <p:spPr>
          <a:xfrm>
            <a:off x="5208489" y="3999789"/>
            <a:ext cx="305495" cy="129808"/>
          </a:xfrm>
          <a:custGeom>
            <a:avLst/>
            <a:gdLst>
              <a:gd name="connsiteX0" fmla="*/ 99 w 305495"/>
              <a:gd name="connsiteY0" fmla="*/ 129299 h 129808"/>
              <a:gd name="connsiteX1" fmla="*/ 120749 w 305495"/>
              <a:gd name="connsiteY1" fmla="*/ 49924 h 129808"/>
              <a:gd name="connsiteX2" fmla="*/ 225524 w 305495"/>
              <a:gd name="connsiteY2" fmla="*/ 30874 h 129808"/>
              <a:gd name="connsiteX3" fmla="*/ 304899 w 305495"/>
              <a:gd name="connsiteY3" fmla="*/ 45161 h 129808"/>
              <a:gd name="connsiteX4" fmla="*/ 258861 w 305495"/>
              <a:gd name="connsiteY4" fmla="*/ 26111 h 129808"/>
              <a:gd name="connsiteX5" fmla="*/ 203299 w 305495"/>
              <a:gd name="connsiteY5" fmla="*/ 10236 h 129808"/>
              <a:gd name="connsiteX6" fmla="*/ 141386 w 305495"/>
              <a:gd name="connsiteY6" fmla="*/ 7061 h 129808"/>
              <a:gd name="connsiteX7" fmla="*/ 99 w 305495"/>
              <a:gd name="connsiteY7" fmla="*/ 129299 h 1298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05495" h="129808">
                <a:moveTo>
                  <a:pt x="99" y="129299"/>
                </a:moveTo>
                <a:cubicBezTo>
                  <a:pt x="-3341" y="136443"/>
                  <a:pt x="83178" y="66328"/>
                  <a:pt x="120749" y="49924"/>
                </a:cubicBezTo>
                <a:cubicBezTo>
                  <a:pt x="158320" y="33520"/>
                  <a:pt x="194832" y="31668"/>
                  <a:pt x="225524" y="30874"/>
                </a:cubicBezTo>
                <a:cubicBezTo>
                  <a:pt x="256216" y="30080"/>
                  <a:pt x="299343" y="45955"/>
                  <a:pt x="304899" y="45161"/>
                </a:cubicBezTo>
                <a:cubicBezTo>
                  <a:pt x="310455" y="44367"/>
                  <a:pt x="275794" y="31932"/>
                  <a:pt x="258861" y="26111"/>
                </a:cubicBezTo>
                <a:cubicBezTo>
                  <a:pt x="241928" y="20290"/>
                  <a:pt x="222878" y="13411"/>
                  <a:pt x="203299" y="10236"/>
                </a:cubicBezTo>
                <a:cubicBezTo>
                  <a:pt x="183720" y="7061"/>
                  <a:pt x="173930" y="-9079"/>
                  <a:pt x="141386" y="7061"/>
                </a:cubicBezTo>
                <a:cubicBezTo>
                  <a:pt x="108842" y="23201"/>
                  <a:pt x="3539" y="122155"/>
                  <a:pt x="99" y="12929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フリーフォーム: 図形 5">
            <a:extLst>
              <a:ext uri="{FF2B5EF4-FFF2-40B4-BE49-F238E27FC236}">
                <a16:creationId xmlns:a16="http://schemas.microsoft.com/office/drawing/2014/main" id="{8AF1EAEA-4C24-4FD3-AA16-5A6DABFA6979}"/>
              </a:ext>
            </a:extLst>
          </p:cNvPr>
          <p:cNvSpPr/>
          <p:nvPr/>
        </p:nvSpPr>
        <p:spPr>
          <a:xfrm>
            <a:off x="5213165" y="4045725"/>
            <a:ext cx="293051" cy="128036"/>
          </a:xfrm>
          <a:custGeom>
            <a:avLst/>
            <a:gdLst>
              <a:gd name="connsiteX0" fmla="*/ 3360 w 293051"/>
              <a:gd name="connsiteY0" fmla="*/ 127813 h 128036"/>
              <a:gd name="connsiteX1" fmla="*/ 165285 w 293051"/>
              <a:gd name="connsiteY1" fmla="*/ 40500 h 128036"/>
              <a:gd name="connsiteX2" fmla="*/ 282760 w 293051"/>
              <a:gd name="connsiteY2" fmla="*/ 64313 h 128036"/>
              <a:gd name="connsiteX3" fmla="*/ 282760 w 293051"/>
              <a:gd name="connsiteY3" fmla="*/ 2400 h 128036"/>
              <a:gd name="connsiteX4" fmla="*/ 244660 w 293051"/>
              <a:gd name="connsiteY4" fmla="*/ 30975 h 128036"/>
              <a:gd name="connsiteX5" fmla="*/ 217673 w 293051"/>
              <a:gd name="connsiteY5" fmla="*/ 813 h 128036"/>
              <a:gd name="connsiteX6" fmla="*/ 195448 w 293051"/>
              <a:gd name="connsiteY6" fmla="*/ 8750 h 128036"/>
              <a:gd name="connsiteX7" fmla="*/ 166873 w 293051"/>
              <a:gd name="connsiteY7" fmla="*/ 10338 h 128036"/>
              <a:gd name="connsiteX8" fmla="*/ 143060 w 293051"/>
              <a:gd name="connsiteY8" fmla="*/ 21450 h 128036"/>
              <a:gd name="connsiteX9" fmla="*/ 130360 w 293051"/>
              <a:gd name="connsiteY9" fmla="*/ 16688 h 128036"/>
              <a:gd name="connsiteX10" fmla="*/ 127185 w 293051"/>
              <a:gd name="connsiteY10" fmla="*/ 37325 h 128036"/>
              <a:gd name="connsiteX11" fmla="*/ 95435 w 293051"/>
              <a:gd name="connsiteY11" fmla="*/ 30975 h 128036"/>
              <a:gd name="connsiteX12" fmla="*/ 100198 w 293051"/>
              <a:gd name="connsiteY12" fmla="*/ 64313 h 128036"/>
              <a:gd name="connsiteX13" fmla="*/ 58923 w 293051"/>
              <a:gd name="connsiteY13" fmla="*/ 65900 h 128036"/>
              <a:gd name="connsiteX14" fmla="*/ 3360 w 293051"/>
              <a:gd name="connsiteY14" fmla="*/ 127813 h 1280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93051" h="128036">
                <a:moveTo>
                  <a:pt x="3360" y="127813"/>
                </a:moveTo>
                <a:cubicBezTo>
                  <a:pt x="21087" y="123580"/>
                  <a:pt x="118718" y="51083"/>
                  <a:pt x="165285" y="40500"/>
                </a:cubicBezTo>
                <a:cubicBezTo>
                  <a:pt x="211852" y="29917"/>
                  <a:pt x="263181" y="70663"/>
                  <a:pt x="282760" y="64313"/>
                </a:cubicBezTo>
                <a:cubicBezTo>
                  <a:pt x="302339" y="57963"/>
                  <a:pt x="289110" y="7956"/>
                  <a:pt x="282760" y="2400"/>
                </a:cubicBezTo>
                <a:cubicBezTo>
                  <a:pt x="276410" y="-3156"/>
                  <a:pt x="255508" y="31239"/>
                  <a:pt x="244660" y="30975"/>
                </a:cubicBezTo>
                <a:cubicBezTo>
                  <a:pt x="233812" y="30711"/>
                  <a:pt x="225875" y="4517"/>
                  <a:pt x="217673" y="813"/>
                </a:cubicBezTo>
                <a:cubicBezTo>
                  <a:pt x="209471" y="-2891"/>
                  <a:pt x="203915" y="7163"/>
                  <a:pt x="195448" y="8750"/>
                </a:cubicBezTo>
                <a:cubicBezTo>
                  <a:pt x="186981" y="10337"/>
                  <a:pt x="175604" y="8221"/>
                  <a:pt x="166873" y="10338"/>
                </a:cubicBezTo>
                <a:cubicBezTo>
                  <a:pt x="158142" y="12455"/>
                  <a:pt x="149146" y="20392"/>
                  <a:pt x="143060" y="21450"/>
                </a:cubicBezTo>
                <a:cubicBezTo>
                  <a:pt x="136975" y="22508"/>
                  <a:pt x="133006" y="14042"/>
                  <a:pt x="130360" y="16688"/>
                </a:cubicBezTo>
                <a:cubicBezTo>
                  <a:pt x="127714" y="19334"/>
                  <a:pt x="133006" y="34944"/>
                  <a:pt x="127185" y="37325"/>
                </a:cubicBezTo>
                <a:cubicBezTo>
                  <a:pt x="121364" y="39706"/>
                  <a:pt x="99933" y="26477"/>
                  <a:pt x="95435" y="30975"/>
                </a:cubicBezTo>
                <a:cubicBezTo>
                  <a:pt x="90937" y="35473"/>
                  <a:pt x="106283" y="58492"/>
                  <a:pt x="100198" y="64313"/>
                </a:cubicBezTo>
                <a:cubicBezTo>
                  <a:pt x="94113" y="70134"/>
                  <a:pt x="74798" y="56904"/>
                  <a:pt x="58923" y="65900"/>
                </a:cubicBezTo>
                <a:cubicBezTo>
                  <a:pt x="43048" y="74896"/>
                  <a:pt x="-14367" y="132046"/>
                  <a:pt x="3360" y="1278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フリーフォーム: 図形 6">
            <a:extLst>
              <a:ext uri="{FF2B5EF4-FFF2-40B4-BE49-F238E27FC236}">
                <a16:creationId xmlns:a16="http://schemas.microsoft.com/office/drawing/2014/main" id="{9C72C60E-6D75-4D1D-A576-05CF9F88DB3B}"/>
              </a:ext>
            </a:extLst>
          </p:cNvPr>
          <p:cNvSpPr/>
          <p:nvPr/>
        </p:nvSpPr>
        <p:spPr>
          <a:xfrm>
            <a:off x="5502181" y="4098921"/>
            <a:ext cx="203535" cy="79403"/>
          </a:xfrm>
          <a:custGeom>
            <a:avLst/>
            <a:gdLst>
              <a:gd name="connsiteX0" fmla="*/ 94 w 203535"/>
              <a:gd name="connsiteY0" fmla="*/ 4 h 79403"/>
              <a:gd name="connsiteX1" fmla="*/ 122332 w 203535"/>
              <a:gd name="connsiteY1" fmla="*/ 58742 h 79403"/>
              <a:gd name="connsiteX2" fmla="*/ 203294 w 203535"/>
              <a:gd name="connsiteY2" fmla="*/ 79379 h 79403"/>
              <a:gd name="connsiteX3" fmla="*/ 142969 w 203535"/>
              <a:gd name="connsiteY3" fmla="*/ 55567 h 79403"/>
              <a:gd name="connsiteX4" fmla="*/ 94 w 203535"/>
              <a:gd name="connsiteY4" fmla="*/ 4 h 794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3535" h="79403">
                <a:moveTo>
                  <a:pt x="94" y="4"/>
                </a:moveTo>
                <a:cubicBezTo>
                  <a:pt x="-3345" y="533"/>
                  <a:pt x="88465" y="45513"/>
                  <a:pt x="122332" y="58742"/>
                </a:cubicBezTo>
                <a:cubicBezTo>
                  <a:pt x="156199" y="71971"/>
                  <a:pt x="199855" y="79908"/>
                  <a:pt x="203294" y="79379"/>
                </a:cubicBezTo>
                <a:cubicBezTo>
                  <a:pt x="206733" y="78850"/>
                  <a:pt x="172867" y="68531"/>
                  <a:pt x="142969" y="55567"/>
                </a:cubicBezTo>
                <a:cubicBezTo>
                  <a:pt x="113071" y="42603"/>
                  <a:pt x="3533" y="-525"/>
                  <a:pt x="94" y="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フリーフォーム: 図形 7">
            <a:extLst>
              <a:ext uri="{FF2B5EF4-FFF2-40B4-BE49-F238E27FC236}">
                <a16:creationId xmlns:a16="http://schemas.microsoft.com/office/drawing/2014/main" id="{83258CAC-42B4-4678-B12E-4922BB806495}"/>
              </a:ext>
            </a:extLst>
          </p:cNvPr>
          <p:cNvSpPr/>
          <p:nvPr/>
        </p:nvSpPr>
        <p:spPr>
          <a:xfrm>
            <a:off x="5525933" y="4168438"/>
            <a:ext cx="215494" cy="105931"/>
          </a:xfrm>
          <a:custGeom>
            <a:avLst/>
            <a:gdLst>
              <a:gd name="connsiteX0" fmla="*/ 130330 w 215494"/>
              <a:gd name="connsiteY0" fmla="*/ 337 h 105931"/>
              <a:gd name="connsiteX1" fmla="*/ 185892 w 215494"/>
              <a:gd name="connsiteY1" fmla="*/ 33675 h 105931"/>
              <a:gd name="connsiteX2" fmla="*/ 119217 w 215494"/>
              <a:gd name="connsiteY2" fmla="*/ 55900 h 105931"/>
              <a:gd name="connsiteX3" fmla="*/ 1742 w 215494"/>
              <a:gd name="connsiteY3" fmla="*/ 105112 h 105931"/>
              <a:gd name="connsiteX4" fmla="*/ 60480 w 215494"/>
              <a:gd name="connsiteY4" fmla="*/ 84475 h 105931"/>
              <a:gd name="connsiteX5" fmla="*/ 214467 w 215494"/>
              <a:gd name="connsiteY5" fmla="*/ 55900 h 105931"/>
              <a:gd name="connsiteX6" fmla="*/ 130330 w 215494"/>
              <a:gd name="connsiteY6" fmla="*/ 337 h 1059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5494" h="105931">
                <a:moveTo>
                  <a:pt x="130330" y="337"/>
                </a:moveTo>
                <a:cubicBezTo>
                  <a:pt x="125568" y="-3367"/>
                  <a:pt x="187744" y="24415"/>
                  <a:pt x="185892" y="33675"/>
                </a:cubicBezTo>
                <a:cubicBezTo>
                  <a:pt x="184040" y="42935"/>
                  <a:pt x="149909" y="43994"/>
                  <a:pt x="119217" y="55900"/>
                </a:cubicBezTo>
                <a:cubicBezTo>
                  <a:pt x="88525" y="67806"/>
                  <a:pt x="11531" y="100350"/>
                  <a:pt x="1742" y="105112"/>
                </a:cubicBezTo>
                <a:cubicBezTo>
                  <a:pt x="-8047" y="109874"/>
                  <a:pt x="25026" y="92677"/>
                  <a:pt x="60480" y="84475"/>
                </a:cubicBezTo>
                <a:cubicBezTo>
                  <a:pt x="95934" y="76273"/>
                  <a:pt x="202825" y="70452"/>
                  <a:pt x="214467" y="55900"/>
                </a:cubicBezTo>
                <a:cubicBezTo>
                  <a:pt x="226109" y="41348"/>
                  <a:pt x="135092" y="4041"/>
                  <a:pt x="130330" y="3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フリーフォーム: 図形 8">
            <a:extLst>
              <a:ext uri="{FF2B5EF4-FFF2-40B4-BE49-F238E27FC236}">
                <a16:creationId xmlns:a16="http://schemas.microsoft.com/office/drawing/2014/main" id="{328CCC55-D410-4530-9A3E-244856230C54}"/>
              </a:ext>
            </a:extLst>
          </p:cNvPr>
          <p:cNvSpPr/>
          <p:nvPr/>
        </p:nvSpPr>
        <p:spPr>
          <a:xfrm>
            <a:off x="5421727" y="4106465"/>
            <a:ext cx="182569" cy="63225"/>
          </a:xfrm>
          <a:custGeom>
            <a:avLst/>
            <a:gdLst>
              <a:gd name="connsiteX0" fmla="*/ 1173 w 182569"/>
              <a:gd name="connsiteY0" fmla="*/ 1985 h 63225"/>
              <a:gd name="connsiteX1" fmla="*/ 175798 w 182569"/>
              <a:gd name="connsiteY1" fmla="*/ 62310 h 63225"/>
              <a:gd name="connsiteX2" fmla="*/ 142461 w 182569"/>
              <a:gd name="connsiteY2" fmla="*/ 36910 h 63225"/>
              <a:gd name="connsiteX3" fmla="*/ 101186 w 182569"/>
              <a:gd name="connsiteY3" fmla="*/ 16273 h 63225"/>
              <a:gd name="connsiteX4" fmla="*/ 1173 w 182569"/>
              <a:gd name="connsiteY4" fmla="*/ 1985 h 632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569" h="63225">
                <a:moveTo>
                  <a:pt x="1173" y="1985"/>
                </a:moveTo>
                <a:cubicBezTo>
                  <a:pt x="13608" y="9658"/>
                  <a:pt x="152250" y="56489"/>
                  <a:pt x="175798" y="62310"/>
                </a:cubicBezTo>
                <a:cubicBezTo>
                  <a:pt x="199346" y="68131"/>
                  <a:pt x="154896" y="44583"/>
                  <a:pt x="142461" y="36910"/>
                </a:cubicBezTo>
                <a:cubicBezTo>
                  <a:pt x="130026" y="29237"/>
                  <a:pt x="123676" y="21565"/>
                  <a:pt x="101186" y="16273"/>
                </a:cubicBezTo>
                <a:cubicBezTo>
                  <a:pt x="78696" y="10981"/>
                  <a:pt x="-11262" y="-5688"/>
                  <a:pt x="1173" y="19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フリーフォーム: 図形 9">
            <a:extLst>
              <a:ext uri="{FF2B5EF4-FFF2-40B4-BE49-F238E27FC236}">
                <a16:creationId xmlns:a16="http://schemas.microsoft.com/office/drawing/2014/main" id="{D8396509-25CD-4E97-9702-5604A255C5D6}"/>
              </a:ext>
            </a:extLst>
          </p:cNvPr>
          <p:cNvSpPr/>
          <p:nvPr/>
        </p:nvSpPr>
        <p:spPr>
          <a:xfrm>
            <a:off x="5459921" y="4154485"/>
            <a:ext cx="120191" cy="113069"/>
          </a:xfrm>
          <a:custGeom>
            <a:avLst/>
            <a:gdLst>
              <a:gd name="connsiteX0" fmla="*/ 109029 w 120191"/>
              <a:gd name="connsiteY0" fmla="*/ 3 h 113069"/>
              <a:gd name="connsiteX1" fmla="*/ 82042 w 120191"/>
              <a:gd name="connsiteY1" fmla="*/ 71440 h 113069"/>
              <a:gd name="connsiteX2" fmla="*/ 1079 w 120191"/>
              <a:gd name="connsiteY2" fmla="*/ 112715 h 113069"/>
              <a:gd name="connsiteX3" fmla="*/ 40767 w 120191"/>
              <a:gd name="connsiteY3" fmla="*/ 90490 h 113069"/>
              <a:gd name="connsiteX4" fmla="*/ 115379 w 120191"/>
              <a:gd name="connsiteY4" fmla="*/ 74615 h 113069"/>
              <a:gd name="connsiteX5" fmla="*/ 109029 w 120191"/>
              <a:gd name="connsiteY5" fmla="*/ 3 h 1130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0191" h="113069">
                <a:moveTo>
                  <a:pt x="109029" y="3"/>
                </a:moveTo>
                <a:cubicBezTo>
                  <a:pt x="103473" y="-526"/>
                  <a:pt x="100034" y="52655"/>
                  <a:pt x="82042" y="71440"/>
                </a:cubicBezTo>
                <a:cubicBezTo>
                  <a:pt x="64050" y="90225"/>
                  <a:pt x="7958" y="109540"/>
                  <a:pt x="1079" y="112715"/>
                </a:cubicBezTo>
                <a:cubicBezTo>
                  <a:pt x="-5800" y="115890"/>
                  <a:pt x="21717" y="96840"/>
                  <a:pt x="40767" y="90490"/>
                </a:cubicBezTo>
                <a:cubicBezTo>
                  <a:pt x="59817" y="84140"/>
                  <a:pt x="103737" y="87844"/>
                  <a:pt x="115379" y="74615"/>
                </a:cubicBezTo>
                <a:cubicBezTo>
                  <a:pt x="127021" y="61386"/>
                  <a:pt x="114585" y="532"/>
                  <a:pt x="109029" y="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フリーフォーム: 図形 10">
            <a:extLst>
              <a:ext uri="{FF2B5EF4-FFF2-40B4-BE49-F238E27FC236}">
                <a16:creationId xmlns:a16="http://schemas.microsoft.com/office/drawing/2014/main" id="{90CA96B2-61E2-458C-98A7-8EEEEB22936A}"/>
              </a:ext>
            </a:extLst>
          </p:cNvPr>
          <p:cNvSpPr/>
          <p:nvPr/>
        </p:nvSpPr>
        <p:spPr>
          <a:xfrm>
            <a:off x="5610037" y="4166946"/>
            <a:ext cx="104049" cy="55271"/>
          </a:xfrm>
          <a:custGeom>
            <a:avLst/>
            <a:gdLst>
              <a:gd name="connsiteX0" fmla="*/ 188 w 104049"/>
              <a:gd name="connsiteY0" fmla="*/ 242 h 55271"/>
              <a:gd name="connsiteX1" fmla="*/ 103376 w 104049"/>
              <a:gd name="connsiteY1" fmla="*/ 30404 h 55271"/>
              <a:gd name="connsiteX2" fmla="*/ 46226 w 104049"/>
              <a:gd name="connsiteY2" fmla="*/ 54217 h 55271"/>
              <a:gd name="connsiteX3" fmla="*/ 76388 w 104049"/>
              <a:gd name="connsiteY3" fmla="*/ 47867 h 55271"/>
              <a:gd name="connsiteX4" fmla="*/ 188 w 104049"/>
              <a:gd name="connsiteY4" fmla="*/ 242 h 552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4049" h="55271">
                <a:moveTo>
                  <a:pt x="188" y="242"/>
                </a:moveTo>
                <a:cubicBezTo>
                  <a:pt x="4686" y="-2669"/>
                  <a:pt x="95703" y="21408"/>
                  <a:pt x="103376" y="30404"/>
                </a:cubicBezTo>
                <a:cubicBezTo>
                  <a:pt x="111049" y="39400"/>
                  <a:pt x="50724" y="51306"/>
                  <a:pt x="46226" y="54217"/>
                </a:cubicBezTo>
                <a:cubicBezTo>
                  <a:pt x="41728" y="57128"/>
                  <a:pt x="79828" y="53688"/>
                  <a:pt x="76388" y="47867"/>
                </a:cubicBezTo>
                <a:cubicBezTo>
                  <a:pt x="72948" y="42046"/>
                  <a:pt x="-4310" y="3153"/>
                  <a:pt x="188" y="24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フリーフォーム: 図形 11">
            <a:extLst>
              <a:ext uri="{FF2B5EF4-FFF2-40B4-BE49-F238E27FC236}">
                <a16:creationId xmlns:a16="http://schemas.microsoft.com/office/drawing/2014/main" id="{E40B10F9-06F4-46E0-84CD-2504A99549B6}"/>
              </a:ext>
            </a:extLst>
          </p:cNvPr>
          <p:cNvSpPr/>
          <p:nvPr/>
        </p:nvSpPr>
        <p:spPr>
          <a:xfrm>
            <a:off x="5217231" y="4073187"/>
            <a:ext cx="283457" cy="237788"/>
          </a:xfrm>
          <a:custGeom>
            <a:avLst/>
            <a:gdLst>
              <a:gd name="connsiteX0" fmla="*/ 283457 w 283457"/>
              <a:gd name="connsiteY0" fmla="*/ 44788 h 237788"/>
              <a:gd name="connsiteX1" fmla="*/ 196144 w 283457"/>
              <a:gd name="connsiteY1" fmla="*/ 30501 h 237788"/>
              <a:gd name="connsiteX2" fmla="*/ 243769 w 283457"/>
              <a:gd name="connsiteY2" fmla="*/ 130513 h 237788"/>
              <a:gd name="connsiteX3" fmla="*/ 240594 w 283457"/>
              <a:gd name="connsiteY3" fmla="*/ 184488 h 237788"/>
              <a:gd name="connsiteX4" fmla="*/ 137407 w 283457"/>
              <a:gd name="connsiteY4" fmla="*/ 236876 h 237788"/>
              <a:gd name="connsiteX5" fmla="*/ 21519 w 283457"/>
              <a:gd name="connsiteY5" fmla="*/ 211476 h 237788"/>
              <a:gd name="connsiteX6" fmla="*/ 882 w 283457"/>
              <a:gd name="connsiteY6" fmla="*/ 133688 h 237788"/>
              <a:gd name="connsiteX7" fmla="*/ 19932 w 283457"/>
              <a:gd name="connsiteY7" fmla="*/ 73363 h 237788"/>
              <a:gd name="connsiteX8" fmla="*/ 154869 w 283457"/>
              <a:gd name="connsiteY8" fmla="*/ 8276 h 237788"/>
              <a:gd name="connsiteX9" fmla="*/ 196144 w 283457"/>
              <a:gd name="connsiteY9" fmla="*/ 1926 h 237788"/>
              <a:gd name="connsiteX10" fmla="*/ 283457 w 283457"/>
              <a:gd name="connsiteY10" fmla="*/ 44788 h 2377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83457" h="237788">
                <a:moveTo>
                  <a:pt x="283457" y="44788"/>
                </a:moveTo>
                <a:cubicBezTo>
                  <a:pt x="283457" y="49550"/>
                  <a:pt x="202759" y="16214"/>
                  <a:pt x="196144" y="30501"/>
                </a:cubicBezTo>
                <a:cubicBezTo>
                  <a:pt x="189529" y="44788"/>
                  <a:pt x="236361" y="104849"/>
                  <a:pt x="243769" y="130513"/>
                </a:cubicBezTo>
                <a:cubicBezTo>
                  <a:pt x="251177" y="156177"/>
                  <a:pt x="258321" y="166761"/>
                  <a:pt x="240594" y="184488"/>
                </a:cubicBezTo>
                <a:cubicBezTo>
                  <a:pt x="222867" y="202215"/>
                  <a:pt x="173920" y="232378"/>
                  <a:pt x="137407" y="236876"/>
                </a:cubicBezTo>
                <a:cubicBezTo>
                  <a:pt x="100894" y="241374"/>
                  <a:pt x="44273" y="228674"/>
                  <a:pt x="21519" y="211476"/>
                </a:cubicBezTo>
                <a:cubicBezTo>
                  <a:pt x="-1235" y="194278"/>
                  <a:pt x="1146" y="156707"/>
                  <a:pt x="882" y="133688"/>
                </a:cubicBezTo>
                <a:cubicBezTo>
                  <a:pt x="618" y="110669"/>
                  <a:pt x="-5733" y="94265"/>
                  <a:pt x="19932" y="73363"/>
                </a:cubicBezTo>
                <a:cubicBezTo>
                  <a:pt x="45597" y="52461"/>
                  <a:pt x="125500" y="20182"/>
                  <a:pt x="154869" y="8276"/>
                </a:cubicBezTo>
                <a:cubicBezTo>
                  <a:pt x="184238" y="-3630"/>
                  <a:pt x="180004" y="338"/>
                  <a:pt x="196144" y="1926"/>
                </a:cubicBezTo>
                <a:cubicBezTo>
                  <a:pt x="212284" y="3513"/>
                  <a:pt x="283457" y="40026"/>
                  <a:pt x="283457" y="447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楕円 12">
            <a:extLst>
              <a:ext uri="{FF2B5EF4-FFF2-40B4-BE49-F238E27FC236}">
                <a16:creationId xmlns:a16="http://schemas.microsoft.com/office/drawing/2014/main" id="{DDBA293F-5EC7-4111-B9A1-9A63A711BDF0}"/>
              </a:ext>
            </a:extLst>
          </p:cNvPr>
          <p:cNvSpPr/>
          <p:nvPr/>
        </p:nvSpPr>
        <p:spPr>
          <a:xfrm>
            <a:off x="5335588" y="4141788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フリーフォーム: 図形 14">
            <a:extLst>
              <a:ext uri="{FF2B5EF4-FFF2-40B4-BE49-F238E27FC236}">
                <a16:creationId xmlns:a16="http://schemas.microsoft.com/office/drawing/2014/main" id="{21718A05-28F8-45F6-9858-22D7B758CE9E}"/>
              </a:ext>
            </a:extLst>
          </p:cNvPr>
          <p:cNvSpPr/>
          <p:nvPr/>
        </p:nvSpPr>
        <p:spPr>
          <a:xfrm>
            <a:off x="5199482" y="4269806"/>
            <a:ext cx="317081" cy="131324"/>
          </a:xfrm>
          <a:custGeom>
            <a:avLst/>
            <a:gdLst>
              <a:gd name="connsiteX0" fmla="*/ 4343 w 317081"/>
              <a:gd name="connsiteY0" fmla="*/ 46607 h 131324"/>
              <a:gd name="connsiteX1" fmla="*/ 118643 w 317081"/>
              <a:gd name="connsiteY1" fmla="*/ 75182 h 131324"/>
              <a:gd name="connsiteX2" fmla="*/ 199606 w 317081"/>
              <a:gd name="connsiteY2" fmla="*/ 60894 h 131324"/>
              <a:gd name="connsiteX3" fmla="*/ 293268 w 317081"/>
              <a:gd name="connsiteY3" fmla="*/ 2157 h 131324"/>
              <a:gd name="connsiteX4" fmla="*/ 278981 w 317081"/>
              <a:gd name="connsiteY4" fmla="*/ 19619 h 131324"/>
              <a:gd name="connsiteX5" fmla="*/ 317081 w 317081"/>
              <a:gd name="connsiteY5" fmla="*/ 84707 h 131324"/>
              <a:gd name="connsiteX6" fmla="*/ 278981 w 317081"/>
              <a:gd name="connsiteY6" fmla="*/ 43432 h 131324"/>
              <a:gd name="connsiteX7" fmla="*/ 251993 w 317081"/>
              <a:gd name="connsiteY7" fmla="*/ 87882 h 131324"/>
              <a:gd name="connsiteX8" fmla="*/ 259931 w 317081"/>
              <a:gd name="connsiteY8" fmla="*/ 86294 h 131324"/>
              <a:gd name="connsiteX9" fmla="*/ 217068 w 317081"/>
              <a:gd name="connsiteY9" fmla="*/ 68832 h 131324"/>
              <a:gd name="connsiteX10" fmla="*/ 148806 w 317081"/>
              <a:gd name="connsiteY10" fmla="*/ 83119 h 131324"/>
              <a:gd name="connsiteX11" fmla="*/ 164681 w 317081"/>
              <a:gd name="connsiteY11" fmla="*/ 130744 h 131324"/>
              <a:gd name="connsiteX12" fmla="*/ 148806 w 317081"/>
              <a:gd name="connsiteY12" fmla="*/ 108519 h 131324"/>
              <a:gd name="connsiteX13" fmla="*/ 132931 w 317081"/>
              <a:gd name="connsiteY13" fmla="*/ 92644 h 131324"/>
              <a:gd name="connsiteX14" fmla="*/ 63081 w 317081"/>
              <a:gd name="connsiteY14" fmla="*/ 79944 h 131324"/>
              <a:gd name="connsiteX15" fmla="*/ 26568 w 317081"/>
              <a:gd name="connsiteY15" fmla="*/ 98994 h 131324"/>
              <a:gd name="connsiteX16" fmla="*/ 4343 w 317081"/>
              <a:gd name="connsiteY16" fmla="*/ 46607 h 1313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317081" h="131324">
                <a:moveTo>
                  <a:pt x="4343" y="46607"/>
                </a:moveTo>
                <a:cubicBezTo>
                  <a:pt x="19689" y="42638"/>
                  <a:pt x="86099" y="72801"/>
                  <a:pt x="118643" y="75182"/>
                </a:cubicBezTo>
                <a:cubicBezTo>
                  <a:pt x="151187" y="77563"/>
                  <a:pt x="170502" y="73065"/>
                  <a:pt x="199606" y="60894"/>
                </a:cubicBezTo>
                <a:cubicBezTo>
                  <a:pt x="228710" y="48723"/>
                  <a:pt x="280039" y="9036"/>
                  <a:pt x="293268" y="2157"/>
                </a:cubicBezTo>
                <a:cubicBezTo>
                  <a:pt x="306497" y="-4722"/>
                  <a:pt x="275012" y="5861"/>
                  <a:pt x="278981" y="19619"/>
                </a:cubicBezTo>
                <a:cubicBezTo>
                  <a:pt x="282950" y="33377"/>
                  <a:pt x="317081" y="80738"/>
                  <a:pt x="317081" y="84707"/>
                </a:cubicBezTo>
                <a:cubicBezTo>
                  <a:pt x="317081" y="88676"/>
                  <a:pt x="289829" y="42903"/>
                  <a:pt x="278981" y="43432"/>
                </a:cubicBezTo>
                <a:cubicBezTo>
                  <a:pt x="268133" y="43961"/>
                  <a:pt x="255168" y="80738"/>
                  <a:pt x="251993" y="87882"/>
                </a:cubicBezTo>
                <a:cubicBezTo>
                  <a:pt x="248818" y="95026"/>
                  <a:pt x="265752" y="89469"/>
                  <a:pt x="259931" y="86294"/>
                </a:cubicBezTo>
                <a:cubicBezTo>
                  <a:pt x="254110" y="83119"/>
                  <a:pt x="235589" y="69361"/>
                  <a:pt x="217068" y="68832"/>
                </a:cubicBezTo>
                <a:cubicBezTo>
                  <a:pt x="198547" y="68303"/>
                  <a:pt x="157537" y="72800"/>
                  <a:pt x="148806" y="83119"/>
                </a:cubicBezTo>
                <a:cubicBezTo>
                  <a:pt x="140075" y="93438"/>
                  <a:pt x="164681" y="126511"/>
                  <a:pt x="164681" y="130744"/>
                </a:cubicBezTo>
                <a:cubicBezTo>
                  <a:pt x="164681" y="134977"/>
                  <a:pt x="154098" y="114869"/>
                  <a:pt x="148806" y="108519"/>
                </a:cubicBezTo>
                <a:cubicBezTo>
                  <a:pt x="143514" y="102169"/>
                  <a:pt x="147219" y="97407"/>
                  <a:pt x="132931" y="92644"/>
                </a:cubicBezTo>
                <a:cubicBezTo>
                  <a:pt x="118643" y="87881"/>
                  <a:pt x="80808" y="78886"/>
                  <a:pt x="63081" y="79944"/>
                </a:cubicBezTo>
                <a:cubicBezTo>
                  <a:pt x="45354" y="81002"/>
                  <a:pt x="34505" y="98729"/>
                  <a:pt x="26568" y="98994"/>
                </a:cubicBezTo>
                <a:cubicBezTo>
                  <a:pt x="18631" y="99259"/>
                  <a:pt x="-11003" y="50576"/>
                  <a:pt x="4343" y="466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フリーフォーム: 図形 15">
            <a:extLst>
              <a:ext uri="{FF2B5EF4-FFF2-40B4-BE49-F238E27FC236}">
                <a16:creationId xmlns:a16="http://schemas.microsoft.com/office/drawing/2014/main" id="{83E06D5C-9DBC-4240-83BB-88A6ACA930B9}"/>
              </a:ext>
            </a:extLst>
          </p:cNvPr>
          <p:cNvSpPr/>
          <p:nvPr/>
        </p:nvSpPr>
        <p:spPr>
          <a:xfrm>
            <a:off x="5512011" y="4276724"/>
            <a:ext cx="182521" cy="92131"/>
          </a:xfrm>
          <a:custGeom>
            <a:avLst/>
            <a:gdLst>
              <a:gd name="connsiteX0" fmla="*/ 182352 w 182521"/>
              <a:gd name="connsiteY0" fmla="*/ 1 h 92131"/>
              <a:gd name="connsiteX1" fmla="*/ 49002 w 182521"/>
              <a:gd name="connsiteY1" fmla="*/ 42864 h 92131"/>
              <a:gd name="connsiteX2" fmla="*/ 2964 w 182521"/>
              <a:gd name="connsiteY2" fmla="*/ 92076 h 92131"/>
              <a:gd name="connsiteX3" fmla="*/ 6139 w 182521"/>
              <a:gd name="connsiteY3" fmla="*/ 52389 h 92131"/>
              <a:gd name="connsiteX4" fmla="*/ 18839 w 182521"/>
              <a:gd name="connsiteY4" fmla="*/ 41276 h 92131"/>
              <a:gd name="connsiteX5" fmla="*/ 182352 w 182521"/>
              <a:gd name="connsiteY5" fmla="*/ 1 h 92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2521" h="92131">
                <a:moveTo>
                  <a:pt x="182352" y="1"/>
                </a:moveTo>
                <a:cubicBezTo>
                  <a:pt x="187379" y="266"/>
                  <a:pt x="78900" y="27518"/>
                  <a:pt x="49002" y="42864"/>
                </a:cubicBezTo>
                <a:cubicBezTo>
                  <a:pt x="19104" y="58210"/>
                  <a:pt x="10108" y="90489"/>
                  <a:pt x="2964" y="92076"/>
                </a:cubicBezTo>
                <a:cubicBezTo>
                  <a:pt x="-4180" y="93664"/>
                  <a:pt x="3493" y="60856"/>
                  <a:pt x="6139" y="52389"/>
                </a:cubicBezTo>
                <a:cubicBezTo>
                  <a:pt x="8785" y="43922"/>
                  <a:pt x="-9471" y="49478"/>
                  <a:pt x="18839" y="41276"/>
                </a:cubicBezTo>
                <a:cubicBezTo>
                  <a:pt x="47149" y="33074"/>
                  <a:pt x="177325" y="-264"/>
                  <a:pt x="182352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フリーフォーム: 図形 16">
            <a:extLst>
              <a:ext uri="{FF2B5EF4-FFF2-40B4-BE49-F238E27FC236}">
                <a16:creationId xmlns:a16="http://schemas.microsoft.com/office/drawing/2014/main" id="{EC911080-A4FA-4A0A-B859-F8F74C625B38}"/>
              </a:ext>
            </a:extLst>
          </p:cNvPr>
          <p:cNvSpPr/>
          <p:nvPr/>
        </p:nvSpPr>
        <p:spPr>
          <a:xfrm>
            <a:off x="5437177" y="4005159"/>
            <a:ext cx="120798" cy="28708"/>
          </a:xfrm>
          <a:custGeom>
            <a:avLst/>
            <a:gdLst>
              <a:gd name="connsiteX0" fmla="*/ 11 w 120798"/>
              <a:gd name="connsiteY0" fmla="*/ 104 h 28708"/>
              <a:gd name="connsiteX1" fmla="*/ 96848 w 120798"/>
              <a:gd name="connsiteY1" fmla="*/ 19154 h 28708"/>
              <a:gd name="connsiteX2" fmla="*/ 120661 w 120798"/>
              <a:gd name="connsiteY2" fmla="*/ 22329 h 28708"/>
              <a:gd name="connsiteX3" fmla="*/ 90498 w 120798"/>
              <a:gd name="connsiteY3" fmla="*/ 28679 h 28708"/>
              <a:gd name="connsiteX4" fmla="*/ 11 w 120798"/>
              <a:gd name="connsiteY4" fmla="*/ 104 h 28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0798" h="28708">
                <a:moveTo>
                  <a:pt x="11" y="104"/>
                </a:moveTo>
                <a:cubicBezTo>
                  <a:pt x="1069" y="-1484"/>
                  <a:pt x="76740" y="15450"/>
                  <a:pt x="96848" y="19154"/>
                </a:cubicBezTo>
                <a:cubicBezTo>
                  <a:pt x="116956" y="22858"/>
                  <a:pt x="121719" y="20741"/>
                  <a:pt x="120661" y="22329"/>
                </a:cubicBezTo>
                <a:cubicBezTo>
                  <a:pt x="119603" y="23917"/>
                  <a:pt x="107167" y="27621"/>
                  <a:pt x="90498" y="28679"/>
                </a:cubicBezTo>
                <a:cubicBezTo>
                  <a:pt x="73829" y="29737"/>
                  <a:pt x="-1047" y="1692"/>
                  <a:pt x="11" y="1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フリーフォーム: 図形 17">
            <a:extLst>
              <a:ext uri="{FF2B5EF4-FFF2-40B4-BE49-F238E27FC236}">
                <a16:creationId xmlns:a16="http://schemas.microsoft.com/office/drawing/2014/main" id="{F722586D-3E16-406B-8844-529BE624D25C}"/>
              </a:ext>
            </a:extLst>
          </p:cNvPr>
          <p:cNvSpPr/>
          <p:nvPr/>
        </p:nvSpPr>
        <p:spPr>
          <a:xfrm>
            <a:off x="5324606" y="3763958"/>
            <a:ext cx="238069" cy="49250"/>
          </a:xfrm>
          <a:custGeom>
            <a:avLst/>
            <a:gdLst>
              <a:gd name="connsiteX0" fmla="*/ 1457 w 238069"/>
              <a:gd name="connsiteY0" fmla="*/ 26992 h 49250"/>
              <a:gd name="connsiteX1" fmla="*/ 63369 w 238069"/>
              <a:gd name="connsiteY1" fmla="*/ 11117 h 49250"/>
              <a:gd name="connsiteX2" fmla="*/ 234819 w 238069"/>
              <a:gd name="connsiteY2" fmla="*/ 49217 h 49250"/>
              <a:gd name="connsiteX3" fmla="*/ 171319 w 238069"/>
              <a:gd name="connsiteY3" fmla="*/ 17467 h 49250"/>
              <a:gd name="connsiteX4" fmla="*/ 115757 w 238069"/>
              <a:gd name="connsiteY4" fmla="*/ 5 h 49250"/>
              <a:gd name="connsiteX5" fmla="*/ 1457 w 238069"/>
              <a:gd name="connsiteY5" fmla="*/ 26992 h 49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8069" h="49250">
                <a:moveTo>
                  <a:pt x="1457" y="26992"/>
                </a:moveTo>
                <a:cubicBezTo>
                  <a:pt x="-7274" y="28844"/>
                  <a:pt x="24475" y="7413"/>
                  <a:pt x="63369" y="11117"/>
                </a:cubicBezTo>
                <a:cubicBezTo>
                  <a:pt x="102263" y="14821"/>
                  <a:pt x="216828" y="48159"/>
                  <a:pt x="234819" y="49217"/>
                </a:cubicBezTo>
                <a:cubicBezTo>
                  <a:pt x="252810" y="50275"/>
                  <a:pt x="191163" y="25669"/>
                  <a:pt x="171319" y="17467"/>
                </a:cubicBezTo>
                <a:cubicBezTo>
                  <a:pt x="151475" y="9265"/>
                  <a:pt x="143009" y="-260"/>
                  <a:pt x="115757" y="5"/>
                </a:cubicBezTo>
                <a:cubicBezTo>
                  <a:pt x="88505" y="270"/>
                  <a:pt x="10188" y="25140"/>
                  <a:pt x="1457" y="269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フリーフォーム: 図形 18">
            <a:extLst>
              <a:ext uri="{FF2B5EF4-FFF2-40B4-BE49-F238E27FC236}">
                <a16:creationId xmlns:a16="http://schemas.microsoft.com/office/drawing/2014/main" id="{940CEDDC-1672-4FF3-ABA5-FC47A00B76E7}"/>
              </a:ext>
            </a:extLst>
          </p:cNvPr>
          <p:cNvSpPr/>
          <p:nvPr/>
        </p:nvSpPr>
        <p:spPr>
          <a:xfrm>
            <a:off x="5343498" y="3680976"/>
            <a:ext cx="204953" cy="35169"/>
          </a:xfrm>
          <a:custGeom>
            <a:avLst/>
            <a:gdLst>
              <a:gd name="connsiteX0" fmla="*/ 27 w 204953"/>
              <a:gd name="connsiteY0" fmla="*/ 437 h 35169"/>
              <a:gd name="connsiteX1" fmla="*/ 96865 w 204953"/>
              <a:gd name="connsiteY1" fmla="*/ 14724 h 35169"/>
              <a:gd name="connsiteX2" fmla="*/ 146077 w 204953"/>
              <a:gd name="connsiteY2" fmla="*/ 14724 h 35169"/>
              <a:gd name="connsiteX3" fmla="*/ 204815 w 204953"/>
              <a:gd name="connsiteY3" fmla="*/ 8374 h 35169"/>
              <a:gd name="connsiteX4" fmla="*/ 128615 w 204953"/>
              <a:gd name="connsiteY4" fmla="*/ 27424 h 35169"/>
              <a:gd name="connsiteX5" fmla="*/ 87340 w 204953"/>
              <a:gd name="connsiteY5" fmla="*/ 33774 h 35169"/>
              <a:gd name="connsiteX6" fmla="*/ 27 w 204953"/>
              <a:gd name="connsiteY6" fmla="*/ 437 h 351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4953" h="35169">
                <a:moveTo>
                  <a:pt x="27" y="437"/>
                </a:moveTo>
                <a:cubicBezTo>
                  <a:pt x="1614" y="-2738"/>
                  <a:pt x="72523" y="12343"/>
                  <a:pt x="96865" y="14724"/>
                </a:cubicBezTo>
                <a:cubicBezTo>
                  <a:pt x="121207" y="17105"/>
                  <a:pt x="128086" y="15782"/>
                  <a:pt x="146077" y="14724"/>
                </a:cubicBezTo>
                <a:cubicBezTo>
                  <a:pt x="164068" y="13666"/>
                  <a:pt x="207725" y="6257"/>
                  <a:pt x="204815" y="8374"/>
                </a:cubicBezTo>
                <a:cubicBezTo>
                  <a:pt x="201905" y="10491"/>
                  <a:pt x="128615" y="27424"/>
                  <a:pt x="128615" y="27424"/>
                </a:cubicBezTo>
                <a:cubicBezTo>
                  <a:pt x="109036" y="31657"/>
                  <a:pt x="107713" y="38007"/>
                  <a:pt x="87340" y="33774"/>
                </a:cubicBezTo>
                <a:cubicBezTo>
                  <a:pt x="66967" y="29541"/>
                  <a:pt x="-1560" y="3612"/>
                  <a:pt x="27" y="4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フリーフォーム: 図形 19">
            <a:extLst>
              <a:ext uri="{FF2B5EF4-FFF2-40B4-BE49-F238E27FC236}">
                <a16:creationId xmlns:a16="http://schemas.microsoft.com/office/drawing/2014/main" id="{F29CFDF4-4AAF-43C0-B6DD-5A8A20033A12}"/>
              </a:ext>
            </a:extLst>
          </p:cNvPr>
          <p:cNvSpPr/>
          <p:nvPr/>
        </p:nvSpPr>
        <p:spPr>
          <a:xfrm>
            <a:off x="5619741" y="3677539"/>
            <a:ext cx="105017" cy="88042"/>
          </a:xfrm>
          <a:custGeom>
            <a:avLst/>
            <a:gdLst>
              <a:gd name="connsiteX0" fmla="*/ 9 w 105017"/>
              <a:gd name="connsiteY0" fmla="*/ 14986 h 88042"/>
              <a:gd name="connsiteX1" fmla="*/ 65097 w 105017"/>
              <a:gd name="connsiteY1" fmla="*/ 26099 h 88042"/>
              <a:gd name="connsiteX2" fmla="*/ 104784 w 105017"/>
              <a:gd name="connsiteY2" fmla="*/ 88011 h 88042"/>
              <a:gd name="connsiteX3" fmla="*/ 80972 w 105017"/>
              <a:gd name="connsiteY3" fmla="*/ 34036 h 88042"/>
              <a:gd name="connsiteX4" fmla="*/ 69859 w 105017"/>
              <a:gd name="connsiteY4" fmla="*/ 699 h 88042"/>
              <a:gd name="connsiteX5" fmla="*/ 9 w 105017"/>
              <a:gd name="connsiteY5" fmla="*/ 14986 h 880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5017" h="88042">
                <a:moveTo>
                  <a:pt x="9" y="14986"/>
                </a:moveTo>
                <a:cubicBezTo>
                  <a:pt x="-785" y="19219"/>
                  <a:pt x="47635" y="13928"/>
                  <a:pt x="65097" y="26099"/>
                </a:cubicBezTo>
                <a:cubicBezTo>
                  <a:pt x="82559" y="38270"/>
                  <a:pt x="102138" y="86688"/>
                  <a:pt x="104784" y="88011"/>
                </a:cubicBezTo>
                <a:cubicBezTo>
                  <a:pt x="107430" y="89334"/>
                  <a:pt x="86793" y="48588"/>
                  <a:pt x="80972" y="34036"/>
                </a:cubicBezTo>
                <a:cubicBezTo>
                  <a:pt x="75151" y="19484"/>
                  <a:pt x="79913" y="4668"/>
                  <a:pt x="69859" y="699"/>
                </a:cubicBezTo>
                <a:cubicBezTo>
                  <a:pt x="59805" y="-3270"/>
                  <a:pt x="803" y="10753"/>
                  <a:pt x="9" y="1498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フリーフォーム: 図形 20">
            <a:extLst>
              <a:ext uri="{FF2B5EF4-FFF2-40B4-BE49-F238E27FC236}">
                <a16:creationId xmlns:a16="http://schemas.microsoft.com/office/drawing/2014/main" id="{B13078A0-9762-44DD-92DD-780349DC5779}"/>
              </a:ext>
            </a:extLst>
          </p:cNvPr>
          <p:cNvSpPr/>
          <p:nvPr/>
        </p:nvSpPr>
        <p:spPr>
          <a:xfrm>
            <a:off x="5465763" y="3732206"/>
            <a:ext cx="127415" cy="16642"/>
          </a:xfrm>
          <a:custGeom>
            <a:avLst/>
            <a:gdLst>
              <a:gd name="connsiteX0" fmla="*/ 0 w 127415"/>
              <a:gd name="connsiteY0" fmla="*/ 14294 h 16642"/>
              <a:gd name="connsiteX1" fmla="*/ 98425 w 127415"/>
              <a:gd name="connsiteY1" fmla="*/ 7 h 16642"/>
              <a:gd name="connsiteX2" fmla="*/ 127000 w 127415"/>
              <a:gd name="connsiteY2" fmla="*/ 15882 h 16642"/>
              <a:gd name="connsiteX3" fmla="*/ 82550 w 127415"/>
              <a:gd name="connsiteY3" fmla="*/ 14294 h 16642"/>
              <a:gd name="connsiteX4" fmla="*/ 0 w 127415"/>
              <a:gd name="connsiteY4" fmla="*/ 14294 h 16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7415" h="16642">
                <a:moveTo>
                  <a:pt x="0" y="14294"/>
                </a:moveTo>
                <a:cubicBezTo>
                  <a:pt x="38629" y="7018"/>
                  <a:pt x="77258" y="-258"/>
                  <a:pt x="98425" y="7"/>
                </a:cubicBezTo>
                <a:cubicBezTo>
                  <a:pt x="119592" y="272"/>
                  <a:pt x="129646" y="13501"/>
                  <a:pt x="127000" y="15882"/>
                </a:cubicBezTo>
                <a:cubicBezTo>
                  <a:pt x="124354" y="18263"/>
                  <a:pt x="82550" y="14294"/>
                  <a:pt x="82550" y="14294"/>
                </a:cubicBezTo>
                <a:lnTo>
                  <a:pt x="0" y="14294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フリーフォーム: 図形 21">
            <a:extLst>
              <a:ext uri="{FF2B5EF4-FFF2-40B4-BE49-F238E27FC236}">
                <a16:creationId xmlns:a16="http://schemas.microsoft.com/office/drawing/2014/main" id="{76789058-953C-4342-89DF-3CB852934857}"/>
              </a:ext>
            </a:extLst>
          </p:cNvPr>
          <p:cNvSpPr/>
          <p:nvPr/>
        </p:nvSpPr>
        <p:spPr>
          <a:xfrm>
            <a:off x="6175367" y="3851205"/>
            <a:ext cx="230432" cy="228764"/>
          </a:xfrm>
          <a:custGeom>
            <a:avLst/>
            <a:gdLst>
              <a:gd name="connsiteX0" fmla="*/ 8 w 230432"/>
              <a:gd name="connsiteY0" fmla="*/ 228670 h 228764"/>
              <a:gd name="connsiteX1" fmla="*/ 79383 w 230432"/>
              <a:gd name="connsiteY1" fmla="*/ 112783 h 228764"/>
              <a:gd name="connsiteX2" fmla="*/ 100021 w 230432"/>
              <a:gd name="connsiteY2" fmla="*/ 63570 h 228764"/>
              <a:gd name="connsiteX3" fmla="*/ 176221 w 230432"/>
              <a:gd name="connsiteY3" fmla="*/ 15945 h 228764"/>
              <a:gd name="connsiteX4" fmla="*/ 230196 w 230432"/>
              <a:gd name="connsiteY4" fmla="*/ 8008 h 228764"/>
              <a:gd name="connsiteX5" fmla="*/ 193683 w 230432"/>
              <a:gd name="connsiteY5" fmla="*/ 70 h 228764"/>
              <a:gd name="connsiteX6" fmla="*/ 141296 w 230432"/>
              <a:gd name="connsiteY6" fmla="*/ 12770 h 228764"/>
              <a:gd name="connsiteX7" fmla="*/ 74621 w 230432"/>
              <a:gd name="connsiteY7" fmla="*/ 92145 h 228764"/>
              <a:gd name="connsiteX8" fmla="*/ 8 w 230432"/>
              <a:gd name="connsiteY8" fmla="*/ 228670 h 2287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0432" h="228764">
                <a:moveTo>
                  <a:pt x="8" y="228670"/>
                </a:moveTo>
                <a:cubicBezTo>
                  <a:pt x="802" y="232110"/>
                  <a:pt x="62714" y="140300"/>
                  <a:pt x="79383" y="112783"/>
                </a:cubicBezTo>
                <a:cubicBezTo>
                  <a:pt x="96052" y="85266"/>
                  <a:pt x="83881" y="79710"/>
                  <a:pt x="100021" y="63570"/>
                </a:cubicBezTo>
                <a:cubicBezTo>
                  <a:pt x="116161" y="47430"/>
                  <a:pt x="154525" y="25205"/>
                  <a:pt x="176221" y="15945"/>
                </a:cubicBezTo>
                <a:cubicBezTo>
                  <a:pt x="197917" y="6685"/>
                  <a:pt x="227286" y="10654"/>
                  <a:pt x="230196" y="8008"/>
                </a:cubicBezTo>
                <a:cubicBezTo>
                  <a:pt x="233106" y="5362"/>
                  <a:pt x="208500" y="-724"/>
                  <a:pt x="193683" y="70"/>
                </a:cubicBezTo>
                <a:cubicBezTo>
                  <a:pt x="178866" y="864"/>
                  <a:pt x="161140" y="-2576"/>
                  <a:pt x="141296" y="12770"/>
                </a:cubicBezTo>
                <a:cubicBezTo>
                  <a:pt x="121452" y="28116"/>
                  <a:pt x="94994" y="58014"/>
                  <a:pt x="74621" y="92145"/>
                </a:cubicBezTo>
                <a:cubicBezTo>
                  <a:pt x="54248" y="126276"/>
                  <a:pt x="-786" y="225230"/>
                  <a:pt x="8" y="22867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フリーフォーム: 図形 22">
            <a:extLst>
              <a:ext uri="{FF2B5EF4-FFF2-40B4-BE49-F238E27FC236}">
                <a16:creationId xmlns:a16="http://schemas.microsoft.com/office/drawing/2014/main" id="{6940D7CE-220F-46C2-8C71-9380CA1E66D7}"/>
              </a:ext>
            </a:extLst>
          </p:cNvPr>
          <p:cNvSpPr/>
          <p:nvPr/>
        </p:nvSpPr>
        <p:spPr>
          <a:xfrm>
            <a:off x="6219290" y="3874193"/>
            <a:ext cx="167831" cy="250785"/>
          </a:xfrm>
          <a:custGeom>
            <a:avLst/>
            <a:gdLst>
              <a:gd name="connsiteX0" fmla="*/ 167223 w 167831"/>
              <a:gd name="connsiteY0" fmla="*/ 895 h 250785"/>
              <a:gd name="connsiteX1" fmla="*/ 94198 w 167831"/>
              <a:gd name="connsiteY1" fmla="*/ 62807 h 250785"/>
              <a:gd name="connsiteX2" fmla="*/ 32285 w 167831"/>
              <a:gd name="connsiteY2" fmla="*/ 139007 h 250785"/>
              <a:gd name="connsiteX3" fmla="*/ 8473 w 167831"/>
              <a:gd name="connsiteY3" fmla="*/ 248545 h 250785"/>
              <a:gd name="connsiteX4" fmla="*/ 3710 w 167831"/>
              <a:gd name="connsiteY4" fmla="*/ 210445 h 250785"/>
              <a:gd name="connsiteX5" fmla="*/ 3710 w 167831"/>
              <a:gd name="connsiteY5" fmla="*/ 181870 h 250785"/>
              <a:gd name="connsiteX6" fmla="*/ 51335 w 167831"/>
              <a:gd name="connsiteY6" fmla="*/ 110432 h 250785"/>
              <a:gd name="connsiteX7" fmla="*/ 167223 w 167831"/>
              <a:gd name="connsiteY7" fmla="*/ 895 h 250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7831" h="250785">
                <a:moveTo>
                  <a:pt x="167223" y="895"/>
                </a:moveTo>
                <a:cubicBezTo>
                  <a:pt x="174367" y="-7043"/>
                  <a:pt x="116688" y="39788"/>
                  <a:pt x="94198" y="62807"/>
                </a:cubicBezTo>
                <a:cubicBezTo>
                  <a:pt x="71708" y="85826"/>
                  <a:pt x="46572" y="108051"/>
                  <a:pt x="32285" y="139007"/>
                </a:cubicBezTo>
                <a:cubicBezTo>
                  <a:pt x="17997" y="169963"/>
                  <a:pt x="13235" y="236639"/>
                  <a:pt x="8473" y="248545"/>
                </a:cubicBezTo>
                <a:cubicBezTo>
                  <a:pt x="3711" y="260451"/>
                  <a:pt x="4504" y="221557"/>
                  <a:pt x="3710" y="210445"/>
                </a:cubicBezTo>
                <a:cubicBezTo>
                  <a:pt x="2916" y="199333"/>
                  <a:pt x="-4227" y="198539"/>
                  <a:pt x="3710" y="181870"/>
                </a:cubicBezTo>
                <a:cubicBezTo>
                  <a:pt x="11647" y="165201"/>
                  <a:pt x="25670" y="134244"/>
                  <a:pt x="51335" y="110432"/>
                </a:cubicBezTo>
                <a:cubicBezTo>
                  <a:pt x="77000" y="86620"/>
                  <a:pt x="160079" y="8833"/>
                  <a:pt x="167223" y="89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フリーフォーム: 図形 23">
            <a:extLst>
              <a:ext uri="{FF2B5EF4-FFF2-40B4-BE49-F238E27FC236}">
                <a16:creationId xmlns:a16="http://schemas.microsoft.com/office/drawing/2014/main" id="{668A89C7-5D70-4D34-80DF-13C814BE6098}"/>
              </a:ext>
            </a:extLst>
          </p:cNvPr>
          <p:cNvSpPr/>
          <p:nvPr/>
        </p:nvSpPr>
        <p:spPr>
          <a:xfrm>
            <a:off x="6367436" y="3795706"/>
            <a:ext cx="390747" cy="231830"/>
          </a:xfrm>
          <a:custGeom>
            <a:avLst/>
            <a:gdLst>
              <a:gd name="connsiteX0" fmla="*/ 1614 w 390747"/>
              <a:gd name="connsiteY0" fmla="*/ 50807 h 231830"/>
              <a:gd name="connsiteX1" fmla="*/ 142902 w 390747"/>
              <a:gd name="connsiteY1" fmla="*/ 33344 h 231830"/>
              <a:gd name="connsiteX2" fmla="*/ 171477 w 390747"/>
              <a:gd name="connsiteY2" fmla="*/ 7 h 231830"/>
              <a:gd name="connsiteX3" fmla="*/ 184177 w 390747"/>
              <a:gd name="connsiteY3" fmla="*/ 30169 h 231830"/>
              <a:gd name="connsiteX4" fmla="*/ 231802 w 390747"/>
              <a:gd name="connsiteY4" fmla="*/ 23819 h 231830"/>
              <a:gd name="connsiteX5" fmla="*/ 241327 w 390747"/>
              <a:gd name="connsiteY5" fmla="*/ 14294 h 231830"/>
              <a:gd name="connsiteX6" fmla="*/ 257202 w 390747"/>
              <a:gd name="connsiteY6" fmla="*/ 65094 h 231830"/>
              <a:gd name="connsiteX7" fmla="*/ 296889 w 390747"/>
              <a:gd name="connsiteY7" fmla="*/ 87319 h 231830"/>
              <a:gd name="connsiteX8" fmla="*/ 350864 w 390747"/>
              <a:gd name="connsiteY8" fmla="*/ 68269 h 231830"/>
              <a:gd name="connsiteX9" fmla="*/ 322289 w 390747"/>
              <a:gd name="connsiteY9" fmla="*/ 103194 h 231830"/>
              <a:gd name="connsiteX10" fmla="*/ 355627 w 390747"/>
              <a:gd name="connsiteY10" fmla="*/ 142882 h 231830"/>
              <a:gd name="connsiteX11" fmla="*/ 381027 w 390747"/>
              <a:gd name="connsiteY11" fmla="*/ 144469 h 231830"/>
              <a:gd name="connsiteX12" fmla="*/ 339752 w 390747"/>
              <a:gd name="connsiteY12" fmla="*/ 166694 h 231830"/>
              <a:gd name="connsiteX13" fmla="*/ 390552 w 390747"/>
              <a:gd name="connsiteY13" fmla="*/ 219082 h 231830"/>
              <a:gd name="connsiteX14" fmla="*/ 357214 w 390747"/>
              <a:gd name="connsiteY14" fmla="*/ 214319 h 231830"/>
              <a:gd name="connsiteX15" fmla="*/ 355627 w 390747"/>
              <a:gd name="connsiteY15" fmla="*/ 231782 h 231830"/>
              <a:gd name="connsiteX16" fmla="*/ 312764 w 390747"/>
              <a:gd name="connsiteY16" fmla="*/ 207969 h 231830"/>
              <a:gd name="connsiteX17" fmla="*/ 231802 w 390747"/>
              <a:gd name="connsiteY17" fmla="*/ 212732 h 231830"/>
              <a:gd name="connsiteX18" fmla="*/ 314352 w 390747"/>
              <a:gd name="connsiteY18" fmla="*/ 203207 h 231830"/>
              <a:gd name="connsiteX19" fmla="*/ 261964 w 390747"/>
              <a:gd name="connsiteY19" fmla="*/ 161932 h 231830"/>
              <a:gd name="connsiteX20" fmla="*/ 246089 w 390747"/>
              <a:gd name="connsiteY20" fmla="*/ 128594 h 231830"/>
              <a:gd name="connsiteX21" fmla="*/ 204814 w 390747"/>
              <a:gd name="connsiteY21" fmla="*/ 111132 h 231830"/>
              <a:gd name="connsiteX22" fmla="*/ 74639 w 390747"/>
              <a:gd name="connsiteY22" fmla="*/ 85732 h 231830"/>
              <a:gd name="connsiteX23" fmla="*/ 1614 w 390747"/>
              <a:gd name="connsiteY23" fmla="*/ 50807 h 2318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390747" h="231830">
                <a:moveTo>
                  <a:pt x="1614" y="50807"/>
                </a:moveTo>
                <a:cubicBezTo>
                  <a:pt x="12991" y="42076"/>
                  <a:pt x="114592" y="41811"/>
                  <a:pt x="142902" y="33344"/>
                </a:cubicBezTo>
                <a:cubicBezTo>
                  <a:pt x="171212" y="24877"/>
                  <a:pt x="164598" y="536"/>
                  <a:pt x="171477" y="7"/>
                </a:cubicBezTo>
                <a:cubicBezTo>
                  <a:pt x="178356" y="-522"/>
                  <a:pt x="174123" y="26200"/>
                  <a:pt x="184177" y="30169"/>
                </a:cubicBezTo>
                <a:cubicBezTo>
                  <a:pt x="194231" y="34138"/>
                  <a:pt x="222277" y="26465"/>
                  <a:pt x="231802" y="23819"/>
                </a:cubicBezTo>
                <a:cubicBezTo>
                  <a:pt x="241327" y="21173"/>
                  <a:pt x="237094" y="7415"/>
                  <a:pt x="241327" y="14294"/>
                </a:cubicBezTo>
                <a:cubicBezTo>
                  <a:pt x="245560" y="21173"/>
                  <a:pt x="247942" y="52923"/>
                  <a:pt x="257202" y="65094"/>
                </a:cubicBezTo>
                <a:cubicBezTo>
                  <a:pt x="266462" y="77265"/>
                  <a:pt x="281279" y="86790"/>
                  <a:pt x="296889" y="87319"/>
                </a:cubicBezTo>
                <a:cubicBezTo>
                  <a:pt x="312499" y="87848"/>
                  <a:pt x="346631" y="65623"/>
                  <a:pt x="350864" y="68269"/>
                </a:cubicBezTo>
                <a:cubicBezTo>
                  <a:pt x="355097" y="70915"/>
                  <a:pt x="321495" y="90759"/>
                  <a:pt x="322289" y="103194"/>
                </a:cubicBezTo>
                <a:cubicBezTo>
                  <a:pt x="323083" y="115629"/>
                  <a:pt x="345837" y="136003"/>
                  <a:pt x="355627" y="142882"/>
                </a:cubicBezTo>
                <a:cubicBezTo>
                  <a:pt x="365417" y="149761"/>
                  <a:pt x="383673" y="140500"/>
                  <a:pt x="381027" y="144469"/>
                </a:cubicBezTo>
                <a:cubicBezTo>
                  <a:pt x="378381" y="148438"/>
                  <a:pt x="338165" y="154259"/>
                  <a:pt x="339752" y="166694"/>
                </a:cubicBezTo>
                <a:cubicBezTo>
                  <a:pt x="341339" y="179129"/>
                  <a:pt x="387642" y="211145"/>
                  <a:pt x="390552" y="219082"/>
                </a:cubicBezTo>
                <a:cubicBezTo>
                  <a:pt x="393462" y="227019"/>
                  <a:pt x="363035" y="212202"/>
                  <a:pt x="357214" y="214319"/>
                </a:cubicBezTo>
                <a:cubicBezTo>
                  <a:pt x="351393" y="216436"/>
                  <a:pt x="363035" y="232840"/>
                  <a:pt x="355627" y="231782"/>
                </a:cubicBezTo>
                <a:cubicBezTo>
                  <a:pt x="348219" y="230724"/>
                  <a:pt x="333402" y="211144"/>
                  <a:pt x="312764" y="207969"/>
                </a:cubicBezTo>
                <a:cubicBezTo>
                  <a:pt x="292127" y="204794"/>
                  <a:pt x="231537" y="213526"/>
                  <a:pt x="231802" y="212732"/>
                </a:cubicBezTo>
                <a:cubicBezTo>
                  <a:pt x="232067" y="211938"/>
                  <a:pt x="309325" y="211674"/>
                  <a:pt x="314352" y="203207"/>
                </a:cubicBezTo>
                <a:cubicBezTo>
                  <a:pt x="319379" y="194740"/>
                  <a:pt x="273341" y="174368"/>
                  <a:pt x="261964" y="161932"/>
                </a:cubicBezTo>
                <a:cubicBezTo>
                  <a:pt x="250587" y="149496"/>
                  <a:pt x="255614" y="137061"/>
                  <a:pt x="246089" y="128594"/>
                </a:cubicBezTo>
                <a:cubicBezTo>
                  <a:pt x="236564" y="120127"/>
                  <a:pt x="233389" y="118276"/>
                  <a:pt x="204814" y="111132"/>
                </a:cubicBezTo>
                <a:cubicBezTo>
                  <a:pt x="176239" y="103988"/>
                  <a:pt x="107712" y="93669"/>
                  <a:pt x="74639" y="85732"/>
                </a:cubicBezTo>
                <a:cubicBezTo>
                  <a:pt x="41566" y="77795"/>
                  <a:pt x="-9763" y="59538"/>
                  <a:pt x="1614" y="508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フリーフォーム: 図形 24">
            <a:extLst>
              <a:ext uri="{FF2B5EF4-FFF2-40B4-BE49-F238E27FC236}">
                <a16:creationId xmlns:a16="http://schemas.microsoft.com/office/drawing/2014/main" id="{895A4DB7-00E5-4F6E-98B6-3CD8EBC76031}"/>
              </a:ext>
            </a:extLst>
          </p:cNvPr>
          <p:cNvSpPr/>
          <p:nvPr/>
        </p:nvSpPr>
        <p:spPr>
          <a:xfrm>
            <a:off x="6245560" y="3884411"/>
            <a:ext cx="233036" cy="216166"/>
          </a:xfrm>
          <a:custGeom>
            <a:avLst/>
            <a:gdLst>
              <a:gd name="connsiteX0" fmla="*/ 233028 w 233036"/>
              <a:gd name="connsiteY0" fmla="*/ 1789 h 216166"/>
              <a:gd name="connsiteX1" fmla="*/ 107615 w 233036"/>
              <a:gd name="connsiteY1" fmla="*/ 39889 h 216166"/>
              <a:gd name="connsiteX2" fmla="*/ 48878 w 233036"/>
              <a:gd name="connsiteY2" fmla="*/ 100214 h 216166"/>
              <a:gd name="connsiteX3" fmla="*/ 52053 w 233036"/>
              <a:gd name="connsiteY3" fmla="*/ 131964 h 216166"/>
              <a:gd name="connsiteX4" fmla="*/ 90153 w 233036"/>
              <a:gd name="connsiteY4" fmla="*/ 197052 h 216166"/>
              <a:gd name="connsiteX5" fmla="*/ 55228 w 233036"/>
              <a:gd name="connsiteY5" fmla="*/ 155777 h 216166"/>
              <a:gd name="connsiteX6" fmla="*/ 26653 w 233036"/>
              <a:gd name="connsiteY6" fmla="*/ 155777 h 216166"/>
              <a:gd name="connsiteX7" fmla="*/ 1253 w 233036"/>
              <a:gd name="connsiteY7" fmla="*/ 216102 h 216166"/>
              <a:gd name="connsiteX8" fmla="*/ 4428 w 233036"/>
              <a:gd name="connsiteY8" fmla="*/ 166889 h 216166"/>
              <a:gd name="connsiteX9" fmla="*/ 9190 w 233036"/>
              <a:gd name="connsiteY9" fmla="*/ 141489 h 216166"/>
              <a:gd name="connsiteX10" fmla="*/ 37765 w 233036"/>
              <a:gd name="connsiteY10" fmla="*/ 81164 h 216166"/>
              <a:gd name="connsiteX11" fmla="*/ 101265 w 233036"/>
              <a:gd name="connsiteY11" fmla="*/ 14489 h 216166"/>
              <a:gd name="connsiteX12" fmla="*/ 233028 w 233036"/>
              <a:gd name="connsiteY12" fmla="*/ 1789 h 2161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33036" h="216166">
                <a:moveTo>
                  <a:pt x="233028" y="1789"/>
                </a:moveTo>
                <a:cubicBezTo>
                  <a:pt x="234086" y="6022"/>
                  <a:pt x="138307" y="23485"/>
                  <a:pt x="107615" y="39889"/>
                </a:cubicBezTo>
                <a:cubicBezTo>
                  <a:pt x="76923" y="56293"/>
                  <a:pt x="58138" y="84868"/>
                  <a:pt x="48878" y="100214"/>
                </a:cubicBezTo>
                <a:cubicBezTo>
                  <a:pt x="39618" y="115560"/>
                  <a:pt x="45174" y="115824"/>
                  <a:pt x="52053" y="131964"/>
                </a:cubicBezTo>
                <a:cubicBezTo>
                  <a:pt x="58932" y="148104"/>
                  <a:pt x="89624" y="193083"/>
                  <a:pt x="90153" y="197052"/>
                </a:cubicBezTo>
                <a:cubicBezTo>
                  <a:pt x="90682" y="201021"/>
                  <a:pt x="65811" y="162656"/>
                  <a:pt x="55228" y="155777"/>
                </a:cubicBezTo>
                <a:cubicBezTo>
                  <a:pt x="44645" y="148898"/>
                  <a:pt x="35649" y="145723"/>
                  <a:pt x="26653" y="155777"/>
                </a:cubicBezTo>
                <a:cubicBezTo>
                  <a:pt x="17657" y="165831"/>
                  <a:pt x="4957" y="214250"/>
                  <a:pt x="1253" y="216102"/>
                </a:cubicBezTo>
                <a:cubicBezTo>
                  <a:pt x="-2451" y="217954"/>
                  <a:pt x="3105" y="179325"/>
                  <a:pt x="4428" y="166889"/>
                </a:cubicBezTo>
                <a:cubicBezTo>
                  <a:pt x="5751" y="154453"/>
                  <a:pt x="3634" y="155777"/>
                  <a:pt x="9190" y="141489"/>
                </a:cubicBezTo>
                <a:cubicBezTo>
                  <a:pt x="14746" y="127202"/>
                  <a:pt x="22419" y="102331"/>
                  <a:pt x="37765" y="81164"/>
                </a:cubicBezTo>
                <a:cubicBezTo>
                  <a:pt x="53111" y="59997"/>
                  <a:pt x="72690" y="28512"/>
                  <a:pt x="101265" y="14489"/>
                </a:cubicBezTo>
                <a:cubicBezTo>
                  <a:pt x="129840" y="466"/>
                  <a:pt x="231970" y="-2444"/>
                  <a:pt x="233028" y="178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フリーフォーム: 図形 25">
            <a:extLst>
              <a:ext uri="{FF2B5EF4-FFF2-40B4-BE49-F238E27FC236}">
                <a16:creationId xmlns:a16="http://schemas.microsoft.com/office/drawing/2014/main" id="{4234C78A-9FEC-4FF9-9594-9B6157CECFFF}"/>
              </a:ext>
            </a:extLst>
          </p:cNvPr>
          <p:cNvSpPr/>
          <p:nvPr/>
        </p:nvSpPr>
        <p:spPr>
          <a:xfrm>
            <a:off x="6241823" y="3872601"/>
            <a:ext cx="270079" cy="239090"/>
          </a:xfrm>
          <a:custGeom>
            <a:avLst/>
            <a:gdLst>
              <a:gd name="connsiteX0" fmla="*/ 192315 w 270079"/>
              <a:gd name="connsiteY0" fmla="*/ 2487 h 239090"/>
              <a:gd name="connsiteX1" fmla="*/ 268515 w 270079"/>
              <a:gd name="connsiteY1" fmla="*/ 85037 h 239090"/>
              <a:gd name="connsiteX2" fmla="*/ 238352 w 270079"/>
              <a:gd name="connsiteY2" fmla="*/ 196162 h 239090"/>
              <a:gd name="connsiteX3" fmla="*/ 174852 w 270079"/>
              <a:gd name="connsiteY3" fmla="*/ 208862 h 239090"/>
              <a:gd name="connsiteX4" fmla="*/ 100240 w 270079"/>
              <a:gd name="connsiteY4" fmla="*/ 215212 h 239090"/>
              <a:gd name="connsiteX5" fmla="*/ 60552 w 270079"/>
              <a:gd name="connsiteY5" fmla="*/ 183462 h 239090"/>
              <a:gd name="connsiteX6" fmla="*/ 60552 w 270079"/>
              <a:gd name="connsiteY6" fmla="*/ 183462 h 239090"/>
              <a:gd name="connsiteX7" fmla="*/ 74840 w 270079"/>
              <a:gd name="connsiteY7" fmla="*/ 204099 h 239090"/>
              <a:gd name="connsiteX8" fmla="*/ 227 w 270079"/>
              <a:gd name="connsiteY8" fmla="*/ 239024 h 239090"/>
              <a:gd name="connsiteX9" fmla="*/ 51027 w 270079"/>
              <a:gd name="connsiteY9" fmla="*/ 194574 h 239090"/>
              <a:gd name="connsiteX10" fmla="*/ 33565 w 270079"/>
              <a:gd name="connsiteY10" fmla="*/ 158062 h 239090"/>
              <a:gd name="connsiteX11" fmla="*/ 28802 w 270079"/>
              <a:gd name="connsiteY11" fmla="*/ 105674 h 239090"/>
              <a:gd name="connsiteX12" fmla="*/ 131990 w 270079"/>
              <a:gd name="connsiteY12" fmla="*/ 27887 h 239090"/>
              <a:gd name="connsiteX13" fmla="*/ 192315 w 270079"/>
              <a:gd name="connsiteY13" fmla="*/ 2487 h 2390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70079" h="239090">
                <a:moveTo>
                  <a:pt x="192315" y="2487"/>
                </a:moveTo>
                <a:cubicBezTo>
                  <a:pt x="215069" y="12012"/>
                  <a:pt x="260842" y="52758"/>
                  <a:pt x="268515" y="85037"/>
                </a:cubicBezTo>
                <a:cubicBezTo>
                  <a:pt x="276188" y="117316"/>
                  <a:pt x="253962" y="175525"/>
                  <a:pt x="238352" y="196162"/>
                </a:cubicBezTo>
                <a:cubicBezTo>
                  <a:pt x="222742" y="216799"/>
                  <a:pt x="197871" y="205687"/>
                  <a:pt x="174852" y="208862"/>
                </a:cubicBezTo>
                <a:cubicBezTo>
                  <a:pt x="151833" y="212037"/>
                  <a:pt x="119290" y="219445"/>
                  <a:pt x="100240" y="215212"/>
                </a:cubicBezTo>
                <a:cubicBezTo>
                  <a:pt x="81190" y="210979"/>
                  <a:pt x="60552" y="183462"/>
                  <a:pt x="60552" y="183462"/>
                </a:cubicBezTo>
                <a:lnTo>
                  <a:pt x="60552" y="183462"/>
                </a:lnTo>
                <a:cubicBezTo>
                  <a:pt x="62933" y="186902"/>
                  <a:pt x="84894" y="194839"/>
                  <a:pt x="74840" y="204099"/>
                </a:cubicBezTo>
                <a:cubicBezTo>
                  <a:pt x="64786" y="213359"/>
                  <a:pt x="4196" y="240612"/>
                  <a:pt x="227" y="239024"/>
                </a:cubicBezTo>
                <a:cubicBezTo>
                  <a:pt x="-3742" y="237437"/>
                  <a:pt x="45471" y="208068"/>
                  <a:pt x="51027" y="194574"/>
                </a:cubicBezTo>
                <a:cubicBezTo>
                  <a:pt x="56583" y="181080"/>
                  <a:pt x="37269" y="172879"/>
                  <a:pt x="33565" y="158062"/>
                </a:cubicBezTo>
                <a:cubicBezTo>
                  <a:pt x="29861" y="143245"/>
                  <a:pt x="12398" y="127370"/>
                  <a:pt x="28802" y="105674"/>
                </a:cubicBezTo>
                <a:cubicBezTo>
                  <a:pt x="45206" y="83978"/>
                  <a:pt x="105267" y="42968"/>
                  <a:pt x="131990" y="27887"/>
                </a:cubicBezTo>
                <a:cubicBezTo>
                  <a:pt x="158713" y="12806"/>
                  <a:pt x="169561" y="-7038"/>
                  <a:pt x="192315" y="24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楕円 26">
            <a:extLst>
              <a:ext uri="{FF2B5EF4-FFF2-40B4-BE49-F238E27FC236}">
                <a16:creationId xmlns:a16="http://schemas.microsoft.com/office/drawing/2014/main" id="{263CDB7B-9963-4301-8067-31197B7E443F}"/>
              </a:ext>
            </a:extLst>
          </p:cNvPr>
          <p:cNvSpPr/>
          <p:nvPr/>
        </p:nvSpPr>
        <p:spPr>
          <a:xfrm rot="20783153">
            <a:off x="6373812" y="3933824"/>
            <a:ext cx="63500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フリーフォーム: 図形 27">
            <a:extLst>
              <a:ext uri="{FF2B5EF4-FFF2-40B4-BE49-F238E27FC236}">
                <a16:creationId xmlns:a16="http://schemas.microsoft.com/office/drawing/2014/main" id="{0CBC1328-C069-4F6F-A0CE-372262DB8B96}"/>
              </a:ext>
            </a:extLst>
          </p:cNvPr>
          <p:cNvSpPr/>
          <p:nvPr/>
        </p:nvSpPr>
        <p:spPr>
          <a:xfrm>
            <a:off x="6451600" y="3879007"/>
            <a:ext cx="242309" cy="145446"/>
          </a:xfrm>
          <a:custGeom>
            <a:avLst/>
            <a:gdLst>
              <a:gd name="connsiteX0" fmla="*/ 0 w 242309"/>
              <a:gd name="connsiteY0" fmla="*/ 5606 h 145446"/>
              <a:gd name="connsiteX1" fmla="*/ 119063 w 242309"/>
              <a:gd name="connsiteY1" fmla="*/ 19893 h 145446"/>
              <a:gd name="connsiteX2" fmla="*/ 150813 w 242309"/>
              <a:gd name="connsiteY2" fmla="*/ 80218 h 145446"/>
              <a:gd name="connsiteX3" fmla="*/ 130175 w 242309"/>
              <a:gd name="connsiteY3" fmla="*/ 121493 h 145446"/>
              <a:gd name="connsiteX4" fmla="*/ 87313 w 242309"/>
              <a:gd name="connsiteY4" fmla="*/ 145306 h 145446"/>
              <a:gd name="connsiteX5" fmla="*/ 122238 w 242309"/>
              <a:gd name="connsiteY5" fmla="*/ 129431 h 145446"/>
              <a:gd name="connsiteX6" fmla="*/ 239713 w 242309"/>
              <a:gd name="connsiteY6" fmla="*/ 91331 h 145446"/>
              <a:gd name="connsiteX7" fmla="*/ 196850 w 242309"/>
              <a:gd name="connsiteY7" fmla="*/ 46881 h 145446"/>
              <a:gd name="connsiteX8" fmla="*/ 119063 w 242309"/>
              <a:gd name="connsiteY8" fmla="*/ 2431 h 145446"/>
              <a:gd name="connsiteX9" fmla="*/ 0 w 242309"/>
              <a:gd name="connsiteY9" fmla="*/ 5606 h 1454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42309" h="145446">
                <a:moveTo>
                  <a:pt x="0" y="5606"/>
                </a:moveTo>
                <a:cubicBezTo>
                  <a:pt x="0" y="8516"/>
                  <a:pt x="93928" y="7458"/>
                  <a:pt x="119063" y="19893"/>
                </a:cubicBezTo>
                <a:cubicBezTo>
                  <a:pt x="144199" y="32328"/>
                  <a:pt x="148961" y="63285"/>
                  <a:pt x="150813" y="80218"/>
                </a:cubicBezTo>
                <a:cubicBezTo>
                  <a:pt x="152665" y="97151"/>
                  <a:pt x="140758" y="110645"/>
                  <a:pt x="130175" y="121493"/>
                </a:cubicBezTo>
                <a:cubicBezTo>
                  <a:pt x="119592" y="132341"/>
                  <a:pt x="88636" y="143983"/>
                  <a:pt x="87313" y="145306"/>
                </a:cubicBezTo>
                <a:cubicBezTo>
                  <a:pt x="85990" y="146629"/>
                  <a:pt x="96838" y="138427"/>
                  <a:pt x="122238" y="129431"/>
                </a:cubicBezTo>
                <a:cubicBezTo>
                  <a:pt x="147638" y="120435"/>
                  <a:pt x="227278" y="105089"/>
                  <a:pt x="239713" y="91331"/>
                </a:cubicBezTo>
                <a:cubicBezTo>
                  <a:pt x="252148" y="77573"/>
                  <a:pt x="216958" y="61698"/>
                  <a:pt x="196850" y="46881"/>
                </a:cubicBezTo>
                <a:cubicBezTo>
                  <a:pt x="176742" y="32064"/>
                  <a:pt x="147903" y="8252"/>
                  <a:pt x="119063" y="2431"/>
                </a:cubicBezTo>
                <a:cubicBezTo>
                  <a:pt x="90224" y="-3390"/>
                  <a:pt x="0" y="2696"/>
                  <a:pt x="0" y="560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フリーフォーム: 図形 28">
            <a:extLst>
              <a:ext uri="{FF2B5EF4-FFF2-40B4-BE49-F238E27FC236}">
                <a16:creationId xmlns:a16="http://schemas.microsoft.com/office/drawing/2014/main" id="{1173C4BA-98AF-49E5-A1E4-A129AC87FD12}"/>
              </a:ext>
            </a:extLst>
          </p:cNvPr>
          <p:cNvSpPr/>
          <p:nvPr/>
        </p:nvSpPr>
        <p:spPr>
          <a:xfrm>
            <a:off x="6430929" y="3984078"/>
            <a:ext cx="203278" cy="92682"/>
          </a:xfrm>
          <a:custGeom>
            <a:avLst/>
            <a:gdLst>
              <a:gd name="connsiteX0" fmla="*/ 203234 w 203278"/>
              <a:gd name="connsiteY0" fmla="*/ 547 h 92682"/>
              <a:gd name="connsiteX1" fmla="*/ 76234 w 203278"/>
              <a:gd name="connsiteY1" fmla="*/ 79922 h 92682"/>
              <a:gd name="connsiteX2" fmla="*/ 34 w 203278"/>
              <a:gd name="connsiteY2" fmla="*/ 91035 h 92682"/>
              <a:gd name="connsiteX3" fmla="*/ 66709 w 203278"/>
              <a:gd name="connsiteY3" fmla="*/ 64047 h 92682"/>
              <a:gd name="connsiteX4" fmla="*/ 90521 w 203278"/>
              <a:gd name="connsiteY4" fmla="*/ 44997 h 92682"/>
              <a:gd name="connsiteX5" fmla="*/ 203234 w 203278"/>
              <a:gd name="connsiteY5" fmla="*/ 547 h 926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3278" h="92682">
                <a:moveTo>
                  <a:pt x="203234" y="547"/>
                </a:moveTo>
                <a:cubicBezTo>
                  <a:pt x="200853" y="6368"/>
                  <a:pt x="110101" y="64841"/>
                  <a:pt x="76234" y="79922"/>
                </a:cubicBezTo>
                <a:cubicBezTo>
                  <a:pt x="42367" y="95003"/>
                  <a:pt x="1621" y="93681"/>
                  <a:pt x="34" y="91035"/>
                </a:cubicBezTo>
                <a:cubicBezTo>
                  <a:pt x="-1554" y="88389"/>
                  <a:pt x="51628" y="71720"/>
                  <a:pt x="66709" y="64047"/>
                </a:cubicBezTo>
                <a:cubicBezTo>
                  <a:pt x="81790" y="56374"/>
                  <a:pt x="69354" y="52935"/>
                  <a:pt x="90521" y="44997"/>
                </a:cubicBezTo>
                <a:cubicBezTo>
                  <a:pt x="111688" y="37060"/>
                  <a:pt x="205615" y="-5274"/>
                  <a:pt x="203234" y="54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フリーフォーム: 図形 29">
            <a:extLst>
              <a:ext uri="{FF2B5EF4-FFF2-40B4-BE49-F238E27FC236}">
                <a16:creationId xmlns:a16="http://schemas.microsoft.com/office/drawing/2014/main" id="{5EED9F69-86AA-45F0-89EF-87310C35FB13}"/>
              </a:ext>
            </a:extLst>
          </p:cNvPr>
          <p:cNvSpPr/>
          <p:nvPr/>
        </p:nvSpPr>
        <p:spPr>
          <a:xfrm>
            <a:off x="6233979" y="4073040"/>
            <a:ext cx="263683" cy="44434"/>
          </a:xfrm>
          <a:custGeom>
            <a:avLst/>
            <a:gdLst>
              <a:gd name="connsiteX0" fmla="*/ 1721 w 263683"/>
              <a:gd name="connsiteY0" fmla="*/ 43348 h 44434"/>
              <a:gd name="connsiteX1" fmla="*/ 152534 w 263683"/>
              <a:gd name="connsiteY1" fmla="*/ 35410 h 44434"/>
              <a:gd name="connsiteX2" fmla="*/ 263659 w 263683"/>
              <a:gd name="connsiteY2" fmla="*/ 6835 h 44434"/>
              <a:gd name="connsiteX3" fmla="*/ 163646 w 263683"/>
              <a:gd name="connsiteY3" fmla="*/ 3660 h 44434"/>
              <a:gd name="connsiteX4" fmla="*/ 90621 w 263683"/>
              <a:gd name="connsiteY4" fmla="*/ 485 h 44434"/>
              <a:gd name="connsiteX5" fmla="*/ 71571 w 263683"/>
              <a:gd name="connsiteY5" fmla="*/ 14773 h 44434"/>
              <a:gd name="connsiteX6" fmla="*/ 1721 w 263683"/>
              <a:gd name="connsiteY6" fmla="*/ 43348 h 444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3683" h="44434">
                <a:moveTo>
                  <a:pt x="1721" y="43348"/>
                </a:moveTo>
                <a:cubicBezTo>
                  <a:pt x="15215" y="46787"/>
                  <a:pt x="108878" y="41495"/>
                  <a:pt x="152534" y="35410"/>
                </a:cubicBezTo>
                <a:cubicBezTo>
                  <a:pt x="196190" y="29325"/>
                  <a:pt x="261807" y="12127"/>
                  <a:pt x="263659" y="6835"/>
                </a:cubicBezTo>
                <a:cubicBezTo>
                  <a:pt x="265511" y="1543"/>
                  <a:pt x="163646" y="3660"/>
                  <a:pt x="163646" y="3660"/>
                </a:cubicBezTo>
                <a:cubicBezTo>
                  <a:pt x="134806" y="2602"/>
                  <a:pt x="105967" y="-1367"/>
                  <a:pt x="90621" y="485"/>
                </a:cubicBezTo>
                <a:cubicBezTo>
                  <a:pt x="75275" y="2337"/>
                  <a:pt x="85065" y="9746"/>
                  <a:pt x="71571" y="14773"/>
                </a:cubicBezTo>
                <a:cubicBezTo>
                  <a:pt x="58077" y="19800"/>
                  <a:pt x="-11773" y="39909"/>
                  <a:pt x="1721" y="433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フリーフォーム: 図形 30">
            <a:extLst>
              <a:ext uri="{FF2B5EF4-FFF2-40B4-BE49-F238E27FC236}">
                <a16:creationId xmlns:a16="http://schemas.microsoft.com/office/drawing/2014/main" id="{3CF7A553-58F1-4D1A-AAD8-C2BD200C3506}"/>
              </a:ext>
            </a:extLst>
          </p:cNvPr>
          <p:cNvSpPr/>
          <p:nvPr/>
        </p:nvSpPr>
        <p:spPr>
          <a:xfrm>
            <a:off x="6390346" y="4017937"/>
            <a:ext cx="298492" cy="87969"/>
          </a:xfrm>
          <a:custGeom>
            <a:avLst/>
            <a:gdLst>
              <a:gd name="connsiteX0" fmla="*/ 296204 w 298492"/>
              <a:gd name="connsiteY0" fmla="*/ 26 h 87969"/>
              <a:gd name="connsiteX1" fmla="*/ 166029 w 298492"/>
              <a:gd name="connsiteY1" fmla="*/ 61938 h 87969"/>
              <a:gd name="connsiteX2" fmla="*/ 2517 w 298492"/>
              <a:gd name="connsiteY2" fmla="*/ 87338 h 87969"/>
              <a:gd name="connsiteX3" fmla="*/ 78717 w 298492"/>
              <a:gd name="connsiteY3" fmla="*/ 79401 h 87969"/>
              <a:gd name="connsiteX4" fmla="*/ 237467 w 298492"/>
              <a:gd name="connsiteY4" fmla="*/ 69876 h 87969"/>
              <a:gd name="connsiteX5" fmla="*/ 296204 w 298492"/>
              <a:gd name="connsiteY5" fmla="*/ 26 h 879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98492" h="87969">
                <a:moveTo>
                  <a:pt x="296204" y="26"/>
                </a:moveTo>
                <a:cubicBezTo>
                  <a:pt x="284298" y="-1297"/>
                  <a:pt x="214977" y="47386"/>
                  <a:pt x="166029" y="61938"/>
                </a:cubicBezTo>
                <a:cubicBezTo>
                  <a:pt x="117081" y="76490"/>
                  <a:pt x="17069" y="84428"/>
                  <a:pt x="2517" y="87338"/>
                </a:cubicBezTo>
                <a:cubicBezTo>
                  <a:pt x="-12035" y="90249"/>
                  <a:pt x="39559" y="82311"/>
                  <a:pt x="78717" y="79401"/>
                </a:cubicBezTo>
                <a:cubicBezTo>
                  <a:pt x="117875" y="76491"/>
                  <a:pt x="203600" y="80195"/>
                  <a:pt x="237467" y="69876"/>
                </a:cubicBezTo>
                <a:cubicBezTo>
                  <a:pt x="271334" y="59557"/>
                  <a:pt x="308110" y="1349"/>
                  <a:pt x="296204" y="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フリーフォーム: 図形 31">
            <a:extLst>
              <a:ext uri="{FF2B5EF4-FFF2-40B4-BE49-F238E27FC236}">
                <a16:creationId xmlns:a16="http://schemas.microsoft.com/office/drawing/2014/main" id="{CF91F915-3616-4252-8771-A30C009BBF34}"/>
              </a:ext>
            </a:extLst>
          </p:cNvPr>
          <p:cNvSpPr/>
          <p:nvPr/>
        </p:nvSpPr>
        <p:spPr>
          <a:xfrm>
            <a:off x="6214836" y="4038581"/>
            <a:ext cx="500894" cy="171471"/>
          </a:xfrm>
          <a:custGeom>
            <a:avLst/>
            <a:gdLst>
              <a:gd name="connsiteX0" fmla="*/ 473302 w 500894"/>
              <a:gd name="connsiteY0" fmla="*/ 19 h 171471"/>
              <a:gd name="connsiteX1" fmla="*/ 500289 w 500894"/>
              <a:gd name="connsiteY1" fmla="*/ 57169 h 171471"/>
              <a:gd name="connsiteX2" fmla="*/ 443139 w 500894"/>
              <a:gd name="connsiteY2" fmla="*/ 101619 h 171471"/>
              <a:gd name="connsiteX3" fmla="*/ 276452 w 500894"/>
              <a:gd name="connsiteY3" fmla="*/ 144482 h 171471"/>
              <a:gd name="connsiteX4" fmla="*/ 179614 w 500894"/>
              <a:gd name="connsiteY4" fmla="*/ 146069 h 171471"/>
              <a:gd name="connsiteX5" fmla="*/ 227 w 500894"/>
              <a:gd name="connsiteY5" fmla="*/ 144482 h 171471"/>
              <a:gd name="connsiteX6" fmla="*/ 139927 w 500894"/>
              <a:gd name="connsiteY6" fmla="*/ 141307 h 171471"/>
              <a:gd name="connsiteX7" fmla="*/ 38327 w 500894"/>
              <a:gd name="connsiteY7" fmla="*/ 171469 h 171471"/>
              <a:gd name="connsiteX8" fmla="*/ 168502 w 500894"/>
              <a:gd name="connsiteY8" fmla="*/ 142894 h 171471"/>
              <a:gd name="connsiteX9" fmla="*/ 322489 w 500894"/>
              <a:gd name="connsiteY9" fmla="*/ 123844 h 171471"/>
              <a:gd name="connsiteX10" fmla="*/ 433614 w 500894"/>
              <a:gd name="connsiteY10" fmla="*/ 96857 h 171471"/>
              <a:gd name="connsiteX11" fmla="*/ 474889 w 500894"/>
              <a:gd name="connsiteY11" fmla="*/ 63519 h 171471"/>
              <a:gd name="connsiteX12" fmla="*/ 473302 w 500894"/>
              <a:gd name="connsiteY12" fmla="*/ 19 h 1714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00894" h="171471">
                <a:moveTo>
                  <a:pt x="473302" y="19"/>
                </a:moveTo>
                <a:cubicBezTo>
                  <a:pt x="477535" y="-1039"/>
                  <a:pt x="505316" y="40236"/>
                  <a:pt x="500289" y="57169"/>
                </a:cubicBezTo>
                <a:cubicBezTo>
                  <a:pt x="495262" y="74102"/>
                  <a:pt x="480445" y="87067"/>
                  <a:pt x="443139" y="101619"/>
                </a:cubicBezTo>
                <a:cubicBezTo>
                  <a:pt x="405833" y="116171"/>
                  <a:pt x="320373" y="137074"/>
                  <a:pt x="276452" y="144482"/>
                </a:cubicBezTo>
                <a:cubicBezTo>
                  <a:pt x="232531" y="151890"/>
                  <a:pt x="179614" y="146069"/>
                  <a:pt x="179614" y="146069"/>
                </a:cubicBezTo>
                <a:lnTo>
                  <a:pt x="227" y="144482"/>
                </a:lnTo>
                <a:cubicBezTo>
                  <a:pt x="-6387" y="143688"/>
                  <a:pt x="133577" y="136809"/>
                  <a:pt x="139927" y="141307"/>
                </a:cubicBezTo>
                <a:cubicBezTo>
                  <a:pt x="146277" y="145805"/>
                  <a:pt x="33565" y="171205"/>
                  <a:pt x="38327" y="171469"/>
                </a:cubicBezTo>
                <a:cubicBezTo>
                  <a:pt x="43089" y="171733"/>
                  <a:pt x="121142" y="150831"/>
                  <a:pt x="168502" y="142894"/>
                </a:cubicBezTo>
                <a:cubicBezTo>
                  <a:pt x="215862" y="134957"/>
                  <a:pt x="278304" y="131517"/>
                  <a:pt x="322489" y="123844"/>
                </a:cubicBezTo>
                <a:cubicBezTo>
                  <a:pt x="366674" y="116171"/>
                  <a:pt x="408214" y="106911"/>
                  <a:pt x="433614" y="96857"/>
                </a:cubicBezTo>
                <a:cubicBezTo>
                  <a:pt x="459014" y="86803"/>
                  <a:pt x="467745" y="75690"/>
                  <a:pt x="474889" y="63519"/>
                </a:cubicBezTo>
                <a:cubicBezTo>
                  <a:pt x="482033" y="51348"/>
                  <a:pt x="469069" y="1077"/>
                  <a:pt x="473302" y="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フリーフォーム: 図形 32">
            <a:extLst>
              <a:ext uri="{FF2B5EF4-FFF2-40B4-BE49-F238E27FC236}">
                <a16:creationId xmlns:a16="http://schemas.microsoft.com/office/drawing/2014/main" id="{9F6C41C3-C404-47B4-BE9D-110D4F372389}"/>
              </a:ext>
            </a:extLst>
          </p:cNvPr>
          <p:cNvSpPr/>
          <p:nvPr/>
        </p:nvSpPr>
        <p:spPr>
          <a:xfrm>
            <a:off x="6280139" y="3766029"/>
            <a:ext cx="226795" cy="83942"/>
          </a:xfrm>
          <a:custGeom>
            <a:avLst/>
            <a:gdLst>
              <a:gd name="connsiteX0" fmla="*/ 223849 w 226795"/>
              <a:gd name="connsiteY0" fmla="*/ 2696 h 83942"/>
              <a:gd name="connsiteX1" fmla="*/ 61924 w 226795"/>
              <a:gd name="connsiteY1" fmla="*/ 31271 h 83942"/>
              <a:gd name="connsiteX2" fmla="*/ 11 w 226795"/>
              <a:gd name="connsiteY2" fmla="*/ 83659 h 83942"/>
              <a:gd name="connsiteX3" fmla="*/ 57161 w 226795"/>
              <a:gd name="connsiteY3" fmla="*/ 51909 h 83942"/>
              <a:gd name="connsiteX4" fmla="*/ 114311 w 226795"/>
              <a:gd name="connsiteY4" fmla="*/ 45559 h 83942"/>
              <a:gd name="connsiteX5" fmla="*/ 163524 w 226795"/>
              <a:gd name="connsiteY5" fmla="*/ 5871 h 83942"/>
              <a:gd name="connsiteX6" fmla="*/ 223849 w 226795"/>
              <a:gd name="connsiteY6" fmla="*/ 2696 h 839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6795" h="83942">
                <a:moveTo>
                  <a:pt x="223849" y="2696"/>
                </a:moveTo>
                <a:cubicBezTo>
                  <a:pt x="206916" y="6929"/>
                  <a:pt x="99230" y="17777"/>
                  <a:pt x="61924" y="31271"/>
                </a:cubicBezTo>
                <a:cubicBezTo>
                  <a:pt x="24618" y="44765"/>
                  <a:pt x="805" y="80219"/>
                  <a:pt x="11" y="83659"/>
                </a:cubicBezTo>
                <a:cubicBezTo>
                  <a:pt x="-783" y="87099"/>
                  <a:pt x="38111" y="58259"/>
                  <a:pt x="57161" y="51909"/>
                </a:cubicBezTo>
                <a:cubicBezTo>
                  <a:pt x="76211" y="45559"/>
                  <a:pt x="96584" y="53232"/>
                  <a:pt x="114311" y="45559"/>
                </a:cubicBezTo>
                <a:cubicBezTo>
                  <a:pt x="132038" y="37886"/>
                  <a:pt x="147120" y="12750"/>
                  <a:pt x="163524" y="5871"/>
                </a:cubicBezTo>
                <a:cubicBezTo>
                  <a:pt x="179928" y="-1008"/>
                  <a:pt x="240782" y="-1537"/>
                  <a:pt x="223849" y="269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フリーフォーム: 図形 33">
            <a:extLst>
              <a:ext uri="{FF2B5EF4-FFF2-40B4-BE49-F238E27FC236}">
                <a16:creationId xmlns:a16="http://schemas.microsoft.com/office/drawing/2014/main" id="{C4665895-4C35-47E9-8B59-69C3A7127099}"/>
              </a:ext>
            </a:extLst>
          </p:cNvPr>
          <p:cNvSpPr/>
          <p:nvPr/>
        </p:nvSpPr>
        <p:spPr>
          <a:xfrm>
            <a:off x="6112328" y="3763656"/>
            <a:ext cx="238263" cy="322934"/>
          </a:xfrm>
          <a:custGeom>
            <a:avLst/>
            <a:gdLst>
              <a:gd name="connsiteX0" fmla="*/ 237672 w 238263"/>
              <a:gd name="connsiteY0" fmla="*/ 307 h 322934"/>
              <a:gd name="connsiteX1" fmla="*/ 78922 w 238263"/>
              <a:gd name="connsiteY1" fmla="*/ 92382 h 322934"/>
              <a:gd name="connsiteX2" fmla="*/ 28122 w 238263"/>
              <a:gd name="connsiteY2" fmla="*/ 198744 h 322934"/>
              <a:gd name="connsiteX3" fmla="*/ 1135 w 238263"/>
              <a:gd name="connsiteY3" fmla="*/ 320982 h 322934"/>
              <a:gd name="connsiteX4" fmla="*/ 7485 w 238263"/>
              <a:gd name="connsiteY4" fmla="*/ 267007 h 322934"/>
              <a:gd name="connsiteX5" fmla="*/ 29710 w 238263"/>
              <a:gd name="connsiteY5" fmla="*/ 174932 h 322934"/>
              <a:gd name="connsiteX6" fmla="*/ 15422 w 238263"/>
              <a:gd name="connsiteY6" fmla="*/ 124132 h 322934"/>
              <a:gd name="connsiteX7" fmla="*/ 237672 w 238263"/>
              <a:gd name="connsiteY7" fmla="*/ 307 h 3229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38263" h="322934">
                <a:moveTo>
                  <a:pt x="237672" y="307"/>
                </a:moveTo>
                <a:cubicBezTo>
                  <a:pt x="248255" y="-4985"/>
                  <a:pt x="113847" y="59309"/>
                  <a:pt x="78922" y="92382"/>
                </a:cubicBezTo>
                <a:cubicBezTo>
                  <a:pt x="43997" y="125455"/>
                  <a:pt x="41086" y="160644"/>
                  <a:pt x="28122" y="198744"/>
                </a:cubicBezTo>
                <a:cubicBezTo>
                  <a:pt x="15157" y="236844"/>
                  <a:pt x="4574" y="309605"/>
                  <a:pt x="1135" y="320982"/>
                </a:cubicBezTo>
                <a:cubicBezTo>
                  <a:pt x="-2304" y="332359"/>
                  <a:pt x="2723" y="291349"/>
                  <a:pt x="7485" y="267007"/>
                </a:cubicBezTo>
                <a:cubicBezTo>
                  <a:pt x="12247" y="242665"/>
                  <a:pt x="28387" y="198744"/>
                  <a:pt x="29710" y="174932"/>
                </a:cubicBezTo>
                <a:cubicBezTo>
                  <a:pt x="31033" y="151120"/>
                  <a:pt x="-17916" y="151120"/>
                  <a:pt x="15422" y="124132"/>
                </a:cubicBezTo>
                <a:cubicBezTo>
                  <a:pt x="48759" y="97145"/>
                  <a:pt x="227089" y="5599"/>
                  <a:pt x="237672" y="3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フリーフォーム: 図形 34">
            <a:extLst>
              <a:ext uri="{FF2B5EF4-FFF2-40B4-BE49-F238E27FC236}">
                <a16:creationId xmlns:a16="http://schemas.microsoft.com/office/drawing/2014/main" id="{DF954A07-C518-4F57-9FAB-3501C292DD0F}"/>
              </a:ext>
            </a:extLst>
          </p:cNvPr>
          <p:cNvSpPr/>
          <p:nvPr/>
        </p:nvSpPr>
        <p:spPr>
          <a:xfrm>
            <a:off x="6232525" y="4098728"/>
            <a:ext cx="333316" cy="84348"/>
          </a:xfrm>
          <a:custGeom>
            <a:avLst/>
            <a:gdLst>
              <a:gd name="connsiteX0" fmla="*/ 0 w 333316"/>
              <a:gd name="connsiteY0" fmla="*/ 49410 h 84348"/>
              <a:gd name="connsiteX1" fmla="*/ 138113 w 333316"/>
              <a:gd name="connsiteY1" fmla="*/ 49410 h 84348"/>
              <a:gd name="connsiteX2" fmla="*/ 165100 w 333316"/>
              <a:gd name="connsiteY2" fmla="*/ 30360 h 84348"/>
              <a:gd name="connsiteX3" fmla="*/ 311150 w 333316"/>
              <a:gd name="connsiteY3" fmla="*/ 197 h 84348"/>
              <a:gd name="connsiteX4" fmla="*/ 331788 w 333316"/>
              <a:gd name="connsiteY4" fmla="*/ 46235 h 84348"/>
              <a:gd name="connsiteX5" fmla="*/ 301625 w 333316"/>
              <a:gd name="connsiteY5" fmla="*/ 28772 h 84348"/>
              <a:gd name="connsiteX6" fmla="*/ 260350 w 333316"/>
              <a:gd name="connsiteY6" fmla="*/ 73222 h 84348"/>
              <a:gd name="connsiteX7" fmla="*/ 254000 w 333316"/>
              <a:gd name="connsiteY7" fmla="*/ 39885 h 84348"/>
              <a:gd name="connsiteX8" fmla="*/ 217488 w 333316"/>
              <a:gd name="connsiteY8" fmla="*/ 84335 h 84348"/>
              <a:gd name="connsiteX9" fmla="*/ 211138 w 333316"/>
              <a:gd name="connsiteY9" fmla="*/ 44647 h 84348"/>
              <a:gd name="connsiteX10" fmla="*/ 138113 w 333316"/>
              <a:gd name="connsiteY10" fmla="*/ 55760 h 84348"/>
              <a:gd name="connsiteX11" fmla="*/ 0 w 333316"/>
              <a:gd name="connsiteY11" fmla="*/ 49410 h 843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33316" h="84348">
                <a:moveTo>
                  <a:pt x="0" y="49410"/>
                </a:moveTo>
                <a:cubicBezTo>
                  <a:pt x="0" y="48352"/>
                  <a:pt x="110596" y="52585"/>
                  <a:pt x="138113" y="49410"/>
                </a:cubicBezTo>
                <a:cubicBezTo>
                  <a:pt x="165630" y="46235"/>
                  <a:pt x="136261" y="38562"/>
                  <a:pt x="165100" y="30360"/>
                </a:cubicBezTo>
                <a:cubicBezTo>
                  <a:pt x="193940" y="22158"/>
                  <a:pt x="283369" y="-2449"/>
                  <a:pt x="311150" y="197"/>
                </a:cubicBezTo>
                <a:cubicBezTo>
                  <a:pt x="338931" y="2843"/>
                  <a:pt x="333375" y="41473"/>
                  <a:pt x="331788" y="46235"/>
                </a:cubicBezTo>
                <a:cubicBezTo>
                  <a:pt x="330201" y="50997"/>
                  <a:pt x="313531" y="24274"/>
                  <a:pt x="301625" y="28772"/>
                </a:cubicBezTo>
                <a:cubicBezTo>
                  <a:pt x="289719" y="33270"/>
                  <a:pt x="268288" y="71370"/>
                  <a:pt x="260350" y="73222"/>
                </a:cubicBezTo>
                <a:cubicBezTo>
                  <a:pt x="252413" y="75074"/>
                  <a:pt x="261144" y="38033"/>
                  <a:pt x="254000" y="39885"/>
                </a:cubicBezTo>
                <a:cubicBezTo>
                  <a:pt x="246856" y="41737"/>
                  <a:pt x="224632" y="83541"/>
                  <a:pt x="217488" y="84335"/>
                </a:cubicBezTo>
                <a:cubicBezTo>
                  <a:pt x="210344" y="85129"/>
                  <a:pt x="224367" y="49409"/>
                  <a:pt x="211138" y="44647"/>
                </a:cubicBezTo>
                <a:cubicBezTo>
                  <a:pt x="197909" y="39885"/>
                  <a:pt x="168275" y="55495"/>
                  <a:pt x="138113" y="55760"/>
                </a:cubicBezTo>
                <a:cubicBezTo>
                  <a:pt x="107951" y="56025"/>
                  <a:pt x="0" y="50468"/>
                  <a:pt x="0" y="494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フリーフォーム: 図形 35">
            <a:extLst>
              <a:ext uri="{FF2B5EF4-FFF2-40B4-BE49-F238E27FC236}">
                <a16:creationId xmlns:a16="http://schemas.microsoft.com/office/drawing/2014/main" id="{4B354D6B-F81B-4B2E-AD96-812C89AB7B4D}"/>
              </a:ext>
            </a:extLst>
          </p:cNvPr>
          <p:cNvSpPr/>
          <p:nvPr/>
        </p:nvSpPr>
        <p:spPr>
          <a:xfrm>
            <a:off x="6141922" y="4111550"/>
            <a:ext cx="120786" cy="77965"/>
          </a:xfrm>
          <a:custGeom>
            <a:avLst/>
            <a:gdLst>
              <a:gd name="connsiteX0" fmla="*/ 36628 w 120786"/>
              <a:gd name="connsiteY0" fmla="*/ 75 h 77965"/>
              <a:gd name="connsiteX1" fmla="*/ 23928 w 120786"/>
              <a:gd name="connsiteY1" fmla="*/ 61988 h 77965"/>
              <a:gd name="connsiteX2" fmla="*/ 120766 w 120786"/>
              <a:gd name="connsiteY2" fmla="*/ 77863 h 77965"/>
              <a:gd name="connsiteX3" fmla="*/ 33453 w 120786"/>
              <a:gd name="connsiteY3" fmla="*/ 57225 h 77965"/>
              <a:gd name="connsiteX4" fmla="*/ 116 w 120786"/>
              <a:gd name="connsiteY4" fmla="*/ 49288 h 77965"/>
              <a:gd name="connsiteX5" fmla="*/ 36628 w 120786"/>
              <a:gd name="connsiteY5" fmla="*/ 75 h 779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0786" h="77965">
                <a:moveTo>
                  <a:pt x="36628" y="75"/>
                </a:moveTo>
                <a:cubicBezTo>
                  <a:pt x="40597" y="2192"/>
                  <a:pt x="9905" y="49023"/>
                  <a:pt x="23928" y="61988"/>
                </a:cubicBezTo>
                <a:cubicBezTo>
                  <a:pt x="37951" y="74953"/>
                  <a:pt x="119179" y="78657"/>
                  <a:pt x="120766" y="77863"/>
                </a:cubicBezTo>
                <a:cubicBezTo>
                  <a:pt x="122353" y="77069"/>
                  <a:pt x="33453" y="57225"/>
                  <a:pt x="33453" y="57225"/>
                </a:cubicBezTo>
                <a:cubicBezTo>
                  <a:pt x="13345" y="52463"/>
                  <a:pt x="2497" y="57490"/>
                  <a:pt x="116" y="49288"/>
                </a:cubicBezTo>
                <a:cubicBezTo>
                  <a:pt x="-2265" y="41086"/>
                  <a:pt x="32659" y="-2042"/>
                  <a:pt x="36628" y="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フリーフォーム: 図形 36">
            <a:extLst>
              <a:ext uri="{FF2B5EF4-FFF2-40B4-BE49-F238E27FC236}">
                <a16:creationId xmlns:a16="http://schemas.microsoft.com/office/drawing/2014/main" id="{24794F3B-1691-42FC-996B-CBEB6157FE83}"/>
              </a:ext>
            </a:extLst>
          </p:cNvPr>
          <p:cNvSpPr/>
          <p:nvPr/>
        </p:nvSpPr>
        <p:spPr>
          <a:xfrm>
            <a:off x="6213475" y="3643188"/>
            <a:ext cx="194167" cy="86294"/>
          </a:xfrm>
          <a:custGeom>
            <a:avLst/>
            <a:gdLst>
              <a:gd name="connsiteX0" fmla="*/ 0 w 194167"/>
              <a:gd name="connsiteY0" fmla="*/ 85850 h 86294"/>
              <a:gd name="connsiteX1" fmla="*/ 101600 w 194167"/>
              <a:gd name="connsiteY1" fmla="*/ 14412 h 86294"/>
              <a:gd name="connsiteX2" fmla="*/ 193675 w 194167"/>
              <a:gd name="connsiteY2" fmla="*/ 125 h 86294"/>
              <a:gd name="connsiteX3" fmla="*/ 136525 w 194167"/>
              <a:gd name="connsiteY3" fmla="*/ 17587 h 86294"/>
              <a:gd name="connsiteX4" fmla="*/ 100013 w 194167"/>
              <a:gd name="connsiteY4" fmla="*/ 44575 h 86294"/>
              <a:gd name="connsiteX5" fmla="*/ 0 w 194167"/>
              <a:gd name="connsiteY5" fmla="*/ 85850 h 86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4167" h="86294">
                <a:moveTo>
                  <a:pt x="0" y="85850"/>
                </a:moveTo>
                <a:cubicBezTo>
                  <a:pt x="264" y="80823"/>
                  <a:pt x="69321" y="28699"/>
                  <a:pt x="101600" y="14412"/>
                </a:cubicBezTo>
                <a:cubicBezTo>
                  <a:pt x="133879" y="124"/>
                  <a:pt x="187854" y="-404"/>
                  <a:pt x="193675" y="125"/>
                </a:cubicBezTo>
                <a:cubicBezTo>
                  <a:pt x="199496" y="654"/>
                  <a:pt x="152135" y="10179"/>
                  <a:pt x="136525" y="17587"/>
                </a:cubicBezTo>
                <a:cubicBezTo>
                  <a:pt x="120915" y="24995"/>
                  <a:pt x="116153" y="37431"/>
                  <a:pt x="100013" y="44575"/>
                </a:cubicBezTo>
                <a:cubicBezTo>
                  <a:pt x="83874" y="51719"/>
                  <a:pt x="-264" y="90877"/>
                  <a:pt x="0" y="858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フリーフォーム: 図形 37">
            <a:extLst>
              <a:ext uri="{FF2B5EF4-FFF2-40B4-BE49-F238E27FC236}">
                <a16:creationId xmlns:a16="http://schemas.microsoft.com/office/drawing/2014/main" id="{D85C3671-225D-4E1A-9557-BBEA5177ABC0}"/>
              </a:ext>
            </a:extLst>
          </p:cNvPr>
          <p:cNvSpPr/>
          <p:nvPr/>
        </p:nvSpPr>
        <p:spPr>
          <a:xfrm>
            <a:off x="6170425" y="3531845"/>
            <a:ext cx="242141" cy="105395"/>
          </a:xfrm>
          <a:custGeom>
            <a:avLst/>
            <a:gdLst>
              <a:gd name="connsiteX0" fmla="*/ 188 w 242141"/>
              <a:gd name="connsiteY0" fmla="*/ 105118 h 105395"/>
              <a:gd name="connsiteX1" fmla="*/ 116075 w 242141"/>
              <a:gd name="connsiteY1" fmla="*/ 36855 h 105395"/>
              <a:gd name="connsiteX2" fmla="*/ 241488 w 242141"/>
              <a:gd name="connsiteY2" fmla="*/ 14630 h 105395"/>
              <a:gd name="connsiteX3" fmla="*/ 162113 w 242141"/>
              <a:gd name="connsiteY3" fmla="*/ 5105 h 105395"/>
              <a:gd name="connsiteX4" fmla="*/ 90675 w 242141"/>
              <a:gd name="connsiteY4" fmla="*/ 8280 h 105395"/>
              <a:gd name="connsiteX5" fmla="*/ 188 w 242141"/>
              <a:gd name="connsiteY5" fmla="*/ 105118 h 1053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42141" h="105395">
                <a:moveTo>
                  <a:pt x="188" y="105118"/>
                </a:moveTo>
                <a:cubicBezTo>
                  <a:pt x="4421" y="109880"/>
                  <a:pt x="75858" y="51936"/>
                  <a:pt x="116075" y="36855"/>
                </a:cubicBezTo>
                <a:cubicBezTo>
                  <a:pt x="156292" y="21774"/>
                  <a:pt x="233815" y="19922"/>
                  <a:pt x="241488" y="14630"/>
                </a:cubicBezTo>
                <a:cubicBezTo>
                  <a:pt x="249161" y="9338"/>
                  <a:pt x="187248" y="6163"/>
                  <a:pt x="162113" y="5105"/>
                </a:cubicBezTo>
                <a:cubicBezTo>
                  <a:pt x="136978" y="4047"/>
                  <a:pt x="117133" y="-7595"/>
                  <a:pt x="90675" y="8280"/>
                </a:cubicBezTo>
                <a:cubicBezTo>
                  <a:pt x="64217" y="24155"/>
                  <a:pt x="-4045" y="100356"/>
                  <a:pt x="188" y="1051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フリーフォーム: 図形 38">
            <a:extLst>
              <a:ext uri="{FF2B5EF4-FFF2-40B4-BE49-F238E27FC236}">
                <a16:creationId xmlns:a16="http://schemas.microsoft.com/office/drawing/2014/main" id="{2F6119BE-8576-4D1F-9988-F3E210A887A2}"/>
              </a:ext>
            </a:extLst>
          </p:cNvPr>
          <p:cNvSpPr/>
          <p:nvPr/>
        </p:nvSpPr>
        <p:spPr>
          <a:xfrm>
            <a:off x="6091097" y="4081295"/>
            <a:ext cx="117244" cy="362584"/>
          </a:xfrm>
          <a:custGeom>
            <a:avLst/>
            <a:gdLst>
              <a:gd name="connsiteX0" fmla="*/ 11253 w 117244"/>
              <a:gd name="connsiteY0" fmla="*/ 168 h 362584"/>
              <a:gd name="connsiteX1" fmla="*/ 11253 w 117244"/>
              <a:gd name="connsiteY1" fmla="*/ 97005 h 362584"/>
              <a:gd name="connsiteX2" fmla="*/ 28716 w 117244"/>
              <a:gd name="connsiteY2" fmla="*/ 146218 h 362584"/>
              <a:gd name="connsiteX3" fmla="*/ 112853 w 117244"/>
              <a:gd name="connsiteY3" fmla="*/ 352593 h 362584"/>
              <a:gd name="connsiteX4" fmla="*/ 103328 w 117244"/>
              <a:gd name="connsiteY4" fmla="*/ 322430 h 362584"/>
              <a:gd name="connsiteX5" fmla="*/ 85866 w 117244"/>
              <a:gd name="connsiteY5" fmla="*/ 254168 h 362584"/>
              <a:gd name="connsiteX6" fmla="*/ 65228 w 117244"/>
              <a:gd name="connsiteY6" fmla="*/ 208130 h 362584"/>
              <a:gd name="connsiteX7" fmla="*/ 3316 w 117244"/>
              <a:gd name="connsiteY7" fmla="*/ 122405 h 362584"/>
              <a:gd name="connsiteX8" fmla="*/ 11253 w 117244"/>
              <a:gd name="connsiteY8" fmla="*/ 168 h 362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7244" h="362584">
                <a:moveTo>
                  <a:pt x="11253" y="168"/>
                </a:moveTo>
                <a:cubicBezTo>
                  <a:pt x="12576" y="-4065"/>
                  <a:pt x="8343" y="72663"/>
                  <a:pt x="11253" y="97005"/>
                </a:cubicBezTo>
                <a:cubicBezTo>
                  <a:pt x="14163" y="121347"/>
                  <a:pt x="11783" y="103620"/>
                  <a:pt x="28716" y="146218"/>
                </a:cubicBezTo>
                <a:cubicBezTo>
                  <a:pt x="45649" y="188816"/>
                  <a:pt x="100418" y="323224"/>
                  <a:pt x="112853" y="352593"/>
                </a:cubicBezTo>
                <a:cubicBezTo>
                  <a:pt x="125288" y="381962"/>
                  <a:pt x="107826" y="338834"/>
                  <a:pt x="103328" y="322430"/>
                </a:cubicBezTo>
                <a:cubicBezTo>
                  <a:pt x="98830" y="306026"/>
                  <a:pt x="92216" y="273218"/>
                  <a:pt x="85866" y="254168"/>
                </a:cubicBezTo>
                <a:cubicBezTo>
                  <a:pt x="79516" y="235118"/>
                  <a:pt x="78986" y="230090"/>
                  <a:pt x="65228" y="208130"/>
                </a:cubicBezTo>
                <a:cubicBezTo>
                  <a:pt x="51470" y="186170"/>
                  <a:pt x="13635" y="150980"/>
                  <a:pt x="3316" y="122405"/>
                </a:cubicBezTo>
                <a:cubicBezTo>
                  <a:pt x="-7003" y="93830"/>
                  <a:pt x="9930" y="4401"/>
                  <a:pt x="11253" y="1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フリーフォーム: 図形 39">
            <a:extLst>
              <a:ext uri="{FF2B5EF4-FFF2-40B4-BE49-F238E27FC236}">
                <a16:creationId xmlns:a16="http://schemas.microsoft.com/office/drawing/2014/main" id="{E7377CD1-82D9-4D46-8F40-F60CDD83BBFF}"/>
              </a:ext>
            </a:extLst>
          </p:cNvPr>
          <p:cNvSpPr/>
          <p:nvPr/>
        </p:nvSpPr>
        <p:spPr>
          <a:xfrm>
            <a:off x="6211721" y="4442938"/>
            <a:ext cx="160768" cy="218182"/>
          </a:xfrm>
          <a:custGeom>
            <a:avLst/>
            <a:gdLst>
              <a:gd name="connsiteX0" fmla="*/ 167 w 160768"/>
              <a:gd name="connsiteY0" fmla="*/ 2062 h 218182"/>
              <a:gd name="connsiteX1" fmla="*/ 68429 w 160768"/>
              <a:gd name="connsiteY1" fmla="*/ 119537 h 218182"/>
              <a:gd name="connsiteX2" fmla="*/ 160504 w 160768"/>
              <a:gd name="connsiteY2" fmla="*/ 217962 h 218182"/>
              <a:gd name="connsiteX3" fmla="*/ 95417 w 160768"/>
              <a:gd name="connsiteY3" fmla="*/ 144937 h 218182"/>
              <a:gd name="connsiteX4" fmla="*/ 68429 w 160768"/>
              <a:gd name="connsiteY4" fmla="*/ 102075 h 218182"/>
              <a:gd name="connsiteX5" fmla="*/ 49379 w 160768"/>
              <a:gd name="connsiteY5" fmla="*/ 48100 h 218182"/>
              <a:gd name="connsiteX6" fmla="*/ 167 w 160768"/>
              <a:gd name="connsiteY6" fmla="*/ 2062 h 2181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0768" h="218182">
                <a:moveTo>
                  <a:pt x="167" y="2062"/>
                </a:moveTo>
                <a:cubicBezTo>
                  <a:pt x="3342" y="13968"/>
                  <a:pt x="41706" y="83554"/>
                  <a:pt x="68429" y="119537"/>
                </a:cubicBezTo>
                <a:cubicBezTo>
                  <a:pt x="95152" y="155520"/>
                  <a:pt x="156006" y="213729"/>
                  <a:pt x="160504" y="217962"/>
                </a:cubicBezTo>
                <a:cubicBezTo>
                  <a:pt x="165002" y="222195"/>
                  <a:pt x="110763" y="164251"/>
                  <a:pt x="95417" y="144937"/>
                </a:cubicBezTo>
                <a:cubicBezTo>
                  <a:pt x="80071" y="125623"/>
                  <a:pt x="76102" y="118214"/>
                  <a:pt x="68429" y="102075"/>
                </a:cubicBezTo>
                <a:cubicBezTo>
                  <a:pt x="60756" y="85936"/>
                  <a:pt x="58904" y="63181"/>
                  <a:pt x="49379" y="48100"/>
                </a:cubicBezTo>
                <a:cubicBezTo>
                  <a:pt x="39854" y="33019"/>
                  <a:pt x="-3008" y="-9844"/>
                  <a:pt x="167" y="20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フリーフォーム: 図形 40">
            <a:extLst>
              <a:ext uri="{FF2B5EF4-FFF2-40B4-BE49-F238E27FC236}">
                <a16:creationId xmlns:a16="http://schemas.microsoft.com/office/drawing/2014/main" id="{773CD216-5363-4455-AB93-F44314796A2C}"/>
              </a:ext>
            </a:extLst>
          </p:cNvPr>
          <p:cNvSpPr/>
          <p:nvPr/>
        </p:nvSpPr>
        <p:spPr>
          <a:xfrm>
            <a:off x="5800710" y="3952606"/>
            <a:ext cx="205876" cy="157492"/>
          </a:xfrm>
          <a:custGeom>
            <a:avLst/>
            <a:gdLst>
              <a:gd name="connsiteX0" fmla="*/ 15 w 205876"/>
              <a:gd name="connsiteY0" fmla="*/ 269 h 157492"/>
              <a:gd name="connsiteX1" fmla="*/ 152415 w 205876"/>
              <a:gd name="connsiteY1" fmla="*/ 57419 h 157492"/>
              <a:gd name="connsiteX2" fmla="*/ 204803 w 205876"/>
              <a:gd name="connsiteY2" fmla="*/ 157432 h 157492"/>
              <a:gd name="connsiteX3" fmla="*/ 185753 w 205876"/>
              <a:gd name="connsiteY3" fmla="*/ 71707 h 157492"/>
              <a:gd name="connsiteX4" fmla="*/ 161940 w 205876"/>
              <a:gd name="connsiteY4" fmla="*/ 36782 h 157492"/>
              <a:gd name="connsiteX5" fmla="*/ 15 w 205876"/>
              <a:gd name="connsiteY5" fmla="*/ 269 h 1574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5876" h="157492">
                <a:moveTo>
                  <a:pt x="15" y="269"/>
                </a:moveTo>
                <a:cubicBezTo>
                  <a:pt x="-1572" y="3708"/>
                  <a:pt x="118284" y="31225"/>
                  <a:pt x="152415" y="57419"/>
                </a:cubicBezTo>
                <a:cubicBezTo>
                  <a:pt x="186546" y="83613"/>
                  <a:pt x="199247" y="155051"/>
                  <a:pt x="204803" y="157432"/>
                </a:cubicBezTo>
                <a:cubicBezTo>
                  <a:pt x="210359" y="159813"/>
                  <a:pt x="192897" y="91815"/>
                  <a:pt x="185753" y="71707"/>
                </a:cubicBezTo>
                <a:cubicBezTo>
                  <a:pt x="178609" y="51599"/>
                  <a:pt x="190515" y="46307"/>
                  <a:pt x="161940" y="36782"/>
                </a:cubicBezTo>
                <a:cubicBezTo>
                  <a:pt x="133365" y="27257"/>
                  <a:pt x="1602" y="-3170"/>
                  <a:pt x="15" y="2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フリーフォーム: 図形 41">
            <a:extLst>
              <a:ext uri="{FF2B5EF4-FFF2-40B4-BE49-F238E27FC236}">
                <a16:creationId xmlns:a16="http://schemas.microsoft.com/office/drawing/2014/main" id="{C5A523A1-15A3-4014-A8E1-00C9B64FD200}"/>
              </a:ext>
            </a:extLst>
          </p:cNvPr>
          <p:cNvSpPr/>
          <p:nvPr/>
        </p:nvSpPr>
        <p:spPr>
          <a:xfrm>
            <a:off x="6112903" y="4321123"/>
            <a:ext cx="146621" cy="380513"/>
          </a:xfrm>
          <a:custGeom>
            <a:avLst/>
            <a:gdLst>
              <a:gd name="connsiteX0" fmla="*/ 560 w 146621"/>
              <a:gd name="connsiteY0" fmla="*/ 52 h 380513"/>
              <a:gd name="connsiteX1" fmla="*/ 18022 w 146621"/>
              <a:gd name="connsiteY1" fmla="*/ 108002 h 380513"/>
              <a:gd name="connsiteX2" fmla="*/ 79935 w 146621"/>
              <a:gd name="connsiteY2" fmla="*/ 184202 h 380513"/>
              <a:gd name="connsiteX3" fmla="*/ 48185 w 146621"/>
              <a:gd name="connsiteY3" fmla="*/ 350890 h 380513"/>
              <a:gd name="connsiteX4" fmla="*/ 89460 w 146621"/>
              <a:gd name="connsiteY4" fmla="*/ 374702 h 380513"/>
              <a:gd name="connsiteX5" fmla="*/ 146610 w 146621"/>
              <a:gd name="connsiteY5" fmla="*/ 379465 h 380513"/>
              <a:gd name="connsiteX6" fmla="*/ 84697 w 146621"/>
              <a:gd name="connsiteY6" fmla="*/ 358827 h 380513"/>
              <a:gd name="connsiteX7" fmla="*/ 70410 w 146621"/>
              <a:gd name="connsiteY7" fmla="*/ 335015 h 380513"/>
              <a:gd name="connsiteX8" fmla="*/ 94222 w 146621"/>
              <a:gd name="connsiteY8" fmla="*/ 185790 h 380513"/>
              <a:gd name="connsiteX9" fmla="*/ 33897 w 146621"/>
              <a:gd name="connsiteY9" fmla="*/ 122290 h 380513"/>
              <a:gd name="connsiteX10" fmla="*/ 560 w 146621"/>
              <a:gd name="connsiteY10" fmla="*/ 52 h 3805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6621" h="380513">
                <a:moveTo>
                  <a:pt x="560" y="52"/>
                </a:moveTo>
                <a:cubicBezTo>
                  <a:pt x="-2086" y="-2329"/>
                  <a:pt x="4793" y="77310"/>
                  <a:pt x="18022" y="108002"/>
                </a:cubicBezTo>
                <a:cubicBezTo>
                  <a:pt x="31251" y="138694"/>
                  <a:pt x="74908" y="143721"/>
                  <a:pt x="79935" y="184202"/>
                </a:cubicBezTo>
                <a:cubicBezTo>
                  <a:pt x="84962" y="224683"/>
                  <a:pt x="46597" y="319140"/>
                  <a:pt x="48185" y="350890"/>
                </a:cubicBezTo>
                <a:cubicBezTo>
                  <a:pt x="49773" y="382640"/>
                  <a:pt x="73056" y="369939"/>
                  <a:pt x="89460" y="374702"/>
                </a:cubicBezTo>
                <a:cubicBezTo>
                  <a:pt x="105864" y="379465"/>
                  <a:pt x="147404" y="382111"/>
                  <a:pt x="146610" y="379465"/>
                </a:cubicBezTo>
                <a:cubicBezTo>
                  <a:pt x="145816" y="376819"/>
                  <a:pt x="97397" y="366235"/>
                  <a:pt x="84697" y="358827"/>
                </a:cubicBezTo>
                <a:cubicBezTo>
                  <a:pt x="71997" y="351419"/>
                  <a:pt x="68823" y="363854"/>
                  <a:pt x="70410" y="335015"/>
                </a:cubicBezTo>
                <a:cubicBezTo>
                  <a:pt x="71997" y="306176"/>
                  <a:pt x="100307" y="221244"/>
                  <a:pt x="94222" y="185790"/>
                </a:cubicBezTo>
                <a:cubicBezTo>
                  <a:pt x="88137" y="150336"/>
                  <a:pt x="50566" y="147161"/>
                  <a:pt x="33897" y="122290"/>
                </a:cubicBezTo>
                <a:cubicBezTo>
                  <a:pt x="17228" y="97419"/>
                  <a:pt x="3206" y="2433"/>
                  <a:pt x="560" y="5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フリーフォーム: 図形 42">
            <a:extLst>
              <a:ext uri="{FF2B5EF4-FFF2-40B4-BE49-F238E27FC236}">
                <a16:creationId xmlns:a16="http://schemas.microsoft.com/office/drawing/2014/main" id="{EF9FA3C0-9721-464D-B76C-94ADBAE4B2CD}"/>
              </a:ext>
            </a:extLst>
          </p:cNvPr>
          <p:cNvSpPr/>
          <p:nvPr/>
        </p:nvSpPr>
        <p:spPr>
          <a:xfrm>
            <a:off x="5845270" y="4727113"/>
            <a:ext cx="93586" cy="276816"/>
          </a:xfrm>
          <a:custGeom>
            <a:avLst/>
            <a:gdLst>
              <a:gd name="connsiteX0" fmla="*/ 93568 w 93586"/>
              <a:gd name="connsiteY0" fmla="*/ 2050 h 276816"/>
              <a:gd name="connsiteX1" fmla="*/ 14193 w 93586"/>
              <a:gd name="connsiteY1" fmla="*/ 60787 h 276816"/>
              <a:gd name="connsiteX2" fmla="*/ 39593 w 93586"/>
              <a:gd name="connsiteY2" fmla="*/ 265575 h 276816"/>
              <a:gd name="connsiteX3" fmla="*/ 26893 w 93586"/>
              <a:gd name="connsiteY3" fmla="*/ 241762 h 276816"/>
              <a:gd name="connsiteX4" fmla="*/ 3080 w 93586"/>
              <a:gd name="connsiteY4" fmla="*/ 171912 h 276816"/>
              <a:gd name="connsiteX5" fmla="*/ 6255 w 93586"/>
              <a:gd name="connsiteY5" fmla="*/ 117937 h 276816"/>
              <a:gd name="connsiteX6" fmla="*/ 93568 w 93586"/>
              <a:gd name="connsiteY6" fmla="*/ 2050 h 2768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3586" h="276816">
                <a:moveTo>
                  <a:pt x="93568" y="2050"/>
                </a:moveTo>
                <a:cubicBezTo>
                  <a:pt x="94891" y="-7475"/>
                  <a:pt x="23189" y="16866"/>
                  <a:pt x="14193" y="60787"/>
                </a:cubicBezTo>
                <a:cubicBezTo>
                  <a:pt x="5197" y="104708"/>
                  <a:pt x="37476" y="235413"/>
                  <a:pt x="39593" y="265575"/>
                </a:cubicBezTo>
                <a:cubicBezTo>
                  <a:pt x="41710" y="295737"/>
                  <a:pt x="32978" y="257372"/>
                  <a:pt x="26893" y="241762"/>
                </a:cubicBezTo>
                <a:cubicBezTo>
                  <a:pt x="20808" y="226152"/>
                  <a:pt x="6520" y="192550"/>
                  <a:pt x="3080" y="171912"/>
                </a:cubicBezTo>
                <a:cubicBezTo>
                  <a:pt x="-360" y="151274"/>
                  <a:pt x="-2741" y="144660"/>
                  <a:pt x="6255" y="117937"/>
                </a:cubicBezTo>
                <a:cubicBezTo>
                  <a:pt x="15251" y="91214"/>
                  <a:pt x="92245" y="11575"/>
                  <a:pt x="93568" y="20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フリーフォーム: 図形 43">
            <a:extLst>
              <a:ext uri="{FF2B5EF4-FFF2-40B4-BE49-F238E27FC236}">
                <a16:creationId xmlns:a16="http://schemas.microsoft.com/office/drawing/2014/main" id="{7430D81A-DEF4-4E2C-9E32-D4D4F258DDBA}"/>
              </a:ext>
            </a:extLst>
          </p:cNvPr>
          <p:cNvSpPr/>
          <p:nvPr/>
        </p:nvSpPr>
        <p:spPr>
          <a:xfrm>
            <a:off x="6449860" y="4760865"/>
            <a:ext cx="46440" cy="168212"/>
          </a:xfrm>
          <a:custGeom>
            <a:avLst/>
            <a:gdLst>
              <a:gd name="connsiteX0" fmla="*/ 153 w 46440"/>
              <a:gd name="connsiteY0" fmla="*/ 48 h 168212"/>
              <a:gd name="connsiteX1" fmla="*/ 30315 w 46440"/>
              <a:gd name="connsiteY1" fmla="*/ 77835 h 168212"/>
              <a:gd name="connsiteX2" fmla="*/ 1740 w 46440"/>
              <a:gd name="connsiteY2" fmla="*/ 166735 h 168212"/>
              <a:gd name="connsiteX3" fmla="*/ 22378 w 46440"/>
              <a:gd name="connsiteY3" fmla="*/ 130223 h 168212"/>
              <a:gd name="connsiteX4" fmla="*/ 46190 w 46440"/>
              <a:gd name="connsiteY4" fmla="*/ 88948 h 168212"/>
              <a:gd name="connsiteX5" fmla="*/ 153 w 46440"/>
              <a:gd name="connsiteY5" fmla="*/ 48 h 168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6440" h="168212">
                <a:moveTo>
                  <a:pt x="153" y="48"/>
                </a:moveTo>
                <a:cubicBezTo>
                  <a:pt x="-2493" y="-1804"/>
                  <a:pt x="30051" y="50054"/>
                  <a:pt x="30315" y="77835"/>
                </a:cubicBezTo>
                <a:cubicBezTo>
                  <a:pt x="30579" y="105616"/>
                  <a:pt x="3063" y="158004"/>
                  <a:pt x="1740" y="166735"/>
                </a:cubicBezTo>
                <a:cubicBezTo>
                  <a:pt x="417" y="175466"/>
                  <a:pt x="14970" y="143187"/>
                  <a:pt x="22378" y="130223"/>
                </a:cubicBezTo>
                <a:cubicBezTo>
                  <a:pt x="29786" y="117259"/>
                  <a:pt x="48836" y="109056"/>
                  <a:pt x="46190" y="88948"/>
                </a:cubicBezTo>
                <a:cubicBezTo>
                  <a:pt x="43544" y="68840"/>
                  <a:pt x="2799" y="1900"/>
                  <a:pt x="153" y="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フリーフォーム: 図形 44">
            <a:extLst>
              <a:ext uri="{FF2B5EF4-FFF2-40B4-BE49-F238E27FC236}">
                <a16:creationId xmlns:a16="http://schemas.microsoft.com/office/drawing/2014/main" id="{3129A7B1-3B21-42A6-AA73-73CF45E3A424}"/>
              </a:ext>
            </a:extLst>
          </p:cNvPr>
          <p:cNvSpPr/>
          <p:nvPr/>
        </p:nvSpPr>
        <p:spPr>
          <a:xfrm>
            <a:off x="6260732" y="4614462"/>
            <a:ext cx="116482" cy="135344"/>
          </a:xfrm>
          <a:custGeom>
            <a:avLst/>
            <a:gdLst>
              <a:gd name="connsiteX0" fmla="*/ 368 w 116482"/>
              <a:gd name="connsiteY0" fmla="*/ 401 h 135344"/>
              <a:gd name="connsiteX1" fmla="*/ 19418 w 116482"/>
              <a:gd name="connsiteY1" fmla="*/ 49613 h 135344"/>
              <a:gd name="connsiteX2" fmla="*/ 41643 w 116482"/>
              <a:gd name="connsiteY2" fmla="*/ 90888 h 135344"/>
              <a:gd name="connsiteX3" fmla="*/ 116256 w 116482"/>
              <a:gd name="connsiteY3" fmla="*/ 135338 h 135344"/>
              <a:gd name="connsiteX4" fmla="*/ 63868 w 116482"/>
              <a:gd name="connsiteY4" fmla="*/ 94063 h 135344"/>
              <a:gd name="connsiteX5" fmla="*/ 36881 w 116482"/>
              <a:gd name="connsiteY5" fmla="*/ 78188 h 135344"/>
              <a:gd name="connsiteX6" fmla="*/ 368 w 116482"/>
              <a:gd name="connsiteY6" fmla="*/ 401 h 1353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6482" h="135344">
                <a:moveTo>
                  <a:pt x="368" y="401"/>
                </a:moveTo>
                <a:cubicBezTo>
                  <a:pt x="-2542" y="-4361"/>
                  <a:pt x="12539" y="34532"/>
                  <a:pt x="19418" y="49613"/>
                </a:cubicBezTo>
                <a:cubicBezTo>
                  <a:pt x="26297" y="64694"/>
                  <a:pt x="25503" y="76601"/>
                  <a:pt x="41643" y="90888"/>
                </a:cubicBezTo>
                <a:cubicBezTo>
                  <a:pt x="57783" y="105176"/>
                  <a:pt x="112552" y="134809"/>
                  <a:pt x="116256" y="135338"/>
                </a:cubicBezTo>
                <a:cubicBezTo>
                  <a:pt x="119960" y="135867"/>
                  <a:pt x="77097" y="103588"/>
                  <a:pt x="63868" y="94063"/>
                </a:cubicBezTo>
                <a:cubicBezTo>
                  <a:pt x="50639" y="84538"/>
                  <a:pt x="45877" y="88771"/>
                  <a:pt x="36881" y="78188"/>
                </a:cubicBezTo>
                <a:cubicBezTo>
                  <a:pt x="27885" y="67605"/>
                  <a:pt x="3278" y="5163"/>
                  <a:pt x="368" y="40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フリーフォーム: 図形 45">
            <a:extLst>
              <a:ext uri="{FF2B5EF4-FFF2-40B4-BE49-F238E27FC236}">
                <a16:creationId xmlns:a16="http://schemas.microsoft.com/office/drawing/2014/main" id="{229E5151-83DB-4B46-8485-59548B1A9A79}"/>
              </a:ext>
            </a:extLst>
          </p:cNvPr>
          <p:cNvSpPr/>
          <p:nvPr/>
        </p:nvSpPr>
        <p:spPr>
          <a:xfrm>
            <a:off x="6239838" y="4798999"/>
            <a:ext cx="120606" cy="157497"/>
          </a:xfrm>
          <a:custGeom>
            <a:avLst/>
            <a:gdLst>
              <a:gd name="connsiteX0" fmla="*/ 119687 w 120606"/>
              <a:gd name="connsiteY0" fmla="*/ 14 h 157497"/>
              <a:gd name="connsiteX1" fmla="*/ 84762 w 120606"/>
              <a:gd name="connsiteY1" fmla="*/ 76214 h 157497"/>
              <a:gd name="connsiteX2" fmla="*/ 625 w 120606"/>
              <a:gd name="connsiteY2" fmla="*/ 157176 h 157497"/>
              <a:gd name="connsiteX3" fmla="*/ 46662 w 120606"/>
              <a:gd name="connsiteY3" fmla="*/ 103201 h 157497"/>
              <a:gd name="connsiteX4" fmla="*/ 51425 w 120606"/>
              <a:gd name="connsiteY4" fmla="*/ 69864 h 157497"/>
              <a:gd name="connsiteX5" fmla="*/ 119687 w 120606"/>
              <a:gd name="connsiteY5" fmla="*/ 14 h 1574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0606" h="157497">
                <a:moveTo>
                  <a:pt x="119687" y="14"/>
                </a:moveTo>
                <a:cubicBezTo>
                  <a:pt x="125243" y="1072"/>
                  <a:pt x="104606" y="50020"/>
                  <a:pt x="84762" y="76214"/>
                </a:cubicBezTo>
                <a:cubicBezTo>
                  <a:pt x="64918" y="102408"/>
                  <a:pt x="6975" y="152678"/>
                  <a:pt x="625" y="157176"/>
                </a:cubicBezTo>
                <a:cubicBezTo>
                  <a:pt x="-5725" y="161674"/>
                  <a:pt x="38195" y="117753"/>
                  <a:pt x="46662" y="103201"/>
                </a:cubicBezTo>
                <a:cubicBezTo>
                  <a:pt x="55129" y="88649"/>
                  <a:pt x="44546" y="84681"/>
                  <a:pt x="51425" y="69864"/>
                </a:cubicBezTo>
                <a:cubicBezTo>
                  <a:pt x="58304" y="55047"/>
                  <a:pt x="114131" y="-1044"/>
                  <a:pt x="119687" y="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フリーフォーム: 図形 47">
            <a:extLst>
              <a:ext uri="{FF2B5EF4-FFF2-40B4-BE49-F238E27FC236}">
                <a16:creationId xmlns:a16="http://schemas.microsoft.com/office/drawing/2014/main" id="{26589A2F-C670-4E73-94A9-9957D7F10D31}"/>
              </a:ext>
            </a:extLst>
          </p:cNvPr>
          <p:cNvSpPr/>
          <p:nvPr/>
        </p:nvSpPr>
        <p:spPr>
          <a:xfrm>
            <a:off x="5962430" y="4828936"/>
            <a:ext cx="221971" cy="155296"/>
          </a:xfrm>
          <a:custGeom>
            <a:avLst/>
            <a:gdLst>
              <a:gd name="connsiteX0" fmla="*/ 220 w 221971"/>
              <a:gd name="connsiteY0" fmla="*/ 154227 h 155296"/>
              <a:gd name="connsiteX1" fmla="*/ 39908 w 221971"/>
              <a:gd name="connsiteY1" fmla="*/ 76439 h 155296"/>
              <a:gd name="connsiteX2" fmla="*/ 65308 w 221971"/>
              <a:gd name="connsiteY2" fmla="*/ 28814 h 155296"/>
              <a:gd name="connsiteX3" fmla="*/ 120870 w 221971"/>
              <a:gd name="connsiteY3" fmla="*/ 20877 h 155296"/>
              <a:gd name="connsiteX4" fmla="*/ 152620 w 221971"/>
              <a:gd name="connsiteY4" fmla="*/ 28814 h 155296"/>
              <a:gd name="connsiteX5" fmla="*/ 220883 w 221971"/>
              <a:gd name="connsiteY5" fmla="*/ 65327 h 155296"/>
              <a:gd name="connsiteX6" fmla="*/ 189133 w 221971"/>
              <a:gd name="connsiteY6" fmla="*/ 28814 h 155296"/>
              <a:gd name="connsiteX7" fmla="*/ 117695 w 221971"/>
              <a:gd name="connsiteY7" fmla="*/ 3414 h 155296"/>
              <a:gd name="connsiteX8" fmla="*/ 58958 w 221971"/>
              <a:gd name="connsiteY8" fmla="*/ 14527 h 155296"/>
              <a:gd name="connsiteX9" fmla="*/ 220 w 221971"/>
              <a:gd name="connsiteY9" fmla="*/ 154227 h 1552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21971" h="155296">
                <a:moveTo>
                  <a:pt x="220" y="154227"/>
                </a:moveTo>
                <a:cubicBezTo>
                  <a:pt x="-2955" y="164546"/>
                  <a:pt x="29060" y="97341"/>
                  <a:pt x="39908" y="76439"/>
                </a:cubicBezTo>
                <a:cubicBezTo>
                  <a:pt x="50756" y="55537"/>
                  <a:pt x="51815" y="38074"/>
                  <a:pt x="65308" y="28814"/>
                </a:cubicBezTo>
                <a:cubicBezTo>
                  <a:pt x="78801" y="19554"/>
                  <a:pt x="106318" y="20877"/>
                  <a:pt x="120870" y="20877"/>
                </a:cubicBezTo>
                <a:cubicBezTo>
                  <a:pt x="135422" y="20877"/>
                  <a:pt x="135951" y="21406"/>
                  <a:pt x="152620" y="28814"/>
                </a:cubicBezTo>
                <a:cubicBezTo>
                  <a:pt x="169289" y="36222"/>
                  <a:pt x="214798" y="65327"/>
                  <a:pt x="220883" y="65327"/>
                </a:cubicBezTo>
                <a:cubicBezTo>
                  <a:pt x="226968" y="65327"/>
                  <a:pt x="206331" y="39133"/>
                  <a:pt x="189133" y="28814"/>
                </a:cubicBezTo>
                <a:cubicBezTo>
                  <a:pt x="171935" y="18495"/>
                  <a:pt x="139391" y="5795"/>
                  <a:pt x="117695" y="3414"/>
                </a:cubicBezTo>
                <a:cubicBezTo>
                  <a:pt x="95999" y="1033"/>
                  <a:pt x="76420" y="-6904"/>
                  <a:pt x="58958" y="14527"/>
                </a:cubicBezTo>
                <a:cubicBezTo>
                  <a:pt x="41496" y="35958"/>
                  <a:pt x="3395" y="143908"/>
                  <a:pt x="220" y="1542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フリーフォーム: 図形 48">
            <a:extLst>
              <a:ext uri="{FF2B5EF4-FFF2-40B4-BE49-F238E27FC236}">
                <a16:creationId xmlns:a16="http://schemas.microsoft.com/office/drawing/2014/main" id="{B44FF176-4BEB-46CD-B1A1-1DA710E62ECF}"/>
              </a:ext>
            </a:extLst>
          </p:cNvPr>
          <p:cNvSpPr/>
          <p:nvPr/>
        </p:nvSpPr>
        <p:spPr>
          <a:xfrm>
            <a:off x="6054692" y="4546420"/>
            <a:ext cx="115978" cy="204137"/>
          </a:xfrm>
          <a:custGeom>
            <a:avLst/>
            <a:gdLst>
              <a:gd name="connsiteX0" fmla="*/ 1621 w 115978"/>
              <a:gd name="connsiteY0" fmla="*/ 180 h 204137"/>
              <a:gd name="connsiteX1" fmla="*/ 22258 w 115978"/>
              <a:gd name="connsiteY1" fmla="*/ 87493 h 204137"/>
              <a:gd name="connsiteX2" fmla="*/ 19083 w 115978"/>
              <a:gd name="connsiteY2" fmla="*/ 173218 h 204137"/>
              <a:gd name="connsiteX3" fmla="*/ 44483 w 115978"/>
              <a:gd name="connsiteY3" fmla="*/ 168455 h 204137"/>
              <a:gd name="connsiteX4" fmla="*/ 115921 w 115978"/>
              <a:gd name="connsiteY4" fmla="*/ 192268 h 204137"/>
              <a:gd name="connsiteX5" fmla="*/ 31783 w 115978"/>
              <a:gd name="connsiteY5" fmla="*/ 198618 h 204137"/>
              <a:gd name="connsiteX6" fmla="*/ 33 w 115978"/>
              <a:gd name="connsiteY6" fmla="*/ 197030 h 204137"/>
              <a:gd name="connsiteX7" fmla="*/ 36546 w 115978"/>
              <a:gd name="connsiteY7" fmla="*/ 111305 h 204137"/>
              <a:gd name="connsiteX8" fmla="*/ 1621 w 115978"/>
              <a:gd name="connsiteY8" fmla="*/ 180 h 204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5978" h="204137">
                <a:moveTo>
                  <a:pt x="1621" y="180"/>
                </a:moveTo>
                <a:cubicBezTo>
                  <a:pt x="-760" y="-3789"/>
                  <a:pt x="19348" y="58654"/>
                  <a:pt x="22258" y="87493"/>
                </a:cubicBezTo>
                <a:cubicBezTo>
                  <a:pt x="25168" y="116332"/>
                  <a:pt x="15379" y="159724"/>
                  <a:pt x="19083" y="173218"/>
                </a:cubicBezTo>
                <a:cubicBezTo>
                  <a:pt x="22787" y="186712"/>
                  <a:pt x="28343" y="165280"/>
                  <a:pt x="44483" y="168455"/>
                </a:cubicBezTo>
                <a:cubicBezTo>
                  <a:pt x="60623" y="171630"/>
                  <a:pt x="118038" y="187241"/>
                  <a:pt x="115921" y="192268"/>
                </a:cubicBezTo>
                <a:cubicBezTo>
                  <a:pt x="113804" y="197295"/>
                  <a:pt x="51098" y="197824"/>
                  <a:pt x="31783" y="198618"/>
                </a:cubicBezTo>
                <a:cubicBezTo>
                  <a:pt x="12468" y="199412"/>
                  <a:pt x="-761" y="211582"/>
                  <a:pt x="33" y="197030"/>
                </a:cubicBezTo>
                <a:cubicBezTo>
                  <a:pt x="827" y="182478"/>
                  <a:pt x="37075" y="140144"/>
                  <a:pt x="36546" y="111305"/>
                </a:cubicBezTo>
                <a:cubicBezTo>
                  <a:pt x="36017" y="82466"/>
                  <a:pt x="4002" y="4149"/>
                  <a:pt x="1621" y="1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フリーフォーム: 図形 49">
            <a:extLst>
              <a:ext uri="{FF2B5EF4-FFF2-40B4-BE49-F238E27FC236}">
                <a16:creationId xmlns:a16="http://schemas.microsoft.com/office/drawing/2014/main" id="{8ABB8958-B63F-4B66-B73D-12615BBB4469}"/>
              </a:ext>
            </a:extLst>
          </p:cNvPr>
          <p:cNvSpPr/>
          <p:nvPr/>
        </p:nvSpPr>
        <p:spPr>
          <a:xfrm>
            <a:off x="6237771" y="5041796"/>
            <a:ext cx="44986" cy="110171"/>
          </a:xfrm>
          <a:custGeom>
            <a:avLst/>
            <a:gdLst>
              <a:gd name="connsiteX0" fmla="*/ 46 w 44986"/>
              <a:gd name="connsiteY0" fmla="*/ 104 h 110171"/>
              <a:gd name="connsiteX1" fmla="*/ 36029 w 44986"/>
              <a:gd name="connsiteY1" fmla="*/ 78421 h 110171"/>
              <a:gd name="connsiteX2" fmla="*/ 38146 w 44986"/>
              <a:gd name="connsiteY2" fmla="*/ 110171 h 110171"/>
              <a:gd name="connsiteX3" fmla="*/ 36029 w 44986"/>
              <a:gd name="connsiteY3" fmla="*/ 78421 h 110171"/>
              <a:gd name="connsiteX4" fmla="*/ 44496 w 44986"/>
              <a:gd name="connsiteY4" fmla="*/ 61487 h 110171"/>
              <a:gd name="connsiteX5" fmla="*/ 46 w 44986"/>
              <a:gd name="connsiteY5" fmla="*/ 104 h 1101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986" h="110171">
                <a:moveTo>
                  <a:pt x="46" y="104"/>
                </a:moveTo>
                <a:cubicBezTo>
                  <a:pt x="-1365" y="2926"/>
                  <a:pt x="29679" y="60077"/>
                  <a:pt x="36029" y="78421"/>
                </a:cubicBezTo>
                <a:cubicBezTo>
                  <a:pt x="42379" y="96765"/>
                  <a:pt x="38146" y="110171"/>
                  <a:pt x="38146" y="110171"/>
                </a:cubicBezTo>
                <a:cubicBezTo>
                  <a:pt x="38146" y="110171"/>
                  <a:pt x="34971" y="86535"/>
                  <a:pt x="36029" y="78421"/>
                </a:cubicBezTo>
                <a:cubicBezTo>
                  <a:pt x="37087" y="70307"/>
                  <a:pt x="47318" y="70306"/>
                  <a:pt x="44496" y="61487"/>
                </a:cubicBezTo>
                <a:cubicBezTo>
                  <a:pt x="41674" y="52668"/>
                  <a:pt x="1457" y="-2718"/>
                  <a:pt x="46" y="1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フリーフォーム: 図形 50">
            <a:extLst>
              <a:ext uri="{FF2B5EF4-FFF2-40B4-BE49-F238E27FC236}">
                <a16:creationId xmlns:a16="http://schemas.microsoft.com/office/drawing/2014/main" id="{EF340CBF-BEB0-4280-9B96-9A6EA2C1BE1A}"/>
              </a:ext>
            </a:extLst>
          </p:cNvPr>
          <p:cNvSpPr/>
          <p:nvPr/>
        </p:nvSpPr>
        <p:spPr>
          <a:xfrm>
            <a:off x="6197522" y="5037433"/>
            <a:ext cx="35401" cy="159333"/>
          </a:xfrm>
          <a:custGeom>
            <a:avLst/>
            <a:gdLst>
              <a:gd name="connsiteX0" fmla="*/ 2195 w 35401"/>
              <a:gd name="connsiteY0" fmla="*/ 234 h 159333"/>
              <a:gd name="connsiteX1" fmla="*/ 2195 w 35401"/>
              <a:gd name="connsiteY1" fmla="*/ 59500 h 159333"/>
              <a:gd name="connsiteX2" fmla="*/ 31828 w 35401"/>
              <a:gd name="connsiteY2" fmla="*/ 154750 h 159333"/>
              <a:gd name="connsiteX3" fmla="*/ 33945 w 35401"/>
              <a:gd name="connsiteY3" fmla="*/ 139934 h 159333"/>
              <a:gd name="connsiteX4" fmla="*/ 23361 w 35401"/>
              <a:gd name="connsiteY4" fmla="*/ 101834 h 159333"/>
              <a:gd name="connsiteX5" fmla="*/ 2195 w 35401"/>
              <a:gd name="connsiteY5" fmla="*/ 80667 h 159333"/>
              <a:gd name="connsiteX6" fmla="*/ 2195 w 35401"/>
              <a:gd name="connsiteY6" fmla="*/ 234 h 1593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401" h="159333">
                <a:moveTo>
                  <a:pt x="2195" y="234"/>
                </a:moveTo>
                <a:cubicBezTo>
                  <a:pt x="2195" y="-3294"/>
                  <a:pt x="-2744" y="33747"/>
                  <a:pt x="2195" y="59500"/>
                </a:cubicBezTo>
                <a:cubicBezTo>
                  <a:pt x="7134" y="85253"/>
                  <a:pt x="31828" y="154750"/>
                  <a:pt x="31828" y="154750"/>
                </a:cubicBezTo>
                <a:cubicBezTo>
                  <a:pt x="37120" y="168156"/>
                  <a:pt x="35356" y="148753"/>
                  <a:pt x="33945" y="139934"/>
                </a:cubicBezTo>
                <a:cubicBezTo>
                  <a:pt x="32534" y="131115"/>
                  <a:pt x="28653" y="111712"/>
                  <a:pt x="23361" y="101834"/>
                </a:cubicBezTo>
                <a:cubicBezTo>
                  <a:pt x="18069" y="91956"/>
                  <a:pt x="5723" y="91603"/>
                  <a:pt x="2195" y="80667"/>
                </a:cubicBezTo>
                <a:cubicBezTo>
                  <a:pt x="-1333" y="69731"/>
                  <a:pt x="2195" y="3762"/>
                  <a:pt x="2195" y="2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フリーフォーム: 図形 51">
            <a:extLst>
              <a:ext uri="{FF2B5EF4-FFF2-40B4-BE49-F238E27FC236}">
                <a16:creationId xmlns:a16="http://schemas.microsoft.com/office/drawing/2014/main" id="{6251985C-AA40-48F2-A097-D4788D16256B}"/>
              </a:ext>
            </a:extLst>
          </p:cNvPr>
          <p:cNvSpPr/>
          <p:nvPr/>
        </p:nvSpPr>
        <p:spPr>
          <a:xfrm>
            <a:off x="5632171" y="5351423"/>
            <a:ext cx="406740" cy="150969"/>
          </a:xfrm>
          <a:custGeom>
            <a:avLst/>
            <a:gdLst>
              <a:gd name="connsiteX0" fmla="*/ 279 w 406740"/>
              <a:gd name="connsiteY0" fmla="*/ 150852 h 150969"/>
              <a:gd name="connsiteX1" fmla="*/ 49492 w 406740"/>
              <a:gd name="connsiteY1" fmla="*/ 92115 h 150969"/>
              <a:gd name="connsiteX2" fmla="*/ 168554 w 406740"/>
              <a:gd name="connsiteY2" fmla="*/ 93702 h 150969"/>
              <a:gd name="connsiteX3" fmla="*/ 247929 w 406740"/>
              <a:gd name="connsiteY3" fmla="*/ 84177 h 150969"/>
              <a:gd name="connsiteX4" fmla="*/ 328892 w 406740"/>
              <a:gd name="connsiteY4" fmla="*/ 49252 h 150969"/>
              <a:gd name="connsiteX5" fmla="*/ 406679 w 406740"/>
              <a:gd name="connsiteY5" fmla="*/ 40 h 150969"/>
              <a:gd name="connsiteX6" fmla="*/ 316192 w 406740"/>
              <a:gd name="connsiteY6" fmla="*/ 41315 h 150969"/>
              <a:gd name="connsiteX7" fmla="*/ 193954 w 406740"/>
              <a:gd name="connsiteY7" fmla="*/ 65127 h 150969"/>
              <a:gd name="connsiteX8" fmla="*/ 68542 w 406740"/>
              <a:gd name="connsiteY8" fmla="*/ 74652 h 150969"/>
              <a:gd name="connsiteX9" fmla="*/ 279 w 406740"/>
              <a:gd name="connsiteY9" fmla="*/ 150852 h 1509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06740" h="150969">
                <a:moveTo>
                  <a:pt x="279" y="150852"/>
                </a:moveTo>
                <a:cubicBezTo>
                  <a:pt x="-2896" y="153763"/>
                  <a:pt x="21446" y="101640"/>
                  <a:pt x="49492" y="92115"/>
                </a:cubicBezTo>
                <a:cubicBezTo>
                  <a:pt x="77538" y="82590"/>
                  <a:pt x="135481" y="95025"/>
                  <a:pt x="168554" y="93702"/>
                </a:cubicBezTo>
                <a:cubicBezTo>
                  <a:pt x="201627" y="92379"/>
                  <a:pt x="221206" y="91585"/>
                  <a:pt x="247929" y="84177"/>
                </a:cubicBezTo>
                <a:cubicBezTo>
                  <a:pt x="274652" y="76769"/>
                  <a:pt x="302434" y="63275"/>
                  <a:pt x="328892" y="49252"/>
                </a:cubicBezTo>
                <a:cubicBezTo>
                  <a:pt x="355350" y="35229"/>
                  <a:pt x="408796" y="1363"/>
                  <a:pt x="406679" y="40"/>
                </a:cubicBezTo>
                <a:cubicBezTo>
                  <a:pt x="404562" y="-1283"/>
                  <a:pt x="351646" y="30467"/>
                  <a:pt x="316192" y="41315"/>
                </a:cubicBezTo>
                <a:cubicBezTo>
                  <a:pt x="280738" y="52163"/>
                  <a:pt x="235229" y="59571"/>
                  <a:pt x="193954" y="65127"/>
                </a:cubicBezTo>
                <a:cubicBezTo>
                  <a:pt x="152679" y="70683"/>
                  <a:pt x="98969" y="61687"/>
                  <a:pt x="68542" y="74652"/>
                </a:cubicBezTo>
                <a:cubicBezTo>
                  <a:pt x="38115" y="87617"/>
                  <a:pt x="3454" y="147941"/>
                  <a:pt x="279" y="15085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フリーフォーム: 図形 52">
            <a:extLst>
              <a:ext uri="{FF2B5EF4-FFF2-40B4-BE49-F238E27FC236}">
                <a16:creationId xmlns:a16="http://schemas.microsoft.com/office/drawing/2014/main" id="{2CE43246-4AA8-4533-B4CC-9921FF6822EB}"/>
              </a:ext>
            </a:extLst>
          </p:cNvPr>
          <p:cNvSpPr/>
          <p:nvPr/>
        </p:nvSpPr>
        <p:spPr>
          <a:xfrm>
            <a:off x="6032486" y="5247559"/>
            <a:ext cx="259359" cy="115500"/>
          </a:xfrm>
          <a:custGeom>
            <a:avLst/>
            <a:gdLst>
              <a:gd name="connsiteX0" fmla="*/ 1602 w 259359"/>
              <a:gd name="connsiteY0" fmla="*/ 115016 h 115500"/>
              <a:gd name="connsiteX1" fmla="*/ 80977 w 259359"/>
              <a:gd name="connsiteY1" fmla="*/ 57866 h 115500"/>
              <a:gd name="connsiteX2" fmla="*/ 157177 w 259359"/>
              <a:gd name="connsiteY2" fmla="*/ 716 h 115500"/>
              <a:gd name="connsiteX3" fmla="*/ 258777 w 259359"/>
              <a:gd name="connsiteY3" fmla="*/ 24529 h 115500"/>
              <a:gd name="connsiteX4" fmla="*/ 196864 w 259359"/>
              <a:gd name="connsiteY4" fmla="*/ 5479 h 115500"/>
              <a:gd name="connsiteX5" fmla="*/ 157177 w 259359"/>
              <a:gd name="connsiteY5" fmla="*/ 24529 h 115500"/>
              <a:gd name="connsiteX6" fmla="*/ 1602 w 259359"/>
              <a:gd name="connsiteY6" fmla="*/ 115016 h 115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9359" h="115500">
                <a:moveTo>
                  <a:pt x="1602" y="115016"/>
                </a:moveTo>
                <a:cubicBezTo>
                  <a:pt x="-11098" y="120572"/>
                  <a:pt x="55048" y="76916"/>
                  <a:pt x="80977" y="57866"/>
                </a:cubicBezTo>
                <a:cubicBezTo>
                  <a:pt x="106906" y="38816"/>
                  <a:pt x="127544" y="6272"/>
                  <a:pt x="157177" y="716"/>
                </a:cubicBezTo>
                <a:cubicBezTo>
                  <a:pt x="186810" y="-4840"/>
                  <a:pt x="252162" y="23735"/>
                  <a:pt x="258777" y="24529"/>
                </a:cubicBezTo>
                <a:cubicBezTo>
                  <a:pt x="265392" y="25323"/>
                  <a:pt x="213797" y="5479"/>
                  <a:pt x="196864" y="5479"/>
                </a:cubicBezTo>
                <a:cubicBezTo>
                  <a:pt x="179931" y="5479"/>
                  <a:pt x="187339" y="8919"/>
                  <a:pt x="157177" y="24529"/>
                </a:cubicBezTo>
                <a:cubicBezTo>
                  <a:pt x="127015" y="40139"/>
                  <a:pt x="14302" y="109460"/>
                  <a:pt x="1602" y="1150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フリーフォーム: 図形 53">
            <a:extLst>
              <a:ext uri="{FF2B5EF4-FFF2-40B4-BE49-F238E27FC236}">
                <a16:creationId xmlns:a16="http://schemas.microsoft.com/office/drawing/2014/main" id="{6005FD46-5F20-459F-941D-965BECED86FA}"/>
              </a:ext>
            </a:extLst>
          </p:cNvPr>
          <p:cNvSpPr/>
          <p:nvPr/>
        </p:nvSpPr>
        <p:spPr>
          <a:xfrm>
            <a:off x="6256842" y="5210467"/>
            <a:ext cx="228321" cy="84105"/>
          </a:xfrm>
          <a:custGeom>
            <a:avLst/>
            <a:gdLst>
              <a:gd name="connsiteX0" fmla="*/ 1083 w 228321"/>
              <a:gd name="connsiteY0" fmla="*/ 61621 h 84105"/>
              <a:gd name="connsiteX1" fmla="*/ 93158 w 228321"/>
              <a:gd name="connsiteY1" fmla="*/ 1296 h 84105"/>
              <a:gd name="connsiteX2" fmla="*/ 132846 w 228321"/>
              <a:gd name="connsiteY2" fmla="*/ 23521 h 84105"/>
              <a:gd name="connsiteX3" fmla="*/ 193171 w 228321"/>
              <a:gd name="connsiteY3" fmla="*/ 61621 h 84105"/>
              <a:gd name="connsiteX4" fmla="*/ 228096 w 228321"/>
              <a:gd name="connsiteY4" fmla="*/ 83846 h 84105"/>
              <a:gd name="connsiteX5" fmla="*/ 205871 w 228321"/>
              <a:gd name="connsiteY5" fmla="*/ 47333 h 84105"/>
              <a:gd name="connsiteX6" fmla="*/ 161421 w 228321"/>
              <a:gd name="connsiteY6" fmla="*/ 25108 h 84105"/>
              <a:gd name="connsiteX7" fmla="*/ 1083 w 228321"/>
              <a:gd name="connsiteY7" fmla="*/ 61621 h 841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28321" h="84105">
                <a:moveTo>
                  <a:pt x="1083" y="61621"/>
                </a:moveTo>
                <a:cubicBezTo>
                  <a:pt x="-10294" y="57652"/>
                  <a:pt x="71198" y="7646"/>
                  <a:pt x="93158" y="1296"/>
                </a:cubicBezTo>
                <a:cubicBezTo>
                  <a:pt x="115119" y="-5054"/>
                  <a:pt x="116177" y="13467"/>
                  <a:pt x="132846" y="23521"/>
                </a:cubicBezTo>
                <a:cubicBezTo>
                  <a:pt x="149515" y="33575"/>
                  <a:pt x="177296" y="51567"/>
                  <a:pt x="193171" y="61621"/>
                </a:cubicBezTo>
                <a:cubicBezTo>
                  <a:pt x="209046" y="71675"/>
                  <a:pt x="225979" y="86227"/>
                  <a:pt x="228096" y="83846"/>
                </a:cubicBezTo>
                <a:cubicBezTo>
                  <a:pt x="230213" y="81465"/>
                  <a:pt x="216984" y="57123"/>
                  <a:pt x="205871" y="47333"/>
                </a:cubicBezTo>
                <a:cubicBezTo>
                  <a:pt x="194759" y="37543"/>
                  <a:pt x="192906" y="26166"/>
                  <a:pt x="161421" y="25108"/>
                </a:cubicBezTo>
                <a:cubicBezTo>
                  <a:pt x="129936" y="24050"/>
                  <a:pt x="12460" y="65590"/>
                  <a:pt x="1083" y="616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フリーフォーム: 図形 54">
            <a:extLst>
              <a:ext uri="{FF2B5EF4-FFF2-40B4-BE49-F238E27FC236}">
                <a16:creationId xmlns:a16="http://schemas.microsoft.com/office/drawing/2014/main" id="{9E894C2D-DED0-44FB-B0A5-4BAABA2F32B3}"/>
              </a:ext>
            </a:extLst>
          </p:cNvPr>
          <p:cNvSpPr/>
          <p:nvPr/>
        </p:nvSpPr>
        <p:spPr>
          <a:xfrm>
            <a:off x="5884863" y="5365175"/>
            <a:ext cx="259509" cy="72013"/>
          </a:xfrm>
          <a:custGeom>
            <a:avLst/>
            <a:gdLst>
              <a:gd name="connsiteX0" fmla="*/ 0 w 259509"/>
              <a:gd name="connsiteY0" fmla="*/ 72013 h 72013"/>
              <a:gd name="connsiteX1" fmla="*/ 203200 w 259509"/>
              <a:gd name="connsiteY1" fmla="*/ 30738 h 72013"/>
              <a:gd name="connsiteX2" fmla="*/ 258762 w 259509"/>
              <a:gd name="connsiteY2" fmla="*/ 575 h 72013"/>
              <a:gd name="connsiteX3" fmla="*/ 231775 w 259509"/>
              <a:gd name="connsiteY3" fmla="*/ 11688 h 72013"/>
              <a:gd name="connsiteX4" fmla="*/ 182562 w 259509"/>
              <a:gd name="connsiteY4" fmla="*/ 21213 h 72013"/>
              <a:gd name="connsiteX5" fmla="*/ 0 w 259509"/>
              <a:gd name="connsiteY5" fmla="*/ 72013 h 720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9509" h="72013">
                <a:moveTo>
                  <a:pt x="0" y="72013"/>
                </a:moveTo>
                <a:cubicBezTo>
                  <a:pt x="80036" y="57328"/>
                  <a:pt x="160073" y="42644"/>
                  <a:pt x="203200" y="30738"/>
                </a:cubicBezTo>
                <a:cubicBezTo>
                  <a:pt x="246327" y="18832"/>
                  <a:pt x="258762" y="575"/>
                  <a:pt x="258762" y="575"/>
                </a:cubicBezTo>
                <a:cubicBezTo>
                  <a:pt x="263524" y="-2600"/>
                  <a:pt x="244475" y="8248"/>
                  <a:pt x="231775" y="11688"/>
                </a:cubicBezTo>
                <a:cubicBezTo>
                  <a:pt x="219075" y="15128"/>
                  <a:pt x="182562" y="21213"/>
                  <a:pt x="182562" y="21213"/>
                </a:cubicBezTo>
                <a:lnTo>
                  <a:pt x="0" y="72013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フリーフォーム: 図形 55">
            <a:extLst>
              <a:ext uri="{FF2B5EF4-FFF2-40B4-BE49-F238E27FC236}">
                <a16:creationId xmlns:a16="http://schemas.microsoft.com/office/drawing/2014/main" id="{113AA620-1981-4E6C-BE0A-53C27D24BA37}"/>
              </a:ext>
            </a:extLst>
          </p:cNvPr>
          <p:cNvSpPr/>
          <p:nvPr/>
        </p:nvSpPr>
        <p:spPr>
          <a:xfrm>
            <a:off x="6351458" y="5294172"/>
            <a:ext cx="141646" cy="51468"/>
          </a:xfrm>
          <a:custGeom>
            <a:avLst/>
            <a:gdLst>
              <a:gd name="connsiteX0" fmla="*/ 141417 w 141646"/>
              <a:gd name="connsiteY0" fmla="*/ 141 h 51468"/>
              <a:gd name="connsiteX1" fmla="*/ 90617 w 141646"/>
              <a:gd name="connsiteY1" fmla="*/ 50941 h 51468"/>
              <a:gd name="connsiteX2" fmla="*/ 130 w 141646"/>
              <a:gd name="connsiteY2" fmla="*/ 27128 h 51468"/>
              <a:gd name="connsiteX3" fmla="*/ 71567 w 141646"/>
              <a:gd name="connsiteY3" fmla="*/ 35066 h 51468"/>
              <a:gd name="connsiteX4" fmla="*/ 141417 w 141646"/>
              <a:gd name="connsiteY4" fmla="*/ 141 h 514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1646" h="51468">
                <a:moveTo>
                  <a:pt x="141417" y="141"/>
                </a:moveTo>
                <a:cubicBezTo>
                  <a:pt x="144592" y="2787"/>
                  <a:pt x="114165" y="46443"/>
                  <a:pt x="90617" y="50941"/>
                </a:cubicBezTo>
                <a:cubicBezTo>
                  <a:pt x="67069" y="55439"/>
                  <a:pt x="3305" y="29774"/>
                  <a:pt x="130" y="27128"/>
                </a:cubicBezTo>
                <a:cubicBezTo>
                  <a:pt x="-3045" y="24482"/>
                  <a:pt x="52782" y="37447"/>
                  <a:pt x="71567" y="35066"/>
                </a:cubicBezTo>
                <a:cubicBezTo>
                  <a:pt x="90352" y="32685"/>
                  <a:pt x="138242" y="-2505"/>
                  <a:pt x="141417" y="1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フリーフォーム: 図形 56">
            <a:extLst>
              <a:ext uri="{FF2B5EF4-FFF2-40B4-BE49-F238E27FC236}">
                <a16:creationId xmlns:a16="http://schemas.microsoft.com/office/drawing/2014/main" id="{EE79D4FB-0BBB-4A21-ADE5-CBFBC42330D8}"/>
              </a:ext>
            </a:extLst>
          </p:cNvPr>
          <p:cNvSpPr/>
          <p:nvPr/>
        </p:nvSpPr>
        <p:spPr>
          <a:xfrm>
            <a:off x="6140099" y="5305754"/>
            <a:ext cx="228488" cy="55319"/>
          </a:xfrm>
          <a:custGeom>
            <a:avLst/>
            <a:gdLst>
              <a:gd name="connsiteX0" fmla="*/ 351 w 228488"/>
              <a:gd name="connsiteY0" fmla="*/ 44121 h 55319"/>
              <a:gd name="connsiteX1" fmla="*/ 103539 w 228488"/>
              <a:gd name="connsiteY1" fmla="*/ 55234 h 55319"/>
              <a:gd name="connsiteX2" fmla="*/ 168626 w 228488"/>
              <a:gd name="connsiteY2" fmla="*/ 37771 h 55319"/>
              <a:gd name="connsiteX3" fmla="*/ 222601 w 228488"/>
              <a:gd name="connsiteY3" fmla="*/ 2846 h 55319"/>
              <a:gd name="connsiteX4" fmla="*/ 222601 w 228488"/>
              <a:gd name="connsiteY4" fmla="*/ 4434 h 55319"/>
              <a:gd name="connsiteX5" fmla="*/ 182914 w 228488"/>
              <a:gd name="connsiteY5" fmla="*/ 23484 h 55319"/>
              <a:gd name="connsiteX6" fmla="*/ 141639 w 228488"/>
              <a:gd name="connsiteY6" fmla="*/ 36184 h 55319"/>
              <a:gd name="connsiteX7" fmla="*/ 351 w 228488"/>
              <a:gd name="connsiteY7" fmla="*/ 44121 h 553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28488" h="55319">
                <a:moveTo>
                  <a:pt x="351" y="44121"/>
                </a:moveTo>
                <a:cubicBezTo>
                  <a:pt x="-5999" y="47296"/>
                  <a:pt x="75493" y="56292"/>
                  <a:pt x="103539" y="55234"/>
                </a:cubicBezTo>
                <a:cubicBezTo>
                  <a:pt x="131585" y="54176"/>
                  <a:pt x="148782" y="46502"/>
                  <a:pt x="168626" y="37771"/>
                </a:cubicBezTo>
                <a:cubicBezTo>
                  <a:pt x="188470" y="29040"/>
                  <a:pt x="222601" y="2846"/>
                  <a:pt x="222601" y="2846"/>
                </a:cubicBezTo>
                <a:cubicBezTo>
                  <a:pt x="231597" y="-2710"/>
                  <a:pt x="229215" y="994"/>
                  <a:pt x="222601" y="4434"/>
                </a:cubicBezTo>
                <a:cubicBezTo>
                  <a:pt x="215987" y="7874"/>
                  <a:pt x="196408" y="18192"/>
                  <a:pt x="182914" y="23484"/>
                </a:cubicBezTo>
                <a:cubicBezTo>
                  <a:pt x="169420" y="28776"/>
                  <a:pt x="168097" y="34332"/>
                  <a:pt x="141639" y="36184"/>
                </a:cubicBezTo>
                <a:cubicBezTo>
                  <a:pt x="115181" y="38036"/>
                  <a:pt x="6701" y="40946"/>
                  <a:pt x="351" y="441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フリーフォーム: 図形 57">
            <a:extLst>
              <a:ext uri="{FF2B5EF4-FFF2-40B4-BE49-F238E27FC236}">
                <a16:creationId xmlns:a16="http://schemas.microsoft.com/office/drawing/2014/main" id="{44874DD5-55F9-4C37-9980-6C3461E47279}"/>
              </a:ext>
            </a:extLst>
          </p:cNvPr>
          <p:cNvSpPr/>
          <p:nvPr/>
        </p:nvSpPr>
        <p:spPr>
          <a:xfrm>
            <a:off x="5895171" y="5395191"/>
            <a:ext cx="357247" cy="59653"/>
          </a:xfrm>
          <a:custGeom>
            <a:avLst/>
            <a:gdLst>
              <a:gd name="connsiteX0" fmla="*/ 804 w 357247"/>
              <a:gd name="connsiteY0" fmla="*/ 54697 h 59653"/>
              <a:gd name="connsiteX1" fmla="*/ 145267 w 357247"/>
              <a:gd name="connsiteY1" fmla="*/ 46759 h 59653"/>
              <a:gd name="connsiteX2" fmla="*/ 353229 w 357247"/>
              <a:gd name="connsiteY2" fmla="*/ 722 h 59653"/>
              <a:gd name="connsiteX3" fmla="*/ 277029 w 357247"/>
              <a:gd name="connsiteY3" fmla="*/ 21359 h 59653"/>
              <a:gd name="connsiteX4" fmla="*/ 208767 w 357247"/>
              <a:gd name="connsiteY4" fmla="*/ 57872 h 59653"/>
              <a:gd name="connsiteX5" fmla="*/ 804 w 357247"/>
              <a:gd name="connsiteY5" fmla="*/ 54697 h 596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7247" h="59653">
                <a:moveTo>
                  <a:pt x="804" y="54697"/>
                </a:moveTo>
                <a:cubicBezTo>
                  <a:pt x="-9779" y="52845"/>
                  <a:pt x="86530" y="55755"/>
                  <a:pt x="145267" y="46759"/>
                </a:cubicBezTo>
                <a:cubicBezTo>
                  <a:pt x="204004" y="37763"/>
                  <a:pt x="331269" y="4955"/>
                  <a:pt x="353229" y="722"/>
                </a:cubicBezTo>
                <a:cubicBezTo>
                  <a:pt x="375189" y="-3511"/>
                  <a:pt x="301106" y="11834"/>
                  <a:pt x="277029" y="21359"/>
                </a:cubicBezTo>
                <a:cubicBezTo>
                  <a:pt x="252952" y="30884"/>
                  <a:pt x="252423" y="53110"/>
                  <a:pt x="208767" y="57872"/>
                </a:cubicBezTo>
                <a:cubicBezTo>
                  <a:pt x="165111" y="62634"/>
                  <a:pt x="11387" y="56549"/>
                  <a:pt x="804" y="546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フリーフォーム: 図形 58">
            <a:extLst>
              <a:ext uri="{FF2B5EF4-FFF2-40B4-BE49-F238E27FC236}">
                <a16:creationId xmlns:a16="http://schemas.microsoft.com/office/drawing/2014/main" id="{5E532D10-2195-40E5-B299-7A378ADD8502}"/>
              </a:ext>
            </a:extLst>
          </p:cNvPr>
          <p:cNvSpPr/>
          <p:nvPr/>
        </p:nvSpPr>
        <p:spPr>
          <a:xfrm>
            <a:off x="6238860" y="5368561"/>
            <a:ext cx="193694" cy="49744"/>
          </a:xfrm>
          <a:custGeom>
            <a:avLst/>
            <a:gdLst>
              <a:gd name="connsiteX0" fmla="*/ 15 w 193694"/>
              <a:gd name="connsiteY0" fmla="*/ 49577 h 49744"/>
              <a:gd name="connsiteX1" fmla="*/ 85740 w 193694"/>
              <a:gd name="connsiteY1" fmla="*/ 27352 h 49744"/>
              <a:gd name="connsiteX2" fmla="*/ 125428 w 193694"/>
              <a:gd name="connsiteY2" fmla="*/ 14652 h 49744"/>
              <a:gd name="connsiteX3" fmla="*/ 193690 w 193694"/>
              <a:gd name="connsiteY3" fmla="*/ 364 h 49744"/>
              <a:gd name="connsiteX4" fmla="*/ 128603 w 193694"/>
              <a:gd name="connsiteY4" fmla="*/ 5127 h 49744"/>
              <a:gd name="connsiteX5" fmla="*/ 79390 w 193694"/>
              <a:gd name="connsiteY5" fmla="*/ 14652 h 49744"/>
              <a:gd name="connsiteX6" fmla="*/ 15 w 193694"/>
              <a:gd name="connsiteY6" fmla="*/ 49577 h 497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3694" h="49744">
                <a:moveTo>
                  <a:pt x="15" y="49577"/>
                </a:moveTo>
                <a:cubicBezTo>
                  <a:pt x="1073" y="51694"/>
                  <a:pt x="64838" y="33173"/>
                  <a:pt x="85740" y="27352"/>
                </a:cubicBezTo>
                <a:cubicBezTo>
                  <a:pt x="106642" y="21531"/>
                  <a:pt x="107436" y="19150"/>
                  <a:pt x="125428" y="14652"/>
                </a:cubicBezTo>
                <a:cubicBezTo>
                  <a:pt x="143420" y="10154"/>
                  <a:pt x="193161" y="1951"/>
                  <a:pt x="193690" y="364"/>
                </a:cubicBezTo>
                <a:cubicBezTo>
                  <a:pt x="194219" y="-1223"/>
                  <a:pt x="147653" y="2746"/>
                  <a:pt x="128603" y="5127"/>
                </a:cubicBezTo>
                <a:cubicBezTo>
                  <a:pt x="109553" y="7508"/>
                  <a:pt x="106377" y="7773"/>
                  <a:pt x="79390" y="14652"/>
                </a:cubicBezTo>
                <a:cubicBezTo>
                  <a:pt x="52403" y="21531"/>
                  <a:pt x="-1043" y="47460"/>
                  <a:pt x="15" y="495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フリーフォーム: 図形 59">
            <a:extLst>
              <a:ext uri="{FF2B5EF4-FFF2-40B4-BE49-F238E27FC236}">
                <a16:creationId xmlns:a16="http://schemas.microsoft.com/office/drawing/2014/main" id="{1E760AD4-D811-4B79-9DE0-E39695473EDE}"/>
              </a:ext>
            </a:extLst>
          </p:cNvPr>
          <p:cNvSpPr/>
          <p:nvPr/>
        </p:nvSpPr>
        <p:spPr>
          <a:xfrm>
            <a:off x="5884836" y="5483225"/>
            <a:ext cx="447713" cy="22340"/>
          </a:xfrm>
          <a:custGeom>
            <a:avLst/>
            <a:gdLst>
              <a:gd name="connsiteX0" fmla="*/ 27 w 447713"/>
              <a:gd name="connsiteY0" fmla="*/ 11113 h 22340"/>
              <a:gd name="connsiteX1" fmla="*/ 227039 w 447713"/>
              <a:gd name="connsiteY1" fmla="*/ 15875 h 22340"/>
              <a:gd name="connsiteX2" fmla="*/ 368327 w 447713"/>
              <a:gd name="connsiteY2" fmla="*/ 22225 h 22340"/>
              <a:gd name="connsiteX3" fmla="*/ 447702 w 447713"/>
              <a:gd name="connsiteY3" fmla="*/ 19050 h 22340"/>
              <a:gd name="connsiteX4" fmla="*/ 373089 w 447713"/>
              <a:gd name="connsiteY4" fmla="*/ 7938 h 22340"/>
              <a:gd name="connsiteX5" fmla="*/ 244502 w 447713"/>
              <a:gd name="connsiteY5" fmla="*/ 0 h 22340"/>
              <a:gd name="connsiteX6" fmla="*/ 27 w 447713"/>
              <a:gd name="connsiteY6" fmla="*/ 11113 h 223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7713" h="22340">
                <a:moveTo>
                  <a:pt x="27" y="11113"/>
                </a:moveTo>
                <a:cubicBezTo>
                  <a:pt x="-2883" y="13759"/>
                  <a:pt x="227039" y="15875"/>
                  <a:pt x="227039" y="15875"/>
                </a:cubicBezTo>
                <a:cubicBezTo>
                  <a:pt x="288422" y="17727"/>
                  <a:pt x="331550" y="21696"/>
                  <a:pt x="368327" y="22225"/>
                </a:cubicBezTo>
                <a:cubicBezTo>
                  <a:pt x="405104" y="22754"/>
                  <a:pt x="446908" y="21431"/>
                  <a:pt x="447702" y="19050"/>
                </a:cubicBezTo>
                <a:cubicBezTo>
                  <a:pt x="448496" y="16669"/>
                  <a:pt x="406956" y="11113"/>
                  <a:pt x="373089" y="7938"/>
                </a:cubicBezTo>
                <a:cubicBezTo>
                  <a:pt x="339222" y="4763"/>
                  <a:pt x="306414" y="0"/>
                  <a:pt x="244502" y="0"/>
                </a:cubicBezTo>
                <a:cubicBezTo>
                  <a:pt x="182590" y="0"/>
                  <a:pt x="2937" y="8467"/>
                  <a:pt x="27" y="111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フリーフォーム: 図形 60">
            <a:extLst>
              <a:ext uri="{FF2B5EF4-FFF2-40B4-BE49-F238E27FC236}">
                <a16:creationId xmlns:a16="http://schemas.microsoft.com/office/drawing/2014/main" id="{A1ED23B2-40C2-4A2B-88CC-8636CBDCF4E1}"/>
              </a:ext>
            </a:extLst>
          </p:cNvPr>
          <p:cNvSpPr/>
          <p:nvPr/>
        </p:nvSpPr>
        <p:spPr>
          <a:xfrm>
            <a:off x="6366034" y="5367338"/>
            <a:ext cx="141349" cy="90875"/>
          </a:xfrm>
          <a:custGeom>
            <a:avLst/>
            <a:gdLst>
              <a:gd name="connsiteX0" fmla="*/ 141129 w 141349"/>
              <a:gd name="connsiteY0" fmla="*/ 0 h 90875"/>
              <a:gd name="connsiteX1" fmla="*/ 49054 w 141349"/>
              <a:gd name="connsiteY1" fmla="*/ 39687 h 90875"/>
              <a:gd name="connsiteX2" fmla="*/ 3016 w 141349"/>
              <a:gd name="connsiteY2" fmla="*/ 90487 h 90875"/>
              <a:gd name="connsiteX3" fmla="*/ 6191 w 141349"/>
              <a:gd name="connsiteY3" fmla="*/ 61912 h 90875"/>
              <a:gd name="connsiteX4" fmla="*/ 20479 w 141349"/>
              <a:gd name="connsiteY4" fmla="*/ 39687 h 90875"/>
              <a:gd name="connsiteX5" fmla="*/ 141129 w 141349"/>
              <a:gd name="connsiteY5" fmla="*/ 0 h 908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1349" h="90875">
                <a:moveTo>
                  <a:pt x="141129" y="0"/>
                </a:moveTo>
                <a:cubicBezTo>
                  <a:pt x="145891" y="0"/>
                  <a:pt x="72073" y="24606"/>
                  <a:pt x="49054" y="39687"/>
                </a:cubicBezTo>
                <a:cubicBezTo>
                  <a:pt x="26035" y="54768"/>
                  <a:pt x="10160" y="86783"/>
                  <a:pt x="3016" y="90487"/>
                </a:cubicBezTo>
                <a:cubicBezTo>
                  <a:pt x="-4128" y="94191"/>
                  <a:pt x="3281" y="70379"/>
                  <a:pt x="6191" y="61912"/>
                </a:cubicBezTo>
                <a:cubicBezTo>
                  <a:pt x="9101" y="53445"/>
                  <a:pt x="2487" y="49212"/>
                  <a:pt x="20479" y="39687"/>
                </a:cubicBezTo>
                <a:cubicBezTo>
                  <a:pt x="38471" y="30162"/>
                  <a:pt x="136367" y="0"/>
                  <a:pt x="141129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フリーフォーム: 図形 62">
            <a:extLst>
              <a:ext uri="{FF2B5EF4-FFF2-40B4-BE49-F238E27FC236}">
                <a16:creationId xmlns:a16="http://schemas.microsoft.com/office/drawing/2014/main" id="{E0B9E584-BFDC-4F3E-A24D-25C205A5903D}"/>
              </a:ext>
            </a:extLst>
          </p:cNvPr>
          <p:cNvSpPr/>
          <p:nvPr/>
        </p:nvSpPr>
        <p:spPr>
          <a:xfrm>
            <a:off x="5873705" y="4125741"/>
            <a:ext cx="176767" cy="221707"/>
          </a:xfrm>
          <a:custGeom>
            <a:avLst/>
            <a:gdLst>
              <a:gd name="connsiteX0" fmla="*/ 45 w 176767"/>
              <a:gd name="connsiteY0" fmla="*/ 172 h 221707"/>
              <a:gd name="connsiteX1" fmla="*/ 117520 w 176767"/>
              <a:gd name="connsiteY1" fmla="*/ 92247 h 221707"/>
              <a:gd name="connsiteX2" fmla="*/ 174670 w 176767"/>
              <a:gd name="connsiteY2" fmla="*/ 219247 h 221707"/>
              <a:gd name="connsiteX3" fmla="*/ 163558 w 176767"/>
              <a:gd name="connsiteY3" fmla="*/ 173209 h 221707"/>
              <a:gd name="connsiteX4" fmla="*/ 155620 w 176767"/>
              <a:gd name="connsiteY4" fmla="*/ 136697 h 221707"/>
              <a:gd name="connsiteX5" fmla="*/ 142920 w 176767"/>
              <a:gd name="connsiteY5" fmla="*/ 111297 h 221707"/>
              <a:gd name="connsiteX6" fmla="*/ 131808 w 176767"/>
              <a:gd name="connsiteY6" fmla="*/ 70022 h 221707"/>
              <a:gd name="connsiteX7" fmla="*/ 45 w 176767"/>
              <a:gd name="connsiteY7" fmla="*/ 172 h 2217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6767" h="221707">
                <a:moveTo>
                  <a:pt x="45" y="172"/>
                </a:moveTo>
                <a:cubicBezTo>
                  <a:pt x="-2336" y="3876"/>
                  <a:pt x="88416" y="55735"/>
                  <a:pt x="117520" y="92247"/>
                </a:cubicBezTo>
                <a:cubicBezTo>
                  <a:pt x="146624" y="128759"/>
                  <a:pt x="166997" y="205753"/>
                  <a:pt x="174670" y="219247"/>
                </a:cubicBezTo>
                <a:cubicBezTo>
                  <a:pt x="182343" y="232741"/>
                  <a:pt x="166733" y="186967"/>
                  <a:pt x="163558" y="173209"/>
                </a:cubicBezTo>
                <a:cubicBezTo>
                  <a:pt x="160383" y="159451"/>
                  <a:pt x="159060" y="147016"/>
                  <a:pt x="155620" y="136697"/>
                </a:cubicBezTo>
                <a:cubicBezTo>
                  <a:pt x="152180" y="126378"/>
                  <a:pt x="146889" y="122409"/>
                  <a:pt x="142920" y="111297"/>
                </a:cubicBezTo>
                <a:cubicBezTo>
                  <a:pt x="138951" y="100185"/>
                  <a:pt x="153239" y="86426"/>
                  <a:pt x="131808" y="70022"/>
                </a:cubicBezTo>
                <a:cubicBezTo>
                  <a:pt x="110377" y="53618"/>
                  <a:pt x="2426" y="-3532"/>
                  <a:pt x="45" y="172"/>
                </a:cubicBezTo>
                <a:close/>
              </a:path>
            </a:pathLst>
          </a:cu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4" name="フリーフォーム: 図形 1023">
            <a:extLst>
              <a:ext uri="{FF2B5EF4-FFF2-40B4-BE49-F238E27FC236}">
                <a16:creationId xmlns:a16="http://schemas.microsoft.com/office/drawing/2014/main" id="{2B33CA38-49BB-4D24-9A91-20EFAD0578C8}"/>
              </a:ext>
            </a:extLst>
          </p:cNvPr>
          <p:cNvSpPr/>
          <p:nvPr/>
        </p:nvSpPr>
        <p:spPr>
          <a:xfrm>
            <a:off x="5682016" y="4259250"/>
            <a:ext cx="121959" cy="125436"/>
          </a:xfrm>
          <a:custGeom>
            <a:avLst/>
            <a:gdLst>
              <a:gd name="connsiteX0" fmla="*/ 121884 w 121959"/>
              <a:gd name="connsiteY0" fmla="*/ 13 h 125436"/>
              <a:gd name="connsiteX1" fmla="*/ 23459 w 121959"/>
              <a:gd name="connsiteY1" fmla="*/ 79388 h 125436"/>
              <a:gd name="connsiteX2" fmla="*/ 5997 w 121959"/>
              <a:gd name="connsiteY2" fmla="*/ 125425 h 125436"/>
              <a:gd name="connsiteX3" fmla="*/ 5997 w 121959"/>
              <a:gd name="connsiteY3" fmla="*/ 84150 h 125436"/>
              <a:gd name="connsiteX4" fmla="*/ 5997 w 121959"/>
              <a:gd name="connsiteY4" fmla="*/ 73038 h 125436"/>
              <a:gd name="connsiteX5" fmla="*/ 121884 w 121959"/>
              <a:gd name="connsiteY5" fmla="*/ 13 h 125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1959" h="125436">
                <a:moveTo>
                  <a:pt x="121884" y="13"/>
                </a:moveTo>
                <a:cubicBezTo>
                  <a:pt x="124794" y="1071"/>
                  <a:pt x="42773" y="58486"/>
                  <a:pt x="23459" y="79388"/>
                </a:cubicBezTo>
                <a:cubicBezTo>
                  <a:pt x="4145" y="100290"/>
                  <a:pt x="8907" y="124631"/>
                  <a:pt x="5997" y="125425"/>
                </a:cubicBezTo>
                <a:cubicBezTo>
                  <a:pt x="3087" y="126219"/>
                  <a:pt x="5997" y="84150"/>
                  <a:pt x="5997" y="84150"/>
                </a:cubicBezTo>
                <a:cubicBezTo>
                  <a:pt x="5997" y="75419"/>
                  <a:pt x="-7497" y="83621"/>
                  <a:pt x="5997" y="73038"/>
                </a:cubicBezTo>
                <a:cubicBezTo>
                  <a:pt x="19491" y="62455"/>
                  <a:pt x="118974" y="-1045"/>
                  <a:pt x="121884" y="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5" name="フリーフォーム: 図形 1024">
            <a:extLst>
              <a:ext uri="{FF2B5EF4-FFF2-40B4-BE49-F238E27FC236}">
                <a16:creationId xmlns:a16="http://schemas.microsoft.com/office/drawing/2014/main" id="{62B68D07-4D5F-4CAB-9859-A690110EA91C}"/>
              </a:ext>
            </a:extLst>
          </p:cNvPr>
          <p:cNvSpPr/>
          <p:nvPr/>
        </p:nvSpPr>
        <p:spPr>
          <a:xfrm>
            <a:off x="5186348" y="4379579"/>
            <a:ext cx="289746" cy="40311"/>
          </a:xfrm>
          <a:custGeom>
            <a:avLst/>
            <a:gdLst>
              <a:gd name="connsiteX0" fmla="*/ 15 w 289746"/>
              <a:gd name="connsiteY0" fmla="*/ 334 h 40311"/>
              <a:gd name="connsiteX1" fmla="*/ 157177 w 289746"/>
              <a:gd name="connsiteY1" fmla="*/ 20971 h 40311"/>
              <a:gd name="connsiteX2" fmla="*/ 288940 w 289746"/>
              <a:gd name="connsiteY2" fmla="*/ 20971 h 40311"/>
              <a:gd name="connsiteX3" fmla="*/ 209565 w 289746"/>
              <a:gd name="connsiteY3" fmla="*/ 28909 h 40311"/>
              <a:gd name="connsiteX4" fmla="*/ 147652 w 289746"/>
              <a:gd name="connsiteY4" fmla="*/ 40021 h 40311"/>
              <a:gd name="connsiteX5" fmla="*/ 15 w 289746"/>
              <a:gd name="connsiteY5" fmla="*/ 334 h 403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9746" h="40311">
                <a:moveTo>
                  <a:pt x="15" y="334"/>
                </a:moveTo>
                <a:cubicBezTo>
                  <a:pt x="1602" y="-2841"/>
                  <a:pt x="109023" y="17532"/>
                  <a:pt x="157177" y="20971"/>
                </a:cubicBezTo>
                <a:cubicBezTo>
                  <a:pt x="205331" y="24410"/>
                  <a:pt x="280209" y="19648"/>
                  <a:pt x="288940" y="20971"/>
                </a:cubicBezTo>
                <a:cubicBezTo>
                  <a:pt x="297671" y="22294"/>
                  <a:pt x="233113" y="25734"/>
                  <a:pt x="209565" y="28909"/>
                </a:cubicBezTo>
                <a:cubicBezTo>
                  <a:pt x="186017" y="32084"/>
                  <a:pt x="177814" y="42138"/>
                  <a:pt x="147652" y="40021"/>
                </a:cubicBezTo>
                <a:cubicBezTo>
                  <a:pt x="117490" y="37904"/>
                  <a:pt x="-1572" y="3509"/>
                  <a:pt x="15" y="3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7" name="フリーフォーム: 図形 1026">
            <a:extLst>
              <a:ext uri="{FF2B5EF4-FFF2-40B4-BE49-F238E27FC236}">
                <a16:creationId xmlns:a16="http://schemas.microsoft.com/office/drawing/2014/main" id="{0C4603B5-0110-4FB1-87B8-224BA49AE696}"/>
              </a:ext>
            </a:extLst>
          </p:cNvPr>
          <p:cNvSpPr/>
          <p:nvPr/>
        </p:nvSpPr>
        <p:spPr>
          <a:xfrm>
            <a:off x="5992775" y="3671510"/>
            <a:ext cx="88539" cy="232785"/>
          </a:xfrm>
          <a:custGeom>
            <a:avLst/>
            <a:gdLst>
              <a:gd name="connsiteX0" fmla="*/ 81000 w 88539"/>
              <a:gd name="connsiteY0" fmla="*/ 378 h 232785"/>
              <a:gd name="connsiteX1" fmla="*/ 23850 w 88539"/>
              <a:gd name="connsiteY1" fmla="*/ 84515 h 232785"/>
              <a:gd name="connsiteX2" fmla="*/ 87350 w 88539"/>
              <a:gd name="connsiteY2" fmla="*/ 228978 h 232785"/>
              <a:gd name="connsiteX3" fmla="*/ 60363 w 88539"/>
              <a:gd name="connsiteY3" fmla="*/ 184528 h 232785"/>
              <a:gd name="connsiteX4" fmla="*/ 38 w 88539"/>
              <a:gd name="connsiteY4" fmla="*/ 116265 h 232785"/>
              <a:gd name="connsiteX5" fmla="*/ 81000 w 88539"/>
              <a:gd name="connsiteY5" fmla="*/ 378 h 232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8539" h="232785">
                <a:moveTo>
                  <a:pt x="81000" y="378"/>
                </a:moveTo>
                <a:cubicBezTo>
                  <a:pt x="84969" y="-4914"/>
                  <a:pt x="22792" y="46415"/>
                  <a:pt x="23850" y="84515"/>
                </a:cubicBezTo>
                <a:cubicBezTo>
                  <a:pt x="24908" y="122615"/>
                  <a:pt x="81265" y="212309"/>
                  <a:pt x="87350" y="228978"/>
                </a:cubicBezTo>
                <a:cubicBezTo>
                  <a:pt x="93435" y="245647"/>
                  <a:pt x="74915" y="203313"/>
                  <a:pt x="60363" y="184528"/>
                </a:cubicBezTo>
                <a:cubicBezTo>
                  <a:pt x="45811" y="165743"/>
                  <a:pt x="-1549" y="142988"/>
                  <a:pt x="38" y="116265"/>
                </a:cubicBezTo>
                <a:cubicBezTo>
                  <a:pt x="1625" y="89542"/>
                  <a:pt x="77031" y="5670"/>
                  <a:pt x="81000" y="3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8" name="フリーフォーム: 図形 1027">
            <a:extLst>
              <a:ext uri="{FF2B5EF4-FFF2-40B4-BE49-F238E27FC236}">
                <a16:creationId xmlns:a16="http://schemas.microsoft.com/office/drawing/2014/main" id="{CDD9D0E5-F360-419D-AFCE-6B8310C02334}"/>
              </a:ext>
            </a:extLst>
          </p:cNvPr>
          <p:cNvSpPr/>
          <p:nvPr/>
        </p:nvSpPr>
        <p:spPr>
          <a:xfrm>
            <a:off x="6730525" y="3739623"/>
            <a:ext cx="160148" cy="454967"/>
          </a:xfrm>
          <a:custGeom>
            <a:avLst/>
            <a:gdLst>
              <a:gd name="connsiteX0" fmla="*/ 2592 w 160148"/>
              <a:gd name="connsiteY0" fmla="*/ 4760 h 454967"/>
              <a:gd name="connsiteX1" fmla="*/ 6825 w 160148"/>
              <a:gd name="connsiteY1" fmla="*/ 91544 h 454967"/>
              <a:gd name="connsiteX2" fmla="*/ 55508 w 160148"/>
              <a:gd name="connsiteY2" fmla="*/ 220660 h 454967"/>
              <a:gd name="connsiteX3" fmla="*/ 83025 w 160148"/>
              <a:gd name="connsiteY3" fmla="*/ 315910 h 454967"/>
              <a:gd name="connsiteX4" fmla="*/ 159225 w 160148"/>
              <a:gd name="connsiteY4" fmla="*/ 453494 h 454967"/>
              <a:gd name="connsiteX5" fmla="*/ 119008 w 160148"/>
              <a:gd name="connsiteY5" fmla="*/ 379410 h 454967"/>
              <a:gd name="connsiteX6" fmla="*/ 27992 w 160148"/>
              <a:gd name="connsiteY6" fmla="*/ 237594 h 454967"/>
              <a:gd name="connsiteX7" fmla="*/ 2592 w 160148"/>
              <a:gd name="connsiteY7" fmla="*/ 4760 h 4549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0148" h="454967">
                <a:moveTo>
                  <a:pt x="2592" y="4760"/>
                </a:moveTo>
                <a:cubicBezTo>
                  <a:pt x="-936" y="-19582"/>
                  <a:pt x="-1994" y="55561"/>
                  <a:pt x="6825" y="91544"/>
                </a:cubicBezTo>
                <a:cubicBezTo>
                  <a:pt x="15644" y="127527"/>
                  <a:pt x="42808" y="183266"/>
                  <a:pt x="55508" y="220660"/>
                </a:cubicBezTo>
                <a:cubicBezTo>
                  <a:pt x="68208" y="258054"/>
                  <a:pt x="65739" y="277104"/>
                  <a:pt x="83025" y="315910"/>
                </a:cubicBezTo>
                <a:cubicBezTo>
                  <a:pt x="100311" y="354716"/>
                  <a:pt x="153228" y="442911"/>
                  <a:pt x="159225" y="453494"/>
                </a:cubicBezTo>
                <a:cubicBezTo>
                  <a:pt x="165222" y="464077"/>
                  <a:pt x="140880" y="415393"/>
                  <a:pt x="119008" y="379410"/>
                </a:cubicBezTo>
                <a:cubicBezTo>
                  <a:pt x="97136" y="343427"/>
                  <a:pt x="47748" y="294391"/>
                  <a:pt x="27992" y="237594"/>
                </a:cubicBezTo>
                <a:cubicBezTo>
                  <a:pt x="8237" y="180797"/>
                  <a:pt x="6120" y="29102"/>
                  <a:pt x="2592" y="47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9" name="フリーフォーム: 図形 1028">
            <a:extLst>
              <a:ext uri="{FF2B5EF4-FFF2-40B4-BE49-F238E27FC236}">
                <a16:creationId xmlns:a16="http://schemas.microsoft.com/office/drawing/2014/main" id="{8C3FA451-842C-4851-B87B-F9191C43FD7E}"/>
              </a:ext>
            </a:extLst>
          </p:cNvPr>
          <p:cNvSpPr/>
          <p:nvPr/>
        </p:nvSpPr>
        <p:spPr>
          <a:xfrm>
            <a:off x="6849532" y="4207710"/>
            <a:ext cx="94937" cy="547565"/>
          </a:xfrm>
          <a:custGeom>
            <a:avLst/>
            <a:gdLst>
              <a:gd name="connsiteX0" fmla="*/ 1 w 94937"/>
              <a:gd name="connsiteY0" fmla="*/ 2340 h 547565"/>
              <a:gd name="connsiteX1" fmla="*/ 67735 w 94937"/>
              <a:gd name="connsiteY1" fmla="*/ 120873 h 547565"/>
              <a:gd name="connsiteX2" fmla="*/ 93135 w 94937"/>
              <a:gd name="connsiteY2" fmla="*/ 258457 h 547565"/>
              <a:gd name="connsiteX3" fmla="*/ 91018 w 94937"/>
              <a:gd name="connsiteY3" fmla="*/ 535740 h 547565"/>
              <a:gd name="connsiteX4" fmla="*/ 76201 w 94937"/>
              <a:gd name="connsiteY4" fmla="*/ 470123 h 547565"/>
              <a:gd name="connsiteX5" fmla="*/ 65618 w 94937"/>
              <a:gd name="connsiteY5" fmla="*/ 230940 h 547565"/>
              <a:gd name="connsiteX6" fmla="*/ 1 w 94937"/>
              <a:gd name="connsiteY6" fmla="*/ 2340 h 5475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4937" h="547565">
                <a:moveTo>
                  <a:pt x="1" y="2340"/>
                </a:moveTo>
                <a:cubicBezTo>
                  <a:pt x="354" y="-16004"/>
                  <a:pt x="52213" y="78187"/>
                  <a:pt x="67735" y="120873"/>
                </a:cubicBezTo>
                <a:cubicBezTo>
                  <a:pt x="83257" y="163559"/>
                  <a:pt x="89255" y="189313"/>
                  <a:pt x="93135" y="258457"/>
                </a:cubicBezTo>
                <a:cubicBezTo>
                  <a:pt x="97015" y="327601"/>
                  <a:pt x="93840" y="500462"/>
                  <a:pt x="91018" y="535740"/>
                </a:cubicBezTo>
                <a:cubicBezTo>
                  <a:pt x="88196" y="571018"/>
                  <a:pt x="80434" y="520923"/>
                  <a:pt x="76201" y="470123"/>
                </a:cubicBezTo>
                <a:cubicBezTo>
                  <a:pt x="71968" y="419323"/>
                  <a:pt x="76201" y="304318"/>
                  <a:pt x="65618" y="230940"/>
                </a:cubicBezTo>
                <a:cubicBezTo>
                  <a:pt x="55035" y="157562"/>
                  <a:pt x="-352" y="20684"/>
                  <a:pt x="1" y="23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0" name="フリーフォーム: 図形 1029">
            <a:extLst>
              <a:ext uri="{FF2B5EF4-FFF2-40B4-BE49-F238E27FC236}">
                <a16:creationId xmlns:a16="http://schemas.microsoft.com/office/drawing/2014/main" id="{47FFB3E8-5F58-4B79-BD3F-4B1084E671C4}"/>
              </a:ext>
            </a:extLst>
          </p:cNvPr>
          <p:cNvSpPr/>
          <p:nvPr/>
        </p:nvSpPr>
        <p:spPr>
          <a:xfrm>
            <a:off x="6831993" y="4772539"/>
            <a:ext cx="119636" cy="504291"/>
          </a:xfrm>
          <a:custGeom>
            <a:avLst/>
            <a:gdLst>
              <a:gd name="connsiteX0" fmla="*/ 119140 w 119636"/>
              <a:gd name="connsiteY0" fmla="*/ 544 h 504291"/>
              <a:gd name="connsiteX1" fmla="*/ 55640 w 119636"/>
              <a:gd name="connsiteY1" fmla="*/ 182578 h 504291"/>
              <a:gd name="connsiteX2" fmla="*/ 38707 w 119636"/>
              <a:gd name="connsiteY2" fmla="*/ 275711 h 504291"/>
              <a:gd name="connsiteX3" fmla="*/ 607 w 119636"/>
              <a:gd name="connsiteY3" fmla="*/ 500078 h 504291"/>
              <a:gd name="connsiteX4" fmla="*/ 15424 w 119636"/>
              <a:gd name="connsiteY4" fmla="*/ 409061 h 504291"/>
              <a:gd name="connsiteX5" fmla="*/ 17540 w 119636"/>
              <a:gd name="connsiteY5" fmla="*/ 246078 h 504291"/>
              <a:gd name="connsiteX6" fmla="*/ 119140 w 119636"/>
              <a:gd name="connsiteY6" fmla="*/ 544 h 5042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9636" h="504291">
                <a:moveTo>
                  <a:pt x="119140" y="544"/>
                </a:moveTo>
                <a:cubicBezTo>
                  <a:pt x="125490" y="-10039"/>
                  <a:pt x="69045" y="136717"/>
                  <a:pt x="55640" y="182578"/>
                </a:cubicBezTo>
                <a:cubicBezTo>
                  <a:pt x="42235" y="228439"/>
                  <a:pt x="47879" y="222794"/>
                  <a:pt x="38707" y="275711"/>
                </a:cubicBezTo>
                <a:cubicBezTo>
                  <a:pt x="29535" y="328628"/>
                  <a:pt x="4487" y="477853"/>
                  <a:pt x="607" y="500078"/>
                </a:cubicBezTo>
                <a:cubicBezTo>
                  <a:pt x="-3274" y="522303"/>
                  <a:pt x="12602" y="451394"/>
                  <a:pt x="15424" y="409061"/>
                </a:cubicBezTo>
                <a:cubicBezTo>
                  <a:pt x="18246" y="366728"/>
                  <a:pt x="4135" y="309578"/>
                  <a:pt x="17540" y="246078"/>
                </a:cubicBezTo>
                <a:cubicBezTo>
                  <a:pt x="30945" y="182578"/>
                  <a:pt x="112790" y="11127"/>
                  <a:pt x="119140" y="54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1" name="フリーフォーム: 図形 1030">
            <a:extLst>
              <a:ext uri="{FF2B5EF4-FFF2-40B4-BE49-F238E27FC236}">
                <a16:creationId xmlns:a16="http://schemas.microsoft.com/office/drawing/2014/main" id="{EA18DDC4-6ECC-496F-A57A-E14EDDC4C7C4}"/>
              </a:ext>
            </a:extLst>
          </p:cNvPr>
          <p:cNvSpPr/>
          <p:nvPr/>
        </p:nvSpPr>
        <p:spPr>
          <a:xfrm>
            <a:off x="6742063" y="5312832"/>
            <a:ext cx="69877" cy="212505"/>
          </a:xfrm>
          <a:custGeom>
            <a:avLst/>
            <a:gdLst>
              <a:gd name="connsiteX0" fmla="*/ 69370 w 69877"/>
              <a:gd name="connsiteY0" fmla="*/ 1 h 212505"/>
              <a:gd name="connsiteX1" fmla="*/ 31270 w 69877"/>
              <a:gd name="connsiteY1" fmla="*/ 114301 h 212505"/>
              <a:gd name="connsiteX2" fmla="*/ 5870 w 69877"/>
              <a:gd name="connsiteY2" fmla="*/ 211668 h 212505"/>
              <a:gd name="connsiteX3" fmla="*/ 10104 w 69877"/>
              <a:gd name="connsiteY3" fmla="*/ 158751 h 212505"/>
              <a:gd name="connsiteX4" fmla="*/ 1637 w 69877"/>
              <a:gd name="connsiteY4" fmla="*/ 112185 h 212505"/>
              <a:gd name="connsiteX5" fmla="*/ 69370 w 69877"/>
              <a:gd name="connsiteY5" fmla="*/ 1 h 2125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9877" h="212505">
                <a:moveTo>
                  <a:pt x="69370" y="1"/>
                </a:moveTo>
                <a:cubicBezTo>
                  <a:pt x="74309" y="354"/>
                  <a:pt x="41853" y="79023"/>
                  <a:pt x="31270" y="114301"/>
                </a:cubicBezTo>
                <a:cubicBezTo>
                  <a:pt x="20687" y="149579"/>
                  <a:pt x="9398" y="204260"/>
                  <a:pt x="5870" y="211668"/>
                </a:cubicBezTo>
                <a:cubicBezTo>
                  <a:pt x="2342" y="219076"/>
                  <a:pt x="10809" y="175331"/>
                  <a:pt x="10104" y="158751"/>
                </a:cubicBezTo>
                <a:cubicBezTo>
                  <a:pt x="9399" y="142171"/>
                  <a:pt x="-4713" y="132999"/>
                  <a:pt x="1637" y="112185"/>
                </a:cubicBezTo>
                <a:cubicBezTo>
                  <a:pt x="7987" y="91371"/>
                  <a:pt x="64431" y="-352"/>
                  <a:pt x="69370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2" name="フリーフォーム: 図形 1031">
            <a:extLst>
              <a:ext uri="{FF2B5EF4-FFF2-40B4-BE49-F238E27FC236}">
                <a16:creationId xmlns:a16="http://schemas.microsoft.com/office/drawing/2014/main" id="{CF73B4C2-72FC-424E-93E5-14771F15375B}"/>
              </a:ext>
            </a:extLst>
          </p:cNvPr>
          <p:cNvSpPr/>
          <p:nvPr/>
        </p:nvSpPr>
        <p:spPr>
          <a:xfrm>
            <a:off x="6546133" y="5575229"/>
            <a:ext cx="208151" cy="376780"/>
          </a:xfrm>
          <a:custGeom>
            <a:avLst/>
            <a:gdLst>
              <a:gd name="connsiteX0" fmla="*/ 208150 w 208151"/>
              <a:gd name="connsiteY0" fmla="*/ 71 h 376780"/>
              <a:gd name="connsiteX1" fmla="*/ 121367 w 208151"/>
              <a:gd name="connsiteY1" fmla="*/ 205388 h 376780"/>
              <a:gd name="connsiteX2" fmla="*/ 2834 w 208151"/>
              <a:gd name="connsiteY2" fmla="*/ 372604 h 376780"/>
              <a:gd name="connsiteX3" fmla="*/ 40934 w 208151"/>
              <a:gd name="connsiteY3" fmla="*/ 317571 h 376780"/>
              <a:gd name="connsiteX4" fmla="*/ 85384 w 208151"/>
              <a:gd name="connsiteY4" fmla="*/ 222321 h 376780"/>
              <a:gd name="connsiteX5" fmla="*/ 119250 w 208151"/>
              <a:gd name="connsiteY5" fmla="*/ 182104 h 376780"/>
              <a:gd name="connsiteX6" fmla="*/ 208150 w 208151"/>
              <a:gd name="connsiteY6" fmla="*/ 71 h 3767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8151" h="376780">
                <a:moveTo>
                  <a:pt x="208150" y="71"/>
                </a:moveTo>
                <a:cubicBezTo>
                  <a:pt x="208503" y="3952"/>
                  <a:pt x="155586" y="143299"/>
                  <a:pt x="121367" y="205388"/>
                </a:cubicBezTo>
                <a:cubicBezTo>
                  <a:pt x="87148" y="267477"/>
                  <a:pt x="16239" y="353907"/>
                  <a:pt x="2834" y="372604"/>
                </a:cubicBezTo>
                <a:cubicBezTo>
                  <a:pt x="-10572" y="391301"/>
                  <a:pt x="27176" y="342618"/>
                  <a:pt x="40934" y="317571"/>
                </a:cubicBezTo>
                <a:cubicBezTo>
                  <a:pt x="54692" y="292524"/>
                  <a:pt x="72331" y="244899"/>
                  <a:pt x="85384" y="222321"/>
                </a:cubicBezTo>
                <a:cubicBezTo>
                  <a:pt x="98437" y="199743"/>
                  <a:pt x="103728" y="213501"/>
                  <a:pt x="119250" y="182104"/>
                </a:cubicBezTo>
                <a:cubicBezTo>
                  <a:pt x="134772" y="150707"/>
                  <a:pt x="207797" y="-3810"/>
                  <a:pt x="208150" y="7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3" name="フリーフォーム: 図形 1032">
            <a:extLst>
              <a:ext uri="{FF2B5EF4-FFF2-40B4-BE49-F238E27FC236}">
                <a16:creationId xmlns:a16="http://schemas.microsoft.com/office/drawing/2014/main" id="{1158209A-34A9-4338-8E83-A8B18712DD8A}"/>
              </a:ext>
            </a:extLst>
          </p:cNvPr>
          <p:cNvSpPr/>
          <p:nvPr/>
        </p:nvSpPr>
        <p:spPr>
          <a:xfrm>
            <a:off x="5600609" y="6000404"/>
            <a:ext cx="701366" cy="78716"/>
          </a:xfrm>
          <a:custGeom>
            <a:avLst/>
            <a:gdLst>
              <a:gd name="connsiteX0" fmla="*/ 91 w 701366"/>
              <a:gd name="connsiteY0" fmla="*/ 346 h 78716"/>
              <a:gd name="connsiteX1" fmla="*/ 410724 w 701366"/>
              <a:gd name="connsiteY1" fmla="*/ 78663 h 78716"/>
              <a:gd name="connsiteX2" fmla="*/ 698591 w 701366"/>
              <a:gd name="connsiteY2" fmla="*/ 13046 h 78716"/>
              <a:gd name="connsiteX3" fmla="*/ 546191 w 701366"/>
              <a:gd name="connsiteY3" fmla="*/ 38446 h 78716"/>
              <a:gd name="connsiteX4" fmla="*/ 374741 w 701366"/>
              <a:gd name="connsiteY4" fmla="*/ 49029 h 78716"/>
              <a:gd name="connsiteX5" fmla="*/ 91 w 701366"/>
              <a:gd name="connsiteY5" fmla="*/ 346 h 787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01366" h="78716">
                <a:moveTo>
                  <a:pt x="91" y="346"/>
                </a:moveTo>
                <a:cubicBezTo>
                  <a:pt x="6088" y="5285"/>
                  <a:pt x="294307" y="76546"/>
                  <a:pt x="410724" y="78663"/>
                </a:cubicBezTo>
                <a:cubicBezTo>
                  <a:pt x="527141" y="80780"/>
                  <a:pt x="676013" y="19749"/>
                  <a:pt x="698591" y="13046"/>
                </a:cubicBezTo>
                <a:cubicBezTo>
                  <a:pt x="721169" y="6343"/>
                  <a:pt x="600166" y="32449"/>
                  <a:pt x="546191" y="38446"/>
                </a:cubicBezTo>
                <a:cubicBezTo>
                  <a:pt x="492216" y="44443"/>
                  <a:pt x="464699" y="53262"/>
                  <a:pt x="374741" y="49029"/>
                </a:cubicBezTo>
                <a:cubicBezTo>
                  <a:pt x="284783" y="44796"/>
                  <a:pt x="-5906" y="-4593"/>
                  <a:pt x="91" y="3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4" name="フリーフォーム: 図形 1033">
            <a:extLst>
              <a:ext uri="{FF2B5EF4-FFF2-40B4-BE49-F238E27FC236}">
                <a16:creationId xmlns:a16="http://schemas.microsoft.com/office/drawing/2014/main" id="{7BE4F663-7AB0-494E-9B6F-6D312FE66D12}"/>
              </a:ext>
            </a:extLst>
          </p:cNvPr>
          <p:cNvSpPr/>
          <p:nvPr/>
        </p:nvSpPr>
        <p:spPr>
          <a:xfrm>
            <a:off x="6284383" y="5901116"/>
            <a:ext cx="268245" cy="135617"/>
          </a:xfrm>
          <a:custGeom>
            <a:avLst/>
            <a:gdLst>
              <a:gd name="connsiteX0" fmla="*/ 266700 w 268245"/>
              <a:gd name="connsiteY0" fmla="*/ 151 h 135617"/>
              <a:gd name="connsiteX1" fmla="*/ 71967 w 268245"/>
              <a:gd name="connsiteY1" fmla="*/ 105984 h 135617"/>
              <a:gd name="connsiteX2" fmla="*/ 0 w 268245"/>
              <a:gd name="connsiteY2" fmla="*/ 135617 h 135617"/>
              <a:gd name="connsiteX3" fmla="*/ 97367 w 268245"/>
              <a:gd name="connsiteY3" fmla="*/ 105984 h 135617"/>
              <a:gd name="connsiteX4" fmla="*/ 160867 w 268245"/>
              <a:gd name="connsiteY4" fmla="*/ 82701 h 135617"/>
              <a:gd name="connsiteX5" fmla="*/ 266700 w 268245"/>
              <a:gd name="connsiteY5" fmla="*/ 151 h 1356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8245" h="135617">
                <a:moveTo>
                  <a:pt x="266700" y="151"/>
                </a:moveTo>
                <a:cubicBezTo>
                  <a:pt x="251883" y="4032"/>
                  <a:pt x="116417" y="83406"/>
                  <a:pt x="71967" y="105984"/>
                </a:cubicBezTo>
                <a:cubicBezTo>
                  <a:pt x="27517" y="128562"/>
                  <a:pt x="0" y="135617"/>
                  <a:pt x="0" y="135617"/>
                </a:cubicBezTo>
                <a:cubicBezTo>
                  <a:pt x="4233" y="135617"/>
                  <a:pt x="70556" y="114803"/>
                  <a:pt x="97367" y="105984"/>
                </a:cubicBezTo>
                <a:cubicBezTo>
                  <a:pt x="124178" y="97165"/>
                  <a:pt x="136172" y="97165"/>
                  <a:pt x="160867" y="82701"/>
                </a:cubicBezTo>
                <a:cubicBezTo>
                  <a:pt x="185562" y="68237"/>
                  <a:pt x="281517" y="-3730"/>
                  <a:pt x="266700" y="15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5" name="フリーフォーム: 図形 1034">
            <a:extLst>
              <a:ext uri="{FF2B5EF4-FFF2-40B4-BE49-F238E27FC236}">
                <a16:creationId xmlns:a16="http://schemas.microsoft.com/office/drawing/2014/main" id="{BCC7D030-4DB7-4AF8-9753-920EE4CADB91}"/>
              </a:ext>
            </a:extLst>
          </p:cNvPr>
          <p:cNvSpPr/>
          <p:nvPr/>
        </p:nvSpPr>
        <p:spPr>
          <a:xfrm>
            <a:off x="4880724" y="5689077"/>
            <a:ext cx="671348" cy="297423"/>
          </a:xfrm>
          <a:custGeom>
            <a:avLst/>
            <a:gdLst>
              <a:gd name="connsiteX0" fmla="*/ 309 w 671348"/>
              <a:gd name="connsiteY0" fmla="*/ 523 h 297423"/>
              <a:gd name="connsiteX1" fmla="*/ 313576 w 671348"/>
              <a:gd name="connsiteY1" fmla="*/ 171973 h 297423"/>
              <a:gd name="connsiteX2" fmla="*/ 660709 w 671348"/>
              <a:gd name="connsiteY2" fmla="*/ 292623 h 297423"/>
              <a:gd name="connsiteX3" fmla="*/ 563343 w 671348"/>
              <a:gd name="connsiteY3" fmla="*/ 269340 h 297423"/>
              <a:gd name="connsiteX4" fmla="*/ 370726 w 671348"/>
              <a:gd name="connsiteY4" fmla="*/ 231240 h 297423"/>
              <a:gd name="connsiteX5" fmla="*/ 309 w 671348"/>
              <a:gd name="connsiteY5" fmla="*/ 523 h 2974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71348" h="297423">
                <a:moveTo>
                  <a:pt x="309" y="523"/>
                </a:moveTo>
                <a:cubicBezTo>
                  <a:pt x="-9216" y="-9355"/>
                  <a:pt x="203509" y="123290"/>
                  <a:pt x="313576" y="171973"/>
                </a:cubicBezTo>
                <a:cubicBezTo>
                  <a:pt x="423643" y="220656"/>
                  <a:pt x="619081" y="276395"/>
                  <a:pt x="660709" y="292623"/>
                </a:cubicBezTo>
                <a:cubicBezTo>
                  <a:pt x="702337" y="308851"/>
                  <a:pt x="611674" y="279571"/>
                  <a:pt x="563343" y="269340"/>
                </a:cubicBezTo>
                <a:cubicBezTo>
                  <a:pt x="515013" y="259110"/>
                  <a:pt x="462095" y="273573"/>
                  <a:pt x="370726" y="231240"/>
                </a:cubicBezTo>
                <a:cubicBezTo>
                  <a:pt x="279357" y="188907"/>
                  <a:pt x="9834" y="10401"/>
                  <a:pt x="309" y="5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6" name="フリーフォーム: 図形 1035">
            <a:extLst>
              <a:ext uri="{FF2B5EF4-FFF2-40B4-BE49-F238E27FC236}">
                <a16:creationId xmlns:a16="http://schemas.microsoft.com/office/drawing/2014/main" id="{897E20BA-8AF0-4B7A-B973-3F5C4B63E2BE}"/>
              </a:ext>
            </a:extLst>
          </p:cNvPr>
          <p:cNvSpPr/>
          <p:nvPr/>
        </p:nvSpPr>
        <p:spPr>
          <a:xfrm>
            <a:off x="5346582" y="2055946"/>
            <a:ext cx="549012" cy="1627977"/>
          </a:xfrm>
          <a:custGeom>
            <a:avLst/>
            <a:gdLst>
              <a:gd name="connsiteX0" fmla="*/ 276978 w 549012"/>
              <a:gd name="connsiteY0" fmla="*/ 1454 h 1627977"/>
              <a:gd name="connsiteX1" fmla="*/ 444618 w 549012"/>
              <a:gd name="connsiteY1" fmla="*/ 438334 h 1627977"/>
              <a:gd name="connsiteX2" fmla="*/ 22978 w 549012"/>
              <a:gd name="connsiteY2" fmla="*/ 1561014 h 1627977"/>
              <a:gd name="connsiteX3" fmla="*/ 73778 w 549012"/>
              <a:gd name="connsiteY3" fmla="*/ 1469574 h 1627977"/>
              <a:gd name="connsiteX4" fmla="*/ 226178 w 549012"/>
              <a:gd name="connsiteY4" fmla="*/ 1220654 h 1627977"/>
              <a:gd name="connsiteX5" fmla="*/ 490338 w 549012"/>
              <a:gd name="connsiteY5" fmla="*/ 575494 h 1627977"/>
              <a:gd name="connsiteX6" fmla="*/ 536058 w 549012"/>
              <a:gd name="connsiteY6" fmla="*/ 306254 h 1627977"/>
              <a:gd name="connsiteX7" fmla="*/ 276978 w 549012"/>
              <a:gd name="connsiteY7" fmla="*/ 1454 h 16279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49012" h="1627977">
                <a:moveTo>
                  <a:pt x="276978" y="1454"/>
                </a:moveTo>
                <a:cubicBezTo>
                  <a:pt x="261738" y="23467"/>
                  <a:pt x="486951" y="178407"/>
                  <a:pt x="444618" y="438334"/>
                </a:cubicBezTo>
                <a:cubicBezTo>
                  <a:pt x="402285" y="698261"/>
                  <a:pt x="84785" y="1389141"/>
                  <a:pt x="22978" y="1561014"/>
                </a:cubicBezTo>
                <a:cubicBezTo>
                  <a:pt x="-38829" y="1732887"/>
                  <a:pt x="39911" y="1526301"/>
                  <a:pt x="73778" y="1469574"/>
                </a:cubicBezTo>
                <a:cubicBezTo>
                  <a:pt x="107645" y="1412847"/>
                  <a:pt x="156751" y="1369667"/>
                  <a:pt x="226178" y="1220654"/>
                </a:cubicBezTo>
                <a:cubicBezTo>
                  <a:pt x="295605" y="1071641"/>
                  <a:pt x="438691" y="727894"/>
                  <a:pt x="490338" y="575494"/>
                </a:cubicBezTo>
                <a:cubicBezTo>
                  <a:pt x="541985" y="423094"/>
                  <a:pt x="565691" y="399387"/>
                  <a:pt x="536058" y="306254"/>
                </a:cubicBezTo>
                <a:cubicBezTo>
                  <a:pt x="506425" y="213121"/>
                  <a:pt x="292218" y="-20559"/>
                  <a:pt x="276978" y="14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8" name="フリーフォーム: 図形 1037">
            <a:extLst>
              <a:ext uri="{FF2B5EF4-FFF2-40B4-BE49-F238E27FC236}">
                <a16:creationId xmlns:a16="http://schemas.microsoft.com/office/drawing/2014/main" id="{7FFFE513-E6F1-4A71-9BA9-EE4E4C2F5DAC}"/>
              </a:ext>
            </a:extLst>
          </p:cNvPr>
          <p:cNvSpPr/>
          <p:nvPr/>
        </p:nvSpPr>
        <p:spPr>
          <a:xfrm>
            <a:off x="3723849" y="2136470"/>
            <a:ext cx="856621" cy="595692"/>
          </a:xfrm>
          <a:custGeom>
            <a:avLst/>
            <a:gdLst>
              <a:gd name="connsiteX0" fmla="*/ 856618 w 856621"/>
              <a:gd name="connsiteY0" fmla="*/ 1363 h 595692"/>
              <a:gd name="connsiteX1" fmla="*/ 242784 w 856621"/>
              <a:gd name="connsiteY1" fmla="*/ 280763 h 595692"/>
              <a:gd name="connsiteX2" fmla="*/ 1484 w 856621"/>
              <a:gd name="connsiteY2" fmla="*/ 594030 h 595692"/>
              <a:gd name="connsiteX3" fmla="*/ 145418 w 856621"/>
              <a:gd name="connsiteY3" fmla="*/ 395063 h 595692"/>
              <a:gd name="connsiteX4" fmla="*/ 234318 w 856621"/>
              <a:gd name="connsiteY4" fmla="*/ 183397 h 595692"/>
              <a:gd name="connsiteX5" fmla="*/ 856618 w 856621"/>
              <a:gd name="connsiteY5" fmla="*/ 1363 h 5956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56621" h="595692">
                <a:moveTo>
                  <a:pt x="856618" y="1363"/>
                </a:moveTo>
                <a:cubicBezTo>
                  <a:pt x="858029" y="17591"/>
                  <a:pt x="385306" y="181985"/>
                  <a:pt x="242784" y="280763"/>
                </a:cubicBezTo>
                <a:cubicBezTo>
                  <a:pt x="100262" y="379541"/>
                  <a:pt x="17712" y="574980"/>
                  <a:pt x="1484" y="594030"/>
                </a:cubicBezTo>
                <a:cubicBezTo>
                  <a:pt x="-14744" y="613080"/>
                  <a:pt x="106612" y="463502"/>
                  <a:pt x="145418" y="395063"/>
                </a:cubicBezTo>
                <a:cubicBezTo>
                  <a:pt x="184224" y="326624"/>
                  <a:pt x="112257" y="249014"/>
                  <a:pt x="234318" y="183397"/>
                </a:cubicBezTo>
                <a:cubicBezTo>
                  <a:pt x="356379" y="117780"/>
                  <a:pt x="855207" y="-14865"/>
                  <a:pt x="856618" y="13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9" name="フリーフォーム: 図形 1038">
            <a:extLst>
              <a:ext uri="{FF2B5EF4-FFF2-40B4-BE49-F238E27FC236}">
                <a16:creationId xmlns:a16="http://schemas.microsoft.com/office/drawing/2014/main" id="{4F8A18B4-22A5-4E12-9DD4-0110E4A74279}"/>
              </a:ext>
            </a:extLst>
          </p:cNvPr>
          <p:cNvSpPr/>
          <p:nvPr/>
        </p:nvSpPr>
        <p:spPr>
          <a:xfrm>
            <a:off x="3186002" y="2543651"/>
            <a:ext cx="701017" cy="1138845"/>
          </a:xfrm>
          <a:custGeom>
            <a:avLst/>
            <a:gdLst>
              <a:gd name="connsiteX0" fmla="*/ 679031 w 701017"/>
              <a:gd name="connsiteY0" fmla="*/ 13282 h 1138845"/>
              <a:gd name="connsiteX1" fmla="*/ 200665 w 701017"/>
              <a:gd name="connsiteY1" fmla="*/ 385816 h 1138845"/>
              <a:gd name="connsiteX2" fmla="*/ 27098 w 701017"/>
              <a:gd name="connsiteY2" fmla="*/ 673682 h 1138845"/>
              <a:gd name="connsiteX3" fmla="*/ 10165 w 701017"/>
              <a:gd name="connsiteY3" fmla="*/ 1130882 h 1138845"/>
              <a:gd name="connsiteX4" fmla="*/ 1698 w 701017"/>
              <a:gd name="connsiteY4" fmla="*/ 940382 h 1138845"/>
              <a:gd name="connsiteX5" fmla="*/ 44031 w 701017"/>
              <a:gd name="connsiteY5" fmla="*/ 635582 h 1138845"/>
              <a:gd name="connsiteX6" fmla="*/ 251465 w 701017"/>
              <a:gd name="connsiteY6" fmla="*/ 428149 h 1138845"/>
              <a:gd name="connsiteX7" fmla="*/ 585898 w 701017"/>
              <a:gd name="connsiteY7" fmla="*/ 114882 h 1138845"/>
              <a:gd name="connsiteX8" fmla="*/ 679031 w 701017"/>
              <a:gd name="connsiteY8" fmla="*/ 13282 h 11388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01017" h="1138845">
                <a:moveTo>
                  <a:pt x="679031" y="13282"/>
                </a:moveTo>
                <a:cubicBezTo>
                  <a:pt x="614825" y="58438"/>
                  <a:pt x="309320" y="275749"/>
                  <a:pt x="200665" y="385816"/>
                </a:cubicBezTo>
                <a:cubicBezTo>
                  <a:pt x="92010" y="495883"/>
                  <a:pt x="58848" y="549504"/>
                  <a:pt x="27098" y="673682"/>
                </a:cubicBezTo>
                <a:cubicBezTo>
                  <a:pt x="-4652" y="797860"/>
                  <a:pt x="14398" y="1086432"/>
                  <a:pt x="10165" y="1130882"/>
                </a:cubicBezTo>
                <a:cubicBezTo>
                  <a:pt x="5932" y="1175332"/>
                  <a:pt x="-3946" y="1022932"/>
                  <a:pt x="1698" y="940382"/>
                </a:cubicBezTo>
                <a:cubicBezTo>
                  <a:pt x="7342" y="857832"/>
                  <a:pt x="2403" y="720954"/>
                  <a:pt x="44031" y="635582"/>
                </a:cubicBezTo>
                <a:cubicBezTo>
                  <a:pt x="85659" y="550210"/>
                  <a:pt x="161154" y="514932"/>
                  <a:pt x="251465" y="428149"/>
                </a:cubicBezTo>
                <a:cubicBezTo>
                  <a:pt x="341776" y="341366"/>
                  <a:pt x="518870" y="182615"/>
                  <a:pt x="585898" y="114882"/>
                </a:cubicBezTo>
                <a:cubicBezTo>
                  <a:pt x="652926" y="47149"/>
                  <a:pt x="743237" y="-31874"/>
                  <a:pt x="679031" y="1328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0" name="フリーフォーム: 図形 1039">
            <a:extLst>
              <a:ext uri="{FF2B5EF4-FFF2-40B4-BE49-F238E27FC236}">
                <a16:creationId xmlns:a16="http://schemas.microsoft.com/office/drawing/2014/main" id="{569FBFEC-1988-456E-A317-C65D972DBC06}"/>
              </a:ext>
            </a:extLst>
          </p:cNvPr>
          <p:cNvSpPr/>
          <p:nvPr/>
        </p:nvSpPr>
        <p:spPr>
          <a:xfrm>
            <a:off x="3328139" y="2860871"/>
            <a:ext cx="365080" cy="804483"/>
          </a:xfrm>
          <a:custGeom>
            <a:avLst/>
            <a:gdLst>
              <a:gd name="connsiteX0" fmla="*/ 363328 w 365080"/>
              <a:gd name="connsiteY0" fmla="*/ 862 h 804483"/>
              <a:gd name="connsiteX1" fmla="*/ 202461 w 365080"/>
              <a:gd name="connsiteY1" fmla="*/ 263329 h 804483"/>
              <a:gd name="connsiteX2" fmla="*/ 11961 w 365080"/>
              <a:gd name="connsiteY2" fmla="*/ 784029 h 804483"/>
              <a:gd name="connsiteX3" fmla="*/ 20428 w 365080"/>
              <a:gd name="connsiteY3" fmla="*/ 678196 h 804483"/>
              <a:gd name="connsiteX4" fmla="*/ 24661 w 365080"/>
              <a:gd name="connsiteY4" fmla="*/ 479229 h 804483"/>
              <a:gd name="connsiteX5" fmla="*/ 96628 w 365080"/>
              <a:gd name="connsiteY5" fmla="*/ 343762 h 804483"/>
              <a:gd name="connsiteX6" fmla="*/ 363328 w 365080"/>
              <a:gd name="connsiteY6" fmla="*/ 862 h 8044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65080" h="804483">
                <a:moveTo>
                  <a:pt x="363328" y="862"/>
                </a:moveTo>
                <a:cubicBezTo>
                  <a:pt x="380967" y="-12544"/>
                  <a:pt x="261022" y="132801"/>
                  <a:pt x="202461" y="263329"/>
                </a:cubicBezTo>
                <a:cubicBezTo>
                  <a:pt x="143900" y="393857"/>
                  <a:pt x="42300" y="714885"/>
                  <a:pt x="11961" y="784029"/>
                </a:cubicBezTo>
                <a:cubicBezTo>
                  <a:pt x="-18378" y="853173"/>
                  <a:pt x="18311" y="728996"/>
                  <a:pt x="20428" y="678196"/>
                </a:cubicBezTo>
                <a:cubicBezTo>
                  <a:pt x="22545" y="627396"/>
                  <a:pt x="11961" y="534968"/>
                  <a:pt x="24661" y="479229"/>
                </a:cubicBezTo>
                <a:cubicBezTo>
                  <a:pt x="37361" y="423490"/>
                  <a:pt x="43006" y="418551"/>
                  <a:pt x="96628" y="343762"/>
                </a:cubicBezTo>
                <a:cubicBezTo>
                  <a:pt x="150250" y="268973"/>
                  <a:pt x="345689" y="14268"/>
                  <a:pt x="363328" y="8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1" name="フリーフォーム: 図形 1040">
            <a:extLst>
              <a:ext uri="{FF2B5EF4-FFF2-40B4-BE49-F238E27FC236}">
                <a16:creationId xmlns:a16="http://schemas.microsoft.com/office/drawing/2014/main" id="{42C481AD-3B0F-47EB-9C89-03B86844B4C4}"/>
              </a:ext>
            </a:extLst>
          </p:cNvPr>
          <p:cNvSpPr/>
          <p:nvPr/>
        </p:nvSpPr>
        <p:spPr>
          <a:xfrm>
            <a:off x="2734734" y="3881637"/>
            <a:ext cx="517012" cy="1074631"/>
          </a:xfrm>
          <a:custGeom>
            <a:avLst/>
            <a:gdLst>
              <a:gd name="connsiteX0" fmla="*/ 512233 w 517012"/>
              <a:gd name="connsiteY0" fmla="*/ 330 h 1074631"/>
              <a:gd name="connsiteX1" fmla="*/ 465666 w 517012"/>
              <a:gd name="connsiteY1" fmla="*/ 322063 h 1074631"/>
              <a:gd name="connsiteX2" fmla="*/ 126999 w 517012"/>
              <a:gd name="connsiteY2" fmla="*/ 588763 h 1074631"/>
              <a:gd name="connsiteX3" fmla="*/ 8466 w 517012"/>
              <a:gd name="connsiteY3" fmla="*/ 1067130 h 1074631"/>
              <a:gd name="connsiteX4" fmla="*/ 16933 w 517012"/>
              <a:gd name="connsiteY4" fmla="*/ 859696 h 1074631"/>
              <a:gd name="connsiteX5" fmla="*/ 76199 w 517012"/>
              <a:gd name="connsiteY5" fmla="*/ 571830 h 1074631"/>
              <a:gd name="connsiteX6" fmla="*/ 465666 w 517012"/>
              <a:gd name="connsiteY6" fmla="*/ 267030 h 1074631"/>
              <a:gd name="connsiteX7" fmla="*/ 512233 w 517012"/>
              <a:gd name="connsiteY7" fmla="*/ 330 h 10746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17012" h="1074631">
                <a:moveTo>
                  <a:pt x="512233" y="330"/>
                </a:moveTo>
                <a:cubicBezTo>
                  <a:pt x="512233" y="9502"/>
                  <a:pt x="529872" y="223991"/>
                  <a:pt x="465666" y="322063"/>
                </a:cubicBezTo>
                <a:cubicBezTo>
                  <a:pt x="401460" y="420135"/>
                  <a:pt x="203199" y="464585"/>
                  <a:pt x="126999" y="588763"/>
                </a:cubicBezTo>
                <a:cubicBezTo>
                  <a:pt x="50799" y="712941"/>
                  <a:pt x="26810" y="1021975"/>
                  <a:pt x="8466" y="1067130"/>
                </a:cubicBezTo>
                <a:cubicBezTo>
                  <a:pt x="-9878" y="1112285"/>
                  <a:pt x="5644" y="942246"/>
                  <a:pt x="16933" y="859696"/>
                </a:cubicBezTo>
                <a:cubicBezTo>
                  <a:pt x="28222" y="777146"/>
                  <a:pt x="1410" y="670608"/>
                  <a:pt x="76199" y="571830"/>
                </a:cubicBezTo>
                <a:cubicBezTo>
                  <a:pt x="150988" y="473052"/>
                  <a:pt x="392288" y="358752"/>
                  <a:pt x="465666" y="267030"/>
                </a:cubicBezTo>
                <a:cubicBezTo>
                  <a:pt x="539044" y="175308"/>
                  <a:pt x="512233" y="-8842"/>
                  <a:pt x="512233" y="3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2" name="フリーフォーム: 図形 1041">
            <a:extLst>
              <a:ext uri="{FF2B5EF4-FFF2-40B4-BE49-F238E27FC236}">
                <a16:creationId xmlns:a16="http://schemas.microsoft.com/office/drawing/2014/main" id="{9ED5B3F4-D7FE-431F-AD4A-96B43DAE16DB}"/>
              </a:ext>
            </a:extLst>
          </p:cNvPr>
          <p:cNvSpPr/>
          <p:nvPr/>
        </p:nvSpPr>
        <p:spPr>
          <a:xfrm>
            <a:off x="5232730" y="2972959"/>
            <a:ext cx="187050" cy="776474"/>
          </a:xfrm>
          <a:custGeom>
            <a:avLst/>
            <a:gdLst>
              <a:gd name="connsiteX0" fmla="*/ 185937 w 187050"/>
              <a:gd name="connsiteY0" fmla="*/ 3074 h 776474"/>
              <a:gd name="connsiteX1" fmla="*/ 80103 w 187050"/>
              <a:gd name="connsiteY1" fmla="*/ 290941 h 776474"/>
              <a:gd name="connsiteX2" fmla="*/ 8137 w 187050"/>
              <a:gd name="connsiteY2" fmla="*/ 760841 h 776474"/>
              <a:gd name="connsiteX3" fmla="*/ 20837 w 187050"/>
              <a:gd name="connsiteY3" fmla="*/ 646541 h 776474"/>
              <a:gd name="connsiteX4" fmla="*/ 8137 w 187050"/>
              <a:gd name="connsiteY4" fmla="*/ 468741 h 776474"/>
              <a:gd name="connsiteX5" fmla="*/ 185937 w 187050"/>
              <a:gd name="connsiteY5" fmla="*/ 3074 h 7764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7050" h="776474">
                <a:moveTo>
                  <a:pt x="185937" y="3074"/>
                </a:moveTo>
                <a:cubicBezTo>
                  <a:pt x="197931" y="-26559"/>
                  <a:pt x="109736" y="164647"/>
                  <a:pt x="80103" y="290941"/>
                </a:cubicBezTo>
                <a:cubicBezTo>
                  <a:pt x="50470" y="417235"/>
                  <a:pt x="18015" y="701574"/>
                  <a:pt x="8137" y="760841"/>
                </a:cubicBezTo>
                <a:cubicBezTo>
                  <a:pt x="-1741" y="820108"/>
                  <a:pt x="20837" y="695224"/>
                  <a:pt x="20837" y="646541"/>
                </a:cubicBezTo>
                <a:cubicBezTo>
                  <a:pt x="20837" y="597858"/>
                  <a:pt x="-15852" y="574574"/>
                  <a:pt x="8137" y="468741"/>
                </a:cubicBezTo>
                <a:cubicBezTo>
                  <a:pt x="32126" y="362908"/>
                  <a:pt x="173943" y="32707"/>
                  <a:pt x="185937" y="307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3" name="フリーフォーム: 図形 1042">
            <a:extLst>
              <a:ext uri="{FF2B5EF4-FFF2-40B4-BE49-F238E27FC236}">
                <a16:creationId xmlns:a16="http://schemas.microsoft.com/office/drawing/2014/main" id="{BFA6A259-C235-4A7B-8BCF-328966B9C7F4}"/>
              </a:ext>
            </a:extLst>
          </p:cNvPr>
          <p:cNvSpPr/>
          <p:nvPr/>
        </p:nvSpPr>
        <p:spPr>
          <a:xfrm>
            <a:off x="4484376" y="1897897"/>
            <a:ext cx="1181121" cy="379793"/>
          </a:xfrm>
          <a:custGeom>
            <a:avLst/>
            <a:gdLst>
              <a:gd name="connsiteX0" fmla="*/ 1175591 w 1181121"/>
              <a:gd name="connsiteY0" fmla="*/ 379636 h 379793"/>
              <a:gd name="connsiteX1" fmla="*/ 879257 w 1181121"/>
              <a:gd name="connsiteY1" fmla="*/ 74836 h 379793"/>
              <a:gd name="connsiteX2" fmla="*/ 11424 w 1181121"/>
              <a:gd name="connsiteY2" fmla="*/ 189136 h 379793"/>
              <a:gd name="connsiteX3" fmla="*/ 400891 w 1181121"/>
              <a:gd name="connsiteY3" fmla="*/ 36736 h 379793"/>
              <a:gd name="connsiteX4" fmla="*/ 667591 w 1181121"/>
              <a:gd name="connsiteY4" fmla="*/ 28270 h 379793"/>
              <a:gd name="connsiteX5" fmla="*/ 1175591 w 1181121"/>
              <a:gd name="connsiteY5" fmla="*/ 379636 h 3797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81121" h="379793">
                <a:moveTo>
                  <a:pt x="1175591" y="379636"/>
                </a:moveTo>
                <a:cubicBezTo>
                  <a:pt x="1210869" y="387397"/>
                  <a:pt x="1073285" y="106586"/>
                  <a:pt x="879257" y="74836"/>
                </a:cubicBezTo>
                <a:cubicBezTo>
                  <a:pt x="685229" y="43086"/>
                  <a:pt x="91152" y="195486"/>
                  <a:pt x="11424" y="189136"/>
                </a:cubicBezTo>
                <a:cubicBezTo>
                  <a:pt x="-68304" y="182786"/>
                  <a:pt x="291530" y="63547"/>
                  <a:pt x="400891" y="36736"/>
                </a:cubicBezTo>
                <a:cubicBezTo>
                  <a:pt x="510252" y="9925"/>
                  <a:pt x="539180" y="-26058"/>
                  <a:pt x="667591" y="28270"/>
                </a:cubicBezTo>
                <a:cubicBezTo>
                  <a:pt x="796002" y="82598"/>
                  <a:pt x="1140313" y="371875"/>
                  <a:pt x="1175591" y="3796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4" name="フリーフォーム: 図形 1043">
            <a:extLst>
              <a:ext uri="{FF2B5EF4-FFF2-40B4-BE49-F238E27FC236}">
                <a16:creationId xmlns:a16="http://schemas.microsoft.com/office/drawing/2014/main" id="{34E77E46-ED76-47D4-9EA3-C6B0D487980A}"/>
              </a:ext>
            </a:extLst>
          </p:cNvPr>
          <p:cNvSpPr/>
          <p:nvPr/>
        </p:nvSpPr>
        <p:spPr>
          <a:xfrm>
            <a:off x="5508176" y="2018856"/>
            <a:ext cx="1047558" cy="446115"/>
          </a:xfrm>
          <a:custGeom>
            <a:avLst/>
            <a:gdLst>
              <a:gd name="connsiteX0" fmla="*/ 3624 w 1047558"/>
              <a:gd name="connsiteY0" fmla="*/ 17377 h 446115"/>
              <a:gd name="connsiteX1" fmla="*/ 397324 w 1047558"/>
              <a:gd name="connsiteY1" fmla="*/ 38544 h 446115"/>
              <a:gd name="connsiteX2" fmla="*/ 1028091 w 1047558"/>
              <a:gd name="connsiteY2" fmla="*/ 436477 h 446115"/>
              <a:gd name="connsiteX3" fmla="*/ 862991 w 1047558"/>
              <a:gd name="connsiteY3" fmla="*/ 301011 h 446115"/>
              <a:gd name="connsiteX4" fmla="*/ 621691 w 1047558"/>
              <a:gd name="connsiteY4" fmla="*/ 55477 h 446115"/>
              <a:gd name="connsiteX5" fmla="*/ 3624 w 1047558"/>
              <a:gd name="connsiteY5" fmla="*/ 17377 h 4461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47558" h="446115">
                <a:moveTo>
                  <a:pt x="3624" y="17377"/>
                </a:moveTo>
                <a:cubicBezTo>
                  <a:pt x="-33770" y="14555"/>
                  <a:pt x="226580" y="-31306"/>
                  <a:pt x="397324" y="38544"/>
                </a:cubicBezTo>
                <a:cubicBezTo>
                  <a:pt x="568068" y="108394"/>
                  <a:pt x="950480" y="392733"/>
                  <a:pt x="1028091" y="436477"/>
                </a:cubicBezTo>
                <a:cubicBezTo>
                  <a:pt x="1105702" y="480221"/>
                  <a:pt x="930724" y="364511"/>
                  <a:pt x="862991" y="301011"/>
                </a:cubicBezTo>
                <a:cubicBezTo>
                  <a:pt x="795258" y="237511"/>
                  <a:pt x="765624" y="107688"/>
                  <a:pt x="621691" y="55477"/>
                </a:cubicBezTo>
                <a:cubicBezTo>
                  <a:pt x="477758" y="3266"/>
                  <a:pt x="41018" y="20199"/>
                  <a:pt x="3624" y="173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5" name="フリーフォーム: 図形 1044">
            <a:extLst>
              <a:ext uri="{FF2B5EF4-FFF2-40B4-BE49-F238E27FC236}">
                <a16:creationId xmlns:a16="http://schemas.microsoft.com/office/drawing/2014/main" id="{C8200B9E-14A0-4895-9483-57ED675A9180}"/>
              </a:ext>
            </a:extLst>
          </p:cNvPr>
          <p:cNvSpPr/>
          <p:nvPr/>
        </p:nvSpPr>
        <p:spPr>
          <a:xfrm>
            <a:off x="6396131" y="2564003"/>
            <a:ext cx="456801" cy="524459"/>
          </a:xfrm>
          <a:custGeom>
            <a:avLst/>
            <a:gdLst>
              <a:gd name="connsiteX0" fmla="*/ 436 w 456801"/>
              <a:gd name="connsiteY0" fmla="*/ 9864 h 524459"/>
              <a:gd name="connsiteX1" fmla="*/ 250202 w 456801"/>
              <a:gd name="connsiteY1" fmla="*/ 52197 h 524459"/>
              <a:gd name="connsiteX2" fmla="*/ 453402 w 456801"/>
              <a:gd name="connsiteY2" fmla="*/ 517864 h 524459"/>
              <a:gd name="connsiteX3" fmla="*/ 372969 w 456801"/>
              <a:gd name="connsiteY3" fmla="*/ 306197 h 524459"/>
              <a:gd name="connsiteX4" fmla="*/ 313702 w 456801"/>
              <a:gd name="connsiteY4" fmla="*/ 26797 h 524459"/>
              <a:gd name="connsiteX5" fmla="*/ 436 w 456801"/>
              <a:gd name="connsiteY5" fmla="*/ 9864 h 5244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56801" h="524459">
                <a:moveTo>
                  <a:pt x="436" y="9864"/>
                </a:moveTo>
                <a:cubicBezTo>
                  <a:pt x="-10147" y="14097"/>
                  <a:pt x="174708" y="-32470"/>
                  <a:pt x="250202" y="52197"/>
                </a:cubicBezTo>
                <a:cubicBezTo>
                  <a:pt x="325696" y="136864"/>
                  <a:pt x="432941" y="475531"/>
                  <a:pt x="453402" y="517864"/>
                </a:cubicBezTo>
                <a:cubicBezTo>
                  <a:pt x="473863" y="560197"/>
                  <a:pt x="396252" y="388041"/>
                  <a:pt x="372969" y="306197"/>
                </a:cubicBezTo>
                <a:cubicBezTo>
                  <a:pt x="349686" y="224353"/>
                  <a:pt x="377907" y="71247"/>
                  <a:pt x="313702" y="26797"/>
                </a:cubicBezTo>
                <a:cubicBezTo>
                  <a:pt x="249497" y="-17653"/>
                  <a:pt x="11019" y="5631"/>
                  <a:pt x="436" y="986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6" name="フリーフォーム: 図形 1045">
            <a:extLst>
              <a:ext uri="{FF2B5EF4-FFF2-40B4-BE49-F238E27FC236}">
                <a16:creationId xmlns:a16="http://schemas.microsoft.com/office/drawing/2014/main" id="{440CB333-A7CD-430A-9E8B-ACFD63E15F84}"/>
              </a:ext>
            </a:extLst>
          </p:cNvPr>
          <p:cNvSpPr/>
          <p:nvPr/>
        </p:nvSpPr>
        <p:spPr>
          <a:xfrm>
            <a:off x="6073448" y="2345177"/>
            <a:ext cx="718442" cy="679781"/>
          </a:xfrm>
          <a:custGeom>
            <a:avLst/>
            <a:gdLst>
              <a:gd name="connsiteX0" fmla="*/ 1385 w 718442"/>
              <a:gd name="connsiteY0" fmla="*/ 90 h 679781"/>
              <a:gd name="connsiteX1" fmla="*/ 483985 w 718442"/>
              <a:gd name="connsiteY1" fmla="*/ 232923 h 679781"/>
              <a:gd name="connsiteX2" fmla="*/ 708352 w 718442"/>
              <a:gd name="connsiteY2" fmla="*/ 664723 h 679781"/>
              <a:gd name="connsiteX3" fmla="*/ 666019 w 718442"/>
              <a:gd name="connsiteY3" fmla="*/ 563123 h 679781"/>
              <a:gd name="connsiteX4" fmla="*/ 543252 w 718442"/>
              <a:gd name="connsiteY4" fmla="*/ 385323 h 679781"/>
              <a:gd name="connsiteX5" fmla="*/ 344285 w 718442"/>
              <a:gd name="connsiteY5" fmla="*/ 207523 h 679781"/>
              <a:gd name="connsiteX6" fmla="*/ 1385 w 718442"/>
              <a:gd name="connsiteY6" fmla="*/ 90 h 679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18442" h="679781">
                <a:moveTo>
                  <a:pt x="1385" y="90"/>
                </a:moveTo>
                <a:cubicBezTo>
                  <a:pt x="24668" y="4323"/>
                  <a:pt x="366157" y="122151"/>
                  <a:pt x="483985" y="232923"/>
                </a:cubicBezTo>
                <a:cubicBezTo>
                  <a:pt x="601813" y="343695"/>
                  <a:pt x="678013" y="609690"/>
                  <a:pt x="708352" y="664723"/>
                </a:cubicBezTo>
                <a:cubicBezTo>
                  <a:pt x="738691" y="719756"/>
                  <a:pt x="693536" y="609690"/>
                  <a:pt x="666019" y="563123"/>
                </a:cubicBezTo>
                <a:cubicBezTo>
                  <a:pt x="638502" y="516556"/>
                  <a:pt x="596874" y="444590"/>
                  <a:pt x="543252" y="385323"/>
                </a:cubicBezTo>
                <a:cubicBezTo>
                  <a:pt x="489630" y="326056"/>
                  <a:pt x="433890" y="273140"/>
                  <a:pt x="344285" y="207523"/>
                </a:cubicBezTo>
                <a:cubicBezTo>
                  <a:pt x="254680" y="141906"/>
                  <a:pt x="-21898" y="-4143"/>
                  <a:pt x="1385" y="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7" name="フリーフォーム: 図形 1046">
            <a:extLst>
              <a:ext uri="{FF2B5EF4-FFF2-40B4-BE49-F238E27FC236}">
                <a16:creationId xmlns:a16="http://schemas.microsoft.com/office/drawing/2014/main" id="{B3747D45-C9A4-4DFB-B99E-6549815F1301}"/>
              </a:ext>
            </a:extLst>
          </p:cNvPr>
          <p:cNvSpPr/>
          <p:nvPr/>
        </p:nvSpPr>
        <p:spPr>
          <a:xfrm>
            <a:off x="5228163" y="2852366"/>
            <a:ext cx="1126421" cy="802296"/>
          </a:xfrm>
          <a:custGeom>
            <a:avLst/>
            <a:gdLst>
              <a:gd name="connsiteX0" fmla="*/ 25404 w 1126421"/>
              <a:gd name="connsiteY0" fmla="*/ 5134 h 802296"/>
              <a:gd name="connsiteX1" fmla="*/ 156637 w 1126421"/>
              <a:gd name="connsiteY1" fmla="*/ 284534 h 802296"/>
              <a:gd name="connsiteX2" fmla="*/ 1062570 w 1126421"/>
              <a:gd name="connsiteY2" fmla="*/ 775601 h 802296"/>
              <a:gd name="connsiteX3" fmla="*/ 1024470 w 1126421"/>
              <a:gd name="connsiteY3" fmla="*/ 729034 h 802296"/>
              <a:gd name="connsiteX4" fmla="*/ 808570 w 1126421"/>
              <a:gd name="connsiteY4" fmla="*/ 661301 h 802296"/>
              <a:gd name="connsiteX5" fmla="*/ 440270 w 1126421"/>
              <a:gd name="connsiteY5" fmla="*/ 517367 h 802296"/>
              <a:gd name="connsiteX6" fmla="*/ 25404 w 1126421"/>
              <a:gd name="connsiteY6" fmla="*/ 5134 h 8022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26421" h="802296">
                <a:moveTo>
                  <a:pt x="25404" y="5134"/>
                </a:moveTo>
                <a:cubicBezTo>
                  <a:pt x="-21868" y="-33672"/>
                  <a:pt x="-16224" y="156123"/>
                  <a:pt x="156637" y="284534"/>
                </a:cubicBezTo>
                <a:cubicBezTo>
                  <a:pt x="329498" y="412945"/>
                  <a:pt x="917931" y="701518"/>
                  <a:pt x="1062570" y="775601"/>
                </a:cubicBezTo>
                <a:cubicBezTo>
                  <a:pt x="1207209" y="849684"/>
                  <a:pt x="1066803" y="748084"/>
                  <a:pt x="1024470" y="729034"/>
                </a:cubicBezTo>
                <a:cubicBezTo>
                  <a:pt x="982137" y="709984"/>
                  <a:pt x="905937" y="696579"/>
                  <a:pt x="808570" y="661301"/>
                </a:cubicBezTo>
                <a:cubicBezTo>
                  <a:pt x="711203" y="626023"/>
                  <a:pt x="571503" y="619673"/>
                  <a:pt x="440270" y="517367"/>
                </a:cubicBezTo>
                <a:cubicBezTo>
                  <a:pt x="309037" y="415061"/>
                  <a:pt x="72676" y="43940"/>
                  <a:pt x="25404" y="51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8" name="フリーフォーム: 図形 1047">
            <a:extLst>
              <a:ext uri="{FF2B5EF4-FFF2-40B4-BE49-F238E27FC236}">
                <a16:creationId xmlns:a16="http://schemas.microsoft.com/office/drawing/2014/main" id="{1548AD5A-3192-4B5D-95A9-1611D0191AF3}"/>
              </a:ext>
            </a:extLst>
          </p:cNvPr>
          <p:cNvSpPr/>
          <p:nvPr/>
        </p:nvSpPr>
        <p:spPr>
          <a:xfrm>
            <a:off x="6869733" y="3061316"/>
            <a:ext cx="276898" cy="719788"/>
          </a:xfrm>
          <a:custGeom>
            <a:avLst/>
            <a:gdLst>
              <a:gd name="connsiteX0" fmla="*/ 111034 w 276898"/>
              <a:gd name="connsiteY0" fmla="*/ 3617 h 719788"/>
              <a:gd name="connsiteX1" fmla="*/ 39067 w 276898"/>
              <a:gd name="connsiteY1" fmla="*/ 227984 h 719788"/>
              <a:gd name="connsiteX2" fmla="*/ 271900 w 276898"/>
              <a:gd name="connsiteY2" fmla="*/ 706351 h 719788"/>
              <a:gd name="connsiteX3" fmla="*/ 183000 w 276898"/>
              <a:gd name="connsiteY3" fmla="*/ 570884 h 719788"/>
              <a:gd name="connsiteX4" fmla="*/ 967 w 276898"/>
              <a:gd name="connsiteY4" fmla="*/ 393084 h 719788"/>
              <a:gd name="connsiteX5" fmla="*/ 111034 w 276898"/>
              <a:gd name="connsiteY5" fmla="*/ 3617 h 7197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6898" h="719788">
                <a:moveTo>
                  <a:pt x="111034" y="3617"/>
                </a:moveTo>
                <a:cubicBezTo>
                  <a:pt x="117384" y="-23900"/>
                  <a:pt x="12256" y="110862"/>
                  <a:pt x="39067" y="227984"/>
                </a:cubicBezTo>
                <a:cubicBezTo>
                  <a:pt x="65878" y="345106"/>
                  <a:pt x="247911" y="649201"/>
                  <a:pt x="271900" y="706351"/>
                </a:cubicBezTo>
                <a:cubicBezTo>
                  <a:pt x="295889" y="763501"/>
                  <a:pt x="228156" y="623095"/>
                  <a:pt x="183000" y="570884"/>
                </a:cubicBezTo>
                <a:cubicBezTo>
                  <a:pt x="137844" y="518673"/>
                  <a:pt x="13667" y="486923"/>
                  <a:pt x="967" y="393084"/>
                </a:cubicBezTo>
                <a:cubicBezTo>
                  <a:pt x="-11733" y="299245"/>
                  <a:pt x="104684" y="31134"/>
                  <a:pt x="111034" y="36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9" name="フリーフォーム: 図形 1048">
            <a:extLst>
              <a:ext uri="{FF2B5EF4-FFF2-40B4-BE49-F238E27FC236}">
                <a16:creationId xmlns:a16="http://schemas.microsoft.com/office/drawing/2014/main" id="{1D63505E-FF9E-40CE-BAC0-8202AABA2F22}"/>
              </a:ext>
            </a:extLst>
          </p:cNvPr>
          <p:cNvSpPr/>
          <p:nvPr/>
        </p:nvSpPr>
        <p:spPr>
          <a:xfrm>
            <a:off x="5097337" y="3018359"/>
            <a:ext cx="343035" cy="738020"/>
          </a:xfrm>
          <a:custGeom>
            <a:avLst/>
            <a:gdLst>
              <a:gd name="connsiteX0" fmla="*/ 342496 w 343035"/>
              <a:gd name="connsiteY0" fmla="*/ 8 h 738020"/>
              <a:gd name="connsiteX1" fmla="*/ 92730 w 343035"/>
              <a:gd name="connsiteY1" fmla="*/ 292108 h 738020"/>
              <a:gd name="connsiteX2" fmla="*/ 58863 w 343035"/>
              <a:gd name="connsiteY2" fmla="*/ 728141 h 738020"/>
              <a:gd name="connsiteX3" fmla="*/ 54630 w 343035"/>
              <a:gd name="connsiteY3" fmla="*/ 571508 h 738020"/>
              <a:gd name="connsiteX4" fmla="*/ 16530 w 343035"/>
              <a:gd name="connsiteY4" fmla="*/ 283641 h 738020"/>
              <a:gd name="connsiteX5" fmla="*/ 342496 w 343035"/>
              <a:gd name="connsiteY5" fmla="*/ 8 h 7380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43035" h="738020">
                <a:moveTo>
                  <a:pt x="342496" y="8"/>
                </a:moveTo>
                <a:cubicBezTo>
                  <a:pt x="355196" y="1419"/>
                  <a:pt x="140002" y="170753"/>
                  <a:pt x="92730" y="292108"/>
                </a:cubicBezTo>
                <a:cubicBezTo>
                  <a:pt x="45458" y="413464"/>
                  <a:pt x="65213" y="681574"/>
                  <a:pt x="58863" y="728141"/>
                </a:cubicBezTo>
                <a:cubicBezTo>
                  <a:pt x="52513" y="774708"/>
                  <a:pt x="61685" y="645591"/>
                  <a:pt x="54630" y="571508"/>
                </a:cubicBezTo>
                <a:cubicBezTo>
                  <a:pt x="47575" y="497425"/>
                  <a:pt x="-34270" y="385241"/>
                  <a:pt x="16530" y="283641"/>
                </a:cubicBezTo>
                <a:cubicBezTo>
                  <a:pt x="67330" y="182041"/>
                  <a:pt x="329796" y="-1403"/>
                  <a:pt x="342496" y="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0" name="フリーフォーム: 図形 1049">
            <a:extLst>
              <a:ext uri="{FF2B5EF4-FFF2-40B4-BE49-F238E27FC236}">
                <a16:creationId xmlns:a16="http://schemas.microsoft.com/office/drawing/2014/main" id="{EAF5276C-DB27-4525-9DC3-27B2C4B2C55E}"/>
              </a:ext>
            </a:extLst>
          </p:cNvPr>
          <p:cNvSpPr/>
          <p:nvPr/>
        </p:nvSpPr>
        <p:spPr>
          <a:xfrm>
            <a:off x="4943062" y="2866934"/>
            <a:ext cx="272408" cy="1176964"/>
          </a:xfrm>
          <a:custGeom>
            <a:avLst/>
            <a:gdLst>
              <a:gd name="connsiteX0" fmla="*/ 162338 w 272408"/>
              <a:gd name="connsiteY0" fmla="*/ 20199 h 1176964"/>
              <a:gd name="connsiteX1" fmla="*/ 204671 w 272408"/>
              <a:gd name="connsiteY1" fmla="*/ 202233 h 1176964"/>
              <a:gd name="connsiteX2" fmla="*/ 5705 w 272408"/>
              <a:gd name="connsiteY2" fmla="*/ 1154733 h 1176964"/>
              <a:gd name="connsiteX3" fmla="*/ 64971 w 272408"/>
              <a:gd name="connsiteY3" fmla="*/ 841466 h 1176964"/>
              <a:gd name="connsiteX4" fmla="*/ 179271 w 272408"/>
              <a:gd name="connsiteY4" fmla="*/ 464699 h 1176964"/>
              <a:gd name="connsiteX5" fmla="*/ 272405 w 272408"/>
              <a:gd name="connsiteY5" fmla="*/ 54066 h 1176964"/>
              <a:gd name="connsiteX6" fmla="*/ 162338 w 272408"/>
              <a:gd name="connsiteY6" fmla="*/ 20199 h 11769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72408" h="1176964">
                <a:moveTo>
                  <a:pt x="162338" y="20199"/>
                </a:moveTo>
                <a:cubicBezTo>
                  <a:pt x="151049" y="44893"/>
                  <a:pt x="230777" y="13144"/>
                  <a:pt x="204671" y="202233"/>
                </a:cubicBezTo>
                <a:cubicBezTo>
                  <a:pt x="178566" y="391322"/>
                  <a:pt x="28988" y="1048194"/>
                  <a:pt x="5705" y="1154733"/>
                </a:cubicBezTo>
                <a:cubicBezTo>
                  <a:pt x="-17578" y="1261272"/>
                  <a:pt x="36043" y="956472"/>
                  <a:pt x="64971" y="841466"/>
                </a:cubicBezTo>
                <a:cubicBezTo>
                  <a:pt x="93899" y="726460"/>
                  <a:pt x="144699" y="595932"/>
                  <a:pt x="179271" y="464699"/>
                </a:cubicBezTo>
                <a:cubicBezTo>
                  <a:pt x="213843" y="333466"/>
                  <a:pt x="271699" y="127444"/>
                  <a:pt x="272405" y="54066"/>
                </a:cubicBezTo>
                <a:cubicBezTo>
                  <a:pt x="273111" y="-19312"/>
                  <a:pt x="173627" y="-4495"/>
                  <a:pt x="162338" y="2019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1" name="フリーフォーム: 図形 1050">
            <a:extLst>
              <a:ext uri="{FF2B5EF4-FFF2-40B4-BE49-F238E27FC236}">
                <a16:creationId xmlns:a16="http://schemas.microsoft.com/office/drawing/2014/main" id="{44E35EC0-ABDD-4A36-9E22-71DA90FA7FC6}"/>
              </a:ext>
            </a:extLst>
          </p:cNvPr>
          <p:cNvSpPr/>
          <p:nvPr/>
        </p:nvSpPr>
        <p:spPr>
          <a:xfrm>
            <a:off x="4729101" y="3213097"/>
            <a:ext cx="360271" cy="1589524"/>
          </a:xfrm>
          <a:custGeom>
            <a:avLst/>
            <a:gdLst>
              <a:gd name="connsiteX0" fmla="*/ 359366 w 360271"/>
              <a:gd name="connsiteY0" fmla="*/ 3 h 1589524"/>
              <a:gd name="connsiteX1" fmla="*/ 122299 w 360271"/>
              <a:gd name="connsiteY1" fmla="*/ 656170 h 1589524"/>
              <a:gd name="connsiteX2" fmla="*/ 79966 w 360271"/>
              <a:gd name="connsiteY2" fmla="*/ 1121836 h 1589524"/>
              <a:gd name="connsiteX3" fmla="*/ 16466 w 360271"/>
              <a:gd name="connsiteY3" fmla="*/ 1587503 h 1589524"/>
              <a:gd name="connsiteX4" fmla="*/ 50332 w 360271"/>
              <a:gd name="connsiteY4" fmla="*/ 1274236 h 1589524"/>
              <a:gd name="connsiteX5" fmla="*/ 29166 w 360271"/>
              <a:gd name="connsiteY5" fmla="*/ 876303 h 1589524"/>
              <a:gd name="connsiteX6" fmla="*/ 24932 w 360271"/>
              <a:gd name="connsiteY6" fmla="*/ 664636 h 1589524"/>
              <a:gd name="connsiteX7" fmla="*/ 359366 w 360271"/>
              <a:gd name="connsiteY7" fmla="*/ 3 h 1589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60271" h="1589524">
                <a:moveTo>
                  <a:pt x="359366" y="3"/>
                </a:moveTo>
                <a:cubicBezTo>
                  <a:pt x="375594" y="-1408"/>
                  <a:pt x="168866" y="469198"/>
                  <a:pt x="122299" y="656170"/>
                </a:cubicBezTo>
                <a:cubicBezTo>
                  <a:pt x="75732" y="843142"/>
                  <a:pt x="97605" y="966614"/>
                  <a:pt x="79966" y="1121836"/>
                </a:cubicBezTo>
                <a:cubicBezTo>
                  <a:pt x="62327" y="1277058"/>
                  <a:pt x="21405" y="1562103"/>
                  <a:pt x="16466" y="1587503"/>
                </a:cubicBezTo>
                <a:cubicBezTo>
                  <a:pt x="11527" y="1612903"/>
                  <a:pt x="48215" y="1392769"/>
                  <a:pt x="50332" y="1274236"/>
                </a:cubicBezTo>
                <a:cubicBezTo>
                  <a:pt x="52449" y="1155703"/>
                  <a:pt x="33399" y="977903"/>
                  <a:pt x="29166" y="876303"/>
                </a:cubicBezTo>
                <a:cubicBezTo>
                  <a:pt x="24933" y="774703"/>
                  <a:pt x="-31512" y="807158"/>
                  <a:pt x="24932" y="664636"/>
                </a:cubicBezTo>
                <a:cubicBezTo>
                  <a:pt x="81376" y="522114"/>
                  <a:pt x="343138" y="1414"/>
                  <a:pt x="359366" y="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2" name="フリーフォーム: 図形 1051">
            <a:extLst>
              <a:ext uri="{FF2B5EF4-FFF2-40B4-BE49-F238E27FC236}">
                <a16:creationId xmlns:a16="http://schemas.microsoft.com/office/drawing/2014/main" id="{2BF48295-65F6-4853-9F7B-CC39104EE623}"/>
              </a:ext>
            </a:extLst>
          </p:cNvPr>
          <p:cNvSpPr/>
          <p:nvPr/>
        </p:nvSpPr>
        <p:spPr>
          <a:xfrm>
            <a:off x="5101607" y="3711868"/>
            <a:ext cx="283884" cy="890862"/>
          </a:xfrm>
          <a:custGeom>
            <a:avLst/>
            <a:gdLst>
              <a:gd name="connsiteX0" fmla="*/ 283193 w 283884"/>
              <a:gd name="connsiteY0" fmla="*/ 765 h 890862"/>
              <a:gd name="connsiteX1" fmla="*/ 101160 w 283884"/>
              <a:gd name="connsiteY1" fmla="*/ 398699 h 890862"/>
              <a:gd name="connsiteX2" fmla="*/ 3793 w 283884"/>
              <a:gd name="connsiteY2" fmla="*/ 881299 h 890862"/>
              <a:gd name="connsiteX3" fmla="*/ 20726 w 283884"/>
              <a:gd name="connsiteY3" fmla="*/ 703499 h 890862"/>
              <a:gd name="connsiteX4" fmla="*/ 29193 w 283884"/>
              <a:gd name="connsiteY4" fmla="*/ 500299 h 890862"/>
              <a:gd name="connsiteX5" fmla="*/ 283193 w 283884"/>
              <a:gd name="connsiteY5" fmla="*/ 765 h 8908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3884" h="890862">
                <a:moveTo>
                  <a:pt x="283193" y="765"/>
                </a:moveTo>
                <a:cubicBezTo>
                  <a:pt x="295188" y="-16168"/>
                  <a:pt x="147727" y="251943"/>
                  <a:pt x="101160" y="398699"/>
                </a:cubicBezTo>
                <a:cubicBezTo>
                  <a:pt x="54593" y="545455"/>
                  <a:pt x="17199" y="830499"/>
                  <a:pt x="3793" y="881299"/>
                </a:cubicBezTo>
                <a:cubicBezTo>
                  <a:pt x="-9613" y="932099"/>
                  <a:pt x="16493" y="766999"/>
                  <a:pt x="20726" y="703499"/>
                </a:cubicBezTo>
                <a:cubicBezTo>
                  <a:pt x="24959" y="639999"/>
                  <a:pt x="-15257" y="619538"/>
                  <a:pt x="29193" y="500299"/>
                </a:cubicBezTo>
                <a:cubicBezTo>
                  <a:pt x="73643" y="381060"/>
                  <a:pt x="271198" y="17698"/>
                  <a:pt x="283193" y="7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3" name="フリーフォーム: 図形 1052">
            <a:extLst>
              <a:ext uri="{FF2B5EF4-FFF2-40B4-BE49-F238E27FC236}">
                <a16:creationId xmlns:a16="http://schemas.microsoft.com/office/drawing/2014/main" id="{C97D3B51-4747-4A0B-8D10-D07E0B4EB631}"/>
              </a:ext>
            </a:extLst>
          </p:cNvPr>
          <p:cNvSpPr/>
          <p:nvPr/>
        </p:nvSpPr>
        <p:spPr>
          <a:xfrm>
            <a:off x="5100736" y="4443831"/>
            <a:ext cx="86837" cy="992078"/>
          </a:xfrm>
          <a:custGeom>
            <a:avLst/>
            <a:gdLst>
              <a:gd name="connsiteX0" fmla="*/ 51231 w 86837"/>
              <a:gd name="connsiteY0" fmla="*/ 13869 h 992078"/>
              <a:gd name="connsiteX1" fmla="*/ 431 w 86837"/>
              <a:gd name="connsiteY1" fmla="*/ 119702 h 992078"/>
              <a:gd name="connsiteX2" fmla="*/ 85097 w 86837"/>
              <a:gd name="connsiteY2" fmla="*/ 970602 h 992078"/>
              <a:gd name="connsiteX3" fmla="*/ 55464 w 86837"/>
              <a:gd name="connsiteY3" fmla="*/ 691202 h 992078"/>
              <a:gd name="connsiteX4" fmla="*/ 30064 w 86837"/>
              <a:gd name="connsiteY4" fmla="*/ 191669 h 992078"/>
              <a:gd name="connsiteX5" fmla="*/ 51231 w 86837"/>
              <a:gd name="connsiteY5" fmla="*/ 13869 h 9920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6837" h="992078">
                <a:moveTo>
                  <a:pt x="51231" y="13869"/>
                </a:moveTo>
                <a:cubicBezTo>
                  <a:pt x="46292" y="1874"/>
                  <a:pt x="-5213" y="-39753"/>
                  <a:pt x="431" y="119702"/>
                </a:cubicBezTo>
                <a:cubicBezTo>
                  <a:pt x="6075" y="279157"/>
                  <a:pt x="75925" y="875352"/>
                  <a:pt x="85097" y="970602"/>
                </a:cubicBezTo>
                <a:cubicBezTo>
                  <a:pt x="94269" y="1065852"/>
                  <a:pt x="64636" y="821024"/>
                  <a:pt x="55464" y="691202"/>
                </a:cubicBezTo>
                <a:cubicBezTo>
                  <a:pt x="46292" y="561380"/>
                  <a:pt x="27947" y="303852"/>
                  <a:pt x="30064" y="191669"/>
                </a:cubicBezTo>
                <a:cubicBezTo>
                  <a:pt x="32181" y="79486"/>
                  <a:pt x="56170" y="25864"/>
                  <a:pt x="51231" y="138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4" name="フリーフォーム: 図形 1053">
            <a:extLst>
              <a:ext uri="{FF2B5EF4-FFF2-40B4-BE49-F238E27FC236}">
                <a16:creationId xmlns:a16="http://schemas.microsoft.com/office/drawing/2014/main" id="{FC5D5C2A-B2AD-423A-BB4C-C5600B822C24}"/>
              </a:ext>
            </a:extLst>
          </p:cNvPr>
          <p:cNvSpPr/>
          <p:nvPr/>
        </p:nvSpPr>
        <p:spPr>
          <a:xfrm>
            <a:off x="4918466" y="2950580"/>
            <a:ext cx="191815" cy="394759"/>
          </a:xfrm>
          <a:custGeom>
            <a:avLst/>
            <a:gdLst>
              <a:gd name="connsiteX0" fmla="*/ 191167 w 191815"/>
              <a:gd name="connsiteY0" fmla="*/ 53 h 394759"/>
              <a:gd name="connsiteX1" fmla="*/ 68401 w 191815"/>
              <a:gd name="connsiteY1" fmla="*/ 160920 h 394759"/>
              <a:gd name="connsiteX2" fmla="*/ 30301 w 191815"/>
              <a:gd name="connsiteY2" fmla="*/ 393753 h 394759"/>
              <a:gd name="connsiteX3" fmla="*/ 30301 w 191815"/>
              <a:gd name="connsiteY3" fmla="*/ 241353 h 394759"/>
              <a:gd name="connsiteX4" fmla="*/ 9134 w 191815"/>
              <a:gd name="connsiteY4" fmla="*/ 143987 h 394759"/>
              <a:gd name="connsiteX5" fmla="*/ 191167 w 191815"/>
              <a:gd name="connsiteY5" fmla="*/ 53 h 3947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1815" h="394759">
                <a:moveTo>
                  <a:pt x="191167" y="53"/>
                </a:moveTo>
                <a:cubicBezTo>
                  <a:pt x="201045" y="2875"/>
                  <a:pt x="95212" y="95303"/>
                  <a:pt x="68401" y="160920"/>
                </a:cubicBezTo>
                <a:cubicBezTo>
                  <a:pt x="41590" y="226537"/>
                  <a:pt x="36651" y="380348"/>
                  <a:pt x="30301" y="393753"/>
                </a:cubicBezTo>
                <a:cubicBezTo>
                  <a:pt x="23951" y="407158"/>
                  <a:pt x="33829" y="282981"/>
                  <a:pt x="30301" y="241353"/>
                </a:cubicBezTo>
                <a:cubicBezTo>
                  <a:pt x="26773" y="199725"/>
                  <a:pt x="-19088" y="182087"/>
                  <a:pt x="9134" y="143987"/>
                </a:cubicBezTo>
                <a:cubicBezTo>
                  <a:pt x="37356" y="105887"/>
                  <a:pt x="181289" y="-2769"/>
                  <a:pt x="191167" y="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5" name="フリーフォーム: 図形 1054">
            <a:extLst>
              <a:ext uri="{FF2B5EF4-FFF2-40B4-BE49-F238E27FC236}">
                <a16:creationId xmlns:a16="http://schemas.microsoft.com/office/drawing/2014/main" id="{B3A1537D-9E94-4AFA-89B5-249AB22D59AE}"/>
              </a:ext>
            </a:extLst>
          </p:cNvPr>
          <p:cNvSpPr/>
          <p:nvPr/>
        </p:nvSpPr>
        <p:spPr>
          <a:xfrm>
            <a:off x="4915545" y="3897597"/>
            <a:ext cx="316858" cy="744718"/>
          </a:xfrm>
          <a:custGeom>
            <a:avLst/>
            <a:gdLst>
              <a:gd name="connsiteX0" fmla="*/ 316855 w 316858"/>
              <a:gd name="connsiteY0" fmla="*/ 1303 h 744718"/>
              <a:gd name="connsiteX1" fmla="*/ 168688 w 316858"/>
              <a:gd name="connsiteY1" fmla="*/ 272236 h 744718"/>
              <a:gd name="connsiteX2" fmla="*/ 3588 w 316858"/>
              <a:gd name="connsiteY2" fmla="*/ 737903 h 744718"/>
              <a:gd name="connsiteX3" fmla="*/ 58622 w 316858"/>
              <a:gd name="connsiteY3" fmla="*/ 534703 h 744718"/>
              <a:gd name="connsiteX4" fmla="*/ 100955 w 316858"/>
              <a:gd name="connsiteY4" fmla="*/ 327270 h 744718"/>
              <a:gd name="connsiteX5" fmla="*/ 164455 w 316858"/>
              <a:gd name="connsiteY5" fmla="*/ 174870 h 744718"/>
              <a:gd name="connsiteX6" fmla="*/ 316855 w 316858"/>
              <a:gd name="connsiteY6" fmla="*/ 1303 h 7447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16858" h="744718">
                <a:moveTo>
                  <a:pt x="316855" y="1303"/>
                </a:moveTo>
                <a:cubicBezTo>
                  <a:pt x="317561" y="17531"/>
                  <a:pt x="220899" y="149469"/>
                  <a:pt x="168688" y="272236"/>
                </a:cubicBezTo>
                <a:cubicBezTo>
                  <a:pt x="116477" y="395003"/>
                  <a:pt x="21932" y="694159"/>
                  <a:pt x="3588" y="737903"/>
                </a:cubicBezTo>
                <a:cubicBezTo>
                  <a:pt x="-14756" y="781647"/>
                  <a:pt x="42394" y="603142"/>
                  <a:pt x="58622" y="534703"/>
                </a:cubicBezTo>
                <a:cubicBezTo>
                  <a:pt x="74850" y="466264"/>
                  <a:pt x="83316" y="387242"/>
                  <a:pt x="100955" y="327270"/>
                </a:cubicBezTo>
                <a:cubicBezTo>
                  <a:pt x="118594" y="267298"/>
                  <a:pt x="124238" y="224964"/>
                  <a:pt x="164455" y="174870"/>
                </a:cubicBezTo>
                <a:cubicBezTo>
                  <a:pt x="204672" y="124776"/>
                  <a:pt x="316149" y="-14925"/>
                  <a:pt x="316855" y="130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6" name="フリーフォーム: 図形 1055">
            <a:extLst>
              <a:ext uri="{FF2B5EF4-FFF2-40B4-BE49-F238E27FC236}">
                <a16:creationId xmlns:a16="http://schemas.microsoft.com/office/drawing/2014/main" id="{FE9FD7ED-EE07-4FB7-8E5B-87CC402D5E9E}"/>
              </a:ext>
            </a:extLst>
          </p:cNvPr>
          <p:cNvSpPr/>
          <p:nvPr/>
        </p:nvSpPr>
        <p:spPr>
          <a:xfrm>
            <a:off x="4820767" y="3671866"/>
            <a:ext cx="416509" cy="1229139"/>
          </a:xfrm>
          <a:custGeom>
            <a:avLst/>
            <a:gdLst>
              <a:gd name="connsiteX0" fmla="*/ 411633 w 416509"/>
              <a:gd name="connsiteY0" fmla="*/ 6901 h 1229139"/>
              <a:gd name="connsiteX1" fmla="*/ 187266 w 416509"/>
              <a:gd name="connsiteY1" fmla="*/ 345567 h 1229139"/>
              <a:gd name="connsiteX2" fmla="*/ 9466 w 416509"/>
              <a:gd name="connsiteY2" fmla="*/ 1183767 h 1229139"/>
              <a:gd name="connsiteX3" fmla="*/ 43333 w 416509"/>
              <a:gd name="connsiteY3" fmla="*/ 1044067 h 1229139"/>
              <a:gd name="connsiteX4" fmla="*/ 204200 w 416509"/>
              <a:gd name="connsiteY4" fmla="*/ 426001 h 1229139"/>
              <a:gd name="connsiteX5" fmla="*/ 331200 w 416509"/>
              <a:gd name="connsiteY5" fmla="*/ 142367 h 1229139"/>
              <a:gd name="connsiteX6" fmla="*/ 411633 w 416509"/>
              <a:gd name="connsiteY6" fmla="*/ 6901 h 12291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509" h="1229139">
                <a:moveTo>
                  <a:pt x="411633" y="6901"/>
                </a:moveTo>
                <a:cubicBezTo>
                  <a:pt x="387644" y="40768"/>
                  <a:pt x="254294" y="149423"/>
                  <a:pt x="187266" y="345567"/>
                </a:cubicBezTo>
                <a:cubicBezTo>
                  <a:pt x="120238" y="541711"/>
                  <a:pt x="33455" y="1067350"/>
                  <a:pt x="9466" y="1183767"/>
                </a:cubicBezTo>
                <a:cubicBezTo>
                  <a:pt x="-14523" y="1300184"/>
                  <a:pt x="10877" y="1170361"/>
                  <a:pt x="43333" y="1044067"/>
                </a:cubicBezTo>
                <a:cubicBezTo>
                  <a:pt x="75789" y="917773"/>
                  <a:pt x="156222" y="576284"/>
                  <a:pt x="204200" y="426001"/>
                </a:cubicBezTo>
                <a:cubicBezTo>
                  <a:pt x="252178" y="275718"/>
                  <a:pt x="297333" y="213628"/>
                  <a:pt x="331200" y="142367"/>
                </a:cubicBezTo>
                <a:cubicBezTo>
                  <a:pt x="365067" y="71106"/>
                  <a:pt x="435622" y="-26966"/>
                  <a:pt x="411633" y="690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7" name="フリーフォーム: 図形 1056">
            <a:extLst>
              <a:ext uri="{FF2B5EF4-FFF2-40B4-BE49-F238E27FC236}">
                <a16:creationId xmlns:a16="http://schemas.microsoft.com/office/drawing/2014/main" id="{568C2BF1-17EF-4510-8403-4DAA957B5EB4}"/>
              </a:ext>
            </a:extLst>
          </p:cNvPr>
          <p:cNvSpPr/>
          <p:nvPr/>
        </p:nvSpPr>
        <p:spPr>
          <a:xfrm>
            <a:off x="5981952" y="2462480"/>
            <a:ext cx="880114" cy="927087"/>
          </a:xfrm>
          <a:custGeom>
            <a:avLst/>
            <a:gdLst>
              <a:gd name="connsiteX0" fmla="*/ 92881 w 880114"/>
              <a:gd name="connsiteY0" fmla="*/ 1320 h 927087"/>
              <a:gd name="connsiteX1" fmla="*/ 109815 w 880114"/>
              <a:gd name="connsiteY1" fmla="*/ 149487 h 927087"/>
              <a:gd name="connsiteX2" fmla="*/ 600881 w 880114"/>
              <a:gd name="connsiteY2" fmla="*/ 678653 h 927087"/>
              <a:gd name="connsiteX3" fmla="*/ 871815 w 880114"/>
              <a:gd name="connsiteY3" fmla="*/ 924187 h 927087"/>
              <a:gd name="connsiteX4" fmla="*/ 765981 w 880114"/>
              <a:gd name="connsiteY4" fmla="*/ 792953 h 927087"/>
              <a:gd name="connsiteX5" fmla="*/ 325715 w 880114"/>
              <a:gd name="connsiteY5" fmla="*/ 492387 h 927087"/>
              <a:gd name="connsiteX6" fmla="*/ 8215 w 880114"/>
              <a:gd name="connsiteY6" fmla="*/ 208753 h 927087"/>
              <a:gd name="connsiteX7" fmla="*/ 92881 w 880114"/>
              <a:gd name="connsiteY7" fmla="*/ 1320 h 9270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80114" h="927087">
                <a:moveTo>
                  <a:pt x="92881" y="1320"/>
                </a:moveTo>
                <a:cubicBezTo>
                  <a:pt x="109814" y="-8558"/>
                  <a:pt x="25148" y="36598"/>
                  <a:pt x="109815" y="149487"/>
                </a:cubicBezTo>
                <a:cubicBezTo>
                  <a:pt x="194482" y="262376"/>
                  <a:pt x="473881" y="549536"/>
                  <a:pt x="600881" y="678653"/>
                </a:cubicBezTo>
                <a:cubicBezTo>
                  <a:pt x="727881" y="807770"/>
                  <a:pt x="844298" y="905137"/>
                  <a:pt x="871815" y="924187"/>
                </a:cubicBezTo>
                <a:cubicBezTo>
                  <a:pt x="899332" y="943237"/>
                  <a:pt x="856998" y="864920"/>
                  <a:pt x="765981" y="792953"/>
                </a:cubicBezTo>
                <a:cubicBezTo>
                  <a:pt x="674964" y="720986"/>
                  <a:pt x="452009" y="589754"/>
                  <a:pt x="325715" y="492387"/>
                </a:cubicBezTo>
                <a:cubicBezTo>
                  <a:pt x="199421" y="395020"/>
                  <a:pt x="46315" y="289892"/>
                  <a:pt x="8215" y="208753"/>
                </a:cubicBezTo>
                <a:cubicBezTo>
                  <a:pt x="-29885" y="127614"/>
                  <a:pt x="75948" y="11198"/>
                  <a:pt x="92881" y="13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8" name="フリーフォーム: 図形 1057">
            <a:extLst>
              <a:ext uri="{FF2B5EF4-FFF2-40B4-BE49-F238E27FC236}">
                <a16:creationId xmlns:a16="http://schemas.microsoft.com/office/drawing/2014/main" id="{09AEB128-6929-4A0D-9280-2B30F8023A7C}"/>
              </a:ext>
            </a:extLst>
          </p:cNvPr>
          <p:cNvSpPr/>
          <p:nvPr/>
        </p:nvSpPr>
        <p:spPr>
          <a:xfrm>
            <a:off x="5890589" y="2978353"/>
            <a:ext cx="884913" cy="919818"/>
          </a:xfrm>
          <a:custGeom>
            <a:avLst/>
            <a:gdLst>
              <a:gd name="connsiteX0" fmla="*/ 23378 w 884913"/>
              <a:gd name="connsiteY0" fmla="*/ 6147 h 919818"/>
              <a:gd name="connsiteX1" fmla="*/ 36078 w 884913"/>
              <a:gd name="connsiteY1" fmla="*/ 141614 h 919818"/>
              <a:gd name="connsiteX2" fmla="*/ 463644 w 884913"/>
              <a:gd name="connsiteY2" fmla="*/ 619980 h 919818"/>
              <a:gd name="connsiteX3" fmla="*/ 870044 w 884913"/>
              <a:gd name="connsiteY3" fmla="*/ 912080 h 919818"/>
              <a:gd name="connsiteX4" fmla="*/ 772678 w 884913"/>
              <a:gd name="connsiteY4" fmla="*/ 823180 h 919818"/>
              <a:gd name="connsiteX5" fmla="*/ 544078 w 884913"/>
              <a:gd name="connsiteY5" fmla="*/ 691947 h 919818"/>
              <a:gd name="connsiteX6" fmla="*/ 315478 w 884913"/>
              <a:gd name="connsiteY6" fmla="*/ 509914 h 919818"/>
              <a:gd name="connsiteX7" fmla="*/ 31844 w 884913"/>
              <a:gd name="connsiteY7" fmla="*/ 298247 h 919818"/>
              <a:gd name="connsiteX8" fmla="*/ 23378 w 884913"/>
              <a:gd name="connsiteY8" fmla="*/ 6147 h 9198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84913" h="919818">
                <a:moveTo>
                  <a:pt x="23378" y="6147"/>
                </a:moveTo>
                <a:cubicBezTo>
                  <a:pt x="24084" y="-19958"/>
                  <a:pt x="-37300" y="39308"/>
                  <a:pt x="36078" y="141614"/>
                </a:cubicBezTo>
                <a:cubicBezTo>
                  <a:pt x="109456" y="243920"/>
                  <a:pt x="324650" y="491569"/>
                  <a:pt x="463644" y="619980"/>
                </a:cubicBezTo>
                <a:cubicBezTo>
                  <a:pt x="602638" y="748391"/>
                  <a:pt x="818538" y="878213"/>
                  <a:pt x="870044" y="912080"/>
                </a:cubicBezTo>
                <a:cubicBezTo>
                  <a:pt x="921550" y="945947"/>
                  <a:pt x="827006" y="859869"/>
                  <a:pt x="772678" y="823180"/>
                </a:cubicBezTo>
                <a:cubicBezTo>
                  <a:pt x="718350" y="786491"/>
                  <a:pt x="620278" y="744158"/>
                  <a:pt x="544078" y="691947"/>
                </a:cubicBezTo>
                <a:cubicBezTo>
                  <a:pt x="467878" y="639736"/>
                  <a:pt x="400850" y="575531"/>
                  <a:pt x="315478" y="509914"/>
                </a:cubicBezTo>
                <a:cubicBezTo>
                  <a:pt x="230106" y="444297"/>
                  <a:pt x="77000" y="384325"/>
                  <a:pt x="31844" y="298247"/>
                </a:cubicBezTo>
                <a:cubicBezTo>
                  <a:pt x="-13312" y="212169"/>
                  <a:pt x="22672" y="32252"/>
                  <a:pt x="23378" y="614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9" name="フリーフォーム: 図形 1058">
            <a:extLst>
              <a:ext uri="{FF2B5EF4-FFF2-40B4-BE49-F238E27FC236}">
                <a16:creationId xmlns:a16="http://schemas.microsoft.com/office/drawing/2014/main" id="{62F5452E-EE87-4265-82FF-2F01C6E96725}"/>
              </a:ext>
            </a:extLst>
          </p:cNvPr>
          <p:cNvSpPr/>
          <p:nvPr/>
        </p:nvSpPr>
        <p:spPr>
          <a:xfrm>
            <a:off x="5795379" y="2489123"/>
            <a:ext cx="889674" cy="1258151"/>
          </a:xfrm>
          <a:custGeom>
            <a:avLst/>
            <a:gdLst>
              <a:gd name="connsiteX0" fmla="*/ 178701 w 889674"/>
              <a:gd name="connsiteY0" fmla="*/ 77 h 1258151"/>
              <a:gd name="connsiteX1" fmla="*/ 122821 w 889674"/>
              <a:gd name="connsiteY1" fmla="*/ 203277 h 1258151"/>
              <a:gd name="connsiteX2" fmla="*/ 854341 w 889674"/>
              <a:gd name="connsiteY2" fmla="*/ 1209117 h 1258151"/>
              <a:gd name="connsiteX3" fmla="*/ 737501 w 889674"/>
              <a:gd name="connsiteY3" fmla="*/ 1061797 h 1258151"/>
              <a:gd name="connsiteX4" fmla="*/ 412381 w 889674"/>
              <a:gd name="connsiteY4" fmla="*/ 711277 h 1258151"/>
              <a:gd name="connsiteX5" fmla="*/ 5981 w 889674"/>
              <a:gd name="connsiteY5" fmla="*/ 208357 h 1258151"/>
              <a:gd name="connsiteX6" fmla="*/ 178701 w 889674"/>
              <a:gd name="connsiteY6" fmla="*/ 77 h 12581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89674" h="1258151">
                <a:moveTo>
                  <a:pt x="178701" y="77"/>
                </a:moveTo>
                <a:cubicBezTo>
                  <a:pt x="198174" y="-770"/>
                  <a:pt x="10214" y="1770"/>
                  <a:pt x="122821" y="203277"/>
                </a:cubicBezTo>
                <a:cubicBezTo>
                  <a:pt x="235428" y="404784"/>
                  <a:pt x="751894" y="1066030"/>
                  <a:pt x="854341" y="1209117"/>
                </a:cubicBezTo>
                <a:cubicBezTo>
                  <a:pt x="956788" y="1352204"/>
                  <a:pt x="811161" y="1144770"/>
                  <a:pt x="737501" y="1061797"/>
                </a:cubicBezTo>
                <a:cubicBezTo>
                  <a:pt x="663841" y="978824"/>
                  <a:pt x="534301" y="853517"/>
                  <a:pt x="412381" y="711277"/>
                </a:cubicBezTo>
                <a:cubicBezTo>
                  <a:pt x="290461" y="569037"/>
                  <a:pt x="48314" y="320117"/>
                  <a:pt x="5981" y="208357"/>
                </a:cubicBezTo>
                <a:cubicBezTo>
                  <a:pt x="-36352" y="96597"/>
                  <a:pt x="159228" y="924"/>
                  <a:pt x="178701" y="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1" name="フリーフォーム: 図形 1060">
            <a:extLst>
              <a:ext uri="{FF2B5EF4-FFF2-40B4-BE49-F238E27FC236}">
                <a16:creationId xmlns:a16="http://schemas.microsoft.com/office/drawing/2014/main" id="{BB56394F-61CB-4059-8A5F-8FBD4FB10F51}"/>
              </a:ext>
            </a:extLst>
          </p:cNvPr>
          <p:cNvSpPr/>
          <p:nvPr/>
        </p:nvSpPr>
        <p:spPr>
          <a:xfrm>
            <a:off x="4696199" y="2208533"/>
            <a:ext cx="663781" cy="1325730"/>
          </a:xfrm>
          <a:custGeom>
            <a:avLst/>
            <a:gdLst>
              <a:gd name="connsiteX0" fmla="*/ 663201 w 663781"/>
              <a:gd name="connsiteY0" fmla="*/ 1267 h 1325730"/>
              <a:gd name="connsiteX1" fmla="*/ 150121 w 663781"/>
              <a:gd name="connsiteY1" fmla="*/ 687067 h 1325730"/>
              <a:gd name="connsiteX2" fmla="*/ 84081 w 663781"/>
              <a:gd name="connsiteY2" fmla="*/ 1306827 h 1325730"/>
              <a:gd name="connsiteX3" fmla="*/ 73921 w 663781"/>
              <a:gd name="connsiteY3" fmla="*/ 1139187 h 1325730"/>
              <a:gd name="connsiteX4" fmla="*/ 38361 w 663781"/>
              <a:gd name="connsiteY4" fmla="*/ 864867 h 1325730"/>
              <a:gd name="connsiteX5" fmla="*/ 663201 w 663781"/>
              <a:gd name="connsiteY5" fmla="*/ 1267 h 13257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63781" h="1325730">
                <a:moveTo>
                  <a:pt x="663201" y="1267"/>
                </a:moveTo>
                <a:cubicBezTo>
                  <a:pt x="681828" y="-28366"/>
                  <a:pt x="246641" y="469474"/>
                  <a:pt x="150121" y="687067"/>
                </a:cubicBezTo>
                <a:cubicBezTo>
                  <a:pt x="53601" y="904660"/>
                  <a:pt x="96781" y="1231474"/>
                  <a:pt x="84081" y="1306827"/>
                </a:cubicBezTo>
                <a:cubicBezTo>
                  <a:pt x="71381" y="1382180"/>
                  <a:pt x="81541" y="1212847"/>
                  <a:pt x="73921" y="1139187"/>
                </a:cubicBezTo>
                <a:cubicBezTo>
                  <a:pt x="66301" y="1065527"/>
                  <a:pt x="-62392" y="1054520"/>
                  <a:pt x="38361" y="864867"/>
                </a:cubicBezTo>
                <a:cubicBezTo>
                  <a:pt x="139114" y="675214"/>
                  <a:pt x="644574" y="30900"/>
                  <a:pt x="663201" y="12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2" name="フリーフォーム: 図形 1061">
            <a:extLst>
              <a:ext uri="{FF2B5EF4-FFF2-40B4-BE49-F238E27FC236}">
                <a16:creationId xmlns:a16="http://schemas.microsoft.com/office/drawing/2014/main" id="{6063EEF5-1003-4111-B649-E3598CA54475}"/>
              </a:ext>
            </a:extLst>
          </p:cNvPr>
          <p:cNvSpPr/>
          <p:nvPr/>
        </p:nvSpPr>
        <p:spPr>
          <a:xfrm>
            <a:off x="4508926" y="1994822"/>
            <a:ext cx="875879" cy="1667554"/>
          </a:xfrm>
          <a:custGeom>
            <a:avLst/>
            <a:gdLst>
              <a:gd name="connsiteX0" fmla="*/ 875874 w 875879"/>
              <a:gd name="connsiteY0" fmla="*/ 1618 h 1667554"/>
              <a:gd name="connsiteX1" fmla="*/ 322154 w 875879"/>
              <a:gd name="connsiteY1" fmla="*/ 270858 h 1667554"/>
              <a:gd name="connsiteX2" fmla="*/ 12274 w 875879"/>
              <a:gd name="connsiteY2" fmla="*/ 1611978 h 1667554"/>
              <a:gd name="connsiteX3" fmla="*/ 63074 w 875879"/>
              <a:gd name="connsiteY3" fmla="*/ 1383378 h 1667554"/>
              <a:gd name="connsiteX4" fmla="*/ 73234 w 875879"/>
              <a:gd name="connsiteY4" fmla="*/ 1114138 h 1667554"/>
              <a:gd name="connsiteX5" fmla="*/ 52914 w 875879"/>
              <a:gd name="connsiteY5" fmla="*/ 870298 h 1667554"/>
              <a:gd name="connsiteX6" fmla="*/ 311994 w 875879"/>
              <a:gd name="connsiteY6" fmla="*/ 194658 h 1667554"/>
              <a:gd name="connsiteX7" fmla="*/ 875874 w 875879"/>
              <a:gd name="connsiteY7" fmla="*/ 1618 h 16675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75879" h="1667554">
                <a:moveTo>
                  <a:pt x="875874" y="1618"/>
                </a:moveTo>
                <a:cubicBezTo>
                  <a:pt x="877567" y="14318"/>
                  <a:pt x="466087" y="2465"/>
                  <a:pt x="322154" y="270858"/>
                </a:cubicBezTo>
                <a:cubicBezTo>
                  <a:pt x="178221" y="539251"/>
                  <a:pt x="55454" y="1426558"/>
                  <a:pt x="12274" y="1611978"/>
                </a:cubicBezTo>
                <a:cubicBezTo>
                  <a:pt x="-30906" y="1797398"/>
                  <a:pt x="52914" y="1466351"/>
                  <a:pt x="63074" y="1383378"/>
                </a:cubicBezTo>
                <a:cubicBezTo>
                  <a:pt x="73234" y="1300405"/>
                  <a:pt x="74927" y="1199651"/>
                  <a:pt x="73234" y="1114138"/>
                </a:cubicBezTo>
                <a:cubicBezTo>
                  <a:pt x="71541" y="1028625"/>
                  <a:pt x="13121" y="1023545"/>
                  <a:pt x="52914" y="870298"/>
                </a:cubicBezTo>
                <a:cubicBezTo>
                  <a:pt x="92707" y="717051"/>
                  <a:pt x="177374" y="338591"/>
                  <a:pt x="311994" y="194658"/>
                </a:cubicBezTo>
                <a:cubicBezTo>
                  <a:pt x="446614" y="50725"/>
                  <a:pt x="874181" y="-11082"/>
                  <a:pt x="875874" y="16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3" name="フリーフォーム: 図形 1062">
            <a:extLst>
              <a:ext uri="{FF2B5EF4-FFF2-40B4-BE49-F238E27FC236}">
                <a16:creationId xmlns:a16="http://schemas.microsoft.com/office/drawing/2014/main" id="{44665291-E320-4A95-AADE-7DB9B284B314}"/>
              </a:ext>
            </a:extLst>
          </p:cNvPr>
          <p:cNvSpPr/>
          <p:nvPr/>
        </p:nvSpPr>
        <p:spPr>
          <a:xfrm>
            <a:off x="4125148" y="1942385"/>
            <a:ext cx="886542" cy="1858847"/>
          </a:xfrm>
          <a:custGeom>
            <a:avLst/>
            <a:gdLst>
              <a:gd name="connsiteX0" fmla="*/ 883732 w 886542"/>
              <a:gd name="connsiteY0" fmla="*/ 8335 h 1858847"/>
              <a:gd name="connsiteX1" fmla="*/ 319852 w 886542"/>
              <a:gd name="connsiteY1" fmla="*/ 435055 h 1858847"/>
              <a:gd name="connsiteX2" fmla="*/ 40452 w 886542"/>
              <a:gd name="connsiteY2" fmla="*/ 1796495 h 1858847"/>
              <a:gd name="connsiteX3" fmla="*/ 65852 w 886542"/>
              <a:gd name="connsiteY3" fmla="*/ 1578055 h 1858847"/>
              <a:gd name="connsiteX4" fmla="*/ 60772 w 886542"/>
              <a:gd name="connsiteY4" fmla="*/ 1120855 h 1858847"/>
              <a:gd name="connsiteX5" fmla="*/ 60772 w 886542"/>
              <a:gd name="connsiteY5" fmla="*/ 734775 h 1858847"/>
              <a:gd name="connsiteX6" fmla="*/ 883732 w 886542"/>
              <a:gd name="connsiteY6" fmla="*/ 8335 h 18588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86542" h="1858847">
                <a:moveTo>
                  <a:pt x="883732" y="8335"/>
                </a:moveTo>
                <a:cubicBezTo>
                  <a:pt x="926912" y="-41618"/>
                  <a:pt x="460399" y="137028"/>
                  <a:pt x="319852" y="435055"/>
                </a:cubicBezTo>
                <a:cubicBezTo>
                  <a:pt x="179305" y="733082"/>
                  <a:pt x="82785" y="1605995"/>
                  <a:pt x="40452" y="1796495"/>
                </a:cubicBezTo>
                <a:cubicBezTo>
                  <a:pt x="-1881" y="1986995"/>
                  <a:pt x="62465" y="1690662"/>
                  <a:pt x="65852" y="1578055"/>
                </a:cubicBezTo>
                <a:cubicBezTo>
                  <a:pt x="69239" y="1465448"/>
                  <a:pt x="61619" y="1261402"/>
                  <a:pt x="60772" y="1120855"/>
                </a:cubicBezTo>
                <a:cubicBezTo>
                  <a:pt x="59925" y="980308"/>
                  <a:pt x="-75541" y="922735"/>
                  <a:pt x="60772" y="734775"/>
                </a:cubicBezTo>
                <a:cubicBezTo>
                  <a:pt x="197085" y="546815"/>
                  <a:pt x="840552" y="58288"/>
                  <a:pt x="883732" y="83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4" name="フリーフォーム: 図形 1063">
            <a:extLst>
              <a:ext uri="{FF2B5EF4-FFF2-40B4-BE49-F238E27FC236}">
                <a16:creationId xmlns:a16="http://schemas.microsoft.com/office/drawing/2014/main" id="{E75DD92E-E64E-477F-8118-61CF2A15BBED}"/>
              </a:ext>
            </a:extLst>
          </p:cNvPr>
          <p:cNvSpPr/>
          <p:nvPr/>
        </p:nvSpPr>
        <p:spPr>
          <a:xfrm>
            <a:off x="3683188" y="2402801"/>
            <a:ext cx="644978" cy="1678040"/>
          </a:xfrm>
          <a:custGeom>
            <a:avLst/>
            <a:gdLst>
              <a:gd name="connsiteX0" fmla="*/ 644972 w 644978"/>
              <a:gd name="connsiteY0" fmla="*/ 39 h 1678040"/>
              <a:gd name="connsiteX1" fmla="*/ 218252 w 644978"/>
              <a:gd name="connsiteY1" fmla="*/ 350559 h 1678040"/>
              <a:gd name="connsiteX2" fmla="*/ 15052 w 644978"/>
              <a:gd name="connsiteY2" fmla="*/ 1635799 h 1678040"/>
              <a:gd name="connsiteX3" fmla="*/ 15052 w 644978"/>
              <a:gd name="connsiteY3" fmla="*/ 1391959 h 1678040"/>
              <a:gd name="connsiteX4" fmla="*/ 15052 w 644978"/>
              <a:gd name="connsiteY4" fmla="*/ 1092239 h 1678040"/>
              <a:gd name="connsiteX5" fmla="*/ 86172 w 644978"/>
              <a:gd name="connsiteY5" fmla="*/ 721399 h 1678040"/>
              <a:gd name="connsiteX6" fmla="*/ 228412 w 644978"/>
              <a:gd name="connsiteY6" fmla="*/ 330239 h 1678040"/>
              <a:gd name="connsiteX7" fmla="*/ 644972 w 644978"/>
              <a:gd name="connsiteY7" fmla="*/ 39 h 1678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44978" h="1678040">
                <a:moveTo>
                  <a:pt x="644972" y="39"/>
                </a:moveTo>
                <a:cubicBezTo>
                  <a:pt x="643279" y="3426"/>
                  <a:pt x="323239" y="77932"/>
                  <a:pt x="218252" y="350559"/>
                </a:cubicBezTo>
                <a:cubicBezTo>
                  <a:pt x="113265" y="623186"/>
                  <a:pt x="48919" y="1462232"/>
                  <a:pt x="15052" y="1635799"/>
                </a:cubicBezTo>
                <a:cubicBezTo>
                  <a:pt x="-18815" y="1809366"/>
                  <a:pt x="15052" y="1391959"/>
                  <a:pt x="15052" y="1391959"/>
                </a:cubicBezTo>
                <a:cubicBezTo>
                  <a:pt x="15052" y="1301366"/>
                  <a:pt x="3199" y="1203999"/>
                  <a:pt x="15052" y="1092239"/>
                </a:cubicBezTo>
                <a:cubicBezTo>
                  <a:pt x="26905" y="980479"/>
                  <a:pt x="50612" y="848399"/>
                  <a:pt x="86172" y="721399"/>
                </a:cubicBezTo>
                <a:cubicBezTo>
                  <a:pt x="121732" y="594399"/>
                  <a:pt x="140359" y="447926"/>
                  <a:pt x="228412" y="330239"/>
                </a:cubicBezTo>
                <a:cubicBezTo>
                  <a:pt x="316465" y="212552"/>
                  <a:pt x="646665" y="-3348"/>
                  <a:pt x="644972" y="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5" name="フリーフォーム: 図形 1064">
            <a:extLst>
              <a:ext uri="{FF2B5EF4-FFF2-40B4-BE49-F238E27FC236}">
                <a16:creationId xmlns:a16="http://schemas.microsoft.com/office/drawing/2014/main" id="{4393A713-B0C4-41E2-8692-F6455B37521E}"/>
              </a:ext>
            </a:extLst>
          </p:cNvPr>
          <p:cNvSpPr/>
          <p:nvPr/>
        </p:nvSpPr>
        <p:spPr>
          <a:xfrm>
            <a:off x="2801259" y="3451401"/>
            <a:ext cx="795719" cy="893792"/>
          </a:xfrm>
          <a:custGeom>
            <a:avLst/>
            <a:gdLst>
              <a:gd name="connsiteX0" fmla="*/ 795381 w 795719"/>
              <a:gd name="connsiteY0" fmla="*/ 2999 h 893792"/>
              <a:gd name="connsiteX1" fmla="*/ 414381 w 795719"/>
              <a:gd name="connsiteY1" fmla="*/ 175719 h 893792"/>
              <a:gd name="connsiteX2" fmla="*/ 2901 w 795719"/>
              <a:gd name="connsiteY2" fmla="*/ 886919 h 893792"/>
              <a:gd name="connsiteX3" fmla="*/ 236581 w 795719"/>
              <a:gd name="connsiteY3" fmla="*/ 521159 h 893792"/>
              <a:gd name="connsiteX4" fmla="*/ 348341 w 795719"/>
              <a:gd name="connsiteY4" fmla="*/ 267159 h 893792"/>
              <a:gd name="connsiteX5" fmla="*/ 795381 w 795719"/>
              <a:gd name="connsiteY5" fmla="*/ 2999 h 8937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719" h="893792">
                <a:moveTo>
                  <a:pt x="795381" y="2999"/>
                </a:moveTo>
                <a:cubicBezTo>
                  <a:pt x="806388" y="-12241"/>
                  <a:pt x="546461" y="28399"/>
                  <a:pt x="414381" y="175719"/>
                </a:cubicBezTo>
                <a:cubicBezTo>
                  <a:pt x="282301" y="323039"/>
                  <a:pt x="32534" y="829346"/>
                  <a:pt x="2901" y="886919"/>
                </a:cubicBezTo>
                <a:cubicBezTo>
                  <a:pt x="-26732" y="944492"/>
                  <a:pt x="179008" y="624452"/>
                  <a:pt x="236581" y="521159"/>
                </a:cubicBezTo>
                <a:cubicBezTo>
                  <a:pt x="294154" y="417866"/>
                  <a:pt x="259441" y="355212"/>
                  <a:pt x="348341" y="267159"/>
                </a:cubicBezTo>
                <a:cubicBezTo>
                  <a:pt x="437241" y="179106"/>
                  <a:pt x="784374" y="18239"/>
                  <a:pt x="795381" y="299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6" name="フリーフォーム: 図形 1065">
            <a:extLst>
              <a:ext uri="{FF2B5EF4-FFF2-40B4-BE49-F238E27FC236}">
                <a16:creationId xmlns:a16="http://schemas.microsoft.com/office/drawing/2014/main" id="{C260C041-BCF1-4FCD-B35E-1B896AD8C7CE}"/>
              </a:ext>
            </a:extLst>
          </p:cNvPr>
          <p:cNvSpPr/>
          <p:nvPr/>
        </p:nvSpPr>
        <p:spPr>
          <a:xfrm>
            <a:off x="4427564" y="3637265"/>
            <a:ext cx="313422" cy="1508573"/>
          </a:xfrm>
          <a:custGeom>
            <a:avLst/>
            <a:gdLst>
              <a:gd name="connsiteX0" fmla="*/ 312076 w 313422"/>
              <a:gd name="connsiteY0" fmla="*/ 15 h 1508573"/>
              <a:gd name="connsiteX1" fmla="*/ 124116 w 313422"/>
              <a:gd name="connsiteY1" fmla="*/ 497855 h 1508573"/>
              <a:gd name="connsiteX2" fmla="*/ 154596 w 313422"/>
              <a:gd name="connsiteY2" fmla="*/ 1463055 h 1508573"/>
              <a:gd name="connsiteX3" fmla="*/ 144436 w 313422"/>
              <a:gd name="connsiteY3" fmla="*/ 1320815 h 1508573"/>
              <a:gd name="connsiteX4" fmla="*/ 73316 w 313422"/>
              <a:gd name="connsiteY4" fmla="*/ 1046495 h 1508573"/>
              <a:gd name="connsiteX5" fmla="*/ 12356 w 313422"/>
              <a:gd name="connsiteY5" fmla="*/ 482615 h 1508573"/>
              <a:gd name="connsiteX6" fmla="*/ 312076 w 313422"/>
              <a:gd name="connsiteY6" fmla="*/ 15 h 15085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13422" h="1508573">
                <a:moveTo>
                  <a:pt x="312076" y="15"/>
                </a:moveTo>
                <a:cubicBezTo>
                  <a:pt x="330703" y="2555"/>
                  <a:pt x="150363" y="254015"/>
                  <a:pt x="124116" y="497855"/>
                </a:cubicBezTo>
                <a:cubicBezTo>
                  <a:pt x="97869" y="741695"/>
                  <a:pt x="151209" y="1325895"/>
                  <a:pt x="154596" y="1463055"/>
                </a:cubicBezTo>
                <a:cubicBezTo>
                  <a:pt x="157983" y="1600215"/>
                  <a:pt x="157983" y="1390242"/>
                  <a:pt x="144436" y="1320815"/>
                </a:cubicBezTo>
                <a:cubicBezTo>
                  <a:pt x="130889" y="1251388"/>
                  <a:pt x="95329" y="1186195"/>
                  <a:pt x="73316" y="1046495"/>
                </a:cubicBezTo>
                <a:cubicBezTo>
                  <a:pt x="51303" y="906795"/>
                  <a:pt x="-30824" y="652795"/>
                  <a:pt x="12356" y="482615"/>
                </a:cubicBezTo>
                <a:cubicBezTo>
                  <a:pt x="55536" y="312435"/>
                  <a:pt x="293449" y="-2525"/>
                  <a:pt x="312076" y="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7" name="フリーフォーム: 図形 1066">
            <a:extLst>
              <a:ext uri="{FF2B5EF4-FFF2-40B4-BE49-F238E27FC236}">
                <a16:creationId xmlns:a16="http://schemas.microsoft.com/office/drawing/2014/main" id="{B3383F55-4789-4B53-9679-82930DE2608A}"/>
              </a:ext>
            </a:extLst>
          </p:cNvPr>
          <p:cNvSpPr/>
          <p:nvPr/>
        </p:nvSpPr>
        <p:spPr>
          <a:xfrm>
            <a:off x="4219832" y="3818771"/>
            <a:ext cx="180627" cy="1594469"/>
          </a:xfrm>
          <a:custGeom>
            <a:avLst/>
            <a:gdLst>
              <a:gd name="connsiteX0" fmla="*/ 179448 w 180627"/>
              <a:gd name="connsiteY0" fmla="*/ 6469 h 1594469"/>
              <a:gd name="connsiteX1" fmla="*/ 82928 w 180627"/>
              <a:gd name="connsiteY1" fmla="*/ 555109 h 1594469"/>
              <a:gd name="connsiteX2" fmla="*/ 164208 w 180627"/>
              <a:gd name="connsiteY2" fmla="*/ 1550789 h 1594469"/>
              <a:gd name="connsiteX3" fmla="*/ 164208 w 180627"/>
              <a:gd name="connsiteY3" fmla="*/ 1388229 h 1594469"/>
              <a:gd name="connsiteX4" fmla="*/ 98168 w 180627"/>
              <a:gd name="connsiteY4" fmla="*/ 1124069 h 1594469"/>
              <a:gd name="connsiteX5" fmla="*/ 1648 w 180627"/>
              <a:gd name="connsiteY5" fmla="*/ 905629 h 1594469"/>
              <a:gd name="connsiteX6" fmla="*/ 179448 w 180627"/>
              <a:gd name="connsiteY6" fmla="*/ 6469 h 15944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0627" h="1594469">
                <a:moveTo>
                  <a:pt x="179448" y="6469"/>
                </a:moveTo>
                <a:cubicBezTo>
                  <a:pt x="192995" y="-51951"/>
                  <a:pt x="85468" y="297722"/>
                  <a:pt x="82928" y="555109"/>
                </a:cubicBezTo>
                <a:cubicBezTo>
                  <a:pt x="80388" y="812496"/>
                  <a:pt x="150661" y="1411936"/>
                  <a:pt x="164208" y="1550789"/>
                </a:cubicBezTo>
                <a:cubicBezTo>
                  <a:pt x="177755" y="1689642"/>
                  <a:pt x="175215" y="1459349"/>
                  <a:pt x="164208" y="1388229"/>
                </a:cubicBezTo>
                <a:cubicBezTo>
                  <a:pt x="153201" y="1317109"/>
                  <a:pt x="125261" y="1204502"/>
                  <a:pt x="98168" y="1124069"/>
                </a:cubicBezTo>
                <a:cubicBezTo>
                  <a:pt x="71075" y="1043636"/>
                  <a:pt x="-12745" y="1090202"/>
                  <a:pt x="1648" y="905629"/>
                </a:cubicBezTo>
                <a:cubicBezTo>
                  <a:pt x="16041" y="721056"/>
                  <a:pt x="165901" y="64889"/>
                  <a:pt x="179448" y="64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8" name="フリーフォーム: 図形 1067">
            <a:extLst>
              <a:ext uri="{FF2B5EF4-FFF2-40B4-BE49-F238E27FC236}">
                <a16:creationId xmlns:a16="http://schemas.microsoft.com/office/drawing/2014/main" id="{207ED665-8B1A-478A-911F-6B642D4C3F85}"/>
              </a:ext>
            </a:extLst>
          </p:cNvPr>
          <p:cNvSpPr/>
          <p:nvPr/>
        </p:nvSpPr>
        <p:spPr>
          <a:xfrm>
            <a:off x="3852770" y="4729447"/>
            <a:ext cx="759937" cy="700545"/>
          </a:xfrm>
          <a:custGeom>
            <a:avLst/>
            <a:gdLst>
              <a:gd name="connsiteX0" fmla="*/ 3797 w 759937"/>
              <a:gd name="connsiteY0" fmla="*/ 3420 h 700545"/>
              <a:gd name="connsiteX1" fmla="*/ 200647 w 759937"/>
              <a:gd name="connsiteY1" fmla="*/ 289170 h 700545"/>
              <a:gd name="connsiteX2" fmla="*/ 293780 w 759937"/>
              <a:gd name="connsiteY2" fmla="*/ 414053 h 700545"/>
              <a:gd name="connsiteX3" fmla="*/ 323413 w 759937"/>
              <a:gd name="connsiteY3" fmla="*/ 462736 h 700545"/>
              <a:gd name="connsiteX4" fmla="*/ 418663 w 759937"/>
              <a:gd name="connsiteY4" fmla="*/ 570686 h 700545"/>
              <a:gd name="connsiteX5" fmla="*/ 537197 w 759937"/>
              <a:gd name="connsiteY5" fmla="*/ 678636 h 700545"/>
              <a:gd name="connsiteX6" fmla="*/ 651497 w 759937"/>
              <a:gd name="connsiteY6" fmla="*/ 697686 h 700545"/>
              <a:gd name="connsiteX7" fmla="*/ 759447 w 759937"/>
              <a:gd name="connsiteY7" fmla="*/ 638420 h 700545"/>
              <a:gd name="connsiteX8" fmla="*/ 607047 w 759937"/>
              <a:gd name="connsiteY8" fmla="*/ 676520 h 700545"/>
              <a:gd name="connsiteX9" fmla="*/ 530847 w 759937"/>
              <a:gd name="connsiteY9" fmla="*/ 629953 h 700545"/>
              <a:gd name="connsiteX10" fmla="*/ 393263 w 759937"/>
              <a:gd name="connsiteY10" fmla="*/ 502953 h 700545"/>
              <a:gd name="connsiteX11" fmla="*/ 3797 w 759937"/>
              <a:gd name="connsiteY11" fmla="*/ 3420 h 700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759937" h="700545">
                <a:moveTo>
                  <a:pt x="3797" y="3420"/>
                </a:moveTo>
                <a:cubicBezTo>
                  <a:pt x="-28306" y="-32211"/>
                  <a:pt x="152317" y="220731"/>
                  <a:pt x="200647" y="289170"/>
                </a:cubicBezTo>
                <a:cubicBezTo>
                  <a:pt x="248977" y="357609"/>
                  <a:pt x="273319" y="385125"/>
                  <a:pt x="293780" y="414053"/>
                </a:cubicBezTo>
                <a:cubicBezTo>
                  <a:pt x="314241" y="442981"/>
                  <a:pt x="302599" y="436631"/>
                  <a:pt x="323413" y="462736"/>
                </a:cubicBezTo>
                <a:cubicBezTo>
                  <a:pt x="344227" y="488842"/>
                  <a:pt x="383032" y="534703"/>
                  <a:pt x="418663" y="570686"/>
                </a:cubicBezTo>
                <a:cubicBezTo>
                  <a:pt x="454294" y="606669"/>
                  <a:pt x="498391" y="657469"/>
                  <a:pt x="537197" y="678636"/>
                </a:cubicBezTo>
                <a:cubicBezTo>
                  <a:pt x="576003" y="699803"/>
                  <a:pt x="614455" y="704389"/>
                  <a:pt x="651497" y="697686"/>
                </a:cubicBezTo>
                <a:cubicBezTo>
                  <a:pt x="688539" y="690983"/>
                  <a:pt x="766855" y="641948"/>
                  <a:pt x="759447" y="638420"/>
                </a:cubicBezTo>
                <a:cubicBezTo>
                  <a:pt x="752039" y="634892"/>
                  <a:pt x="645147" y="677931"/>
                  <a:pt x="607047" y="676520"/>
                </a:cubicBezTo>
                <a:cubicBezTo>
                  <a:pt x="568947" y="675109"/>
                  <a:pt x="566478" y="658881"/>
                  <a:pt x="530847" y="629953"/>
                </a:cubicBezTo>
                <a:cubicBezTo>
                  <a:pt x="495216" y="601025"/>
                  <a:pt x="481105" y="603495"/>
                  <a:pt x="393263" y="502953"/>
                </a:cubicBezTo>
                <a:cubicBezTo>
                  <a:pt x="305421" y="402411"/>
                  <a:pt x="35900" y="39051"/>
                  <a:pt x="3797" y="34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9" name="フリーフォーム: 図形 1068">
            <a:extLst>
              <a:ext uri="{FF2B5EF4-FFF2-40B4-BE49-F238E27FC236}">
                <a16:creationId xmlns:a16="http://schemas.microsoft.com/office/drawing/2014/main" id="{86B081EF-F2D8-4AFE-B409-D34B5B770261}"/>
              </a:ext>
            </a:extLst>
          </p:cNvPr>
          <p:cNvSpPr/>
          <p:nvPr/>
        </p:nvSpPr>
        <p:spPr>
          <a:xfrm>
            <a:off x="3931375" y="4421651"/>
            <a:ext cx="151968" cy="440740"/>
          </a:xfrm>
          <a:custGeom>
            <a:avLst/>
            <a:gdLst>
              <a:gd name="connsiteX0" fmla="*/ 151675 w 151968"/>
              <a:gd name="connsiteY0" fmla="*/ 66 h 440740"/>
              <a:gd name="connsiteX1" fmla="*/ 3508 w 151968"/>
              <a:gd name="connsiteY1" fmla="*/ 194799 h 440740"/>
              <a:gd name="connsiteX2" fmla="*/ 45842 w 151968"/>
              <a:gd name="connsiteY2" fmla="*/ 438216 h 440740"/>
              <a:gd name="connsiteX3" fmla="*/ 37375 w 151968"/>
              <a:gd name="connsiteY3" fmla="*/ 317566 h 440740"/>
              <a:gd name="connsiteX4" fmla="*/ 33142 w 151968"/>
              <a:gd name="connsiteY4" fmla="*/ 249832 h 440740"/>
              <a:gd name="connsiteX5" fmla="*/ 41608 w 151968"/>
              <a:gd name="connsiteY5" fmla="*/ 173632 h 440740"/>
              <a:gd name="connsiteX6" fmla="*/ 151675 w 151968"/>
              <a:gd name="connsiteY6" fmla="*/ 66 h 4407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1968" h="440740">
                <a:moveTo>
                  <a:pt x="151675" y="66"/>
                </a:moveTo>
                <a:cubicBezTo>
                  <a:pt x="145325" y="3594"/>
                  <a:pt x="21147" y="121774"/>
                  <a:pt x="3508" y="194799"/>
                </a:cubicBezTo>
                <a:cubicBezTo>
                  <a:pt x="-14131" y="267824"/>
                  <a:pt x="40198" y="417755"/>
                  <a:pt x="45842" y="438216"/>
                </a:cubicBezTo>
                <a:cubicBezTo>
                  <a:pt x="51486" y="458677"/>
                  <a:pt x="39492" y="348963"/>
                  <a:pt x="37375" y="317566"/>
                </a:cubicBezTo>
                <a:cubicBezTo>
                  <a:pt x="35258" y="286169"/>
                  <a:pt x="32436" y="273821"/>
                  <a:pt x="33142" y="249832"/>
                </a:cubicBezTo>
                <a:cubicBezTo>
                  <a:pt x="33847" y="225843"/>
                  <a:pt x="23969" y="213143"/>
                  <a:pt x="41608" y="173632"/>
                </a:cubicBezTo>
                <a:cubicBezTo>
                  <a:pt x="59247" y="134121"/>
                  <a:pt x="158025" y="-3462"/>
                  <a:pt x="151675" y="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0" name="フリーフォーム: 図形 1069">
            <a:extLst>
              <a:ext uri="{FF2B5EF4-FFF2-40B4-BE49-F238E27FC236}">
                <a16:creationId xmlns:a16="http://schemas.microsoft.com/office/drawing/2014/main" id="{160ADAE1-F0F5-4964-BBFE-828CDAF9E7E7}"/>
              </a:ext>
            </a:extLst>
          </p:cNvPr>
          <p:cNvSpPr/>
          <p:nvPr/>
        </p:nvSpPr>
        <p:spPr>
          <a:xfrm>
            <a:off x="4002000" y="4533258"/>
            <a:ext cx="300378" cy="624940"/>
          </a:xfrm>
          <a:custGeom>
            <a:avLst/>
            <a:gdLst>
              <a:gd name="connsiteX0" fmla="*/ 150900 w 300378"/>
              <a:gd name="connsiteY0" fmla="*/ 642 h 624940"/>
              <a:gd name="connsiteX1" fmla="*/ 55650 w 300378"/>
              <a:gd name="connsiteY1" fmla="*/ 282159 h 624940"/>
              <a:gd name="connsiteX2" fmla="*/ 76817 w 300378"/>
              <a:gd name="connsiteY2" fmla="*/ 440909 h 624940"/>
              <a:gd name="connsiteX3" fmla="*/ 294833 w 300378"/>
              <a:gd name="connsiteY3" fmla="*/ 618709 h 624940"/>
              <a:gd name="connsiteX4" fmla="*/ 220750 w 300378"/>
              <a:gd name="connsiteY4" fmla="*/ 572142 h 624940"/>
              <a:gd name="connsiteX5" fmla="*/ 62000 w 300378"/>
              <a:gd name="connsiteY5" fmla="*/ 451492 h 624940"/>
              <a:gd name="connsiteX6" fmla="*/ 2733 w 300378"/>
              <a:gd name="connsiteY6" fmla="*/ 366825 h 624940"/>
              <a:gd name="connsiteX7" fmla="*/ 150900 w 300378"/>
              <a:gd name="connsiteY7" fmla="*/ 642 h 624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00378" h="624940">
                <a:moveTo>
                  <a:pt x="150900" y="642"/>
                </a:moveTo>
                <a:cubicBezTo>
                  <a:pt x="159719" y="-13469"/>
                  <a:pt x="67997" y="208781"/>
                  <a:pt x="55650" y="282159"/>
                </a:cubicBezTo>
                <a:cubicBezTo>
                  <a:pt x="43303" y="355537"/>
                  <a:pt x="36953" y="384817"/>
                  <a:pt x="76817" y="440909"/>
                </a:cubicBezTo>
                <a:cubicBezTo>
                  <a:pt x="116681" y="497001"/>
                  <a:pt x="270844" y="596837"/>
                  <a:pt x="294833" y="618709"/>
                </a:cubicBezTo>
                <a:cubicBezTo>
                  <a:pt x="318822" y="640581"/>
                  <a:pt x="259556" y="600012"/>
                  <a:pt x="220750" y="572142"/>
                </a:cubicBezTo>
                <a:cubicBezTo>
                  <a:pt x="181944" y="544272"/>
                  <a:pt x="98336" y="485712"/>
                  <a:pt x="62000" y="451492"/>
                </a:cubicBezTo>
                <a:cubicBezTo>
                  <a:pt x="25664" y="417272"/>
                  <a:pt x="-10320" y="439144"/>
                  <a:pt x="2733" y="366825"/>
                </a:cubicBezTo>
                <a:cubicBezTo>
                  <a:pt x="15786" y="294506"/>
                  <a:pt x="142081" y="14753"/>
                  <a:pt x="150900" y="64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1" name="フリーフォーム: 図形 1070">
            <a:extLst>
              <a:ext uri="{FF2B5EF4-FFF2-40B4-BE49-F238E27FC236}">
                <a16:creationId xmlns:a16="http://schemas.microsoft.com/office/drawing/2014/main" id="{9BE1CBC7-A31A-4439-A371-B7B1F6B6B9FC}"/>
              </a:ext>
            </a:extLst>
          </p:cNvPr>
          <p:cNvSpPr/>
          <p:nvPr/>
        </p:nvSpPr>
        <p:spPr>
          <a:xfrm>
            <a:off x="4129450" y="4639679"/>
            <a:ext cx="182676" cy="404740"/>
          </a:xfrm>
          <a:custGeom>
            <a:avLst/>
            <a:gdLst>
              <a:gd name="connsiteX0" fmla="*/ 76367 w 182676"/>
              <a:gd name="connsiteY0" fmla="*/ 54 h 404740"/>
              <a:gd name="connsiteX1" fmla="*/ 19217 w 182676"/>
              <a:gd name="connsiteY1" fmla="*/ 268871 h 404740"/>
              <a:gd name="connsiteX2" fmla="*/ 180083 w 182676"/>
              <a:gd name="connsiteY2" fmla="*/ 402221 h 404740"/>
              <a:gd name="connsiteX3" fmla="*/ 110233 w 182676"/>
              <a:gd name="connsiteY3" fmla="*/ 351421 h 404740"/>
              <a:gd name="connsiteX4" fmla="*/ 167 w 182676"/>
              <a:gd name="connsiteY4" fmla="*/ 292154 h 404740"/>
              <a:gd name="connsiteX5" fmla="*/ 76367 w 182676"/>
              <a:gd name="connsiteY5" fmla="*/ 54 h 4047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2676" h="404740">
                <a:moveTo>
                  <a:pt x="76367" y="54"/>
                </a:moveTo>
                <a:cubicBezTo>
                  <a:pt x="79542" y="-3826"/>
                  <a:pt x="1931" y="201843"/>
                  <a:pt x="19217" y="268871"/>
                </a:cubicBezTo>
                <a:cubicBezTo>
                  <a:pt x="36503" y="335899"/>
                  <a:pt x="164914" y="388463"/>
                  <a:pt x="180083" y="402221"/>
                </a:cubicBezTo>
                <a:cubicBezTo>
                  <a:pt x="195252" y="415979"/>
                  <a:pt x="140219" y="369765"/>
                  <a:pt x="110233" y="351421"/>
                </a:cubicBezTo>
                <a:cubicBezTo>
                  <a:pt x="80247" y="333077"/>
                  <a:pt x="4400" y="347187"/>
                  <a:pt x="167" y="292154"/>
                </a:cubicBezTo>
                <a:cubicBezTo>
                  <a:pt x="-4066" y="237121"/>
                  <a:pt x="73192" y="3934"/>
                  <a:pt x="76367" y="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2" name="フリーフォーム: 図形 1071">
            <a:extLst>
              <a:ext uri="{FF2B5EF4-FFF2-40B4-BE49-F238E27FC236}">
                <a16:creationId xmlns:a16="http://schemas.microsoft.com/office/drawing/2014/main" id="{B3E6419E-41B0-4BCF-95AF-3BE143056E6D}"/>
              </a:ext>
            </a:extLst>
          </p:cNvPr>
          <p:cNvSpPr/>
          <p:nvPr/>
        </p:nvSpPr>
        <p:spPr>
          <a:xfrm>
            <a:off x="4356363" y="4574844"/>
            <a:ext cx="159375" cy="529986"/>
          </a:xfrm>
          <a:custGeom>
            <a:avLst/>
            <a:gdLst>
              <a:gd name="connsiteX0" fmla="*/ 158487 w 159375"/>
              <a:gd name="connsiteY0" fmla="*/ 1389 h 529986"/>
              <a:gd name="connsiteX1" fmla="*/ 67470 w 159375"/>
              <a:gd name="connsiteY1" fmla="*/ 117806 h 529986"/>
              <a:gd name="connsiteX2" fmla="*/ 37837 w 159375"/>
              <a:gd name="connsiteY2" fmla="*/ 519973 h 529986"/>
              <a:gd name="connsiteX3" fmla="*/ 29370 w 159375"/>
              <a:gd name="connsiteY3" fmla="*/ 388739 h 529986"/>
              <a:gd name="connsiteX4" fmla="*/ 6087 w 159375"/>
              <a:gd name="connsiteY4" fmla="*/ 174956 h 529986"/>
              <a:gd name="connsiteX5" fmla="*/ 158487 w 159375"/>
              <a:gd name="connsiteY5" fmla="*/ 1389 h 5299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9375" h="529986">
                <a:moveTo>
                  <a:pt x="158487" y="1389"/>
                </a:moveTo>
                <a:cubicBezTo>
                  <a:pt x="168718" y="-8136"/>
                  <a:pt x="87578" y="31375"/>
                  <a:pt x="67470" y="117806"/>
                </a:cubicBezTo>
                <a:cubicBezTo>
                  <a:pt x="47362" y="204237"/>
                  <a:pt x="44187" y="474818"/>
                  <a:pt x="37837" y="519973"/>
                </a:cubicBezTo>
                <a:cubicBezTo>
                  <a:pt x="31487" y="565128"/>
                  <a:pt x="34662" y="446242"/>
                  <a:pt x="29370" y="388739"/>
                </a:cubicBezTo>
                <a:cubicBezTo>
                  <a:pt x="24078" y="331236"/>
                  <a:pt x="-14727" y="237750"/>
                  <a:pt x="6087" y="174956"/>
                </a:cubicBezTo>
                <a:cubicBezTo>
                  <a:pt x="26901" y="112162"/>
                  <a:pt x="148256" y="10914"/>
                  <a:pt x="158487" y="138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3" name="フリーフォーム: 図形 1072">
            <a:extLst>
              <a:ext uri="{FF2B5EF4-FFF2-40B4-BE49-F238E27FC236}">
                <a16:creationId xmlns:a16="http://schemas.microsoft.com/office/drawing/2014/main" id="{DFA80A39-DBA8-4087-86FA-ADABD8907095}"/>
              </a:ext>
            </a:extLst>
          </p:cNvPr>
          <p:cNvSpPr/>
          <p:nvPr/>
        </p:nvSpPr>
        <p:spPr>
          <a:xfrm>
            <a:off x="4675887" y="4469745"/>
            <a:ext cx="129633" cy="534834"/>
          </a:xfrm>
          <a:custGeom>
            <a:avLst/>
            <a:gdLst>
              <a:gd name="connsiteX0" fmla="*/ 127888 w 129633"/>
              <a:gd name="connsiteY0" fmla="*/ 7005 h 534834"/>
              <a:gd name="connsiteX1" fmla="*/ 48513 w 129633"/>
              <a:gd name="connsiteY1" fmla="*/ 191155 h 534834"/>
              <a:gd name="connsiteX2" fmla="*/ 48513 w 129633"/>
              <a:gd name="connsiteY2" fmla="*/ 527705 h 534834"/>
              <a:gd name="connsiteX3" fmla="*/ 48513 w 129633"/>
              <a:gd name="connsiteY3" fmla="*/ 407055 h 534834"/>
              <a:gd name="connsiteX4" fmla="*/ 888 w 129633"/>
              <a:gd name="connsiteY4" fmla="*/ 245130 h 534834"/>
              <a:gd name="connsiteX5" fmla="*/ 96138 w 129633"/>
              <a:gd name="connsiteY5" fmla="*/ 57805 h 534834"/>
              <a:gd name="connsiteX6" fmla="*/ 127888 w 129633"/>
              <a:gd name="connsiteY6" fmla="*/ 7005 h 5348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9633" h="534834">
                <a:moveTo>
                  <a:pt x="127888" y="7005"/>
                </a:moveTo>
                <a:cubicBezTo>
                  <a:pt x="119950" y="29230"/>
                  <a:pt x="61742" y="104372"/>
                  <a:pt x="48513" y="191155"/>
                </a:cubicBezTo>
                <a:cubicBezTo>
                  <a:pt x="35284" y="277938"/>
                  <a:pt x="48513" y="527705"/>
                  <a:pt x="48513" y="527705"/>
                </a:cubicBezTo>
                <a:cubicBezTo>
                  <a:pt x="48513" y="563688"/>
                  <a:pt x="56450" y="454151"/>
                  <a:pt x="48513" y="407055"/>
                </a:cubicBezTo>
                <a:cubicBezTo>
                  <a:pt x="40576" y="359959"/>
                  <a:pt x="-7049" y="303338"/>
                  <a:pt x="888" y="245130"/>
                </a:cubicBezTo>
                <a:cubicBezTo>
                  <a:pt x="8825" y="186922"/>
                  <a:pt x="77088" y="96434"/>
                  <a:pt x="96138" y="57805"/>
                </a:cubicBezTo>
                <a:cubicBezTo>
                  <a:pt x="115188" y="19176"/>
                  <a:pt x="135826" y="-15220"/>
                  <a:pt x="127888" y="700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4" name="フリーフォーム: 図形 1073">
            <a:extLst>
              <a:ext uri="{FF2B5EF4-FFF2-40B4-BE49-F238E27FC236}">
                <a16:creationId xmlns:a16="http://schemas.microsoft.com/office/drawing/2014/main" id="{DC1F986F-991B-4685-A9DF-8FA843C10869}"/>
              </a:ext>
            </a:extLst>
          </p:cNvPr>
          <p:cNvSpPr/>
          <p:nvPr/>
        </p:nvSpPr>
        <p:spPr>
          <a:xfrm>
            <a:off x="4543906" y="4875644"/>
            <a:ext cx="271708" cy="803548"/>
          </a:xfrm>
          <a:custGeom>
            <a:avLst/>
            <a:gdLst>
              <a:gd name="connsiteX0" fmla="*/ 205894 w 271708"/>
              <a:gd name="connsiteY0" fmla="*/ 248806 h 803548"/>
              <a:gd name="connsiteX1" fmla="*/ 139219 w 271708"/>
              <a:gd name="connsiteY1" fmla="*/ 455181 h 803548"/>
              <a:gd name="connsiteX2" fmla="*/ 269394 w 271708"/>
              <a:gd name="connsiteY2" fmla="*/ 794906 h 803548"/>
              <a:gd name="connsiteX3" fmla="*/ 205894 w 271708"/>
              <a:gd name="connsiteY3" fmla="*/ 658381 h 803548"/>
              <a:gd name="connsiteX4" fmla="*/ 2694 w 271708"/>
              <a:gd name="connsiteY4" fmla="*/ 191656 h 803548"/>
              <a:gd name="connsiteX5" fmla="*/ 88419 w 271708"/>
              <a:gd name="connsiteY5" fmla="*/ 236106 h 803548"/>
              <a:gd name="connsiteX6" fmla="*/ 75719 w 271708"/>
              <a:gd name="connsiteY6" fmla="*/ 1156 h 803548"/>
              <a:gd name="connsiteX7" fmla="*/ 129694 w 271708"/>
              <a:gd name="connsiteY7" fmla="*/ 350406 h 803548"/>
              <a:gd name="connsiteX8" fmla="*/ 205894 w 271708"/>
              <a:gd name="connsiteY8" fmla="*/ 248806 h 8035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71708" h="803548">
                <a:moveTo>
                  <a:pt x="205894" y="248806"/>
                </a:moveTo>
                <a:cubicBezTo>
                  <a:pt x="207481" y="266268"/>
                  <a:pt x="128636" y="364164"/>
                  <a:pt x="139219" y="455181"/>
                </a:cubicBezTo>
                <a:cubicBezTo>
                  <a:pt x="149802" y="546198"/>
                  <a:pt x="258282" y="761039"/>
                  <a:pt x="269394" y="794906"/>
                </a:cubicBezTo>
                <a:cubicBezTo>
                  <a:pt x="280507" y="828773"/>
                  <a:pt x="250344" y="758923"/>
                  <a:pt x="205894" y="658381"/>
                </a:cubicBezTo>
                <a:cubicBezTo>
                  <a:pt x="161444" y="557839"/>
                  <a:pt x="22273" y="262035"/>
                  <a:pt x="2694" y="191656"/>
                </a:cubicBezTo>
                <a:cubicBezTo>
                  <a:pt x="-16885" y="121277"/>
                  <a:pt x="76248" y="267856"/>
                  <a:pt x="88419" y="236106"/>
                </a:cubicBezTo>
                <a:cubicBezTo>
                  <a:pt x="100590" y="204356"/>
                  <a:pt x="68840" y="-17894"/>
                  <a:pt x="75719" y="1156"/>
                </a:cubicBezTo>
                <a:cubicBezTo>
                  <a:pt x="82598" y="20206"/>
                  <a:pt x="110115" y="309660"/>
                  <a:pt x="129694" y="350406"/>
                </a:cubicBezTo>
                <a:cubicBezTo>
                  <a:pt x="149273" y="391152"/>
                  <a:pt x="204307" y="231344"/>
                  <a:pt x="205894" y="24880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5" name="フリーフォーム: 図形 1074">
            <a:extLst>
              <a:ext uri="{FF2B5EF4-FFF2-40B4-BE49-F238E27FC236}">
                <a16:creationId xmlns:a16="http://schemas.microsoft.com/office/drawing/2014/main" id="{D287DF3E-4B55-4196-A9F6-551252A864BA}"/>
              </a:ext>
            </a:extLst>
          </p:cNvPr>
          <p:cNvSpPr/>
          <p:nvPr/>
        </p:nvSpPr>
        <p:spPr>
          <a:xfrm>
            <a:off x="3828337" y="2885907"/>
            <a:ext cx="264821" cy="1431151"/>
          </a:xfrm>
          <a:custGeom>
            <a:avLst/>
            <a:gdLst>
              <a:gd name="connsiteX0" fmla="*/ 264238 w 264821"/>
              <a:gd name="connsiteY0" fmla="*/ 168 h 1431151"/>
              <a:gd name="connsiteX1" fmla="*/ 89613 w 264821"/>
              <a:gd name="connsiteY1" fmla="*/ 498643 h 1431151"/>
              <a:gd name="connsiteX2" fmla="*/ 143588 w 264821"/>
              <a:gd name="connsiteY2" fmla="*/ 1390818 h 1431151"/>
              <a:gd name="connsiteX3" fmla="*/ 134063 w 264821"/>
              <a:gd name="connsiteY3" fmla="*/ 1228893 h 1431151"/>
              <a:gd name="connsiteX4" fmla="*/ 32463 w 264821"/>
              <a:gd name="connsiteY4" fmla="*/ 787568 h 1431151"/>
              <a:gd name="connsiteX5" fmla="*/ 19763 w 264821"/>
              <a:gd name="connsiteY5" fmla="*/ 546268 h 1431151"/>
              <a:gd name="connsiteX6" fmla="*/ 264238 w 264821"/>
              <a:gd name="connsiteY6" fmla="*/ 168 h 14311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4821" h="1431151">
                <a:moveTo>
                  <a:pt x="264238" y="168"/>
                </a:moveTo>
                <a:cubicBezTo>
                  <a:pt x="275880" y="-7770"/>
                  <a:pt x="109721" y="266868"/>
                  <a:pt x="89613" y="498643"/>
                </a:cubicBezTo>
                <a:cubicBezTo>
                  <a:pt x="69505" y="730418"/>
                  <a:pt x="136180" y="1269110"/>
                  <a:pt x="143588" y="1390818"/>
                </a:cubicBezTo>
                <a:cubicBezTo>
                  <a:pt x="150996" y="1512526"/>
                  <a:pt x="152584" y="1329435"/>
                  <a:pt x="134063" y="1228893"/>
                </a:cubicBezTo>
                <a:cubicBezTo>
                  <a:pt x="115542" y="1128351"/>
                  <a:pt x="51513" y="901339"/>
                  <a:pt x="32463" y="787568"/>
                </a:cubicBezTo>
                <a:cubicBezTo>
                  <a:pt x="13413" y="673797"/>
                  <a:pt x="-22570" y="677501"/>
                  <a:pt x="19763" y="546268"/>
                </a:cubicBezTo>
                <a:cubicBezTo>
                  <a:pt x="62096" y="415035"/>
                  <a:pt x="252596" y="8106"/>
                  <a:pt x="264238" y="1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6" name="フリーフォーム: 図形 1075">
            <a:extLst>
              <a:ext uri="{FF2B5EF4-FFF2-40B4-BE49-F238E27FC236}">
                <a16:creationId xmlns:a16="http://schemas.microsoft.com/office/drawing/2014/main" id="{FECC540E-96BF-406C-A339-2D0288B9BFD9}"/>
              </a:ext>
            </a:extLst>
          </p:cNvPr>
          <p:cNvSpPr/>
          <p:nvPr/>
        </p:nvSpPr>
        <p:spPr>
          <a:xfrm>
            <a:off x="2875973" y="4246374"/>
            <a:ext cx="702433" cy="784343"/>
          </a:xfrm>
          <a:custGeom>
            <a:avLst/>
            <a:gdLst>
              <a:gd name="connsiteX0" fmla="*/ 670502 w 702433"/>
              <a:gd name="connsiteY0" fmla="*/ 30351 h 784343"/>
              <a:gd name="connsiteX1" fmla="*/ 553027 w 702433"/>
              <a:gd name="connsiteY1" fmla="*/ 68451 h 784343"/>
              <a:gd name="connsiteX2" fmla="*/ 70427 w 702433"/>
              <a:gd name="connsiteY2" fmla="*/ 465326 h 784343"/>
              <a:gd name="connsiteX3" fmla="*/ 83127 w 702433"/>
              <a:gd name="connsiteY3" fmla="*/ 776476 h 784343"/>
              <a:gd name="connsiteX4" fmla="*/ 67252 w 702433"/>
              <a:gd name="connsiteY4" fmla="*/ 665351 h 784343"/>
              <a:gd name="connsiteX5" fmla="*/ 38677 w 702433"/>
              <a:gd name="connsiteY5" fmla="*/ 385951 h 784343"/>
              <a:gd name="connsiteX6" fmla="*/ 670502 w 702433"/>
              <a:gd name="connsiteY6" fmla="*/ 30351 h 7843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02433" h="784343">
                <a:moveTo>
                  <a:pt x="670502" y="30351"/>
                </a:moveTo>
                <a:cubicBezTo>
                  <a:pt x="756227" y="-22566"/>
                  <a:pt x="653039" y="-4045"/>
                  <a:pt x="553027" y="68451"/>
                </a:cubicBezTo>
                <a:cubicBezTo>
                  <a:pt x="453014" y="140947"/>
                  <a:pt x="148744" y="347322"/>
                  <a:pt x="70427" y="465326"/>
                </a:cubicBezTo>
                <a:cubicBezTo>
                  <a:pt x="-7890" y="583330"/>
                  <a:pt x="83656" y="743139"/>
                  <a:pt x="83127" y="776476"/>
                </a:cubicBezTo>
                <a:cubicBezTo>
                  <a:pt x="82598" y="809813"/>
                  <a:pt x="74660" y="730438"/>
                  <a:pt x="67252" y="665351"/>
                </a:cubicBezTo>
                <a:cubicBezTo>
                  <a:pt x="59844" y="600264"/>
                  <a:pt x="-59748" y="490726"/>
                  <a:pt x="38677" y="385951"/>
                </a:cubicBezTo>
                <a:cubicBezTo>
                  <a:pt x="137102" y="281176"/>
                  <a:pt x="584777" y="83268"/>
                  <a:pt x="670502" y="3035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7" name="フリーフォーム: 図形 1076">
            <a:extLst>
              <a:ext uri="{FF2B5EF4-FFF2-40B4-BE49-F238E27FC236}">
                <a16:creationId xmlns:a16="http://schemas.microsoft.com/office/drawing/2014/main" id="{3FCD2973-578D-4CED-ADA0-18EE4E765388}"/>
              </a:ext>
            </a:extLst>
          </p:cNvPr>
          <p:cNvSpPr/>
          <p:nvPr/>
        </p:nvSpPr>
        <p:spPr>
          <a:xfrm>
            <a:off x="2811439" y="4933752"/>
            <a:ext cx="344903" cy="851226"/>
          </a:xfrm>
          <a:custGeom>
            <a:avLst/>
            <a:gdLst>
              <a:gd name="connsiteX0" fmla="*/ 338161 w 344903"/>
              <a:gd name="connsiteY0" fmla="*/ 198 h 851226"/>
              <a:gd name="connsiteX1" fmla="*/ 87336 w 344903"/>
              <a:gd name="connsiteY1" fmla="*/ 273248 h 851226"/>
              <a:gd name="connsiteX2" fmla="*/ 334986 w 344903"/>
              <a:gd name="connsiteY2" fmla="*/ 832048 h 851226"/>
              <a:gd name="connsiteX3" fmla="*/ 274661 w 344903"/>
              <a:gd name="connsiteY3" fmla="*/ 692348 h 851226"/>
              <a:gd name="connsiteX4" fmla="*/ 77811 w 344903"/>
              <a:gd name="connsiteY4" fmla="*/ 403423 h 851226"/>
              <a:gd name="connsiteX5" fmla="*/ 14311 w 344903"/>
              <a:gd name="connsiteY5" fmla="*/ 231973 h 851226"/>
              <a:gd name="connsiteX6" fmla="*/ 338161 w 344903"/>
              <a:gd name="connsiteY6" fmla="*/ 198 h 8512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44903" h="851226">
                <a:moveTo>
                  <a:pt x="338161" y="198"/>
                </a:moveTo>
                <a:cubicBezTo>
                  <a:pt x="350332" y="7077"/>
                  <a:pt x="87865" y="134606"/>
                  <a:pt x="87336" y="273248"/>
                </a:cubicBezTo>
                <a:cubicBezTo>
                  <a:pt x="86807" y="411890"/>
                  <a:pt x="303765" y="762198"/>
                  <a:pt x="334986" y="832048"/>
                </a:cubicBezTo>
                <a:cubicBezTo>
                  <a:pt x="366207" y="901898"/>
                  <a:pt x="317523" y="763785"/>
                  <a:pt x="274661" y="692348"/>
                </a:cubicBezTo>
                <a:cubicBezTo>
                  <a:pt x="231799" y="620911"/>
                  <a:pt x="121203" y="480152"/>
                  <a:pt x="77811" y="403423"/>
                </a:cubicBezTo>
                <a:cubicBezTo>
                  <a:pt x="34419" y="326694"/>
                  <a:pt x="-28551" y="296531"/>
                  <a:pt x="14311" y="231973"/>
                </a:cubicBezTo>
                <a:cubicBezTo>
                  <a:pt x="57173" y="167415"/>
                  <a:pt x="325990" y="-6681"/>
                  <a:pt x="338161" y="1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8" name="フリーフォーム: 図形 1077">
            <a:extLst>
              <a:ext uri="{FF2B5EF4-FFF2-40B4-BE49-F238E27FC236}">
                <a16:creationId xmlns:a16="http://schemas.microsoft.com/office/drawing/2014/main" id="{D927B5D7-E182-4339-90B9-DC12C251B29A}"/>
              </a:ext>
            </a:extLst>
          </p:cNvPr>
          <p:cNvSpPr/>
          <p:nvPr/>
        </p:nvSpPr>
        <p:spPr>
          <a:xfrm>
            <a:off x="2497883" y="5737833"/>
            <a:ext cx="1350336" cy="430329"/>
          </a:xfrm>
          <a:custGeom>
            <a:avLst/>
            <a:gdLst>
              <a:gd name="connsiteX0" fmla="*/ 1350217 w 1350336"/>
              <a:gd name="connsiteY0" fmla="*/ 408967 h 430329"/>
              <a:gd name="connsiteX1" fmla="*/ 520484 w 1350336"/>
              <a:gd name="connsiteY1" fmla="*/ 138034 h 430329"/>
              <a:gd name="connsiteX2" fmla="*/ 4017 w 1350336"/>
              <a:gd name="connsiteY2" fmla="*/ 430134 h 430329"/>
              <a:gd name="connsiteX3" fmla="*/ 296117 w 1350336"/>
              <a:gd name="connsiteY3" fmla="*/ 180367 h 430329"/>
              <a:gd name="connsiteX4" fmla="*/ 579750 w 1350336"/>
              <a:gd name="connsiteY4" fmla="*/ 6800 h 430329"/>
              <a:gd name="connsiteX5" fmla="*/ 1350217 w 1350336"/>
              <a:gd name="connsiteY5" fmla="*/ 408967 h 430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50336" h="430329">
                <a:moveTo>
                  <a:pt x="1350217" y="408967"/>
                </a:moveTo>
                <a:cubicBezTo>
                  <a:pt x="1340339" y="430839"/>
                  <a:pt x="744851" y="134506"/>
                  <a:pt x="520484" y="138034"/>
                </a:cubicBezTo>
                <a:cubicBezTo>
                  <a:pt x="296117" y="141562"/>
                  <a:pt x="41411" y="423079"/>
                  <a:pt x="4017" y="430134"/>
                </a:cubicBezTo>
                <a:cubicBezTo>
                  <a:pt x="-33378" y="437190"/>
                  <a:pt x="200161" y="250923"/>
                  <a:pt x="296117" y="180367"/>
                </a:cubicBezTo>
                <a:cubicBezTo>
                  <a:pt x="392073" y="109811"/>
                  <a:pt x="405478" y="-32711"/>
                  <a:pt x="579750" y="6800"/>
                </a:cubicBezTo>
                <a:cubicBezTo>
                  <a:pt x="754022" y="46311"/>
                  <a:pt x="1360095" y="387095"/>
                  <a:pt x="1350217" y="4089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9" name="フリーフォーム: 図形 1078">
            <a:extLst>
              <a:ext uri="{FF2B5EF4-FFF2-40B4-BE49-F238E27FC236}">
                <a16:creationId xmlns:a16="http://schemas.microsoft.com/office/drawing/2014/main" id="{9FB9F885-AA15-4EC2-ADA0-61465BF55E95}"/>
              </a:ext>
            </a:extLst>
          </p:cNvPr>
          <p:cNvSpPr/>
          <p:nvPr/>
        </p:nvSpPr>
        <p:spPr>
          <a:xfrm>
            <a:off x="2332187" y="6017772"/>
            <a:ext cx="1484927" cy="544284"/>
          </a:xfrm>
          <a:custGeom>
            <a:avLst/>
            <a:gdLst>
              <a:gd name="connsiteX0" fmla="*/ 380 w 1484927"/>
              <a:gd name="connsiteY0" fmla="*/ 543895 h 544284"/>
              <a:gd name="connsiteX1" fmla="*/ 736980 w 1484927"/>
              <a:gd name="connsiteY1" fmla="*/ 116328 h 544284"/>
              <a:gd name="connsiteX2" fmla="*/ 1473580 w 1484927"/>
              <a:gd name="connsiteY2" fmla="*/ 133261 h 544284"/>
              <a:gd name="connsiteX3" fmla="*/ 1160313 w 1484927"/>
              <a:gd name="connsiteY3" fmla="*/ 61295 h 544284"/>
              <a:gd name="connsiteX4" fmla="*/ 834346 w 1484927"/>
              <a:gd name="connsiteY4" fmla="*/ 31661 h 544284"/>
              <a:gd name="connsiteX5" fmla="*/ 380 w 1484927"/>
              <a:gd name="connsiteY5" fmla="*/ 543895 h 5442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84927" h="544284">
                <a:moveTo>
                  <a:pt x="380" y="543895"/>
                </a:moveTo>
                <a:cubicBezTo>
                  <a:pt x="-15848" y="558006"/>
                  <a:pt x="491447" y="184767"/>
                  <a:pt x="736980" y="116328"/>
                </a:cubicBezTo>
                <a:cubicBezTo>
                  <a:pt x="982513" y="47889"/>
                  <a:pt x="1403025" y="142433"/>
                  <a:pt x="1473580" y="133261"/>
                </a:cubicBezTo>
                <a:cubicBezTo>
                  <a:pt x="1544135" y="124089"/>
                  <a:pt x="1266852" y="78228"/>
                  <a:pt x="1160313" y="61295"/>
                </a:cubicBezTo>
                <a:cubicBezTo>
                  <a:pt x="1053774" y="44362"/>
                  <a:pt x="1022729" y="-47361"/>
                  <a:pt x="834346" y="31661"/>
                </a:cubicBezTo>
                <a:cubicBezTo>
                  <a:pt x="645963" y="110683"/>
                  <a:pt x="16608" y="529784"/>
                  <a:pt x="380" y="54389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0" name="フリーフォーム: 図形 1079">
            <a:extLst>
              <a:ext uri="{FF2B5EF4-FFF2-40B4-BE49-F238E27FC236}">
                <a16:creationId xmlns:a16="http://schemas.microsoft.com/office/drawing/2014/main" id="{C126DC24-7AB8-4D4D-A66C-019E026B548B}"/>
              </a:ext>
            </a:extLst>
          </p:cNvPr>
          <p:cNvSpPr/>
          <p:nvPr/>
        </p:nvSpPr>
        <p:spPr>
          <a:xfrm>
            <a:off x="4563528" y="5527927"/>
            <a:ext cx="1021560" cy="929252"/>
          </a:xfrm>
          <a:custGeom>
            <a:avLst/>
            <a:gdLst>
              <a:gd name="connsiteX0" fmla="*/ 5 w 1021560"/>
              <a:gd name="connsiteY0" fmla="*/ 806 h 929252"/>
              <a:gd name="connsiteX1" fmla="*/ 414872 w 1021560"/>
              <a:gd name="connsiteY1" fmla="*/ 326773 h 929252"/>
              <a:gd name="connsiteX2" fmla="*/ 783172 w 1021560"/>
              <a:gd name="connsiteY2" fmla="*/ 656973 h 929252"/>
              <a:gd name="connsiteX3" fmla="*/ 1020239 w 1021560"/>
              <a:gd name="connsiteY3" fmla="*/ 927906 h 929252"/>
              <a:gd name="connsiteX4" fmla="*/ 872072 w 1021560"/>
              <a:gd name="connsiteY4" fmla="*/ 754340 h 929252"/>
              <a:gd name="connsiteX5" fmla="*/ 723905 w 1021560"/>
              <a:gd name="connsiteY5" fmla="*/ 597706 h 929252"/>
              <a:gd name="connsiteX6" fmla="*/ 406405 w 1021560"/>
              <a:gd name="connsiteY6" fmla="*/ 424140 h 929252"/>
              <a:gd name="connsiteX7" fmla="*/ 5 w 1021560"/>
              <a:gd name="connsiteY7" fmla="*/ 806 h 929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21560" h="929252">
                <a:moveTo>
                  <a:pt x="5" y="806"/>
                </a:moveTo>
                <a:cubicBezTo>
                  <a:pt x="1416" y="-15422"/>
                  <a:pt x="284344" y="217412"/>
                  <a:pt x="414872" y="326773"/>
                </a:cubicBezTo>
                <a:cubicBezTo>
                  <a:pt x="545400" y="436134"/>
                  <a:pt x="682278" y="556784"/>
                  <a:pt x="783172" y="656973"/>
                </a:cubicBezTo>
                <a:cubicBezTo>
                  <a:pt x="884066" y="757162"/>
                  <a:pt x="1005422" y="911678"/>
                  <a:pt x="1020239" y="927906"/>
                </a:cubicBezTo>
                <a:cubicBezTo>
                  <a:pt x="1035056" y="944134"/>
                  <a:pt x="921461" y="809373"/>
                  <a:pt x="872072" y="754340"/>
                </a:cubicBezTo>
                <a:cubicBezTo>
                  <a:pt x="822683" y="699307"/>
                  <a:pt x="801516" y="652739"/>
                  <a:pt x="723905" y="597706"/>
                </a:cubicBezTo>
                <a:cubicBezTo>
                  <a:pt x="646294" y="542673"/>
                  <a:pt x="525644" y="520095"/>
                  <a:pt x="406405" y="424140"/>
                </a:cubicBezTo>
                <a:cubicBezTo>
                  <a:pt x="287166" y="328185"/>
                  <a:pt x="-1406" y="17034"/>
                  <a:pt x="5" y="80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1" name="フリーフォーム: 図形 1080">
            <a:extLst>
              <a:ext uri="{FF2B5EF4-FFF2-40B4-BE49-F238E27FC236}">
                <a16:creationId xmlns:a16="http://schemas.microsoft.com/office/drawing/2014/main" id="{2C4ED64A-5F3B-4501-B11F-890AC78B570F}"/>
              </a:ext>
            </a:extLst>
          </p:cNvPr>
          <p:cNvSpPr/>
          <p:nvPr/>
        </p:nvSpPr>
        <p:spPr>
          <a:xfrm>
            <a:off x="4078363" y="5900780"/>
            <a:ext cx="1308368" cy="450755"/>
          </a:xfrm>
          <a:custGeom>
            <a:avLst/>
            <a:gdLst>
              <a:gd name="connsiteX0" fmla="*/ 44904 w 1308368"/>
              <a:gd name="connsiteY0" fmla="*/ 368787 h 450755"/>
              <a:gd name="connsiteX1" fmla="*/ 108404 w 1308368"/>
              <a:gd name="connsiteY1" fmla="*/ 309520 h 450755"/>
              <a:gd name="connsiteX2" fmla="*/ 607937 w 1308368"/>
              <a:gd name="connsiteY2" fmla="*/ 114787 h 450755"/>
              <a:gd name="connsiteX3" fmla="*/ 1289504 w 1308368"/>
              <a:gd name="connsiteY3" fmla="*/ 444987 h 450755"/>
              <a:gd name="connsiteX4" fmla="*/ 1077837 w 1308368"/>
              <a:gd name="connsiteY4" fmla="*/ 301053 h 450755"/>
              <a:gd name="connsiteX5" fmla="*/ 654504 w 1308368"/>
              <a:gd name="connsiteY5" fmla="*/ 487 h 450755"/>
              <a:gd name="connsiteX6" fmla="*/ 44904 w 1308368"/>
              <a:gd name="connsiteY6" fmla="*/ 368787 h 4507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08368" h="450755">
                <a:moveTo>
                  <a:pt x="44904" y="368787"/>
                </a:moveTo>
                <a:cubicBezTo>
                  <a:pt x="-46113" y="420292"/>
                  <a:pt x="14565" y="351853"/>
                  <a:pt x="108404" y="309520"/>
                </a:cubicBezTo>
                <a:cubicBezTo>
                  <a:pt x="202243" y="267187"/>
                  <a:pt x="411087" y="92209"/>
                  <a:pt x="607937" y="114787"/>
                </a:cubicBezTo>
                <a:cubicBezTo>
                  <a:pt x="804787" y="137365"/>
                  <a:pt x="1211187" y="413943"/>
                  <a:pt x="1289504" y="444987"/>
                </a:cubicBezTo>
                <a:cubicBezTo>
                  <a:pt x="1367821" y="476031"/>
                  <a:pt x="1183670" y="375136"/>
                  <a:pt x="1077837" y="301053"/>
                </a:cubicBezTo>
                <a:cubicBezTo>
                  <a:pt x="972004" y="226970"/>
                  <a:pt x="829482" y="-12213"/>
                  <a:pt x="654504" y="487"/>
                </a:cubicBezTo>
                <a:cubicBezTo>
                  <a:pt x="479526" y="13187"/>
                  <a:pt x="135921" y="317282"/>
                  <a:pt x="44904" y="3687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2" name="フリーフォーム: 図形 1081">
            <a:extLst>
              <a:ext uri="{FF2B5EF4-FFF2-40B4-BE49-F238E27FC236}">
                <a16:creationId xmlns:a16="http://schemas.microsoft.com/office/drawing/2014/main" id="{D5DC2BAD-EDE0-4712-A8E9-F2D09C896E99}"/>
              </a:ext>
            </a:extLst>
          </p:cNvPr>
          <p:cNvSpPr/>
          <p:nvPr/>
        </p:nvSpPr>
        <p:spPr>
          <a:xfrm>
            <a:off x="2206604" y="6385858"/>
            <a:ext cx="1507979" cy="1100312"/>
          </a:xfrm>
          <a:custGeom>
            <a:avLst/>
            <a:gdLst>
              <a:gd name="connsiteX0" fmla="*/ 1450996 w 1507979"/>
              <a:gd name="connsiteY0" fmla="*/ 14942 h 1100312"/>
              <a:gd name="connsiteX1" fmla="*/ 1400196 w 1507979"/>
              <a:gd name="connsiteY1" fmla="*/ 31875 h 1100312"/>
              <a:gd name="connsiteX2" fmla="*/ 354563 w 1507979"/>
              <a:gd name="connsiteY2" fmla="*/ 472142 h 1100312"/>
              <a:gd name="connsiteX3" fmla="*/ 11663 w 1507979"/>
              <a:gd name="connsiteY3" fmla="*/ 1069042 h 1100312"/>
              <a:gd name="connsiteX4" fmla="*/ 92096 w 1507979"/>
              <a:gd name="connsiteY4" fmla="*/ 967442 h 1100312"/>
              <a:gd name="connsiteX5" fmla="*/ 210629 w 1507979"/>
              <a:gd name="connsiteY5" fmla="*/ 548342 h 1100312"/>
              <a:gd name="connsiteX6" fmla="*/ 481563 w 1507979"/>
              <a:gd name="connsiteY6" fmla="*/ 281642 h 1100312"/>
              <a:gd name="connsiteX7" fmla="*/ 1450996 w 1507979"/>
              <a:gd name="connsiteY7" fmla="*/ 14942 h 11003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07979" h="1100312">
                <a:moveTo>
                  <a:pt x="1450996" y="14942"/>
                </a:moveTo>
                <a:cubicBezTo>
                  <a:pt x="1604102" y="-26686"/>
                  <a:pt x="1400196" y="31875"/>
                  <a:pt x="1400196" y="31875"/>
                </a:cubicBezTo>
                <a:cubicBezTo>
                  <a:pt x="1217457" y="108075"/>
                  <a:pt x="585985" y="299281"/>
                  <a:pt x="354563" y="472142"/>
                </a:cubicBezTo>
                <a:cubicBezTo>
                  <a:pt x="123141" y="645003"/>
                  <a:pt x="55407" y="986492"/>
                  <a:pt x="11663" y="1069042"/>
                </a:cubicBezTo>
                <a:cubicBezTo>
                  <a:pt x="-32082" y="1151592"/>
                  <a:pt x="58935" y="1054225"/>
                  <a:pt x="92096" y="967442"/>
                </a:cubicBezTo>
                <a:cubicBezTo>
                  <a:pt x="125257" y="880659"/>
                  <a:pt x="145718" y="662642"/>
                  <a:pt x="210629" y="548342"/>
                </a:cubicBezTo>
                <a:cubicBezTo>
                  <a:pt x="275540" y="434042"/>
                  <a:pt x="268485" y="375481"/>
                  <a:pt x="481563" y="281642"/>
                </a:cubicBezTo>
                <a:cubicBezTo>
                  <a:pt x="694641" y="187803"/>
                  <a:pt x="1297890" y="56570"/>
                  <a:pt x="1450996" y="1494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3" name="フリーフォーム: 図形 1082">
            <a:extLst>
              <a:ext uri="{FF2B5EF4-FFF2-40B4-BE49-F238E27FC236}">
                <a16:creationId xmlns:a16="http://schemas.microsoft.com/office/drawing/2014/main" id="{A0E2344E-76C1-4898-834C-892838CF5F6A}"/>
              </a:ext>
            </a:extLst>
          </p:cNvPr>
          <p:cNvSpPr/>
          <p:nvPr/>
        </p:nvSpPr>
        <p:spPr>
          <a:xfrm>
            <a:off x="6390522" y="3168928"/>
            <a:ext cx="963085" cy="1328649"/>
          </a:xfrm>
          <a:custGeom>
            <a:avLst/>
            <a:gdLst>
              <a:gd name="connsiteX0" fmla="*/ 118 w 963085"/>
              <a:gd name="connsiteY0" fmla="*/ 992 h 1328649"/>
              <a:gd name="connsiteX1" fmla="*/ 706238 w 963085"/>
              <a:gd name="connsiteY1" fmla="*/ 453112 h 1328649"/>
              <a:gd name="connsiteX2" fmla="*/ 950078 w 963085"/>
              <a:gd name="connsiteY2" fmla="*/ 1311632 h 1328649"/>
              <a:gd name="connsiteX3" fmla="*/ 909438 w 963085"/>
              <a:gd name="connsiteY3" fmla="*/ 986512 h 1328649"/>
              <a:gd name="connsiteX4" fmla="*/ 736718 w 963085"/>
              <a:gd name="connsiteY4" fmla="*/ 519152 h 1328649"/>
              <a:gd name="connsiteX5" fmla="*/ 650358 w 963085"/>
              <a:gd name="connsiteY5" fmla="*/ 336272 h 1328649"/>
              <a:gd name="connsiteX6" fmla="*/ 118 w 963085"/>
              <a:gd name="connsiteY6" fmla="*/ 992 h 13286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63085" h="1328649">
                <a:moveTo>
                  <a:pt x="118" y="992"/>
                </a:moveTo>
                <a:cubicBezTo>
                  <a:pt x="9431" y="20465"/>
                  <a:pt x="547911" y="234672"/>
                  <a:pt x="706238" y="453112"/>
                </a:cubicBezTo>
                <a:cubicBezTo>
                  <a:pt x="864565" y="671552"/>
                  <a:pt x="916211" y="1222732"/>
                  <a:pt x="950078" y="1311632"/>
                </a:cubicBezTo>
                <a:cubicBezTo>
                  <a:pt x="983945" y="1400532"/>
                  <a:pt x="944998" y="1118592"/>
                  <a:pt x="909438" y="986512"/>
                </a:cubicBezTo>
                <a:cubicBezTo>
                  <a:pt x="873878" y="854432"/>
                  <a:pt x="779898" y="627525"/>
                  <a:pt x="736718" y="519152"/>
                </a:cubicBezTo>
                <a:cubicBezTo>
                  <a:pt x="693538" y="410779"/>
                  <a:pt x="769738" y="418399"/>
                  <a:pt x="650358" y="336272"/>
                </a:cubicBezTo>
                <a:cubicBezTo>
                  <a:pt x="530978" y="254145"/>
                  <a:pt x="-9195" y="-18481"/>
                  <a:pt x="118" y="9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4" name="フリーフォーム: 図形 1083">
            <a:extLst>
              <a:ext uri="{FF2B5EF4-FFF2-40B4-BE49-F238E27FC236}">
                <a16:creationId xmlns:a16="http://schemas.microsoft.com/office/drawing/2014/main" id="{FF466E21-0F34-4FBF-85CC-8D0A64DCD30D}"/>
              </a:ext>
            </a:extLst>
          </p:cNvPr>
          <p:cNvSpPr/>
          <p:nvPr/>
        </p:nvSpPr>
        <p:spPr>
          <a:xfrm>
            <a:off x="6649632" y="3474296"/>
            <a:ext cx="432551" cy="834553"/>
          </a:xfrm>
          <a:custGeom>
            <a:avLst/>
            <a:gdLst>
              <a:gd name="connsiteX0" fmla="*/ 88 w 432551"/>
              <a:gd name="connsiteY0" fmla="*/ 424 h 834553"/>
              <a:gd name="connsiteX1" fmla="*/ 360768 w 432551"/>
              <a:gd name="connsiteY1" fmla="*/ 381424 h 834553"/>
              <a:gd name="connsiteX2" fmla="*/ 431888 w 432551"/>
              <a:gd name="connsiteY2" fmla="*/ 833544 h 834553"/>
              <a:gd name="connsiteX3" fmla="*/ 396328 w 432551"/>
              <a:gd name="connsiteY3" fmla="*/ 498264 h 834553"/>
              <a:gd name="connsiteX4" fmla="*/ 396328 w 432551"/>
              <a:gd name="connsiteY4" fmla="*/ 310304 h 834553"/>
              <a:gd name="connsiteX5" fmla="*/ 88 w 432551"/>
              <a:gd name="connsiteY5" fmla="*/ 424 h 8345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2551" h="834553">
                <a:moveTo>
                  <a:pt x="88" y="424"/>
                </a:moveTo>
                <a:cubicBezTo>
                  <a:pt x="-5839" y="12277"/>
                  <a:pt x="288801" y="242571"/>
                  <a:pt x="360768" y="381424"/>
                </a:cubicBezTo>
                <a:cubicBezTo>
                  <a:pt x="432735" y="520277"/>
                  <a:pt x="425961" y="814071"/>
                  <a:pt x="431888" y="833544"/>
                </a:cubicBezTo>
                <a:cubicBezTo>
                  <a:pt x="437815" y="853017"/>
                  <a:pt x="402255" y="585471"/>
                  <a:pt x="396328" y="498264"/>
                </a:cubicBezTo>
                <a:cubicBezTo>
                  <a:pt x="390401" y="411057"/>
                  <a:pt x="466601" y="392431"/>
                  <a:pt x="396328" y="310304"/>
                </a:cubicBezTo>
                <a:cubicBezTo>
                  <a:pt x="326055" y="228177"/>
                  <a:pt x="6015" y="-11429"/>
                  <a:pt x="88" y="4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5" name="フリーフォーム: 図形 1084">
            <a:extLst>
              <a:ext uri="{FF2B5EF4-FFF2-40B4-BE49-F238E27FC236}">
                <a16:creationId xmlns:a16="http://schemas.microsoft.com/office/drawing/2014/main" id="{E993B271-0B11-4F5D-8681-C4C1D0DC3998}"/>
              </a:ext>
            </a:extLst>
          </p:cNvPr>
          <p:cNvSpPr/>
          <p:nvPr/>
        </p:nvSpPr>
        <p:spPr>
          <a:xfrm>
            <a:off x="7126607" y="4387590"/>
            <a:ext cx="226543" cy="1279962"/>
          </a:xfrm>
          <a:custGeom>
            <a:avLst/>
            <a:gdLst>
              <a:gd name="connsiteX0" fmla="*/ 633 w 226543"/>
              <a:gd name="connsiteY0" fmla="*/ 1530 h 1279962"/>
              <a:gd name="connsiteX1" fmla="*/ 153033 w 226543"/>
              <a:gd name="connsiteY1" fmla="*/ 550170 h 1279962"/>
              <a:gd name="connsiteX2" fmla="*/ 36193 w 226543"/>
              <a:gd name="connsiteY2" fmla="*/ 1271530 h 1279962"/>
              <a:gd name="connsiteX3" fmla="*/ 107313 w 226543"/>
              <a:gd name="connsiteY3" fmla="*/ 910850 h 1279962"/>
              <a:gd name="connsiteX4" fmla="*/ 224153 w 226543"/>
              <a:gd name="connsiteY4" fmla="*/ 402850 h 1279962"/>
              <a:gd name="connsiteX5" fmla="*/ 633 w 226543"/>
              <a:gd name="connsiteY5" fmla="*/ 1530 h 1279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6543" h="1279962">
                <a:moveTo>
                  <a:pt x="633" y="1530"/>
                </a:moveTo>
                <a:cubicBezTo>
                  <a:pt x="-11220" y="26083"/>
                  <a:pt x="147106" y="338503"/>
                  <a:pt x="153033" y="550170"/>
                </a:cubicBezTo>
                <a:cubicBezTo>
                  <a:pt x="158960" y="761837"/>
                  <a:pt x="43813" y="1211417"/>
                  <a:pt x="36193" y="1271530"/>
                </a:cubicBezTo>
                <a:cubicBezTo>
                  <a:pt x="28573" y="1331643"/>
                  <a:pt x="75986" y="1055630"/>
                  <a:pt x="107313" y="910850"/>
                </a:cubicBezTo>
                <a:cubicBezTo>
                  <a:pt x="138640" y="766070"/>
                  <a:pt x="243626" y="551863"/>
                  <a:pt x="224153" y="402850"/>
                </a:cubicBezTo>
                <a:cubicBezTo>
                  <a:pt x="204680" y="253837"/>
                  <a:pt x="12486" y="-23023"/>
                  <a:pt x="633" y="15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6" name="フリーフォーム: 図形 1085">
            <a:extLst>
              <a:ext uri="{FF2B5EF4-FFF2-40B4-BE49-F238E27FC236}">
                <a16:creationId xmlns:a16="http://schemas.microsoft.com/office/drawing/2014/main" id="{B7347D1F-CBE6-4452-9923-9A013369D4D5}"/>
              </a:ext>
            </a:extLst>
          </p:cNvPr>
          <p:cNvSpPr/>
          <p:nvPr/>
        </p:nvSpPr>
        <p:spPr>
          <a:xfrm>
            <a:off x="6982258" y="4952869"/>
            <a:ext cx="305674" cy="1523575"/>
          </a:xfrm>
          <a:custGeom>
            <a:avLst/>
            <a:gdLst>
              <a:gd name="connsiteX0" fmla="*/ 94182 w 305674"/>
              <a:gd name="connsiteY0" fmla="*/ 131 h 1523575"/>
              <a:gd name="connsiteX1" fmla="*/ 277062 w 305674"/>
              <a:gd name="connsiteY1" fmla="*/ 340491 h 1523575"/>
              <a:gd name="connsiteX2" fmla="*/ 12902 w 305674"/>
              <a:gd name="connsiteY2" fmla="*/ 1483491 h 1523575"/>
              <a:gd name="connsiteX3" fmla="*/ 63702 w 305674"/>
              <a:gd name="connsiteY3" fmla="*/ 1199011 h 1523575"/>
              <a:gd name="connsiteX4" fmla="*/ 261822 w 305674"/>
              <a:gd name="connsiteY4" fmla="*/ 564011 h 1523575"/>
              <a:gd name="connsiteX5" fmla="*/ 292302 w 305674"/>
              <a:gd name="connsiteY5" fmla="*/ 365891 h 1523575"/>
              <a:gd name="connsiteX6" fmla="*/ 94182 w 305674"/>
              <a:gd name="connsiteY6" fmla="*/ 131 h 1523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05674" h="1523575">
                <a:moveTo>
                  <a:pt x="94182" y="131"/>
                </a:moveTo>
                <a:cubicBezTo>
                  <a:pt x="91642" y="-4102"/>
                  <a:pt x="290609" y="93264"/>
                  <a:pt x="277062" y="340491"/>
                </a:cubicBezTo>
                <a:cubicBezTo>
                  <a:pt x="263515" y="587718"/>
                  <a:pt x="48462" y="1340404"/>
                  <a:pt x="12902" y="1483491"/>
                </a:cubicBezTo>
                <a:cubicBezTo>
                  <a:pt x="-22658" y="1626578"/>
                  <a:pt x="22215" y="1352258"/>
                  <a:pt x="63702" y="1199011"/>
                </a:cubicBezTo>
                <a:cubicBezTo>
                  <a:pt x="105189" y="1045764"/>
                  <a:pt x="223722" y="702864"/>
                  <a:pt x="261822" y="564011"/>
                </a:cubicBezTo>
                <a:cubicBezTo>
                  <a:pt x="299922" y="425158"/>
                  <a:pt x="321089" y="459871"/>
                  <a:pt x="292302" y="365891"/>
                </a:cubicBezTo>
                <a:cubicBezTo>
                  <a:pt x="263515" y="271911"/>
                  <a:pt x="96722" y="4364"/>
                  <a:pt x="94182" y="1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7" name="フリーフォーム: 図形 1086">
            <a:extLst>
              <a:ext uri="{FF2B5EF4-FFF2-40B4-BE49-F238E27FC236}">
                <a16:creationId xmlns:a16="http://schemas.microsoft.com/office/drawing/2014/main" id="{E7517042-E6E1-4CCF-AE61-40C0B2FA7FA1}"/>
              </a:ext>
            </a:extLst>
          </p:cNvPr>
          <p:cNvSpPr/>
          <p:nvPr/>
        </p:nvSpPr>
        <p:spPr>
          <a:xfrm>
            <a:off x="6873501" y="4888549"/>
            <a:ext cx="289782" cy="1532317"/>
          </a:xfrm>
          <a:custGeom>
            <a:avLst/>
            <a:gdLst>
              <a:gd name="connsiteX0" fmla="*/ 289299 w 289782"/>
              <a:gd name="connsiteY0" fmla="*/ 3491 h 1532317"/>
              <a:gd name="connsiteX1" fmla="*/ 81019 w 289782"/>
              <a:gd name="connsiteY1" fmla="*/ 435291 h 1532317"/>
              <a:gd name="connsiteX2" fmla="*/ 55619 w 289782"/>
              <a:gd name="connsiteY2" fmla="*/ 1491931 h 1532317"/>
              <a:gd name="connsiteX3" fmla="*/ 35299 w 289782"/>
              <a:gd name="connsiteY3" fmla="*/ 1248091 h 1532317"/>
              <a:gd name="connsiteX4" fmla="*/ 14979 w 289782"/>
              <a:gd name="connsiteY4" fmla="*/ 638491 h 1532317"/>
              <a:gd name="connsiteX5" fmla="*/ 289299 w 289782"/>
              <a:gd name="connsiteY5" fmla="*/ 3491 h 15323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9782" h="1532317">
                <a:moveTo>
                  <a:pt x="289299" y="3491"/>
                </a:moveTo>
                <a:cubicBezTo>
                  <a:pt x="300306" y="-30376"/>
                  <a:pt x="119966" y="187218"/>
                  <a:pt x="81019" y="435291"/>
                </a:cubicBezTo>
                <a:cubicBezTo>
                  <a:pt x="42072" y="683364"/>
                  <a:pt x="63239" y="1356464"/>
                  <a:pt x="55619" y="1491931"/>
                </a:cubicBezTo>
                <a:cubicBezTo>
                  <a:pt x="47999" y="1627398"/>
                  <a:pt x="42072" y="1390331"/>
                  <a:pt x="35299" y="1248091"/>
                </a:cubicBezTo>
                <a:cubicBezTo>
                  <a:pt x="28526" y="1105851"/>
                  <a:pt x="-25661" y="844231"/>
                  <a:pt x="14979" y="638491"/>
                </a:cubicBezTo>
                <a:cubicBezTo>
                  <a:pt x="55619" y="432751"/>
                  <a:pt x="278292" y="37358"/>
                  <a:pt x="289299" y="349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8" name="フリーフォーム: 図形 1087">
            <a:extLst>
              <a:ext uri="{FF2B5EF4-FFF2-40B4-BE49-F238E27FC236}">
                <a16:creationId xmlns:a16="http://schemas.microsoft.com/office/drawing/2014/main" id="{B889FB2B-9A6D-404C-B46E-8CA3F14FF82F}"/>
              </a:ext>
            </a:extLst>
          </p:cNvPr>
          <p:cNvSpPr/>
          <p:nvPr/>
        </p:nvSpPr>
        <p:spPr>
          <a:xfrm>
            <a:off x="5786112" y="2315681"/>
            <a:ext cx="1031915" cy="356399"/>
          </a:xfrm>
          <a:custGeom>
            <a:avLst/>
            <a:gdLst>
              <a:gd name="connsiteX0" fmla="*/ 8 w 1031915"/>
              <a:gd name="connsiteY0" fmla="*/ 5879 h 356399"/>
              <a:gd name="connsiteX1" fmla="*/ 711208 w 1031915"/>
              <a:gd name="connsiteY1" fmla="*/ 122719 h 356399"/>
              <a:gd name="connsiteX2" fmla="*/ 1031248 w 1031915"/>
              <a:gd name="connsiteY2" fmla="*/ 356399 h 356399"/>
              <a:gd name="connsiteX3" fmla="*/ 792488 w 1031915"/>
              <a:gd name="connsiteY3" fmla="*/ 122719 h 356399"/>
              <a:gd name="connsiteX4" fmla="*/ 695968 w 1031915"/>
              <a:gd name="connsiteY4" fmla="*/ 26199 h 356399"/>
              <a:gd name="connsiteX5" fmla="*/ 8 w 1031915"/>
              <a:gd name="connsiteY5" fmla="*/ 5879 h 356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31915" h="356399">
                <a:moveTo>
                  <a:pt x="8" y="5879"/>
                </a:moveTo>
                <a:cubicBezTo>
                  <a:pt x="2548" y="21966"/>
                  <a:pt x="539335" y="64299"/>
                  <a:pt x="711208" y="122719"/>
                </a:cubicBezTo>
                <a:cubicBezTo>
                  <a:pt x="883081" y="181139"/>
                  <a:pt x="1017701" y="356399"/>
                  <a:pt x="1031248" y="356399"/>
                </a:cubicBezTo>
                <a:cubicBezTo>
                  <a:pt x="1044795" y="356399"/>
                  <a:pt x="848368" y="177752"/>
                  <a:pt x="792488" y="122719"/>
                </a:cubicBezTo>
                <a:cubicBezTo>
                  <a:pt x="736608" y="67686"/>
                  <a:pt x="825508" y="42286"/>
                  <a:pt x="695968" y="26199"/>
                </a:cubicBezTo>
                <a:cubicBezTo>
                  <a:pt x="566428" y="10112"/>
                  <a:pt x="-2532" y="-10208"/>
                  <a:pt x="8" y="58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9" name="フリーフォーム: 図形 1088">
            <a:extLst>
              <a:ext uri="{FF2B5EF4-FFF2-40B4-BE49-F238E27FC236}">
                <a16:creationId xmlns:a16="http://schemas.microsoft.com/office/drawing/2014/main" id="{359BCA83-1CC1-417B-8AE5-80213E2EFEF5}"/>
              </a:ext>
            </a:extLst>
          </p:cNvPr>
          <p:cNvSpPr/>
          <p:nvPr/>
        </p:nvSpPr>
        <p:spPr>
          <a:xfrm>
            <a:off x="5199646" y="2412147"/>
            <a:ext cx="540992" cy="468217"/>
          </a:xfrm>
          <a:custGeom>
            <a:avLst/>
            <a:gdLst>
              <a:gd name="connsiteX0" fmla="*/ 540754 w 540992"/>
              <a:gd name="connsiteY0" fmla="*/ 853 h 468217"/>
              <a:gd name="connsiteX1" fmla="*/ 103874 w 540992"/>
              <a:gd name="connsiteY1" fmla="*/ 270093 h 468217"/>
              <a:gd name="connsiteX2" fmla="*/ 93714 w 540992"/>
              <a:gd name="connsiteY2" fmla="*/ 468213 h 468217"/>
              <a:gd name="connsiteX3" fmla="*/ 47994 w 540992"/>
              <a:gd name="connsiteY3" fmla="*/ 265013 h 468217"/>
              <a:gd name="connsiteX4" fmla="*/ 37834 w 540992"/>
              <a:gd name="connsiteY4" fmla="*/ 188813 h 468217"/>
              <a:gd name="connsiteX5" fmla="*/ 540754 w 540992"/>
              <a:gd name="connsiteY5" fmla="*/ 853 h 4682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40992" h="468217">
                <a:moveTo>
                  <a:pt x="540754" y="853"/>
                </a:moveTo>
                <a:cubicBezTo>
                  <a:pt x="551761" y="14400"/>
                  <a:pt x="178381" y="192200"/>
                  <a:pt x="103874" y="270093"/>
                </a:cubicBezTo>
                <a:cubicBezTo>
                  <a:pt x="29367" y="347986"/>
                  <a:pt x="103027" y="469060"/>
                  <a:pt x="93714" y="468213"/>
                </a:cubicBezTo>
                <a:cubicBezTo>
                  <a:pt x="84401" y="467366"/>
                  <a:pt x="57307" y="311580"/>
                  <a:pt x="47994" y="265013"/>
                </a:cubicBezTo>
                <a:cubicBezTo>
                  <a:pt x="38681" y="218446"/>
                  <a:pt x="-48526" y="238766"/>
                  <a:pt x="37834" y="188813"/>
                </a:cubicBezTo>
                <a:cubicBezTo>
                  <a:pt x="124194" y="138860"/>
                  <a:pt x="529747" y="-12694"/>
                  <a:pt x="540754" y="8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0" name="フリーフォーム: 図形 1089">
            <a:extLst>
              <a:ext uri="{FF2B5EF4-FFF2-40B4-BE49-F238E27FC236}">
                <a16:creationId xmlns:a16="http://schemas.microsoft.com/office/drawing/2014/main" id="{99049F43-DD36-48B6-BD50-1E6090EB9FF8}"/>
              </a:ext>
            </a:extLst>
          </p:cNvPr>
          <p:cNvSpPr/>
          <p:nvPr/>
        </p:nvSpPr>
        <p:spPr>
          <a:xfrm>
            <a:off x="3039295" y="4297582"/>
            <a:ext cx="939192" cy="1252680"/>
          </a:xfrm>
          <a:custGeom>
            <a:avLst/>
            <a:gdLst>
              <a:gd name="connsiteX0" fmla="*/ 938345 w 939192"/>
              <a:gd name="connsiteY0" fmla="*/ 98 h 1252680"/>
              <a:gd name="connsiteX1" fmla="*/ 222065 w 939192"/>
              <a:gd name="connsiteY1" fmla="*/ 543658 h 1252680"/>
              <a:gd name="connsiteX2" fmla="*/ 262705 w 939192"/>
              <a:gd name="connsiteY2" fmla="*/ 1239618 h 1252680"/>
              <a:gd name="connsiteX3" fmla="*/ 211905 w 939192"/>
              <a:gd name="connsiteY3" fmla="*/ 975458 h 1252680"/>
              <a:gd name="connsiteX4" fmla="*/ 100145 w 939192"/>
              <a:gd name="connsiteY4" fmla="*/ 690978 h 1252680"/>
              <a:gd name="connsiteX5" fmla="*/ 59505 w 939192"/>
              <a:gd name="connsiteY5" fmla="*/ 584298 h 1252680"/>
              <a:gd name="connsiteX6" fmla="*/ 938345 w 939192"/>
              <a:gd name="connsiteY6" fmla="*/ 98 h 12526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39192" h="1252680">
                <a:moveTo>
                  <a:pt x="938345" y="98"/>
                </a:moveTo>
                <a:cubicBezTo>
                  <a:pt x="965438" y="-6675"/>
                  <a:pt x="334672" y="337071"/>
                  <a:pt x="222065" y="543658"/>
                </a:cubicBezTo>
                <a:cubicBezTo>
                  <a:pt x="109458" y="750245"/>
                  <a:pt x="264398" y="1167651"/>
                  <a:pt x="262705" y="1239618"/>
                </a:cubicBezTo>
                <a:cubicBezTo>
                  <a:pt x="261012" y="1311585"/>
                  <a:pt x="238998" y="1066898"/>
                  <a:pt x="211905" y="975458"/>
                </a:cubicBezTo>
                <a:cubicBezTo>
                  <a:pt x="184812" y="884018"/>
                  <a:pt x="125545" y="756171"/>
                  <a:pt x="100145" y="690978"/>
                </a:cubicBezTo>
                <a:cubicBezTo>
                  <a:pt x="74745" y="625785"/>
                  <a:pt x="-84428" y="702831"/>
                  <a:pt x="59505" y="584298"/>
                </a:cubicBezTo>
                <a:cubicBezTo>
                  <a:pt x="203438" y="465765"/>
                  <a:pt x="911252" y="6871"/>
                  <a:pt x="938345" y="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1" name="フリーフォーム: 図形 1090">
            <a:extLst>
              <a:ext uri="{FF2B5EF4-FFF2-40B4-BE49-F238E27FC236}">
                <a16:creationId xmlns:a16="http://schemas.microsoft.com/office/drawing/2014/main" id="{0520182C-EACB-4BBD-A1FB-86DDD7A01D2F}"/>
              </a:ext>
            </a:extLst>
          </p:cNvPr>
          <p:cNvSpPr/>
          <p:nvPr/>
        </p:nvSpPr>
        <p:spPr>
          <a:xfrm>
            <a:off x="3313482" y="4637092"/>
            <a:ext cx="1213948" cy="1412948"/>
          </a:xfrm>
          <a:custGeom>
            <a:avLst/>
            <a:gdLst>
              <a:gd name="connsiteX0" fmla="*/ 593038 w 1213948"/>
              <a:gd name="connsiteY0" fmla="*/ 948 h 1412948"/>
              <a:gd name="connsiteX1" fmla="*/ 181558 w 1213948"/>
              <a:gd name="connsiteY1" fmla="*/ 696908 h 1412948"/>
              <a:gd name="connsiteX2" fmla="*/ 1177238 w 1213948"/>
              <a:gd name="connsiteY2" fmla="*/ 1382708 h 1412948"/>
              <a:gd name="connsiteX3" fmla="*/ 938478 w 1213948"/>
              <a:gd name="connsiteY3" fmla="*/ 1270948 h 1412948"/>
              <a:gd name="connsiteX4" fmla="*/ 359358 w 1213948"/>
              <a:gd name="connsiteY4" fmla="*/ 1082988 h 1412948"/>
              <a:gd name="connsiteX5" fmla="*/ 3758 w 1213948"/>
              <a:gd name="connsiteY5" fmla="*/ 849308 h 1412948"/>
              <a:gd name="connsiteX6" fmla="*/ 593038 w 1213948"/>
              <a:gd name="connsiteY6" fmla="*/ 948 h 14129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3948" h="1412948">
                <a:moveTo>
                  <a:pt x="593038" y="948"/>
                </a:moveTo>
                <a:cubicBezTo>
                  <a:pt x="622671" y="-24452"/>
                  <a:pt x="84191" y="466615"/>
                  <a:pt x="181558" y="696908"/>
                </a:cubicBezTo>
                <a:cubicBezTo>
                  <a:pt x="278925" y="927201"/>
                  <a:pt x="1051085" y="1287035"/>
                  <a:pt x="1177238" y="1382708"/>
                </a:cubicBezTo>
                <a:cubicBezTo>
                  <a:pt x="1303391" y="1478381"/>
                  <a:pt x="1074791" y="1320901"/>
                  <a:pt x="938478" y="1270948"/>
                </a:cubicBezTo>
                <a:cubicBezTo>
                  <a:pt x="802165" y="1220995"/>
                  <a:pt x="515145" y="1153261"/>
                  <a:pt x="359358" y="1082988"/>
                </a:cubicBezTo>
                <a:cubicBezTo>
                  <a:pt x="203571" y="1012715"/>
                  <a:pt x="-32649" y="1028801"/>
                  <a:pt x="3758" y="849308"/>
                </a:cubicBezTo>
                <a:cubicBezTo>
                  <a:pt x="40165" y="669815"/>
                  <a:pt x="563405" y="26348"/>
                  <a:pt x="593038" y="9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2" name="フリーフォーム: 図形 1091">
            <a:extLst>
              <a:ext uri="{FF2B5EF4-FFF2-40B4-BE49-F238E27FC236}">
                <a16:creationId xmlns:a16="http://schemas.microsoft.com/office/drawing/2014/main" id="{A00C4985-B048-4B7A-8553-33B029A3FADE}"/>
              </a:ext>
            </a:extLst>
          </p:cNvPr>
          <p:cNvSpPr/>
          <p:nvPr/>
        </p:nvSpPr>
        <p:spPr>
          <a:xfrm>
            <a:off x="5543205" y="6125464"/>
            <a:ext cx="634283" cy="796053"/>
          </a:xfrm>
          <a:custGeom>
            <a:avLst/>
            <a:gdLst>
              <a:gd name="connsiteX0" fmla="*/ 632170 w 634283"/>
              <a:gd name="connsiteY0" fmla="*/ 2286 h 796053"/>
              <a:gd name="connsiteX1" fmla="*/ 454370 w 634283"/>
              <a:gd name="connsiteY1" fmla="*/ 211836 h 796053"/>
              <a:gd name="connsiteX2" fmla="*/ 343245 w 634283"/>
              <a:gd name="connsiteY2" fmla="*/ 522986 h 796053"/>
              <a:gd name="connsiteX3" fmla="*/ 345 w 634283"/>
              <a:gd name="connsiteY3" fmla="*/ 796036 h 796053"/>
              <a:gd name="connsiteX4" fmla="*/ 279745 w 634283"/>
              <a:gd name="connsiteY4" fmla="*/ 535686 h 796053"/>
              <a:gd name="connsiteX5" fmla="*/ 324195 w 634283"/>
              <a:gd name="connsiteY5" fmla="*/ 345186 h 796053"/>
              <a:gd name="connsiteX6" fmla="*/ 632170 w 634283"/>
              <a:gd name="connsiteY6" fmla="*/ 2286 h 7960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34283" h="796053">
                <a:moveTo>
                  <a:pt x="632170" y="2286"/>
                </a:moveTo>
                <a:cubicBezTo>
                  <a:pt x="653866" y="-19939"/>
                  <a:pt x="502524" y="125053"/>
                  <a:pt x="454370" y="211836"/>
                </a:cubicBezTo>
                <a:cubicBezTo>
                  <a:pt x="406216" y="298619"/>
                  <a:pt x="418916" y="425619"/>
                  <a:pt x="343245" y="522986"/>
                </a:cubicBezTo>
                <a:cubicBezTo>
                  <a:pt x="267574" y="620353"/>
                  <a:pt x="10928" y="793919"/>
                  <a:pt x="345" y="796036"/>
                </a:cubicBezTo>
                <a:cubicBezTo>
                  <a:pt x="-10238" y="798153"/>
                  <a:pt x="225770" y="610828"/>
                  <a:pt x="279745" y="535686"/>
                </a:cubicBezTo>
                <a:cubicBezTo>
                  <a:pt x="333720" y="460544"/>
                  <a:pt x="264399" y="428265"/>
                  <a:pt x="324195" y="345186"/>
                </a:cubicBezTo>
                <a:cubicBezTo>
                  <a:pt x="383991" y="262107"/>
                  <a:pt x="610474" y="24511"/>
                  <a:pt x="632170" y="228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3" name="フリーフォーム: 図形 1092">
            <a:extLst>
              <a:ext uri="{FF2B5EF4-FFF2-40B4-BE49-F238E27FC236}">
                <a16:creationId xmlns:a16="http://schemas.microsoft.com/office/drawing/2014/main" id="{08F330ED-90D4-4749-9134-C998E5D883E6}"/>
              </a:ext>
            </a:extLst>
          </p:cNvPr>
          <p:cNvSpPr/>
          <p:nvPr/>
        </p:nvSpPr>
        <p:spPr>
          <a:xfrm>
            <a:off x="6454769" y="6251539"/>
            <a:ext cx="263953" cy="1035603"/>
          </a:xfrm>
          <a:custGeom>
            <a:avLst/>
            <a:gdLst>
              <a:gd name="connsiteX0" fmla="*/ 200031 w 263953"/>
              <a:gd name="connsiteY0" fmla="*/ 9561 h 1035603"/>
              <a:gd name="connsiteX1" fmla="*/ 47631 w 263953"/>
              <a:gd name="connsiteY1" fmla="*/ 254036 h 1035603"/>
              <a:gd name="connsiteX2" fmla="*/ 260356 w 263953"/>
              <a:gd name="connsiteY2" fmla="*/ 1012861 h 1035603"/>
              <a:gd name="connsiteX3" fmla="*/ 168281 w 263953"/>
              <a:gd name="connsiteY3" fmla="*/ 809661 h 1035603"/>
              <a:gd name="connsiteX4" fmla="*/ 6 w 263953"/>
              <a:gd name="connsiteY4" fmla="*/ 527086 h 1035603"/>
              <a:gd name="connsiteX5" fmla="*/ 200031 w 263953"/>
              <a:gd name="connsiteY5" fmla="*/ 9561 h 10356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3953" h="1035603">
                <a:moveTo>
                  <a:pt x="200031" y="9561"/>
                </a:moveTo>
                <a:cubicBezTo>
                  <a:pt x="207968" y="-35947"/>
                  <a:pt x="37577" y="86819"/>
                  <a:pt x="47631" y="254036"/>
                </a:cubicBezTo>
                <a:cubicBezTo>
                  <a:pt x="57685" y="421253"/>
                  <a:pt x="240248" y="920257"/>
                  <a:pt x="260356" y="1012861"/>
                </a:cubicBezTo>
                <a:cubicBezTo>
                  <a:pt x="280464" y="1105465"/>
                  <a:pt x="211673" y="890623"/>
                  <a:pt x="168281" y="809661"/>
                </a:cubicBezTo>
                <a:cubicBezTo>
                  <a:pt x="124889" y="728699"/>
                  <a:pt x="-1052" y="665198"/>
                  <a:pt x="6" y="527086"/>
                </a:cubicBezTo>
                <a:cubicBezTo>
                  <a:pt x="1064" y="388974"/>
                  <a:pt x="192094" y="55069"/>
                  <a:pt x="200031" y="95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4" name="フリーフォーム: 図形 1093">
            <a:extLst>
              <a:ext uri="{FF2B5EF4-FFF2-40B4-BE49-F238E27FC236}">
                <a16:creationId xmlns:a16="http://schemas.microsoft.com/office/drawing/2014/main" id="{16ADBEE4-9E7B-49B1-8D3E-E075201E32F7}"/>
              </a:ext>
            </a:extLst>
          </p:cNvPr>
          <p:cNvSpPr/>
          <p:nvPr/>
        </p:nvSpPr>
        <p:spPr>
          <a:xfrm>
            <a:off x="4049768" y="6330750"/>
            <a:ext cx="1173241" cy="714947"/>
          </a:xfrm>
          <a:custGeom>
            <a:avLst/>
            <a:gdLst>
              <a:gd name="connsiteX0" fmla="*/ 1532 w 1173241"/>
              <a:gd name="connsiteY0" fmla="*/ 200 h 714947"/>
              <a:gd name="connsiteX1" fmla="*/ 515882 w 1173241"/>
              <a:gd name="connsiteY1" fmla="*/ 339925 h 714947"/>
              <a:gd name="connsiteX2" fmla="*/ 1154057 w 1173241"/>
              <a:gd name="connsiteY2" fmla="*/ 705050 h 714947"/>
              <a:gd name="connsiteX3" fmla="*/ 995307 w 1173241"/>
              <a:gd name="connsiteY3" fmla="*/ 600275 h 714947"/>
              <a:gd name="connsiteX4" fmla="*/ 877832 w 1173241"/>
              <a:gd name="connsiteY4" fmla="*/ 482800 h 714947"/>
              <a:gd name="connsiteX5" fmla="*/ 680982 w 1173241"/>
              <a:gd name="connsiteY5" fmla="*/ 387550 h 714947"/>
              <a:gd name="connsiteX6" fmla="*/ 1532 w 1173241"/>
              <a:gd name="connsiteY6" fmla="*/ 200 h 7149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73241" h="714947">
                <a:moveTo>
                  <a:pt x="1532" y="200"/>
                </a:moveTo>
                <a:cubicBezTo>
                  <a:pt x="-25984" y="-7737"/>
                  <a:pt x="323795" y="222450"/>
                  <a:pt x="515882" y="339925"/>
                </a:cubicBezTo>
                <a:cubicBezTo>
                  <a:pt x="707970" y="457400"/>
                  <a:pt x="1074153" y="661658"/>
                  <a:pt x="1154057" y="705050"/>
                </a:cubicBezTo>
                <a:cubicBezTo>
                  <a:pt x="1233961" y="748442"/>
                  <a:pt x="1041344" y="637317"/>
                  <a:pt x="995307" y="600275"/>
                </a:cubicBezTo>
                <a:cubicBezTo>
                  <a:pt x="949270" y="563233"/>
                  <a:pt x="930220" y="518254"/>
                  <a:pt x="877832" y="482800"/>
                </a:cubicBezTo>
                <a:cubicBezTo>
                  <a:pt x="825444" y="447346"/>
                  <a:pt x="826503" y="464279"/>
                  <a:pt x="680982" y="387550"/>
                </a:cubicBezTo>
                <a:cubicBezTo>
                  <a:pt x="535461" y="310821"/>
                  <a:pt x="29048" y="8137"/>
                  <a:pt x="1532" y="2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5" name="フリーフォーム: 図形 1094">
            <a:extLst>
              <a:ext uri="{FF2B5EF4-FFF2-40B4-BE49-F238E27FC236}">
                <a16:creationId xmlns:a16="http://schemas.microsoft.com/office/drawing/2014/main" id="{DFBB07F3-EDC0-43A4-86CD-4DD3B61E2929}"/>
              </a:ext>
            </a:extLst>
          </p:cNvPr>
          <p:cNvSpPr/>
          <p:nvPr/>
        </p:nvSpPr>
        <p:spPr>
          <a:xfrm>
            <a:off x="3695802" y="6515386"/>
            <a:ext cx="1587321" cy="719387"/>
          </a:xfrm>
          <a:custGeom>
            <a:avLst/>
            <a:gdLst>
              <a:gd name="connsiteX0" fmla="*/ 9423 w 1587321"/>
              <a:gd name="connsiteY0" fmla="*/ 6064 h 719387"/>
              <a:gd name="connsiteX1" fmla="*/ 622198 w 1587321"/>
              <a:gd name="connsiteY1" fmla="*/ 142589 h 719387"/>
              <a:gd name="connsiteX2" fmla="*/ 1552473 w 1587321"/>
              <a:gd name="connsiteY2" fmla="*/ 704564 h 719387"/>
              <a:gd name="connsiteX3" fmla="*/ 1361973 w 1587321"/>
              <a:gd name="connsiteY3" fmla="*/ 533114 h 719387"/>
              <a:gd name="connsiteX4" fmla="*/ 1095273 w 1587321"/>
              <a:gd name="connsiteY4" fmla="*/ 282289 h 719387"/>
              <a:gd name="connsiteX5" fmla="*/ 9423 w 1587321"/>
              <a:gd name="connsiteY5" fmla="*/ 6064 h 7193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87321" h="719387">
                <a:moveTo>
                  <a:pt x="9423" y="6064"/>
                </a:moveTo>
                <a:cubicBezTo>
                  <a:pt x="-69423" y="-17219"/>
                  <a:pt x="365023" y="26172"/>
                  <a:pt x="622198" y="142589"/>
                </a:cubicBezTo>
                <a:cubicBezTo>
                  <a:pt x="879373" y="259006"/>
                  <a:pt x="1429177" y="639476"/>
                  <a:pt x="1552473" y="704564"/>
                </a:cubicBezTo>
                <a:cubicBezTo>
                  <a:pt x="1675769" y="769652"/>
                  <a:pt x="1438173" y="603493"/>
                  <a:pt x="1361973" y="533114"/>
                </a:cubicBezTo>
                <a:cubicBezTo>
                  <a:pt x="1285773" y="462735"/>
                  <a:pt x="1314877" y="370660"/>
                  <a:pt x="1095273" y="282289"/>
                </a:cubicBezTo>
                <a:cubicBezTo>
                  <a:pt x="875669" y="193918"/>
                  <a:pt x="88269" y="29347"/>
                  <a:pt x="9423" y="606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6" name="フリーフォーム: 図形 1095">
            <a:extLst>
              <a:ext uri="{FF2B5EF4-FFF2-40B4-BE49-F238E27FC236}">
                <a16:creationId xmlns:a16="http://schemas.microsoft.com/office/drawing/2014/main" id="{3831C9A0-8AE5-4B2E-85CF-1CC507163006}"/>
              </a:ext>
            </a:extLst>
          </p:cNvPr>
          <p:cNvSpPr/>
          <p:nvPr/>
        </p:nvSpPr>
        <p:spPr>
          <a:xfrm>
            <a:off x="1541408" y="7589717"/>
            <a:ext cx="739512" cy="1228110"/>
          </a:xfrm>
          <a:custGeom>
            <a:avLst/>
            <a:gdLst>
              <a:gd name="connsiteX0" fmla="*/ 739512 w 739512"/>
              <a:gd name="connsiteY0" fmla="*/ 4883 h 1228110"/>
              <a:gd name="connsiteX1" fmla="*/ 267072 w 739512"/>
              <a:gd name="connsiteY1" fmla="*/ 629723 h 1228110"/>
              <a:gd name="connsiteX2" fmla="*/ 7992 w 739512"/>
              <a:gd name="connsiteY2" fmla="*/ 1219003 h 1228110"/>
              <a:gd name="connsiteX3" fmla="*/ 84192 w 739512"/>
              <a:gd name="connsiteY3" fmla="*/ 944683 h 1228110"/>
              <a:gd name="connsiteX4" fmla="*/ 267072 w 739512"/>
              <a:gd name="connsiteY4" fmla="*/ 370643 h 1228110"/>
              <a:gd name="connsiteX5" fmla="*/ 739512 w 739512"/>
              <a:gd name="connsiteY5" fmla="*/ 4883 h 1228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39512" h="1228110">
                <a:moveTo>
                  <a:pt x="739512" y="4883"/>
                </a:moveTo>
                <a:cubicBezTo>
                  <a:pt x="739512" y="48063"/>
                  <a:pt x="388992" y="427370"/>
                  <a:pt x="267072" y="629723"/>
                </a:cubicBezTo>
                <a:cubicBezTo>
                  <a:pt x="145152" y="832076"/>
                  <a:pt x="38472" y="1166510"/>
                  <a:pt x="7992" y="1219003"/>
                </a:cubicBezTo>
                <a:cubicBezTo>
                  <a:pt x="-22488" y="1271496"/>
                  <a:pt x="41012" y="1086076"/>
                  <a:pt x="84192" y="944683"/>
                </a:cubicBezTo>
                <a:cubicBezTo>
                  <a:pt x="127372" y="803290"/>
                  <a:pt x="161239" y="526430"/>
                  <a:pt x="267072" y="370643"/>
                </a:cubicBezTo>
                <a:cubicBezTo>
                  <a:pt x="372905" y="214856"/>
                  <a:pt x="739512" y="-38297"/>
                  <a:pt x="739512" y="48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7" name="フリーフォーム: 図形 1096">
            <a:extLst>
              <a:ext uri="{FF2B5EF4-FFF2-40B4-BE49-F238E27FC236}">
                <a16:creationId xmlns:a16="http://schemas.microsoft.com/office/drawing/2014/main" id="{0E254A53-C710-4FED-99DD-FA8D630A8F7E}"/>
              </a:ext>
            </a:extLst>
          </p:cNvPr>
          <p:cNvSpPr/>
          <p:nvPr/>
        </p:nvSpPr>
        <p:spPr>
          <a:xfrm>
            <a:off x="3892771" y="7230330"/>
            <a:ext cx="1462611" cy="149974"/>
          </a:xfrm>
          <a:custGeom>
            <a:avLst/>
            <a:gdLst>
              <a:gd name="connsiteX0" fmla="*/ 1462396 w 1462611"/>
              <a:gd name="connsiteY0" fmla="*/ 114503 h 149974"/>
              <a:gd name="connsiteX1" fmla="*/ 721562 w 1462611"/>
              <a:gd name="connsiteY1" fmla="*/ 203 h 149974"/>
              <a:gd name="connsiteX2" fmla="*/ 10362 w 1462611"/>
              <a:gd name="connsiteY2" fmla="*/ 148370 h 149974"/>
              <a:gd name="connsiteX3" fmla="*/ 332096 w 1462611"/>
              <a:gd name="connsiteY3" fmla="*/ 76403 h 149974"/>
              <a:gd name="connsiteX4" fmla="*/ 793529 w 1462611"/>
              <a:gd name="connsiteY4" fmla="*/ 38303 h 149974"/>
              <a:gd name="connsiteX5" fmla="*/ 1462396 w 1462611"/>
              <a:gd name="connsiteY5" fmla="*/ 114503 h 1499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62611" h="149974">
                <a:moveTo>
                  <a:pt x="1462396" y="114503"/>
                </a:moveTo>
                <a:cubicBezTo>
                  <a:pt x="1450401" y="108153"/>
                  <a:pt x="963568" y="-5441"/>
                  <a:pt x="721562" y="203"/>
                </a:cubicBezTo>
                <a:cubicBezTo>
                  <a:pt x="479556" y="5847"/>
                  <a:pt x="75273" y="135670"/>
                  <a:pt x="10362" y="148370"/>
                </a:cubicBezTo>
                <a:cubicBezTo>
                  <a:pt x="-54549" y="161070"/>
                  <a:pt x="201568" y="94748"/>
                  <a:pt x="332096" y="76403"/>
                </a:cubicBezTo>
                <a:cubicBezTo>
                  <a:pt x="462624" y="58058"/>
                  <a:pt x="603735" y="31247"/>
                  <a:pt x="793529" y="38303"/>
                </a:cubicBezTo>
                <a:cubicBezTo>
                  <a:pt x="983323" y="45359"/>
                  <a:pt x="1474391" y="120853"/>
                  <a:pt x="1462396" y="11450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8" name="フリーフォーム: 図形 1097">
            <a:extLst>
              <a:ext uri="{FF2B5EF4-FFF2-40B4-BE49-F238E27FC236}">
                <a16:creationId xmlns:a16="http://schemas.microsoft.com/office/drawing/2014/main" id="{71C1A2DC-E064-49A6-BFDE-2E3142725075}"/>
              </a:ext>
            </a:extLst>
          </p:cNvPr>
          <p:cNvSpPr/>
          <p:nvPr/>
        </p:nvSpPr>
        <p:spPr>
          <a:xfrm>
            <a:off x="3511785" y="7175438"/>
            <a:ext cx="1875365" cy="411233"/>
          </a:xfrm>
          <a:custGeom>
            <a:avLst/>
            <a:gdLst>
              <a:gd name="connsiteX0" fmla="*/ 1817982 w 1875365"/>
              <a:gd name="connsiteY0" fmla="*/ 127062 h 411233"/>
              <a:gd name="connsiteX1" fmla="*/ 1733315 w 1875365"/>
              <a:gd name="connsiteY1" fmla="*/ 131295 h 411233"/>
              <a:gd name="connsiteX2" fmla="*/ 1043282 w 1875365"/>
              <a:gd name="connsiteY2" fmla="*/ 62 h 411233"/>
              <a:gd name="connsiteX3" fmla="*/ 399815 w 1875365"/>
              <a:gd name="connsiteY3" fmla="*/ 118595 h 411233"/>
              <a:gd name="connsiteX4" fmla="*/ 1882 w 1875365"/>
              <a:gd name="connsiteY4" fmla="*/ 410695 h 411233"/>
              <a:gd name="connsiteX5" fmla="*/ 285515 w 1875365"/>
              <a:gd name="connsiteY5" fmla="*/ 186329 h 411233"/>
              <a:gd name="connsiteX6" fmla="*/ 1051748 w 1875365"/>
              <a:gd name="connsiteY6" fmla="*/ 12762 h 411233"/>
              <a:gd name="connsiteX7" fmla="*/ 1817982 w 1875365"/>
              <a:gd name="connsiteY7" fmla="*/ 127062 h 4112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875365" h="411233">
                <a:moveTo>
                  <a:pt x="1817982" y="127062"/>
                </a:moveTo>
                <a:cubicBezTo>
                  <a:pt x="1931576" y="146817"/>
                  <a:pt x="1862432" y="152462"/>
                  <a:pt x="1733315" y="131295"/>
                </a:cubicBezTo>
                <a:cubicBezTo>
                  <a:pt x="1604198" y="110128"/>
                  <a:pt x="1265532" y="2179"/>
                  <a:pt x="1043282" y="62"/>
                </a:cubicBezTo>
                <a:cubicBezTo>
                  <a:pt x="821032" y="-2055"/>
                  <a:pt x="573382" y="50156"/>
                  <a:pt x="399815" y="118595"/>
                </a:cubicBezTo>
                <a:cubicBezTo>
                  <a:pt x="226248" y="187034"/>
                  <a:pt x="20932" y="399406"/>
                  <a:pt x="1882" y="410695"/>
                </a:cubicBezTo>
                <a:cubicBezTo>
                  <a:pt x="-17168" y="421984"/>
                  <a:pt x="110537" y="252651"/>
                  <a:pt x="285515" y="186329"/>
                </a:cubicBezTo>
                <a:cubicBezTo>
                  <a:pt x="460493" y="120007"/>
                  <a:pt x="792809" y="24756"/>
                  <a:pt x="1051748" y="12762"/>
                </a:cubicBezTo>
                <a:cubicBezTo>
                  <a:pt x="1310687" y="768"/>
                  <a:pt x="1704388" y="107307"/>
                  <a:pt x="1817982" y="1270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9" name="フリーフォーム: 図形 1098">
            <a:extLst>
              <a:ext uri="{FF2B5EF4-FFF2-40B4-BE49-F238E27FC236}">
                <a16:creationId xmlns:a16="http://schemas.microsoft.com/office/drawing/2014/main" id="{D151491D-46CE-421F-B4E7-8899EE20557F}"/>
              </a:ext>
            </a:extLst>
          </p:cNvPr>
          <p:cNvSpPr/>
          <p:nvPr/>
        </p:nvSpPr>
        <p:spPr>
          <a:xfrm>
            <a:off x="3201514" y="7459490"/>
            <a:ext cx="800030" cy="735276"/>
          </a:xfrm>
          <a:custGeom>
            <a:avLst/>
            <a:gdLst>
              <a:gd name="connsiteX0" fmla="*/ 798986 w 800030"/>
              <a:gd name="connsiteY0" fmla="*/ 3877 h 735276"/>
              <a:gd name="connsiteX1" fmla="*/ 350253 w 800030"/>
              <a:gd name="connsiteY1" fmla="*/ 384877 h 735276"/>
              <a:gd name="connsiteX2" fmla="*/ 3119 w 800030"/>
              <a:gd name="connsiteY2" fmla="*/ 732010 h 735276"/>
              <a:gd name="connsiteX3" fmla="*/ 185153 w 800030"/>
              <a:gd name="connsiteY3" fmla="*/ 549977 h 735276"/>
              <a:gd name="connsiteX4" fmla="*/ 286753 w 800030"/>
              <a:gd name="connsiteY4" fmla="*/ 397577 h 735276"/>
              <a:gd name="connsiteX5" fmla="*/ 468786 w 800030"/>
              <a:gd name="connsiteY5" fmla="*/ 198610 h 735276"/>
              <a:gd name="connsiteX6" fmla="*/ 798986 w 800030"/>
              <a:gd name="connsiteY6" fmla="*/ 3877 h 7352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00030" h="735276">
                <a:moveTo>
                  <a:pt x="798986" y="3877"/>
                </a:moveTo>
                <a:cubicBezTo>
                  <a:pt x="779231" y="34921"/>
                  <a:pt x="482897" y="263522"/>
                  <a:pt x="350253" y="384877"/>
                </a:cubicBezTo>
                <a:cubicBezTo>
                  <a:pt x="217609" y="506232"/>
                  <a:pt x="30636" y="704493"/>
                  <a:pt x="3119" y="732010"/>
                </a:cubicBezTo>
                <a:cubicBezTo>
                  <a:pt x="-24398" y="759527"/>
                  <a:pt x="137881" y="605716"/>
                  <a:pt x="185153" y="549977"/>
                </a:cubicBezTo>
                <a:cubicBezTo>
                  <a:pt x="232425" y="494238"/>
                  <a:pt x="239481" y="456138"/>
                  <a:pt x="286753" y="397577"/>
                </a:cubicBezTo>
                <a:cubicBezTo>
                  <a:pt x="334025" y="339016"/>
                  <a:pt x="384825" y="260699"/>
                  <a:pt x="468786" y="198610"/>
                </a:cubicBezTo>
                <a:cubicBezTo>
                  <a:pt x="552747" y="136521"/>
                  <a:pt x="818741" y="-27167"/>
                  <a:pt x="798986" y="38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0" name="フリーフォーム: 図形 1099">
            <a:extLst>
              <a:ext uri="{FF2B5EF4-FFF2-40B4-BE49-F238E27FC236}">
                <a16:creationId xmlns:a16="http://schemas.microsoft.com/office/drawing/2014/main" id="{3B7E2B9F-608C-4BCF-8567-E34F493F267B}"/>
              </a:ext>
            </a:extLst>
          </p:cNvPr>
          <p:cNvSpPr/>
          <p:nvPr/>
        </p:nvSpPr>
        <p:spPr>
          <a:xfrm>
            <a:off x="3061562" y="7635983"/>
            <a:ext cx="482850" cy="826172"/>
          </a:xfrm>
          <a:custGeom>
            <a:avLst/>
            <a:gdLst>
              <a:gd name="connsiteX0" fmla="*/ 481738 w 482850"/>
              <a:gd name="connsiteY0" fmla="*/ 950 h 826172"/>
              <a:gd name="connsiteX1" fmla="*/ 193871 w 482850"/>
              <a:gd name="connsiteY1" fmla="*/ 271884 h 826172"/>
              <a:gd name="connsiteX2" fmla="*/ 3371 w 482850"/>
              <a:gd name="connsiteY2" fmla="*/ 817984 h 826172"/>
              <a:gd name="connsiteX3" fmla="*/ 88038 w 482850"/>
              <a:gd name="connsiteY3" fmla="*/ 572450 h 826172"/>
              <a:gd name="connsiteX4" fmla="*/ 287005 w 482850"/>
              <a:gd name="connsiteY4" fmla="*/ 195684 h 826172"/>
              <a:gd name="connsiteX5" fmla="*/ 481738 w 482850"/>
              <a:gd name="connsiteY5" fmla="*/ 950 h 8261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82850" h="826172">
                <a:moveTo>
                  <a:pt x="481738" y="950"/>
                </a:moveTo>
                <a:cubicBezTo>
                  <a:pt x="466216" y="13650"/>
                  <a:pt x="273599" y="135712"/>
                  <a:pt x="193871" y="271884"/>
                </a:cubicBezTo>
                <a:cubicBezTo>
                  <a:pt x="114143" y="408056"/>
                  <a:pt x="21010" y="767890"/>
                  <a:pt x="3371" y="817984"/>
                </a:cubicBezTo>
                <a:cubicBezTo>
                  <a:pt x="-14268" y="868078"/>
                  <a:pt x="40766" y="676167"/>
                  <a:pt x="88038" y="572450"/>
                </a:cubicBezTo>
                <a:cubicBezTo>
                  <a:pt x="135310" y="468733"/>
                  <a:pt x="227738" y="285995"/>
                  <a:pt x="287005" y="195684"/>
                </a:cubicBezTo>
                <a:cubicBezTo>
                  <a:pt x="346272" y="105373"/>
                  <a:pt x="497260" y="-11750"/>
                  <a:pt x="481738" y="9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1" name="フリーフォーム: 図形 1100">
            <a:extLst>
              <a:ext uri="{FF2B5EF4-FFF2-40B4-BE49-F238E27FC236}">
                <a16:creationId xmlns:a16="http://schemas.microsoft.com/office/drawing/2014/main" id="{EC213170-5FEF-4C0F-A73A-8EE7CABF52EA}"/>
              </a:ext>
            </a:extLst>
          </p:cNvPr>
          <p:cNvSpPr/>
          <p:nvPr/>
        </p:nvSpPr>
        <p:spPr>
          <a:xfrm>
            <a:off x="3042342" y="7641162"/>
            <a:ext cx="458672" cy="724314"/>
          </a:xfrm>
          <a:custGeom>
            <a:avLst/>
            <a:gdLst>
              <a:gd name="connsiteX0" fmla="*/ 458625 w 458672"/>
              <a:gd name="connsiteY0" fmla="*/ 5 h 724314"/>
              <a:gd name="connsiteX1" fmla="*/ 187691 w 458672"/>
              <a:gd name="connsiteY1" fmla="*/ 186271 h 724314"/>
              <a:gd name="connsiteX2" fmla="*/ 1425 w 458672"/>
              <a:gd name="connsiteY2" fmla="*/ 719671 h 724314"/>
              <a:gd name="connsiteX3" fmla="*/ 107258 w 458672"/>
              <a:gd name="connsiteY3" fmla="*/ 431805 h 724314"/>
              <a:gd name="connsiteX4" fmla="*/ 208858 w 458672"/>
              <a:gd name="connsiteY4" fmla="*/ 190505 h 724314"/>
              <a:gd name="connsiteX5" fmla="*/ 458625 w 458672"/>
              <a:gd name="connsiteY5" fmla="*/ 5 h 7243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58672" h="724314">
                <a:moveTo>
                  <a:pt x="458625" y="5"/>
                </a:moveTo>
                <a:cubicBezTo>
                  <a:pt x="455097" y="-701"/>
                  <a:pt x="263891" y="66327"/>
                  <a:pt x="187691" y="186271"/>
                </a:cubicBezTo>
                <a:cubicBezTo>
                  <a:pt x="111491" y="306215"/>
                  <a:pt x="14830" y="678749"/>
                  <a:pt x="1425" y="719671"/>
                </a:cubicBezTo>
                <a:cubicBezTo>
                  <a:pt x="-11980" y="760593"/>
                  <a:pt x="72686" y="519999"/>
                  <a:pt x="107258" y="431805"/>
                </a:cubicBezTo>
                <a:cubicBezTo>
                  <a:pt x="141830" y="343611"/>
                  <a:pt x="148180" y="256122"/>
                  <a:pt x="208858" y="190505"/>
                </a:cubicBezTo>
                <a:cubicBezTo>
                  <a:pt x="269536" y="124888"/>
                  <a:pt x="462153" y="711"/>
                  <a:pt x="458625" y="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2" name="フリーフォーム: 図形 1101">
            <a:extLst>
              <a:ext uri="{FF2B5EF4-FFF2-40B4-BE49-F238E27FC236}">
                <a16:creationId xmlns:a16="http://schemas.microsoft.com/office/drawing/2014/main" id="{5FAA96D7-C6F4-46CF-BBF6-6BEC52A63DB2}"/>
              </a:ext>
            </a:extLst>
          </p:cNvPr>
          <p:cNvSpPr/>
          <p:nvPr/>
        </p:nvSpPr>
        <p:spPr>
          <a:xfrm>
            <a:off x="718406" y="8706175"/>
            <a:ext cx="960334" cy="2629232"/>
          </a:xfrm>
          <a:custGeom>
            <a:avLst/>
            <a:gdLst>
              <a:gd name="connsiteX0" fmla="*/ 890261 w 960334"/>
              <a:gd name="connsiteY0" fmla="*/ 133025 h 2629232"/>
              <a:gd name="connsiteX1" fmla="*/ 576994 w 960334"/>
              <a:gd name="connsiteY1" fmla="*/ 674892 h 2629232"/>
              <a:gd name="connsiteX2" fmla="*/ 18194 w 960334"/>
              <a:gd name="connsiteY2" fmla="*/ 2562958 h 2629232"/>
              <a:gd name="connsiteX3" fmla="*/ 145194 w 960334"/>
              <a:gd name="connsiteY3" fmla="*/ 2131158 h 2629232"/>
              <a:gd name="connsiteX4" fmla="*/ 238327 w 960334"/>
              <a:gd name="connsiteY4" fmla="*/ 1445358 h 2629232"/>
              <a:gd name="connsiteX5" fmla="*/ 382261 w 960334"/>
              <a:gd name="connsiteY5" fmla="*/ 928892 h 2629232"/>
              <a:gd name="connsiteX6" fmla="*/ 915661 w 960334"/>
              <a:gd name="connsiteY6" fmla="*/ 65292 h 2629232"/>
              <a:gd name="connsiteX7" fmla="*/ 890261 w 960334"/>
              <a:gd name="connsiteY7" fmla="*/ 133025 h 26292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60334" h="2629232">
                <a:moveTo>
                  <a:pt x="890261" y="133025"/>
                </a:moveTo>
                <a:cubicBezTo>
                  <a:pt x="833817" y="234625"/>
                  <a:pt x="722338" y="269903"/>
                  <a:pt x="576994" y="674892"/>
                </a:cubicBezTo>
                <a:cubicBezTo>
                  <a:pt x="431649" y="1079881"/>
                  <a:pt x="90161" y="2320247"/>
                  <a:pt x="18194" y="2562958"/>
                </a:cubicBezTo>
                <a:cubicBezTo>
                  <a:pt x="-53773" y="2805669"/>
                  <a:pt x="108505" y="2317425"/>
                  <a:pt x="145194" y="2131158"/>
                </a:cubicBezTo>
                <a:cubicBezTo>
                  <a:pt x="181883" y="1944891"/>
                  <a:pt x="198816" y="1645736"/>
                  <a:pt x="238327" y="1445358"/>
                </a:cubicBezTo>
                <a:cubicBezTo>
                  <a:pt x="277838" y="1244980"/>
                  <a:pt x="269372" y="1158903"/>
                  <a:pt x="382261" y="928892"/>
                </a:cubicBezTo>
                <a:cubicBezTo>
                  <a:pt x="495150" y="698881"/>
                  <a:pt x="829583" y="200759"/>
                  <a:pt x="915661" y="65292"/>
                </a:cubicBezTo>
                <a:cubicBezTo>
                  <a:pt x="1001739" y="-70175"/>
                  <a:pt x="946705" y="31425"/>
                  <a:pt x="890261" y="1330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3" name="フリーフォーム: 図形 1102">
            <a:extLst>
              <a:ext uri="{FF2B5EF4-FFF2-40B4-BE49-F238E27FC236}">
                <a16:creationId xmlns:a16="http://schemas.microsoft.com/office/drawing/2014/main" id="{D5FAF129-5EF6-46E8-9BE5-5C47C7975BB0}"/>
              </a:ext>
            </a:extLst>
          </p:cNvPr>
          <p:cNvSpPr/>
          <p:nvPr/>
        </p:nvSpPr>
        <p:spPr>
          <a:xfrm>
            <a:off x="3860800" y="7333653"/>
            <a:ext cx="1456095" cy="489547"/>
          </a:xfrm>
          <a:custGeom>
            <a:avLst/>
            <a:gdLst>
              <a:gd name="connsiteX0" fmla="*/ 0 w 1456095"/>
              <a:gd name="connsiteY0" fmla="*/ 489547 h 489547"/>
              <a:gd name="connsiteX1" fmla="*/ 528320 w 1456095"/>
              <a:gd name="connsiteY1" fmla="*/ 123787 h 489547"/>
              <a:gd name="connsiteX2" fmla="*/ 756920 w 1456095"/>
              <a:gd name="connsiteY2" fmla="*/ 1867 h 489547"/>
              <a:gd name="connsiteX3" fmla="*/ 1437640 w 1456095"/>
              <a:gd name="connsiteY3" fmla="*/ 199987 h 489547"/>
              <a:gd name="connsiteX4" fmla="*/ 1239520 w 1456095"/>
              <a:gd name="connsiteY4" fmla="*/ 83147 h 489547"/>
              <a:gd name="connsiteX5" fmla="*/ 990600 w 1456095"/>
              <a:gd name="connsiteY5" fmla="*/ 32347 h 489547"/>
              <a:gd name="connsiteX6" fmla="*/ 482600 w 1456095"/>
              <a:gd name="connsiteY6" fmla="*/ 281267 h 489547"/>
              <a:gd name="connsiteX7" fmla="*/ 0 w 1456095"/>
              <a:gd name="connsiteY7" fmla="*/ 489547 h 4895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456095" h="489547">
                <a:moveTo>
                  <a:pt x="0" y="489547"/>
                </a:moveTo>
                <a:cubicBezTo>
                  <a:pt x="201083" y="347307"/>
                  <a:pt x="402167" y="205067"/>
                  <a:pt x="528320" y="123787"/>
                </a:cubicBezTo>
                <a:cubicBezTo>
                  <a:pt x="654473" y="42507"/>
                  <a:pt x="605367" y="-10833"/>
                  <a:pt x="756920" y="1867"/>
                </a:cubicBezTo>
                <a:cubicBezTo>
                  <a:pt x="908473" y="14567"/>
                  <a:pt x="1357207" y="186440"/>
                  <a:pt x="1437640" y="199987"/>
                </a:cubicBezTo>
                <a:cubicBezTo>
                  <a:pt x="1518073" y="213534"/>
                  <a:pt x="1314027" y="111087"/>
                  <a:pt x="1239520" y="83147"/>
                </a:cubicBezTo>
                <a:cubicBezTo>
                  <a:pt x="1165013" y="55207"/>
                  <a:pt x="1116753" y="-673"/>
                  <a:pt x="990600" y="32347"/>
                </a:cubicBezTo>
                <a:cubicBezTo>
                  <a:pt x="864447" y="65367"/>
                  <a:pt x="482600" y="281267"/>
                  <a:pt x="482600" y="281267"/>
                </a:cubicBezTo>
                <a:lnTo>
                  <a:pt x="0" y="489547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4" name="フリーフォーム: 図形 1103">
            <a:extLst>
              <a:ext uri="{FF2B5EF4-FFF2-40B4-BE49-F238E27FC236}">
                <a16:creationId xmlns:a16="http://schemas.microsoft.com/office/drawing/2014/main" id="{CA5A1239-7C16-44A7-88A9-95577C32B663}"/>
              </a:ext>
            </a:extLst>
          </p:cNvPr>
          <p:cNvSpPr/>
          <p:nvPr/>
        </p:nvSpPr>
        <p:spPr>
          <a:xfrm>
            <a:off x="3205414" y="7907464"/>
            <a:ext cx="564010" cy="571103"/>
          </a:xfrm>
          <a:custGeom>
            <a:avLst/>
            <a:gdLst>
              <a:gd name="connsiteX0" fmla="*/ 563946 w 564010"/>
              <a:gd name="connsiteY0" fmla="*/ 2096 h 571103"/>
              <a:gd name="connsiteX1" fmla="*/ 177866 w 564010"/>
              <a:gd name="connsiteY1" fmla="*/ 378016 h 571103"/>
              <a:gd name="connsiteX2" fmla="*/ 66 w 564010"/>
              <a:gd name="connsiteY2" fmla="*/ 571056 h 571103"/>
              <a:gd name="connsiteX3" fmla="*/ 157546 w 564010"/>
              <a:gd name="connsiteY3" fmla="*/ 362776 h 571103"/>
              <a:gd name="connsiteX4" fmla="*/ 208346 w 564010"/>
              <a:gd name="connsiteY4" fmla="*/ 230696 h 571103"/>
              <a:gd name="connsiteX5" fmla="*/ 563946 w 564010"/>
              <a:gd name="connsiteY5" fmla="*/ 2096 h 5711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64010" h="571103">
                <a:moveTo>
                  <a:pt x="563946" y="2096"/>
                </a:moveTo>
                <a:cubicBezTo>
                  <a:pt x="558866" y="26649"/>
                  <a:pt x="271846" y="283189"/>
                  <a:pt x="177866" y="378016"/>
                </a:cubicBezTo>
                <a:cubicBezTo>
                  <a:pt x="83886" y="472843"/>
                  <a:pt x="3453" y="573596"/>
                  <a:pt x="66" y="571056"/>
                </a:cubicBezTo>
                <a:cubicBezTo>
                  <a:pt x="-3321" y="568516"/>
                  <a:pt x="122833" y="419503"/>
                  <a:pt x="157546" y="362776"/>
                </a:cubicBezTo>
                <a:cubicBezTo>
                  <a:pt x="192259" y="306049"/>
                  <a:pt x="143999" y="285729"/>
                  <a:pt x="208346" y="230696"/>
                </a:cubicBezTo>
                <a:cubicBezTo>
                  <a:pt x="272693" y="175663"/>
                  <a:pt x="569026" y="-22457"/>
                  <a:pt x="563946" y="209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5" name="フリーフォーム: 図形 1104">
            <a:extLst>
              <a:ext uri="{FF2B5EF4-FFF2-40B4-BE49-F238E27FC236}">
                <a16:creationId xmlns:a16="http://schemas.microsoft.com/office/drawing/2014/main" id="{B4201460-6592-41CD-800C-7325996FD17F}"/>
              </a:ext>
            </a:extLst>
          </p:cNvPr>
          <p:cNvSpPr/>
          <p:nvPr/>
        </p:nvSpPr>
        <p:spPr>
          <a:xfrm>
            <a:off x="3037019" y="8554360"/>
            <a:ext cx="129306" cy="650778"/>
          </a:xfrm>
          <a:custGeom>
            <a:avLst/>
            <a:gdLst>
              <a:gd name="connsiteX0" fmla="*/ 821 w 129306"/>
              <a:gd name="connsiteY0" fmla="*/ 360 h 650778"/>
              <a:gd name="connsiteX1" fmla="*/ 71941 w 129306"/>
              <a:gd name="connsiteY1" fmla="*/ 371200 h 650778"/>
              <a:gd name="connsiteX2" fmla="*/ 46541 w 129306"/>
              <a:gd name="connsiteY2" fmla="*/ 650600 h 650778"/>
              <a:gd name="connsiteX3" fmla="*/ 71941 w 129306"/>
              <a:gd name="connsiteY3" fmla="*/ 411840 h 650778"/>
              <a:gd name="connsiteX4" fmla="*/ 127821 w 129306"/>
              <a:gd name="connsiteY4" fmla="*/ 305160 h 650778"/>
              <a:gd name="connsiteX5" fmla="*/ 821 w 129306"/>
              <a:gd name="connsiteY5" fmla="*/ 360 h 6507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9306" h="650778">
                <a:moveTo>
                  <a:pt x="821" y="360"/>
                </a:moveTo>
                <a:cubicBezTo>
                  <a:pt x="-8492" y="11367"/>
                  <a:pt x="64321" y="262827"/>
                  <a:pt x="71941" y="371200"/>
                </a:cubicBezTo>
                <a:cubicBezTo>
                  <a:pt x="79561" y="479573"/>
                  <a:pt x="46541" y="643827"/>
                  <a:pt x="46541" y="650600"/>
                </a:cubicBezTo>
                <a:cubicBezTo>
                  <a:pt x="46541" y="657373"/>
                  <a:pt x="58394" y="469413"/>
                  <a:pt x="71941" y="411840"/>
                </a:cubicBezTo>
                <a:cubicBezTo>
                  <a:pt x="85488" y="354267"/>
                  <a:pt x="138828" y="377127"/>
                  <a:pt x="127821" y="305160"/>
                </a:cubicBezTo>
                <a:cubicBezTo>
                  <a:pt x="116814" y="233193"/>
                  <a:pt x="10134" y="-10647"/>
                  <a:pt x="821" y="3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6" name="フリーフォーム: 図形 1105">
            <a:extLst>
              <a:ext uri="{FF2B5EF4-FFF2-40B4-BE49-F238E27FC236}">
                <a16:creationId xmlns:a16="http://schemas.microsoft.com/office/drawing/2014/main" id="{0FEFB5A7-51EF-4106-BF52-12408D8FB2DD}"/>
              </a:ext>
            </a:extLst>
          </p:cNvPr>
          <p:cNvSpPr/>
          <p:nvPr/>
        </p:nvSpPr>
        <p:spPr>
          <a:xfrm>
            <a:off x="3087888" y="9372597"/>
            <a:ext cx="954504" cy="213446"/>
          </a:xfrm>
          <a:custGeom>
            <a:avLst/>
            <a:gdLst>
              <a:gd name="connsiteX0" fmla="*/ 752 w 954504"/>
              <a:gd name="connsiteY0" fmla="*/ 3 h 213446"/>
              <a:gd name="connsiteX1" fmla="*/ 386832 w 954504"/>
              <a:gd name="connsiteY1" fmla="*/ 172723 h 213446"/>
              <a:gd name="connsiteX2" fmla="*/ 940552 w 954504"/>
              <a:gd name="connsiteY2" fmla="*/ 213363 h 213446"/>
              <a:gd name="connsiteX3" fmla="*/ 762752 w 954504"/>
              <a:gd name="connsiteY3" fmla="*/ 182883 h 213446"/>
              <a:gd name="connsiteX4" fmla="*/ 483352 w 954504"/>
              <a:gd name="connsiteY4" fmla="*/ 167643 h 213446"/>
              <a:gd name="connsiteX5" fmla="*/ 752 w 954504"/>
              <a:gd name="connsiteY5" fmla="*/ 3 h 2134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54504" h="213446">
                <a:moveTo>
                  <a:pt x="752" y="3"/>
                </a:moveTo>
                <a:cubicBezTo>
                  <a:pt x="-15335" y="850"/>
                  <a:pt x="230199" y="137163"/>
                  <a:pt x="386832" y="172723"/>
                </a:cubicBezTo>
                <a:cubicBezTo>
                  <a:pt x="543465" y="208283"/>
                  <a:pt x="877899" y="211670"/>
                  <a:pt x="940552" y="213363"/>
                </a:cubicBezTo>
                <a:cubicBezTo>
                  <a:pt x="1003205" y="215056"/>
                  <a:pt x="838952" y="190503"/>
                  <a:pt x="762752" y="182883"/>
                </a:cubicBezTo>
                <a:cubicBezTo>
                  <a:pt x="686552" y="175263"/>
                  <a:pt x="615432" y="193043"/>
                  <a:pt x="483352" y="167643"/>
                </a:cubicBezTo>
                <a:cubicBezTo>
                  <a:pt x="351272" y="142243"/>
                  <a:pt x="16839" y="-844"/>
                  <a:pt x="752" y="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7" name="フリーフォーム: 図形 1106">
            <a:extLst>
              <a:ext uri="{FF2B5EF4-FFF2-40B4-BE49-F238E27FC236}">
                <a16:creationId xmlns:a16="http://schemas.microsoft.com/office/drawing/2014/main" id="{1C5A2FDF-E668-402A-9EE4-F84A01D301E5}"/>
              </a:ext>
            </a:extLst>
          </p:cNvPr>
          <p:cNvSpPr/>
          <p:nvPr/>
        </p:nvSpPr>
        <p:spPr>
          <a:xfrm>
            <a:off x="3033041" y="9188026"/>
            <a:ext cx="901299" cy="338685"/>
          </a:xfrm>
          <a:custGeom>
            <a:avLst/>
            <a:gdLst>
              <a:gd name="connsiteX0" fmla="*/ 45439 w 901299"/>
              <a:gd name="connsiteY0" fmla="*/ 11854 h 338685"/>
              <a:gd name="connsiteX1" fmla="*/ 467079 w 901299"/>
              <a:gd name="connsiteY1" fmla="*/ 250614 h 338685"/>
              <a:gd name="connsiteX2" fmla="*/ 898879 w 901299"/>
              <a:gd name="connsiteY2" fmla="*/ 336974 h 338685"/>
              <a:gd name="connsiteX3" fmla="*/ 629639 w 901299"/>
              <a:gd name="connsiteY3" fmla="*/ 306494 h 338685"/>
              <a:gd name="connsiteX4" fmla="*/ 365479 w 901299"/>
              <a:gd name="connsiteY4" fmla="*/ 286174 h 338685"/>
              <a:gd name="connsiteX5" fmla="*/ 50519 w 901299"/>
              <a:gd name="connsiteY5" fmla="*/ 62654 h 338685"/>
              <a:gd name="connsiteX6" fmla="*/ 45439 w 901299"/>
              <a:gd name="connsiteY6" fmla="*/ 11854 h 3386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01299" h="338685">
                <a:moveTo>
                  <a:pt x="45439" y="11854"/>
                </a:moveTo>
                <a:cubicBezTo>
                  <a:pt x="114866" y="43181"/>
                  <a:pt x="324839" y="196427"/>
                  <a:pt x="467079" y="250614"/>
                </a:cubicBezTo>
                <a:cubicBezTo>
                  <a:pt x="609319" y="304801"/>
                  <a:pt x="871786" y="327661"/>
                  <a:pt x="898879" y="336974"/>
                </a:cubicBezTo>
                <a:cubicBezTo>
                  <a:pt x="925972" y="346287"/>
                  <a:pt x="718539" y="314961"/>
                  <a:pt x="629639" y="306494"/>
                </a:cubicBezTo>
                <a:cubicBezTo>
                  <a:pt x="540739" y="298027"/>
                  <a:pt x="461999" y="326814"/>
                  <a:pt x="365479" y="286174"/>
                </a:cubicBezTo>
                <a:cubicBezTo>
                  <a:pt x="268959" y="245534"/>
                  <a:pt x="108092" y="109221"/>
                  <a:pt x="50519" y="62654"/>
                </a:cubicBezTo>
                <a:cubicBezTo>
                  <a:pt x="-7054" y="16087"/>
                  <a:pt x="-23988" y="-19473"/>
                  <a:pt x="45439" y="118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8" name="フリーフォーム: 図形 1107">
            <a:extLst>
              <a:ext uri="{FF2B5EF4-FFF2-40B4-BE49-F238E27FC236}">
                <a16:creationId xmlns:a16="http://schemas.microsoft.com/office/drawing/2014/main" id="{42CAFB33-B8D3-47FD-9C82-A6E0FA5A2A2A}"/>
              </a:ext>
            </a:extLst>
          </p:cNvPr>
          <p:cNvSpPr/>
          <p:nvPr/>
        </p:nvSpPr>
        <p:spPr>
          <a:xfrm>
            <a:off x="6274671" y="8024571"/>
            <a:ext cx="147612" cy="1056369"/>
          </a:xfrm>
          <a:custGeom>
            <a:avLst/>
            <a:gdLst>
              <a:gd name="connsiteX0" fmla="*/ 49929 w 147612"/>
              <a:gd name="connsiteY0" fmla="*/ 82262 h 1056369"/>
              <a:gd name="connsiteX1" fmla="*/ 45696 w 147612"/>
              <a:gd name="connsiteY1" fmla="*/ 171162 h 1056369"/>
              <a:gd name="connsiteX2" fmla="*/ 126129 w 147612"/>
              <a:gd name="connsiteY2" fmla="*/ 911996 h 1056369"/>
              <a:gd name="connsiteX3" fmla="*/ 75329 w 147612"/>
              <a:gd name="connsiteY3" fmla="*/ 1047462 h 1056369"/>
              <a:gd name="connsiteX4" fmla="*/ 143062 w 147612"/>
              <a:gd name="connsiteY4" fmla="*/ 776529 h 1056369"/>
              <a:gd name="connsiteX5" fmla="*/ 126129 w 147612"/>
              <a:gd name="connsiteY5" fmla="*/ 539462 h 1056369"/>
              <a:gd name="connsiteX6" fmla="*/ 3362 w 147612"/>
              <a:gd name="connsiteY6" fmla="*/ 27229 h 1056369"/>
              <a:gd name="connsiteX7" fmla="*/ 49929 w 147612"/>
              <a:gd name="connsiteY7" fmla="*/ 82262 h 10563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47612" h="1056369">
                <a:moveTo>
                  <a:pt x="49929" y="82262"/>
                </a:moveTo>
                <a:cubicBezTo>
                  <a:pt x="56985" y="106251"/>
                  <a:pt x="32996" y="32873"/>
                  <a:pt x="45696" y="171162"/>
                </a:cubicBezTo>
                <a:cubicBezTo>
                  <a:pt x="58396" y="309451"/>
                  <a:pt x="121190" y="765946"/>
                  <a:pt x="126129" y="911996"/>
                </a:cubicBezTo>
                <a:cubicBezTo>
                  <a:pt x="131068" y="1058046"/>
                  <a:pt x="72507" y="1070040"/>
                  <a:pt x="75329" y="1047462"/>
                </a:cubicBezTo>
                <a:cubicBezTo>
                  <a:pt x="78151" y="1024884"/>
                  <a:pt x="134595" y="861196"/>
                  <a:pt x="143062" y="776529"/>
                </a:cubicBezTo>
                <a:cubicBezTo>
                  <a:pt x="151529" y="691862"/>
                  <a:pt x="149412" y="664345"/>
                  <a:pt x="126129" y="539462"/>
                </a:cubicBezTo>
                <a:cubicBezTo>
                  <a:pt x="102846" y="414579"/>
                  <a:pt x="21001" y="104135"/>
                  <a:pt x="3362" y="27229"/>
                </a:cubicBezTo>
                <a:cubicBezTo>
                  <a:pt x="-14277" y="-49677"/>
                  <a:pt x="42873" y="58273"/>
                  <a:pt x="49929" y="822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9" name="フリーフォーム: 図形 1108">
            <a:extLst>
              <a:ext uri="{FF2B5EF4-FFF2-40B4-BE49-F238E27FC236}">
                <a16:creationId xmlns:a16="http://schemas.microsoft.com/office/drawing/2014/main" id="{2F1A2A74-A672-4B97-AEB3-0F5F6FF2A809}"/>
              </a:ext>
            </a:extLst>
          </p:cNvPr>
          <p:cNvSpPr/>
          <p:nvPr/>
        </p:nvSpPr>
        <p:spPr>
          <a:xfrm>
            <a:off x="6252280" y="8279184"/>
            <a:ext cx="221965" cy="1783449"/>
          </a:xfrm>
          <a:custGeom>
            <a:avLst/>
            <a:gdLst>
              <a:gd name="connsiteX0" fmla="*/ 173920 w 221965"/>
              <a:gd name="connsiteY0" fmla="*/ 1216 h 1783449"/>
              <a:gd name="connsiteX1" fmla="*/ 220487 w 221965"/>
              <a:gd name="connsiteY1" fmla="*/ 725116 h 1783449"/>
              <a:gd name="connsiteX2" fmla="*/ 114653 w 221965"/>
              <a:gd name="connsiteY2" fmla="*/ 1406683 h 1783449"/>
              <a:gd name="connsiteX3" fmla="*/ 353 w 221965"/>
              <a:gd name="connsiteY3" fmla="*/ 1783449 h 1783449"/>
              <a:gd name="connsiteX4" fmla="*/ 80787 w 221965"/>
              <a:gd name="connsiteY4" fmla="*/ 1406683 h 1783449"/>
              <a:gd name="connsiteX5" fmla="*/ 135820 w 221965"/>
              <a:gd name="connsiteY5" fmla="*/ 902916 h 1783449"/>
              <a:gd name="connsiteX6" fmla="*/ 173920 w 221965"/>
              <a:gd name="connsiteY6" fmla="*/ 1216 h 1783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1965" h="1783449">
                <a:moveTo>
                  <a:pt x="173920" y="1216"/>
                </a:moveTo>
                <a:cubicBezTo>
                  <a:pt x="188031" y="-28417"/>
                  <a:pt x="230365" y="490872"/>
                  <a:pt x="220487" y="725116"/>
                </a:cubicBezTo>
                <a:cubicBezTo>
                  <a:pt x="210609" y="959360"/>
                  <a:pt x="151342" y="1230294"/>
                  <a:pt x="114653" y="1406683"/>
                </a:cubicBezTo>
                <a:cubicBezTo>
                  <a:pt x="77964" y="1583072"/>
                  <a:pt x="5997" y="1783449"/>
                  <a:pt x="353" y="1783449"/>
                </a:cubicBezTo>
                <a:cubicBezTo>
                  <a:pt x="-5291" y="1783449"/>
                  <a:pt x="58209" y="1553439"/>
                  <a:pt x="80787" y="1406683"/>
                </a:cubicBezTo>
                <a:cubicBezTo>
                  <a:pt x="103365" y="1259928"/>
                  <a:pt x="121003" y="1135044"/>
                  <a:pt x="135820" y="902916"/>
                </a:cubicBezTo>
                <a:cubicBezTo>
                  <a:pt x="150637" y="670788"/>
                  <a:pt x="159809" y="30849"/>
                  <a:pt x="173920" y="12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0" name="フリーフォーム: 図形 1109">
            <a:extLst>
              <a:ext uri="{FF2B5EF4-FFF2-40B4-BE49-F238E27FC236}">
                <a16:creationId xmlns:a16="http://schemas.microsoft.com/office/drawing/2014/main" id="{B5A6ABB5-CB60-457E-B68A-94E708710119}"/>
              </a:ext>
            </a:extLst>
          </p:cNvPr>
          <p:cNvSpPr/>
          <p:nvPr/>
        </p:nvSpPr>
        <p:spPr>
          <a:xfrm>
            <a:off x="6052824" y="9894989"/>
            <a:ext cx="251821" cy="752774"/>
          </a:xfrm>
          <a:custGeom>
            <a:avLst/>
            <a:gdLst>
              <a:gd name="connsiteX0" fmla="*/ 250609 w 251821"/>
              <a:gd name="connsiteY0" fmla="*/ 2544 h 752774"/>
              <a:gd name="connsiteX1" fmla="*/ 110909 w 251821"/>
              <a:gd name="connsiteY1" fmla="*/ 260778 h 752774"/>
              <a:gd name="connsiteX2" fmla="*/ 5076 w 251821"/>
              <a:gd name="connsiteY2" fmla="*/ 739144 h 752774"/>
              <a:gd name="connsiteX3" fmla="*/ 17776 w 251821"/>
              <a:gd name="connsiteY3" fmla="*/ 603678 h 752774"/>
              <a:gd name="connsiteX4" fmla="*/ 26243 w 251821"/>
              <a:gd name="connsiteY4" fmla="*/ 408944 h 752774"/>
              <a:gd name="connsiteX5" fmla="*/ 250609 w 251821"/>
              <a:gd name="connsiteY5" fmla="*/ 2544 h 7527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1821" h="752774">
                <a:moveTo>
                  <a:pt x="250609" y="2544"/>
                </a:moveTo>
                <a:cubicBezTo>
                  <a:pt x="264720" y="-22150"/>
                  <a:pt x="151831" y="138011"/>
                  <a:pt x="110909" y="260778"/>
                </a:cubicBezTo>
                <a:cubicBezTo>
                  <a:pt x="69987" y="383545"/>
                  <a:pt x="20598" y="681994"/>
                  <a:pt x="5076" y="739144"/>
                </a:cubicBezTo>
                <a:cubicBezTo>
                  <a:pt x="-10446" y="796294"/>
                  <a:pt x="14248" y="658711"/>
                  <a:pt x="17776" y="603678"/>
                </a:cubicBezTo>
                <a:cubicBezTo>
                  <a:pt x="21304" y="548645"/>
                  <a:pt x="-14679" y="511250"/>
                  <a:pt x="26243" y="408944"/>
                </a:cubicBezTo>
                <a:cubicBezTo>
                  <a:pt x="67165" y="306638"/>
                  <a:pt x="236498" y="27238"/>
                  <a:pt x="250609" y="254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1" name="フリーフォーム: 図形 1110">
            <a:extLst>
              <a:ext uri="{FF2B5EF4-FFF2-40B4-BE49-F238E27FC236}">
                <a16:creationId xmlns:a16="http://schemas.microsoft.com/office/drawing/2014/main" id="{4B6D6690-5A27-463E-88AA-85BF1E76CF4F}"/>
              </a:ext>
            </a:extLst>
          </p:cNvPr>
          <p:cNvSpPr/>
          <p:nvPr/>
        </p:nvSpPr>
        <p:spPr>
          <a:xfrm>
            <a:off x="5205031" y="7552734"/>
            <a:ext cx="519360" cy="1106497"/>
          </a:xfrm>
          <a:custGeom>
            <a:avLst/>
            <a:gdLst>
              <a:gd name="connsiteX0" fmla="*/ 1969 w 519360"/>
              <a:gd name="connsiteY0" fmla="*/ 11386 h 1106497"/>
              <a:gd name="connsiteX1" fmla="*/ 316929 w 519360"/>
              <a:gd name="connsiteY1" fmla="*/ 265386 h 1106497"/>
              <a:gd name="connsiteX2" fmla="*/ 494729 w 519360"/>
              <a:gd name="connsiteY2" fmla="*/ 1088346 h 1106497"/>
              <a:gd name="connsiteX3" fmla="*/ 494729 w 519360"/>
              <a:gd name="connsiteY3" fmla="*/ 814026 h 1106497"/>
              <a:gd name="connsiteX4" fmla="*/ 479489 w 519360"/>
              <a:gd name="connsiteY4" fmla="*/ 570186 h 1106497"/>
              <a:gd name="connsiteX5" fmla="*/ 1969 w 519360"/>
              <a:gd name="connsiteY5" fmla="*/ 11386 h 11064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19360" h="1106497">
                <a:moveTo>
                  <a:pt x="1969" y="11386"/>
                </a:moveTo>
                <a:cubicBezTo>
                  <a:pt x="-25124" y="-39414"/>
                  <a:pt x="234802" y="85893"/>
                  <a:pt x="316929" y="265386"/>
                </a:cubicBezTo>
                <a:cubicBezTo>
                  <a:pt x="399056" y="444879"/>
                  <a:pt x="465096" y="996906"/>
                  <a:pt x="494729" y="1088346"/>
                </a:cubicBezTo>
                <a:cubicBezTo>
                  <a:pt x="524362" y="1179786"/>
                  <a:pt x="497269" y="900386"/>
                  <a:pt x="494729" y="814026"/>
                </a:cubicBezTo>
                <a:cubicBezTo>
                  <a:pt x="492189" y="727666"/>
                  <a:pt x="560769" y="709039"/>
                  <a:pt x="479489" y="570186"/>
                </a:cubicBezTo>
                <a:cubicBezTo>
                  <a:pt x="398209" y="431333"/>
                  <a:pt x="29062" y="62186"/>
                  <a:pt x="1969" y="1138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2" name="フリーフォーム: 図形 1111">
            <a:extLst>
              <a:ext uri="{FF2B5EF4-FFF2-40B4-BE49-F238E27FC236}">
                <a16:creationId xmlns:a16="http://schemas.microsoft.com/office/drawing/2014/main" id="{750D34E7-3FBF-4216-A318-E361F2BAA74A}"/>
              </a:ext>
            </a:extLst>
          </p:cNvPr>
          <p:cNvSpPr/>
          <p:nvPr/>
        </p:nvSpPr>
        <p:spPr>
          <a:xfrm>
            <a:off x="3558678" y="9052515"/>
            <a:ext cx="555218" cy="697436"/>
          </a:xfrm>
          <a:custGeom>
            <a:avLst/>
            <a:gdLst>
              <a:gd name="connsiteX0" fmla="*/ 58282 w 555218"/>
              <a:gd name="connsiteY0" fmla="*/ 142285 h 697436"/>
              <a:gd name="connsiteX1" fmla="*/ 368162 w 555218"/>
              <a:gd name="connsiteY1" fmla="*/ 315005 h 697436"/>
              <a:gd name="connsiteX2" fmla="*/ 551042 w 555218"/>
              <a:gd name="connsiteY2" fmla="*/ 696005 h 697436"/>
              <a:gd name="connsiteX3" fmla="*/ 490082 w 555218"/>
              <a:gd name="connsiteY3" fmla="*/ 436925 h 697436"/>
              <a:gd name="connsiteX4" fmla="*/ 418962 w 555218"/>
              <a:gd name="connsiteY4" fmla="*/ 228645 h 697436"/>
              <a:gd name="connsiteX5" fmla="*/ 2402 w 555218"/>
              <a:gd name="connsiteY5" fmla="*/ 45 h 697436"/>
              <a:gd name="connsiteX6" fmla="*/ 241162 w 555218"/>
              <a:gd name="connsiteY6" fmla="*/ 208325 h 697436"/>
              <a:gd name="connsiteX7" fmla="*/ 58282 w 555218"/>
              <a:gd name="connsiteY7" fmla="*/ 142285 h 697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55218" h="697436">
                <a:moveTo>
                  <a:pt x="58282" y="142285"/>
                </a:moveTo>
                <a:cubicBezTo>
                  <a:pt x="79449" y="160065"/>
                  <a:pt x="286035" y="222718"/>
                  <a:pt x="368162" y="315005"/>
                </a:cubicBezTo>
                <a:cubicBezTo>
                  <a:pt x="450289" y="407292"/>
                  <a:pt x="530722" y="675685"/>
                  <a:pt x="551042" y="696005"/>
                </a:cubicBezTo>
                <a:cubicBezTo>
                  <a:pt x="571362" y="716325"/>
                  <a:pt x="512095" y="514818"/>
                  <a:pt x="490082" y="436925"/>
                </a:cubicBezTo>
                <a:cubicBezTo>
                  <a:pt x="468069" y="359032"/>
                  <a:pt x="500242" y="301458"/>
                  <a:pt x="418962" y="228645"/>
                </a:cubicBezTo>
                <a:cubicBezTo>
                  <a:pt x="337682" y="155832"/>
                  <a:pt x="32035" y="3432"/>
                  <a:pt x="2402" y="45"/>
                </a:cubicBezTo>
                <a:cubicBezTo>
                  <a:pt x="-27231" y="-3342"/>
                  <a:pt x="226769" y="184618"/>
                  <a:pt x="241162" y="208325"/>
                </a:cubicBezTo>
                <a:cubicBezTo>
                  <a:pt x="255555" y="232032"/>
                  <a:pt x="37115" y="124505"/>
                  <a:pt x="58282" y="1422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3" name="フリーフォーム: 図形 1112">
            <a:extLst>
              <a:ext uri="{FF2B5EF4-FFF2-40B4-BE49-F238E27FC236}">
                <a16:creationId xmlns:a16="http://schemas.microsoft.com/office/drawing/2014/main" id="{8DA3B9BA-435E-4501-95D6-E792F28AA78E}"/>
              </a:ext>
            </a:extLst>
          </p:cNvPr>
          <p:cNvSpPr/>
          <p:nvPr/>
        </p:nvSpPr>
        <p:spPr>
          <a:xfrm>
            <a:off x="4179700" y="9809474"/>
            <a:ext cx="505989" cy="1485699"/>
          </a:xfrm>
          <a:custGeom>
            <a:avLst/>
            <a:gdLst>
              <a:gd name="connsiteX0" fmla="*/ 1140 w 505989"/>
              <a:gd name="connsiteY0" fmla="*/ 6 h 1485699"/>
              <a:gd name="connsiteX1" fmla="*/ 143380 w 505989"/>
              <a:gd name="connsiteY1" fmla="*/ 594366 h 1485699"/>
              <a:gd name="connsiteX2" fmla="*/ 498980 w 505989"/>
              <a:gd name="connsiteY2" fmla="*/ 1478286 h 1485699"/>
              <a:gd name="connsiteX3" fmla="*/ 366900 w 505989"/>
              <a:gd name="connsiteY3" fmla="*/ 995686 h 1485699"/>
              <a:gd name="connsiteX4" fmla="*/ 209420 w 505989"/>
              <a:gd name="connsiteY4" fmla="*/ 604526 h 1485699"/>
              <a:gd name="connsiteX5" fmla="*/ 1140 w 505989"/>
              <a:gd name="connsiteY5" fmla="*/ 6 h 14856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05989" h="1485699">
                <a:moveTo>
                  <a:pt x="1140" y="6"/>
                </a:moveTo>
                <a:cubicBezTo>
                  <a:pt x="-9867" y="-1687"/>
                  <a:pt x="60407" y="347986"/>
                  <a:pt x="143380" y="594366"/>
                </a:cubicBezTo>
                <a:cubicBezTo>
                  <a:pt x="226353" y="840746"/>
                  <a:pt x="461727" y="1411399"/>
                  <a:pt x="498980" y="1478286"/>
                </a:cubicBezTo>
                <a:cubicBezTo>
                  <a:pt x="536233" y="1545173"/>
                  <a:pt x="415160" y="1141313"/>
                  <a:pt x="366900" y="995686"/>
                </a:cubicBezTo>
                <a:cubicBezTo>
                  <a:pt x="318640" y="850059"/>
                  <a:pt x="270380" y="771319"/>
                  <a:pt x="209420" y="604526"/>
                </a:cubicBezTo>
                <a:cubicBezTo>
                  <a:pt x="148460" y="437733"/>
                  <a:pt x="12147" y="1699"/>
                  <a:pt x="1140" y="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4" name="フリーフォーム: 図形 1113">
            <a:extLst>
              <a:ext uri="{FF2B5EF4-FFF2-40B4-BE49-F238E27FC236}">
                <a16:creationId xmlns:a16="http://schemas.microsoft.com/office/drawing/2014/main" id="{7412EBD6-1502-4AD1-888F-187F2E84E24E}"/>
              </a:ext>
            </a:extLst>
          </p:cNvPr>
          <p:cNvSpPr/>
          <p:nvPr/>
        </p:nvSpPr>
        <p:spPr>
          <a:xfrm>
            <a:off x="5615922" y="8803605"/>
            <a:ext cx="181755" cy="881135"/>
          </a:xfrm>
          <a:custGeom>
            <a:avLst/>
            <a:gdLst>
              <a:gd name="connsiteX0" fmla="*/ 73678 w 181755"/>
              <a:gd name="connsiteY0" fmla="*/ 35 h 881135"/>
              <a:gd name="connsiteX1" fmla="*/ 2558 w 181755"/>
              <a:gd name="connsiteY1" fmla="*/ 381035 h 881135"/>
              <a:gd name="connsiteX2" fmla="*/ 180358 w 181755"/>
              <a:gd name="connsiteY2" fmla="*/ 878875 h 881135"/>
              <a:gd name="connsiteX3" fmla="*/ 83838 w 181755"/>
              <a:gd name="connsiteY3" fmla="*/ 558835 h 881135"/>
              <a:gd name="connsiteX4" fmla="*/ 53358 w 181755"/>
              <a:gd name="connsiteY4" fmla="*/ 401355 h 881135"/>
              <a:gd name="connsiteX5" fmla="*/ 73678 w 181755"/>
              <a:gd name="connsiteY5" fmla="*/ 35 h 8811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1755" h="881135">
                <a:moveTo>
                  <a:pt x="73678" y="35"/>
                </a:moveTo>
                <a:cubicBezTo>
                  <a:pt x="65211" y="-3352"/>
                  <a:pt x="-15222" y="234562"/>
                  <a:pt x="2558" y="381035"/>
                </a:cubicBezTo>
                <a:cubicBezTo>
                  <a:pt x="20338" y="527508"/>
                  <a:pt x="166811" y="849242"/>
                  <a:pt x="180358" y="878875"/>
                </a:cubicBezTo>
                <a:cubicBezTo>
                  <a:pt x="193905" y="908508"/>
                  <a:pt x="105005" y="638422"/>
                  <a:pt x="83838" y="558835"/>
                </a:cubicBezTo>
                <a:cubicBezTo>
                  <a:pt x="62671" y="479248"/>
                  <a:pt x="52511" y="491948"/>
                  <a:pt x="53358" y="401355"/>
                </a:cubicBezTo>
                <a:cubicBezTo>
                  <a:pt x="54205" y="310762"/>
                  <a:pt x="82145" y="3422"/>
                  <a:pt x="73678" y="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5" name="フリーフォーム: 図形 1114">
            <a:extLst>
              <a:ext uri="{FF2B5EF4-FFF2-40B4-BE49-F238E27FC236}">
                <a16:creationId xmlns:a16="http://schemas.microsoft.com/office/drawing/2014/main" id="{E2BCA0BB-5B36-4C12-883F-979ECF4E59F5}"/>
              </a:ext>
            </a:extLst>
          </p:cNvPr>
          <p:cNvSpPr/>
          <p:nvPr/>
        </p:nvSpPr>
        <p:spPr>
          <a:xfrm>
            <a:off x="5716917" y="9712302"/>
            <a:ext cx="387406" cy="1592775"/>
          </a:xfrm>
          <a:custGeom>
            <a:avLst/>
            <a:gdLst>
              <a:gd name="connsiteX0" fmla="*/ 3163 w 387406"/>
              <a:gd name="connsiteY0" fmla="*/ 658 h 1592775"/>
              <a:gd name="connsiteX1" fmla="*/ 231763 w 387406"/>
              <a:gd name="connsiteY1" fmla="*/ 869338 h 1592775"/>
              <a:gd name="connsiteX2" fmla="*/ 384163 w 387406"/>
              <a:gd name="connsiteY2" fmla="*/ 1570378 h 1592775"/>
              <a:gd name="connsiteX3" fmla="*/ 318123 w 387406"/>
              <a:gd name="connsiteY3" fmla="*/ 1357018 h 1592775"/>
              <a:gd name="connsiteX4" fmla="*/ 114923 w 387406"/>
              <a:gd name="connsiteY4" fmla="*/ 737258 h 1592775"/>
              <a:gd name="connsiteX5" fmla="*/ 3163 w 387406"/>
              <a:gd name="connsiteY5" fmla="*/ 658 h 1592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87406" h="1592775">
                <a:moveTo>
                  <a:pt x="3163" y="658"/>
                </a:moveTo>
                <a:cubicBezTo>
                  <a:pt x="22636" y="22671"/>
                  <a:pt x="168263" y="607718"/>
                  <a:pt x="231763" y="869338"/>
                </a:cubicBezTo>
                <a:cubicBezTo>
                  <a:pt x="295263" y="1130958"/>
                  <a:pt x="369770" y="1489098"/>
                  <a:pt x="384163" y="1570378"/>
                </a:cubicBezTo>
                <a:cubicBezTo>
                  <a:pt x="398556" y="1651658"/>
                  <a:pt x="362996" y="1495871"/>
                  <a:pt x="318123" y="1357018"/>
                </a:cubicBezTo>
                <a:cubicBezTo>
                  <a:pt x="273250" y="1218165"/>
                  <a:pt x="171650" y="959931"/>
                  <a:pt x="114923" y="737258"/>
                </a:cubicBezTo>
                <a:cubicBezTo>
                  <a:pt x="58196" y="514585"/>
                  <a:pt x="-16310" y="-21355"/>
                  <a:pt x="3163" y="6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6" name="フリーフォーム: 図形 1115">
            <a:extLst>
              <a:ext uri="{FF2B5EF4-FFF2-40B4-BE49-F238E27FC236}">
                <a16:creationId xmlns:a16="http://schemas.microsoft.com/office/drawing/2014/main" id="{81324C02-8CC0-4A99-AD2A-A2F034AFB8F5}"/>
              </a:ext>
            </a:extLst>
          </p:cNvPr>
          <p:cNvSpPr/>
          <p:nvPr/>
        </p:nvSpPr>
        <p:spPr>
          <a:xfrm>
            <a:off x="6256213" y="10073195"/>
            <a:ext cx="117537" cy="707328"/>
          </a:xfrm>
          <a:custGeom>
            <a:avLst/>
            <a:gdLst>
              <a:gd name="connsiteX0" fmla="*/ 654 w 117537"/>
              <a:gd name="connsiteY0" fmla="*/ 22 h 707328"/>
              <a:gd name="connsiteX1" fmla="*/ 68387 w 117537"/>
              <a:gd name="connsiteY1" fmla="*/ 251905 h 707328"/>
              <a:gd name="connsiteX2" fmla="*/ 36637 w 117537"/>
              <a:gd name="connsiteY2" fmla="*/ 692172 h 707328"/>
              <a:gd name="connsiteX3" fmla="*/ 42987 w 117537"/>
              <a:gd name="connsiteY3" fmla="*/ 571522 h 707328"/>
              <a:gd name="connsiteX4" fmla="*/ 117070 w 117537"/>
              <a:gd name="connsiteY4" fmla="*/ 239205 h 707328"/>
              <a:gd name="connsiteX5" fmla="*/ 654 w 117537"/>
              <a:gd name="connsiteY5" fmla="*/ 22 h 7073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7537" h="707328">
                <a:moveTo>
                  <a:pt x="654" y="22"/>
                </a:moveTo>
                <a:cubicBezTo>
                  <a:pt x="-7460" y="2139"/>
                  <a:pt x="62390" y="136547"/>
                  <a:pt x="68387" y="251905"/>
                </a:cubicBezTo>
                <a:cubicBezTo>
                  <a:pt x="74384" y="367263"/>
                  <a:pt x="40870" y="638903"/>
                  <a:pt x="36637" y="692172"/>
                </a:cubicBezTo>
                <a:cubicBezTo>
                  <a:pt x="32404" y="745441"/>
                  <a:pt x="29582" y="647016"/>
                  <a:pt x="42987" y="571522"/>
                </a:cubicBezTo>
                <a:cubicBezTo>
                  <a:pt x="56392" y="496028"/>
                  <a:pt x="123773" y="332338"/>
                  <a:pt x="117070" y="239205"/>
                </a:cubicBezTo>
                <a:cubicBezTo>
                  <a:pt x="110367" y="146072"/>
                  <a:pt x="8768" y="-2095"/>
                  <a:pt x="654" y="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7" name="フリーフォーム: 図形 1116">
            <a:extLst>
              <a:ext uri="{FF2B5EF4-FFF2-40B4-BE49-F238E27FC236}">
                <a16:creationId xmlns:a16="http://schemas.microsoft.com/office/drawing/2014/main" id="{1A653023-A793-4AF9-9A4C-D4B378A09926}"/>
              </a:ext>
            </a:extLst>
          </p:cNvPr>
          <p:cNvSpPr/>
          <p:nvPr/>
        </p:nvSpPr>
        <p:spPr>
          <a:xfrm>
            <a:off x="6044869" y="10737351"/>
            <a:ext cx="145315" cy="525892"/>
          </a:xfrm>
          <a:custGeom>
            <a:avLst/>
            <a:gdLst>
              <a:gd name="connsiteX0" fmla="*/ 331 w 145315"/>
              <a:gd name="connsiteY0" fmla="*/ 8966 h 525892"/>
              <a:gd name="connsiteX1" fmla="*/ 140031 w 145315"/>
              <a:gd name="connsiteY1" fmla="*/ 514849 h 525892"/>
              <a:gd name="connsiteX2" fmla="*/ 114631 w 145315"/>
              <a:gd name="connsiteY2" fmla="*/ 345516 h 525892"/>
              <a:gd name="connsiteX3" fmla="*/ 101931 w 145315"/>
              <a:gd name="connsiteY3" fmla="*/ 201582 h 525892"/>
              <a:gd name="connsiteX4" fmla="*/ 331 w 145315"/>
              <a:gd name="connsiteY4" fmla="*/ 8966 h 5258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5315" h="525892">
                <a:moveTo>
                  <a:pt x="331" y="8966"/>
                </a:moveTo>
                <a:cubicBezTo>
                  <a:pt x="6681" y="61177"/>
                  <a:pt x="120981" y="458757"/>
                  <a:pt x="140031" y="514849"/>
                </a:cubicBezTo>
                <a:cubicBezTo>
                  <a:pt x="159081" y="570941"/>
                  <a:pt x="120981" y="397727"/>
                  <a:pt x="114631" y="345516"/>
                </a:cubicBezTo>
                <a:cubicBezTo>
                  <a:pt x="108281" y="293305"/>
                  <a:pt x="123098" y="255910"/>
                  <a:pt x="101931" y="201582"/>
                </a:cubicBezTo>
                <a:cubicBezTo>
                  <a:pt x="80764" y="147254"/>
                  <a:pt x="-6019" y="-43245"/>
                  <a:pt x="331" y="89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8" name="フリーフォーム: 図形 1117">
            <a:extLst>
              <a:ext uri="{FF2B5EF4-FFF2-40B4-BE49-F238E27FC236}">
                <a16:creationId xmlns:a16="http://schemas.microsoft.com/office/drawing/2014/main" id="{A3EEB18E-9C84-424A-9E7B-E936A5A91B53}"/>
              </a:ext>
            </a:extLst>
          </p:cNvPr>
          <p:cNvSpPr/>
          <p:nvPr/>
        </p:nvSpPr>
        <p:spPr>
          <a:xfrm>
            <a:off x="6329744" y="10887545"/>
            <a:ext cx="312321" cy="378477"/>
          </a:xfrm>
          <a:custGeom>
            <a:avLst/>
            <a:gdLst>
              <a:gd name="connsiteX0" fmla="*/ 13906 w 312321"/>
              <a:gd name="connsiteY0" fmla="*/ 588 h 378477"/>
              <a:gd name="connsiteX1" fmla="*/ 30839 w 312321"/>
              <a:gd name="connsiteY1" fmla="*/ 119122 h 378477"/>
              <a:gd name="connsiteX2" fmla="*/ 303889 w 312321"/>
              <a:gd name="connsiteY2" fmla="*/ 373122 h 378477"/>
              <a:gd name="connsiteX3" fmla="*/ 229806 w 312321"/>
              <a:gd name="connsiteY3" fmla="*/ 282105 h 378477"/>
              <a:gd name="connsiteX4" fmla="*/ 98573 w 312321"/>
              <a:gd name="connsiteY4" fmla="*/ 163572 h 378477"/>
              <a:gd name="connsiteX5" fmla="*/ 13906 w 312321"/>
              <a:gd name="connsiteY5" fmla="*/ 588 h 3784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12321" h="378477">
                <a:moveTo>
                  <a:pt x="13906" y="588"/>
                </a:moveTo>
                <a:cubicBezTo>
                  <a:pt x="2617" y="-6820"/>
                  <a:pt x="-17492" y="57033"/>
                  <a:pt x="30839" y="119122"/>
                </a:cubicBezTo>
                <a:cubicBezTo>
                  <a:pt x="79170" y="181211"/>
                  <a:pt x="270728" y="345958"/>
                  <a:pt x="303889" y="373122"/>
                </a:cubicBezTo>
                <a:cubicBezTo>
                  <a:pt x="337050" y="400286"/>
                  <a:pt x="264025" y="317030"/>
                  <a:pt x="229806" y="282105"/>
                </a:cubicBezTo>
                <a:cubicBezTo>
                  <a:pt x="195587" y="247180"/>
                  <a:pt x="135262" y="207317"/>
                  <a:pt x="98573" y="163572"/>
                </a:cubicBezTo>
                <a:cubicBezTo>
                  <a:pt x="61884" y="119828"/>
                  <a:pt x="25195" y="7996"/>
                  <a:pt x="13906" y="5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9" name="フリーフォーム: 図形 1118">
            <a:extLst>
              <a:ext uri="{FF2B5EF4-FFF2-40B4-BE49-F238E27FC236}">
                <a16:creationId xmlns:a16="http://schemas.microsoft.com/office/drawing/2014/main" id="{C79941E3-99B3-41A0-A781-FD4039F3D699}"/>
              </a:ext>
            </a:extLst>
          </p:cNvPr>
          <p:cNvSpPr/>
          <p:nvPr/>
        </p:nvSpPr>
        <p:spPr>
          <a:xfrm>
            <a:off x="6251507" y="10156804"/>
            <a:ext cx="60752" cy="309087"/>
          </a:xfrm>
          <a:custGeom>
            <a:avLst/>
            <a:gdLst>
              <a:gd name="connsiteX0" fmla="*/ 68 w 60752"/>
              <a:gd name="connsiteY0" fmla="*/ 21 h 309087"/>
              <a:gd name="connsiteX1" fmla="*/ 47693 w 60752"/>
              <a:gd name="connsiteY1" fmla="*/ 165121 h 309087"/>
              <a:gd name="connsiteX2" fmla="*/ 12768 w 60752"/>
              <a:gd name="connsiteY2" fmla="*/ 307996 h 309087"/>
              <a:gd name="connsiteX3" fmla="*/ 30231 w 60752"/>
              <a:gd name="connsiteY3" fmla="*/ 227034 h 309087"/>
              <a:gd name="connsiteX4" fmla="*/ 60393 w 60752"/>
              <a:gd name="connsiteY4" fmla="*/ 154009 h 309087"/>
              <a:gd name="connsiteX5" fmla="*/ 68 w 60752"/>
              <a:gd name="connsiteY5" fmla="*/ 21 h 3090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0752" h="309087">
                <a:moveTo>
                  <a:pt x="68" y="21"/>
                </a:moveTo>
                <a:cubicBezTo>
                  <a:pt x="-2049" y="1873"/>
                  <a:pt x="45576" y="113792"/>
                  <a:pt x="47693" y="165121"/>
                </a:cubicBezTo>
                <a:cubicBezTo>
                  <a:pt x="49810" y="216450"/>
                  <a:pt x="15678" y="297677"/>
                  <a:pt x="12768" y="307996"/>
                </a:cubicBezTo>
                <a:cubicBezTo>
                  <a:pt x="9858" y="318315"/>
                  <a:pt x="22294" y="252699"/>
                  <a:pt x="30231" y="227034"/>
                </a:cubicBezTo>
                <a:cubicBezTo>
                  <a:pt x="38169" y="201370"/>
                  <a:pt x="64097" y="192109"/>
                  <a:pt x="60393" y="154009"/>
                </a:cubicBezTo>
                <a:cubicBezTo>
                  <a:pt x="56689" y="115909"/>
                  <a:pt x="2185" y="-1831"/>
                  <a:pt x="68" y="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0" name="フリーフォーム: 図形 1119">
            <a:extLst>
              <a:ext uri="{FF2B5EF4-FFF2-40B4-BE49-F238E27FC236}">
                <a16:creationId xmlns:a16="http://schemas.microsoft.com/office/drawing/2014/main" id="{B5A926CD-F882-4143-A3F8-A63AF1FC582E}"/>
              </a:ext>
            </a:extLst>
          </p:cNvPr>
          <p:cNvSpPr/>
          <p:nvPr/>
        </p:nvSpPr>
        <p:spPr>
          <a:xfrm>
            <a:off x="6216410" y="10883798"/>
            <a:ext cx="107910" cy="331082"/>
          </a:xfrm>
          <a:custGeom>
            <a:avLst/>
            <a:gdLst>
              <a:gd name="connsiteX0" fmla="*/ 58978 w 107910"/>
              <a:gd name="connsiteY0" fmla="*/ 102 h 331082"/>
              <a:gd name="connsiteX1" fmla="*/ 19290 w 107910"/>
              <a:gd name="connsiteY1" fmla="*/ 177902 h 331082"/>
              <a:gd name="connsiteX2" fmla="*/ 105015 w 107910"/>
              <a:gd name="connsiteY2" fmla="*/ 325540 h 331082"/>
              <a:gd name="connsiteX3" fmla="*/ 79615 w 107910"/>
              <a:gd name="connsiteY3" fmla="*/ 290615 h 331082"/>
              <a:gd name="connsiteX4" fmla="*/ 240 w 107910"/>
              <a:gd name="connsiteY4" fmla="*/ 203302 h 331082"/>
              <a:gd name="connsiteX5" fmla="*/ 58978 w 107910"/>
              <a:gd name="connsiteY5" fmla="*/ 102 h 3310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7910" h="331082">
                <a:moveTo>
                  <a:pt x="58978" y="102"/>
                </a:moveTo>
                <a:cubicBezTo>
                  <a:pt x="62153" y="-4131"/>
                  <a:pt x="11617" y="123662"/>
                  <a:pt x="19290" y="177902"/>
                </a:cubicBezTo>
                <a:cubicBezTo>
                  <a:pt x="26963" y="232142"/>
                  <a:pt x="94961" y="306755"/>
                  <a:pt x="105015" y="325540"/>
                </a:cubicBezTo>
                <a:cubicBezTo>
                  <a:pt x="115069" y="344325"/>
                  <a:pt x="97078" y="310988"/>
                  <a:pt x="79615" y="290615"/>
                </a:cubicBezTo>
                <a:cubicBezTo>
                  <a:pt x="62153" y="270242"/>
                  <a:pt x="4738" y="247752"/>
                  <a:pt x="240" y="203302"/>
                </a:cubicBezTo>
                <a:cubicBezTo>
                  <a:pt x="-4258" y="158852"/>
                  <a:pt x="55803" y="4335"/>
                  <a:pt x="58978" y="10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1" name="フリーフォーム: 図形 1120">
            <a:extLst>
              <a:ext uri="{FF2B5EF4-FFF2-40B4-BE49-F238E27FC236}">
                <a16:creationId xmlns:a16="http://schemas.microsoft.com/office/drawing/2014/main" id="{ECF244D1-75DF-4A94-8C13-697488AC8FDE}"/>
              </a:ext>
            </a:extLst>
          </p:cNvPr>
          <p:cNvSpPr/>
          <p:nvPr/>
        </p:nvSpPr>
        <p:spPr>
          <a:xfrm>
            <a:off x="6319312" y="11006138"/>
            <a:ext cx="114935" cy="180975"/>
          </a:xfrm>
          <a:custGeom>
            <a:avLst/>
            <a:gdLst>
              <a:gd name="connsiteX0" fmla="*/ 526 w 114935"/>
              <a:gd name="connsiteY0" fmla="*/ 0 h 180975"/>
              <a:gd name="connsiteX1" fmla="*/ 25926 w 114935"/>
              <a:gd name="connsiteY1" fmla="*/ 100012 h 180975"/>
              <a:gd name="connsiteX2" fmla="*/ 114826 w 114935"/>
              <a:gd name="connsiteY2" fmla="*/ 180975 h 180975"/>
              <a:gd name="connsiteX3" fmla="*/ 43388 w 114935"/>
              <a:gd name="connsiteY3" fmla="*/ 100012 h 180975"/>
              <a:gd name="connsiteX4" fmla="*/ 526 w 114935"/>
              <a:gd name="connsiteY4" fmla="*/ 0 h 180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4935" h="180975">
                <a:moveTo>
                  <a:pt x="526" y="0"/>
                </a:moveTo>
                <a:cubicBezTo>
                  <a:pt x="-2384" y="0"/>
                  <a:pt x="6876" y="69850"/>
                  <a:pt x="25926" y="100012"/>
                </a:cubicBezTo>
                <a:cubicBezTo>
                  <a:pt x="44976" y="130175"/>
                  <a:pt x="111916" y="180975"/>
                  <a:pt x="114826" y="180975"/>
                </a:cubicBezTo>
                <a:cubicBezTo>
                  <a:pt x="117736" y="180975"/>
                  <a:pt x="61644" y="128058"/>
                  <a:pt x="43388" y="100012"/>
                </a:cubicBezTo>
                <a:cubicBezTo>
                  <a:pt x="25132" y="71966"/>
                  <a:pt x="3436" y="0"/>
                  <a:pt x="526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2" name="フリーフォーム: 図形 1121">
            <a:extLst>
              <a:ext uri="{FF2B5EF4-FFF2-40B4-BE49-F238E27FC236}">
                <a16:creationId xmlns:a16="http://schemas.microsoft.com/office/drawing/2014/main" id="{1DD01E0B-44DD-44F5-8800-6665A3385109}"/>
              </a:ext>
            </a:extLst>
          </p:cNvPr>
          <p:cNvSpPr/>
          <p:nvPr/>
        </p:nvSpPr>
        <p:spPr>
          <a:xfrm>
            <a:off x="6253483" y="5934241"/>
            <a:ext cx="381291" cy="1076400"/>
          </a:xfrm>
          <a:custGeom>
            <a:avLst/>
            <a:gdLst>
              <a:gd name="connsiteX0" fmla="*/ 380150 w 381291"/>
              <a:gd name="connsiteY0" fmla="*/ 892 h 1076400"/>
              <a:gd name="connsiteX1" fmla="*/ 147317 w 381291"/>
              <a:gd name="connsiteY1" fmla="*/ 335326 h 1076400"/>
              <a:gd name="connsiteX2" fmla="*/ 121917 w 381291"/>
              <a:gd name="connsiteY2" fmla="*/ 623192 h 1076400"/>
              <a:gd name="connsiteX3" fmla="*/ 295484 w 381291"/>
              <a:gd name="connsiteY3" fmla="*/ 1071926 h 1076400"/>
              <a:gd name="connsiteX4" fmla="*/ 206584 w 381291"/>
              <a:gd name="connsiteY4" fmla="*/ 839092 h 1076400"/>
              <a:gd name="connsiteX5" fmla="*/ 28784 w 381291"/>
              <a:gd name="connsiteY5" fmla="*/ 602026 h 1076400"/>
              <a:gd name="connsiteX6" fmla="*/ 37250 w 381291"/>
              <a:gd name="connsiteY6" fmla="*/ 441159 h 1076400"/>
              <a:gd name="connsiteX7" fmla="*/ 380150 w 381291"/>
              <a:gd name="connsiteY7" fmla="*/ 892 h 1076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81291" h="1076400">
                <a:moveTo>
                  <a:pt x="380150" y="892"/>
                </a:moveTo>
                <a:cubicBezTo>
                  <a:pt x="398495" y="-16747"/>
                  <a:pt x="190356" y="231609"/>
                  <a:pt x="147317" y="335326"/>
                </a:cubicBezTo>
                <a:cubicBezTo>
                  <a:pt x="104278" y="439043"/>
                  <a:pt x="97222" y="500425"/>
                  <a:pt x="121917" y="623192"/>
                </a:cubicBezTo>
                <a:cubicBezTo>
                  <a:pt x="146611" y="745959"/>
                  <a:pt x="281373" y="1035943"/>
                  <a:pt x="295484" y="1071926"/>
                </a:cubicBezTo>
                <a:cubicBezTo>
                  <a:pt x="309595" y="1107909"/>
                  <a:pt x="251034" y="917409"/>
                  <a:pt x="206584" y="839092"/>
                </a:cubicBezTo>
                <a:cubicBezTo>
                  <a:pt x="162134" y="760775"/>
                  <a:pt x="57006" y="668348"/>
                  <a:pt x="28784" y="602026"/>
                </a:cubicBezTo>
                <a:cubicBezTo>
                  <a:pt x="562" y="535704"/>
                  <a:pt x="-22017" y="540642"/>
                  <a:pt x="37250" y="441159"/>
                </a:cubicBezTo>
                <a:cubicBezTo>
                  <a:pt x="96517" y="341676"/>
                  <a:pt x="361805" y="18531"/>
                  <a:pt x="380150" y="8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3" name="フリーフォーム: 図形 1122">
            <a:extLst>
              <a:ext uri="{FF2B5EF4-FFF2-40B4-BE49-F238E27FC236}">
                <a16:creationId xmlns:a16="http://schemas.microsoft.com/office/drawing/2014/main" id="{01461AB4-71C1-40C6-B98A-219A4642D1C6}"/>
              </a:ext>
            </a:extLst>
          </p:cNvPr>
          <p:cNvSpPr/>
          <p:nvPr/>
        </p:nvSpPr>
        <p:spPr>
          <a:xfrm>
            <a:off x="5955342" y="6879813"/>
            <a:ext cx="1083523" cy="1742982"/>
          </a:xfrm>
          <a:custGeom>
            <a:avLst/>
            <a:gdLst>
              <a:gd name="connsiteX0" fmla="*/ 106791 w 1083523"/>
              <a:gd name="connsiteY0" fmla="*/ 88254 h 1742982"/>
              <a:gd name="connsiteX1" fmla="*/ 157591 w 1083523"/>
              <a:gd name="connsiteY1" fmla="*/ 113654 h 1742982"/>
              <a:gd name="connsiteX2" fmla="*/ 966158 w 1083523"/>
              <a:gd name="connsiteY2" fmla="*/ 744420 h 1742982"/>
              <a:gd name="connsiteX3" fmla="*/ 830691 w 1083523"/>
              <a:gd name="connsiteY3" fmla="*/ 1392120 h 1742982"/>
              <a:gd name="connsiteX4" fmla="*/ 68691 w 1083523"/>
              <a:gd name="connsiteY4" fmla="*/ 1735020 h 1742982"/>
              <a:gd name="connsiteX5" fmla="*/ 496258 w 1083523"/>
              <a:gd name="connsiteY5" fmla="*/ 1620720 h 1742982"/>
              <a:gd name="connsiteX6" fmla="*/ 902658 w 1083523"/>
              <a:gd name="connsiteY6" fmla="*/ 1472554 h 1742982"/>
              <a:gd name="connsiteX7" fmla="*/ 1080458 w 1083523"/>
              <a:gd name="connsiteY7" fmla="*/ 1053454 h 1742982"/>
              <a:gd name="connsiteX8" fmla="*/ 932291 w 1083523"/>
              <a:gd name="connsiteY8" fmla="*/ 748654 h 1742982"/>
              <a:gd name="connsiteX9" fmla="*/ 51758 w 1083523"/>
              <a:gd name="connsiteY9" fmla="*/ 41687 h 1742982"/>
              <a:gd name="connsiteX10" fmla="*/ 106791 w 1083523"/>
              <a:gd name="connsiteY10" fmla="*/ 88254 h 17429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083523" h="1742982">
                <a:moveTo>
                  <a:pt x="106791" y="88254"/>
                </a:moveTo>
                <a:cubicBezTo>
                  <a:pt x="124430" y="100248"/>
                  <a:pt x="14363" y="4293"/>
                  <a:pt x="157591" y="113654"/>
                </a:cubicBezTo>
                <a:cubicBezTo>
                  <a:pt x="300819" y="223015"/>
                  <a:pt x="853975" y="531342"/>
                  <a:pt x="966158" y="744420"/>
                </a:cubicBezTo>
                <a:cubicBezTo>
                  <a:pt x="1078341" y="957498"/>
                  <a:pt x="980269" y="1227020"/>
                  <a:pt x="830691" y="1392120"/>
                </a:cubicBezTo>
                <a:cubicBezTo>
                  <a:pt x="681113" y="1557220"/>
                  <a:pt x="124430" y="1696920"/>
                  <a:pt x="68691" y="1735020"/>
                </a:cubicBezTo>
                <a:cubicBezTo>
                  <a:pt x="12952" y="1773120"/>
                  <a:pt x="357263" y="1664464"/>
                  <a:pt x="496258" y="1620720"/>
                </a:cubicBezTo>
                <a:cubicBezTo>
                  <a:pt x="635253" y="1576976"/>
                  <a:pt x="805291" y="1567098"/>
                  <a:pt x="902658" y="1472554"/>
                </a:cubicBezTo>
                <a:cubicBezTo>
                  <a:pt x="1000025" y="1378010"/>
                  <a:pt x="1075519" y="1174104"/>
                  <a:pt x="1080458" y="1053454"/>
                </a:cubicBezTo>
                <a:cubicBezTo>
                  <a:pt x="1085397" y="932804"/>
                  <a:pt x="1103741" y="917282"/>
                  <a:pt x="932291" y="748654"/>
                </a:cubicBezTo>
                <a:cubicBezTo>
                  <a:pt x="760841" y="580026"/>
                  <a:pt x="187930" y="153165"/>
                  <a:pt x="51758" y="41687"/>
                </a:cubicBezTo>
                <a:cubicBezTo>
                  <a:pt x="-84414" y="-69791"/>
                  <a:pt x="89152" y="76260"/>
                  <a:pt x="106791" y="882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4" name="フリーフォーム: 図形 1123">
            <a:extLst>
              <a:ext uri="{FF2B5EF4-FFF2-40B4-BE49-F238E27FC236}">
                <a16:creationId xmlns:a16="http://schemas.microsoft.com/office/drawing/2014/main" id="{2E80F275-BAAF-4248-B2F6-9EE676EBB805}"/>
              </a:ext>
            </a:extLst>
          </p:cNvPr>
          <p:cNvSpPr/>
          <p:nvPr/>
        </p:nvSpPr>
        <p:spPr>
          <a:xfrm>
            <a:off x="5421134" y="6620799"/>
            <a:ext cx="1360023" cy="1029398"/>
          </a:xfrm>
          <a:custGeom>
            <a:avLst/>
            <a:gdLst>
              <a:gd name="connsiteX0" fmla="*/ 124533 w 1360023"/>
              <a:gd name="connsiteY0" fmla="*/ 134 h 1029398"/>
              <a:gd name="connsiteX1" fmla="*/ 175333 w 1360023"/>
              <a:gd name="connsiteY1" fmla="*/ 326101 h 1029398"/>
              <a:gd name="connsiteX2" fmla="*/ 1093966 w 1360023"/>
              <a:gd name="connsiteY2" fmla="*/ 787534 h 1029398"/>
              <a:gd name="connsiteX3" fmla="*/ 1352199 w 1360023"/>
              <a:gd name="connsiteY3" fmla="*/ 1028834 h 1029398"/>
              <a:gd name="connsiteX4" fmla="*/ 1254833 w 1360023"/>
              <a:gd name="connsiteY4" fmla="*/ 846801 h 1029398"/>
              <a:gd name="connsiteX5" fmla="*/ 873833 w 1360023"/>
              <a:gd name="connsiteY5" fmla="*/ 609734 h 1029398"/>
              <a:gd name="connsiteX6" fmla="*/ 361599 w 1360023"/>
              <a:gd name="connsiteY6" fmla="*/ 465801 h 1029398"/>
              <a:gd name="connsiteX7" fmla="*/ 5999 w 1360023"/>
              <a:gd name="connsiteY7" fmla="*/ 288001 h 1029398"/>
              <a:gd name="connsiteX8" fmla="*/ 124533 w 1360023"/>
              <a:gd name="connsiteY8" fmla="*/ 134 h 10293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60023" h="1029398">
                <a:moveTo>
                  <a:pt x="124533" y="134"/>
                </a:moveTo>
                <a:cubicBezTo>
                  <a:pt x="152755" y="6484"/>
                  <a:pt x="13761" y="194868"/>
                  <a:pt x="175333" y="326101"/>
                </a:cubicBezTo>
                <a:cubicBezTo>
                  <a:pt x="336905" y="457334"/>
                  <a:pt x="897822" y="670412"/>
                  <a:pt x="1093966" y="787534"/>
                </a:cubicBezTo>
                <a:cubicBezTo>
                  <a:pt x="1290110" y="904656"/>
                  <a:pt x="1325388" y="1018956"/>
                  <a:pt x="1352199" y="1028834"/>
                </a:cubicBezTo>
                <a:cubicBezTo>
                  <a:pt x="1379010" y="1038712"/>
                  <a:pt x="1334561" y="916651"/>
                  <a:pt x="1254833" y="846801"/>
                </a:cubicBezTo>
                <a:cubicBezTo>
                  <a:pt x="1175105" y="776951"/>
                  <a:pt x="1022705" y="673234"/>
                  <a:pt x="873833" y="609734"/>
                </a:cubicBezTo>
                <a:cubicBezTo>
                  <a:pt x="724961" y="546234"/>
                  <a:pt x="506238" y="519423"/>
                  <a:pt x="361599" y="465801"/>
                </a:cubicBezTo>
                <a:cubicBezTo>
                  <a:pt x="216960" y="412179"/>
                  <a:pt x="40571" y="361379"/>
                  <a:pt x="5999" y="288001"/>
                </a:cubicBezTo>
                <a:cubicBezTo>
                  <a:pt x="-28573" y="214623"/>
                  <a:pt x="96311" y="-6216"/>
                  <a:pt x="124533" y="1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5" name="フリーフォーム: 図形 1124">
            <a:extLst>
              <a:ext uri="{FF2B5EF4-FFF2-40B4-BE49-F238E27FC236}">
                <a16:creationId xmlns:a16="http://schemas.microsoft.com/office/drawing/2014/main" id="{E26F89B6-55F2-499C-87C4-A6BB68E7A147}"/>
              </a:ext>
            </a:extLst>
          </p:cNvPr>
          <p:cNvSpPr/>
          <p:nvPr/>
        </p:nvSpPr>
        <p:spPr>
          <a:xfrm>
            <a:off x="4317278" y="6334943"/>
            <a:ext cx="1423446" cy="422061"/>
          </a:xfrm>
          <a:custGeom>
            <a:avLst/>
            <a:gdLst>
              <a:gd name="connsiteX0" fmla="*/ 722 w 1423446"/>
              <a:gd name="connsiteY0" fmla="*/ 27757 h 422061"/>
              <a:gd name="connsiteX1" fmla="*/ 559522 w 1423446"/>
              <a:gd name="connsiteY1" fmla="*/ 27757 h 422061"/>
              <a:gd name="connsiteX2" fmla="*/ 948989 w 1423446"/>
              <a:gd name="connsiteY2" fmla="*/ 396057 h 422061"/>
              <a:gd name="connsiteX3" fmla="*/ 1423122 w 1423446"/>
              <a:gd name="connsiteY3" fmla="*/ 387590 h 422061"/>
              <a:gd name="connsiteX4" fmla="*/ 1016722 w 1423446"/>
              <a:gd name="connsiteY4" fmla="*/ 412990 h 422061"/>
              <a:gd name="connsiteX5" fmla="*/ 635722 w 1423446"/>
              <a:gd name="connsiteY5" fmla="*/ 209790 h 422061"/>
              <a:gd name="connsiteX6" fmla="*/ 445222 w 1423446"/>
              <a:gd name="connsiteY6" fmla="*/ 40457 h 422061"/>
              <a:gd name="connsiteX7" fmla="*/ 722 w 1423446"/>
              <a:gd name="connsiteY7" fmla="*/ 27757 h 422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423446" h="422061">
                <a:moveTo>
                  <a:pt x="722" y="27757"/>
                </a:moveTo>
                <a:cubicBezTo>
                  <a:pt x="19772" y="25640"/>
                  <a:pt x="401477" y="-33626"/>
                  <a:pt x="559522" y="27757"/>
                </a:cubicBezTo>
                <a:cubicBezTo>
                  <a:pt x="717567" y="89140"/>
                  <a:pt x="805056" y="336085"/>
                  <a:pt x="948989" y="396057"/>
                </a:cubicBezTo>
                <a:cubicBezTo>
                  <a:pt x="1092922" y="456029"/>
                  <a:pt x="1411833" y="384768"/>
                  <a:pt x="1423122" y="387590"/>
                </a:cubicBezTo>
                <a:cubicBezTo>
                  <a:pt x="1434411" y="390412"/>
                  <a:pt x="1147955" y="442623"/>
                  <a:pt x="1016722" y="412990"/>
                </a:cubicBezTo>
                <a:cubicBezTo>
                  <a:pt x="885489" y="383357"/>
                  <a:pt x="730972" y="271879"/>
                  <a:pt x="635722" y="209790"/>
                </a:cubicBezTo>
                <a:cubicBezTo>
                  <a:pt x="540472" y="147701"/>
                  <a:pt x="545411" y="71501"/>
                  <a:pt x="445222" y="40457"/>
                </a:cubicBezTo>
                <a:cubicBezTo>
                  <a:pt x="345033" y="9413"/>
                  <a:pt x="-18328" y="29874"/>
                  <a:pt x="722" y="277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6" name="フリーフォーム: 図形 1125">
            <a:extLst>
              <a:ext uri="{FF2B5EF4-FFF2-40B4-BE49-F238E27FC236}">
                <a16:creationId xmlns:a16="http://schemas.microsoft.com/office/drawing/2014/main" id="{A65D67EA-8F31-426A-A59D-2DD93CCFFAE6}"/>
              </a:ext>
            </a:extLst>
          </p:cNvPr>
          <p:cNvSpPr/>
          <p:nvPr/>
        </p:nvSpPr>
        <p:spPr>
          <a:xfrm>
            <a:off x="5539347" y="7136992"/>
            <a:ext cx="1069805" cy="933270"/>
          </a:xfrm>
          <a:custGeom>
            <a:avLst/>
            <a:gdLst>
              <a:gd name="connsiteX0" fmla="*/ 2086 w 1069805"/>
              <a:gd name="connsiteY0" fmla="*/ 408 h 933270"/>
              <a:gd name="connsiteX1" fmla="*/ 57120 w 1069805"/>
              <a:gd name="connsiteY1" fmla="*/ 288275 h 933270"/>
              <a:gd name="connsiteX2" fmla="*/ 256086 w 1069805"/>
              <a:gd name="connsiteY2" fmla="*/ 605775 h 933270"/>
              <a:gd name="connsiteX3" fmla="*/ 1056186 w 1069805"/>
              <a:gd name="connsiteY3" fmla="*/ 923275 h 933270"/>
              <a:gd name="connsiteX4" fmla="*/ 781020 w 1069805"/>
              <a:gd name="connsiteY4" fmla="*/ 859775 h 933270"/>
              <a:gd name="connsiteX5" fmla="*/ 175653 w 1069805"/>
              <a:gd name="connsiteY5" fmla="*/ 703141 h 933270"/>
              <a:gd name="connsiteX6" fmla="*/ 27486 w 1069805"/>
              <a:gd name="connsiteY6" fmla="*/ 351775 h 933270"/>
              <a:gd name="connsiteX7" fmla="*/ 2086 w 1069805"/>
              <a:gd name="connsiteY7" fmla="*/ 408 h 9332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69805" h="933270">
                <a:moveTo>
                  <a:pt x="2086" y="408"/>
                </a:moveTo>
                <a:cubicBezTo>
                  <a:pt x="7025" y="-10175"/>
                  <a:pt x="14787" y="187380"/>
                  <a:pt x="57120" y="288275"/>
                </a:cubicBezTo>
                <a:cubicBezTo>
                  <a:pt x="99453" y="389170"/>
                  <a:pt x="89575" y="499942"/>
                  <a:pt x="256086" y="605775"/>
                </a:cubicBezTo>
                <a:cubicBezTo>
                  <a:pt x="422597" y="711608"/>
                  <a:pt x="968697" y="880942"/>
                  <a:pt x="1056186" y="923275"/>
                </a:cubicBezTo>
                <a:cubicBezTo>
                  <a:pt x="1143675" y="965608"/>
                  <a:pt x="781020" y="859775"/>
                  <a:pt x="781020" y="859775"/>
                </a:cubicBezTo>
                <a:cubicBezTo>
                  <a:pt x="634265" y="823086"/>
                  <a:pt x="301242" y="787808"/>
                  <a:pt x="175653" y="703141"/>
                </a:cubicBezTo>
                <a:cubicBezTo>
                  <a:pt x="50064" y="618474"/>
                  <a:pt x="55708" y="466780"/>
                  <a:pt x="27486" y="351775"/>
                </a:cubicBezTo>
                <a:cubicBezTo>
                  <a:pt x="-736" y="236770"/>
                  <a:pt x="-2853" y="10991"/>
                  <a:pt x="2086" y="40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7" name="フリーフォーム: 図形 1126">
            <a:extLst>
              <a:ext uri="{FF2B5EF4-FFF2-40B4-BE49-F238E27FC236}">
                <a16:creationId xmlns:a16="http://schemas.microsoft.com/office/drawing/2014/main" id="{83E8E393-DDE6-4B6F-B505-C36141AA28E2}"/>
              </a:ext>
            </a:extLst>
          </p:cNvPr>
          <p:cNvSpPr/>
          <p:nvPr/>
        </p:nvSpPr>
        <p:spPr>
          <a:xfrm>
            <a:off x="5990123" y="6278587"/>
            <a:ext cx="307442" cy="1469839"/>
          </a:xfrm>
          <a:custGeom>
            <a:avLst/>
            <a:gdLst>
              <a:gd name="connsiteX0" fmla="*/ 1102 w 307442"/>
              <a:gd name="connsiteY0" fmla="*/ 7913 h 1469839"/>
              <a:gd name="connsiteX1" fmla="*/ 194777 w 307442"/>
              <a:gd name="connsiteY1" fmla="*/ 252388 h 1469839"/>
              <a:gd name="connsiteX2" fmla="*/ 232877 w 307442"/>
              <a:gd name="connsiteY2" fmla="*/ 1439838 h 1469839"/>
              <a:gd name="connsiteX3" fmla="*/ 270977 w 307442"/>
              <a:gd name="connsiteY3" fmla="*/ 1084238 h 1469839"/>
              <a:gd name="connsiteX4" fmla="*/ 270977 w 307442"/>
              <a:gd name="connsiteY4" fmla="*/ 757213 h 1469839"/>
              <a:gd name="connsiteX5" fmla="*/ 293202 w 307442"/>
              <a:gd name="connsiteY5" fmla="*/ 414313 h 1469839"/>
              <a:gd name="connsiteX6" fmla="*/ 1102 w 307442"/>
              <a:gd name="connsiteY6" fmla="*/ 7913 h 14698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07442" h="1469839">
                <a:moveTo>
                  <a:pt x="1102" y="7913"/>
                </a:moveTo>
                <a:cubicBezTo>
                  <a:pt x="-15302" y="-19074"/>
                  <a:pt x="156148" y="13734"/>
                  <a:pt x="194777" y="252388"/>
                </a:cubicBezTo>
                <a:cubicBezTo>
                  <a:pt x="233406" y="491042"/>
                  <a:pt x="220177" y="1301196"/>
                  <a:pt x="232877" y="1439838"/>
                </a:cubicBezTo>
                <a:cubicBezTo>
                  <a:pt x="245577" y="1578480"/>
                  <a:pt x="264627" y="1198009"/>
                  <a:pt x="270977" y="1084238"/>
                </a:cubicBezTo>
                <a:cubicBezTo>
                  <a:pt x="277327" y="970467"/>
                  <a:pt x="267273" y="868867"/>
                  <a:pt x="270977" y="757213"/>
                </a:cubicBezTo>
                <a:cubicBezTo>
                  <a:pt x="274681" y="645559"/>
                  <a:pt x="333948" y="541842"/>
                  <a:pt x="293202" y="414313"/>
                </a:cubicBezTo>
                <a:cubicBezTo>
                  <a:pt x="252456" y="286784"/>
                  <a:pt x="17506" y="34900"/>
                  <a:pt x="1102" y="79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8" name="フリーフォーム: 図形 1127">
            <a:extLst>
              <a:ext uri="{FF2B5EF4-FFF2-40B4-BE49-F238E27FC236}">
                <a16:creationId xmlns:a16="http://schemas.microsoft.com/office/drawing/2014/main" id="{993338CA-59FD-46DF-9109-FA85DF457D12}"/>
              </a:ext>
            </a:extLst>
          </p:cNvPr>
          <p:cNvSpPr/>
          <p:nvPr/>
        </p:nvSpPr>
        <p:spPr>
          <a:xfrm>
            <a:off x="5715024" y="6846395"/>
            <a:ext cx="840477" cy="1017984"/>
          </a:xfrm>
          <a:custGeom>
            <a:avLst/>
            <a:gdLst>
              <a:gd name="connsiteX0" fmla="*/ 168251 w 840477"/>
              <a:gd name="connsiteY0" fmla="*/ 2080 h 1017984"/>
              <a:gd name="connsiteX1" fmla="*/ 117451 w 840477"/>
              <a:gd name="connsiteY1" fmla="*/ 421180 h 1017984"/>
              <a:gd name="connsiteX2" fmla="*/ 800076 w 840477"/>
              <a:gd name="connsiteY2" fmla="*/ 992680 h 1017984"/>
              <a:gd name="connsiteX3" fmla="*/ 714351 w 840477"/>
              <a:gd name="connsiteY3" fmla="*/ 900605 h 1017984"/>
              <a:gd name="connsiteX4" fmla="*/ 323826 w 840477"/>
              <a:gd name="connsiteY4" fmla="*/ 748205 h 1017984"/>
              <a:gd name="connsiteX5" fmla="*/ 3151 w 840477"/>
              <a:gd name="connsiteY5" fmla="*/ 595805 h 1017984"/>
              <a:gd name="connsiteX6" fmla="*/ 168251 w 840477"/>
              <a:gd name="connsiteY6" fmla="*/ 2080 h 10179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40477" h="1017984">
                <a:moveTo>
                  <a:pt x="168251" y="2080"/>
                </a:moveTo>
                <a:cubicBezTo>
                  <a:pt x="187301" y="-27024"/>
                  <a:pt x="12147" y="256080"/>
                  <a:pt x="117451" y="421180"/>
                </a:cubicBezTo>
                <a:cubicBezTo>
                  <a:pt x="222755" y="586280"/>
                  <a:pt x="700593" y="912776"/>
                  <a:pt x="800076" y="992680"/>
                </a:cubicBezTo>
                <a:cubicBezTo>
                  <a:pt x="899559" y="1072584"/>
                  <a:pt x="793726" y="941351"/>
                  <a:pt x="714351" y="900605"/>
                </a:cubicBezTo>
                <a:cubicBezTo>
                  <a:pt x="634976" y="859859"/>
                  <a:pt x="442359" y="799005"/>
                  <a:pt x="323826" y="748205"/>
                </a:cubicBezTo>
                <a:cubicBezTo>
                  <a:pt x="205293" y="697405"/>
                  <a:pt x="31726" y="727038"/>
                  <a:pt x="3151" y="595805"/>
                </a:cubicBezTo>
                <a:cubicBezTo>
                  <a:pt x="-25424" y="464572"/>
                  <a:pt x="149201" y="31184"/>
                  <a:pt x="168251" y="20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9" name="フリーフォーム: 図形 1128">
            <a:extLst>
              <a:ext uri="{FF2B5EF4-FFF2-40B4-BE49-F238E27FC236}">
                <a16:creationId xmlns:a16="http://schemas.microsoft.com/office/drawing/2014/main" id="{4F2E7040-0159-4167-AF6E-91DDC81C029E}"/>
              </a:ext>
            </a:extLst>
          </p:cNvPr>
          <p:cNvSpPr/>
          <p:nvPr/>
        </p:nvSpPr>
        <p:spPr>
          <a:xfrm>
            <a:off x="6154251" y="7102916"/>
            <a:ext cx="550478" cy="816594"/>
          </a:xfrm>
          <a:custGeom>
            <a:avLst/>
            <a:gdLst>
              <a:gd name="connsiteX0" fmla="*/ 382016 w 550478"/>
              <a:gd name="connsiteY0" fmla="*/ 2734 h 816594"/>
              <a:gd name="connsiteX1" fmla="*/ 348149 w 550478"/>
              <a:gd name="connsiteY1" fmla="*/ 328701 h 816594"/>
              <a:gd name="connsiteX2" fmla="*/ 540766 w 550478"/>
              <a:gd name="connsiteY2" fmla="*/ 796484 h 816594"/>
              <a:gd name="connsiteX3" fmla="*/ 466682 w 550478"/>
              <a:gd name="connsiteY3" fmla="*/ 713934 h 816594"/>
              <a:gd name="connsiteX4" fmla="*/ 1016 w 550478"/>
              <a:gd name="connsiteY4" fmla="*/ 555184 h 816594"/>
              <a:gd name="connsiteX5" fmla="*/ 339682 w 550478"/>
              <a:gd name="connsiteY5" fmla="*/ 597517 h 816594"/>
              <a:gd name="connsiteX6" fmla="*/ 263482 w 550478"/>
              <a:gd name="connsiteY6" fmla="*/ 508617 h 816594"/>
              <a:gd name="connsiteX7" fmla="*/ 382016 w 550478"/>
              <a:gd name="connsiteY7" fmla="*/ 2734 h 8165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50478" h="816594">
                <a:moveTo>
                  <a:pt x="382016" y="2734"/>
                </a:moveTo>
                <a:cubicBezTo>
                  <a:pt x="396127" y="-27252"/>
                  <a:pt x="321691" y="196409"/>
                  <a:pt x="348149" y="328701"/>
                </a:cubicBezTo>
                <a:cubicBezTo>
                  <a:pt x="374607" y="460993"/>
                  <a:pt x="521011" y="732279"/>
                  <a:pt x="540766" y="796484"/>
                </a:cubicBezTo>
                <a:cubicBezTo>
                  <a:pt x="560522" y="860690"/>
                  <a:pt x="556640" y="754151"/>
                  <a:pt x="466682" y="713934"/>
                </a:cubicBezTo>
                <a:cubicBezTo>
                  <a:pt x="376724" y="673717"/>
                  <a:pt x="22183" y="574587"/>
                  <a:pt x="1016" y="555184"/>
                </a:cubicBezTo>
                <a:cubicBezTo>
                  <a:pt x="-20151" y="535781"/>
                  <a:pt x="295938" y="605278"/>
                  <a:pt x="339682" y="597517"/>
                </a:cubicBezTo>
                <a:cubicBezTo>
                  <a:pt x="383426" y="589756"/>
                  <a:pt x="253957" y="608806"/>
                  <a:pt x="263482" y="508617"/>
                </a:cubicBezTo>
                <a:cubicBezTo>
                  <a:pt x="273007" y="408428"/>
                  <a:pt x="367905" y="32720"/>
                  <a:pt x="382016" y="27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0" name="フリーフォーム: 図形 1129">
            <a:extLst>
              <a:ext uri="{FF2B5EF4-FFF2-40B4-BE49-F238E27FC236}">
                <a16:creationId xmlns:a16="http://schemas.microsoft.com/office/drawing/2014/main" id="{78574544-46AF-4A91-A3B6-69D2BD323A90}"/>
              </a:ext>
            </a:extLst>
          </p:cNvPr>
          <p:cNvSpPr/>
          <p:nvPr/>
        </p:nvSpPr>
        <p:spPr>
          <a:xfrm>
            <a:off x="5851863" y="7880541"/>
            <a:ext cx="685214" cy="718411"/>
          </a:xfrm>
          <a:custGeom>
            <a:avLst/>
            <a:gdLst>
              <a:gd name="connsiteX0" fmla="*/ 6012 w 685214"/>
              <a:gd name="connsiteY0" fmla="*/ 9334 h 718411"/>
              <a:gd name="connsiteX1" fmla="*/ 104437 w 685214"/>
              <a:gd name="connsiteY1" fmla="*/ 279209 h 718411"/>
              <a:gd name="connsiteX2" fmla="*/ 425112 w 685214"/>
              <a:gd name="connsiteY2" fmla="*/ 653859 h 718411"/>
              <a:gd name="connsiteX3" fmla="*/ 682287 w 685214"/>
              <a:gd name="connsiteY3" fmla="*/ 717359 h 718411"/>
              <a:gd name="connsiteX4" fmla="*/ 571162 w 685214"/>
              <a:gd name="connsiteY4" fmla="*/ 695134 h 718411"/>
              <a:gd name="connsiteX5" fmla="*/ 250487 w 685214"/>
              <a:gd name="connsiteY5" fmla="*/ 622109 h 718411"/>
              <a:gd name="connsiteX6" fmla="*/ 6012 w 685214"/>
              <a:gd name="connsiteY6" fmla="*/ 9334 h 7184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85214" h="718411">
                <a:moveTo>
                  <a:pt x="6012" y="9334"/>
                </a:moveTo>
                <a:cubicBezTo>
                  <a:pt x="-18330" y="-47816"/>
                  <a:pt x="34587" y="171788"/>
                  <a:pt x="104437" y="279209"/>
                </a:cubicBezTo>
                <a:cubicBezTo>
                  <a:pt x="174287" y="386630"/>
                  <a:pt x="328804" y="580834"/>
                  <a:pt x="425112" y="653859"/>
                </a:cubicBezTo>
                <a:cubicBezTo>
                  <a:pt x="521420" y="726884"/>
                  <a:pt x="657945" y="710480"/>
                  <a:pt x="682287" y="717359"/>
                </a:cubicBezTo>
                <a:cubicBezTo>
                  <a:pt x="706629" y="724238"/>
                  <a:pt x="571162" y="695134"/>
                  <a:pt x="571162" y="695134"/>
                </a:cubicBezTo>
                <a:cubicBezTo>
                  <a:pt x="499195" y="679259"/>
                  <a:pt x="342562" y="737467"/>
                  <a:pt x="250487" y="622109"/>
                </a:cubicBezTo>
                <a:cubicBezTo>
                  <a:pt x="158412" y="506751"/>
                  <a:pt x="30354" y="66484"/>
                  <a:pt x="6012" y="93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1" name="楕円 1130">
            <a:extLst>
              <a:ext uri="{FF2B5EF4-FFF2-40B4-BE49-F238E27FC236}">
                <a16:creationId xmlns:a16="http://schemas.microsoft.com/office/drawing/2014/main" id="{3B687338-1857-4AAD-A384-98502D0C7C90}"/>
              </a:ext>
            </a:extLst>
          </p:cNvPr>
          <p:cNvSpPr/>
          <p:nvPr/>
        </p:nvSpPr>
        <p:spPr>
          <a:xfrm>
            <a:off x="5826125" y="4348163"/>
            <a:ext cx="45719" cy="45719"/>
          </a:xfrm>
          <a:prstGeom prst="ellips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2" name="フリーフォーム: 図形 1131">
            <a:extLst>
              <a:ext uri="{FF2B5EF4-FFF2-40B4-BE49-F238E27FC236}">
                <a16:creationId xmlns:a16="http://schemas.microsoft.com/office/drawing/2014/main" id="{321B7AE7-4C86-40DE-83B6-D66186A61CEA}"/>
              </a:ext>
            </a:extLst>
          </p:cNvPr>
          <p:cNvSpPr/>
          <p:nvPr/>
        </p:nvSpPr>
        <p:spPr>
          <a:xfrm>
            <a:off x="3166253" y="2929028"/>
            <a:ext cx="911860" cy="1382385"/>
          </a:xfrm>
          <a:custGeom>
            <a:avLst/>
            <a:gdLst>
              <a:gd name="connsiteX0" fmla="*/ 910447 w 911860"/>
              <a:gd name="connsiteY0" fmla="*/ 439 h 1382385"/>
              <a:gd name="connsiteX1" fmla="*/ 495580 w 911860"/>
              <a:gd name="connsiteY1" fmla="*/ 525372 h 1382385"/>
              <a:gd name="connsiteX2" fmla="*/ 322014 w 911860"/>
              <a:gd name="connsiteY2" fmla="*/ 1058772 h 1382385"/>
              <a:gd name="connsiteX3" fmla="*/ 280 w 911860"/>
              <a:gd name="connsiteY3" fmla="*/ 1380505 h 1382385"/>
              <a:gd name="connsiteX4" fmla="*/ 266980 w 911860"/>
              <a:gd name="connsiteY4" fmla="*/ 1168839 h 1382385"/>
              <a:gd name="connsiteX5" fmla="*/ 347414 w 911860"/>
              <a:gd name="connsiteY5" fmla="*/ 715872 h 1382385"/>
              <a:gd name="connsiteX6" fmla="*/ 338947 w 911860"/>
              <a:gd name="connsiteY6" fmla="*/ 614272 h 1382385"/>
              <a:gd name="connsiteX7" fmla="*/ 910447 w 911860"/>
              <a:gd name="connsiteY7" fmla="*/ 439 h 13823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11860" h="1382385">
                <a:moveTo>
                  <a:pt x="910447" y="439"/>
                </a:moveTo>
                <a:cubicBezTo>
                  <a:pt x="936553" y="-14378"/>
                  <a:pt x="593652" y="348983"/>
                  <a:pt x="495580" y="525372"/>
                </a:cubicBezTo>
                <a:cubicBezTo>
                  <a:pt x="397508" y="701761"/>
                  <a:pt x="404564" y="916250"/>
                  <a:pt x="322014" y="1058772"/>
                </a:cubicBezTo>
                <a:cubicBezTo>
                  <a:pt x="239464" y="1201294"/>
                  <a:pt x="9452" y="1362161"/>
                  <a:pt x="280" y="1380505"/>
                </a:cubicBezTo>
                <a:cubicBezTo>
                  <a:pt x="-8892" y="1398850"/>
                  <a:pt x="209124" y="1279611"/>
                  <a:pt x="266980" y="1168839"/>
                </a:cubicBezTo>
                <a:cubicBezTo>
                  <a:pt x="324836" y="1058067"/>
                  <a:pt x="335420" y="808300"/>
                  <a:pt x="347414" y="715872"/>
                </a:cubicBezTo>
                <a:cubicBezTo>
                  <a:pt x="359408" y="623444"/>
                  <a:pt x="243697" y="731394"/>
                  <a:pt x="338947" y="614272"/>
                </a:cubicBezTo>
                <a:cubicBezTo>
                  <a:pt x="434197" y="497150"/>
                  <a:pt x="884341" y="15256"/>
                  <a:pt x="910447" y="4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3" name="フリーフォーム: 図形 1132">
            <a:extLst>
              <a:ext uri="{FF2B5EF4-FFF2-40B4-BE49-F238E27FC236}">
                <a16:creationId xmlns:a16="http://schemas.microsoft.com/office/drawing/2014/main" id="{C28A7D8B-8FE1-41B0-8474-C9560202AB19}"/>
              </a:ext>
            </a:extLst>
          </p:cNvPr>
          <p:cNvSpPr/>
          <p:nvPr/>
        </p:nvSpPr>
        <p:spPr>
          <a:xfrm>
            <a:off x="4047294" y="2438059"/>
            <a:ext cx="1359496" cy="827488"/>
          </a:xfrm>
          <a:custGeom>
            <a:avLst/>
            <a:gdLst>
              <a:gd name="connsiteX0" fmla="*/ 1352746 w 1359496"/>
              <a:gd name="connsiteY0" fmla="*/ 20661 h 827488"/>
              <a:gd name="connsiteX1" fmla="*/ 341826 w 1359496"/>
              <a:gd name="connsiteY1" fmla="*/ 81621 h 827488"/>
              <a:gd name="connsiteX2" fmla="*/ 82746 w 1359496"/>
              <a:gd name="connsiteY2" fmla="*/ 813141 h 827488"/>
              <a:gd name="connsiteX3" fmla="*/ 133546 w 1359496"/>
              <a:gd name="connsiteY3" fmla="*/ 538821 h 827488"/>
              <a:gd name="connsiteX4" fmla="*/ 6546 w 1359496"/>
              <a:gd name="connsiteY4" fmla="*/ 193381 h 827488"/>
              <a:gd name="connsiteX5" fmla="*/ 372306 w 1359496"/>
              <a:gd name="connsiteY5" fmla="*/ 117181 h 827488"/>
              <a:gd name="connsiteX6" fmla="*/ 763466 w 1359496"/>
              <a:gd name="connsiteY6" fmla="*/ 107021 h 827488"/>
              <a:gd name="connsiteX7" fmla="*/ 1352746 w 1359496"/>
              <a:gd name="connsiteY7" fmla="*/ 20661 h 827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59496" h="827488">
                <a:moveTo>
                  <a:pt x="1352746" y="20661"/>
                </a:moveTo>
                <a:cubicBezTo>
                  <a:pt x="1282473" y="16428"/>
                  <a:pt x="553493" y="-50459"/>
                  <a:pt x="341826" y="81621"/>
                </a:cubicBezTo>
                <a:cubicBezTo>
                  <a:pt x="130159" y="213701"/>
                  <a:pt x="117459" y="736941"/>
                  <a:pt x="82746" y="813141"/>
                </a:cubicBezTo>
                <a:cubicBezTo>
                  <a:pt x="48033" y="889341"/>
                  <a:pt x="146246" y="642114"/>
                  <a:pt x="133546" y="538821"/>
                </a:cubicBezTo>
                <a:cubicBezTo>
                  <a:pt x="120846" y="435528"/>
                  <a:pt x="-33247" y="263654"/>
                  <a:pt x="6546" y="193381"/>
                </a:cubicBezTo>
                <a:cubicBezTo>
                  <a:pt x="46339" y="123108"/>
                  <a:pt x="246153" y="131574"/>
                  <a:pt x="372306" y="117181"/>
                </a:cubicBezTo>
                <a:cubicBezTo>
                  <a:pt x="498459" y="102788"/>
                  <a:pt x="601753" y="119721"/>
                  <a:pt x="763466" y="107021"/>
                </a:cubicBezTo>
                <a:cubicBezTo>
                  <a:pt x="925179" y="94321"/>
                  <a:pt x="1423019" y="24894"/>
                  <a:pt x="1352746" y="206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4" name="フリーフォーム: 図形 1133">
            <a:extLst>
              <a:ext uri="{FF2B5EF4-FFF2-40B4-BE49-F238E27FC236}">
                <a16:creationId xmlns:a16="http://schemas.microsoft.com/office/drawing/2014/main" id="{76853F4F-2829-48DC-A1BE-94020B409131}"/>
              </a:ext>
            </a:extLst>
          </p:cNvPr>
          <p:cNvSpPr/>
          <p:nvPr/>
        </p:nvSpPr>
        <p:spPr>
          <a:xfrm>
            <a:off x="3748411" y="3312160"/>
            <a:ext cx="769226" cy="1301790"/>
          </a:xfrm>
          <a:custGeom>
            <a:avLst/>
            <a:gdLst>
              <a:gd name="connsiteX0" fmla="*/ 767709 w 769226"/>
              <a:gd name="connsiteY0" fmla="*/ 0 h 1301790"/>
              <a:gd name="connsiteX1" fmla="*/ 493389 w 769226"/>
              <a:gd name="connsiteY1" fmla="*/ 477520 h 1301790"/>
              <a:gd name="connsiteX2" fmla="*/ 229229 w 769226"/>
              <a:gd name="connsiteY2" fmla="*/ 1137920 h 1301790"/>
              <a:gd name="connsiteX3" fmla="*/ 629 w 769226"/>
              <a:gd name="connsiteY3" fmla="*/ 1290320 h 1301790"/>
              <a:gd name="connsiteX4" fmla="*/ 300349 w 769226"/>
              <a:gd name="connsiteY4" fmla="*/ 914400 h 1301790"/>
              <a:gd name="connsiteX5" fmla="*/ 320669 w 769226"/>
              <a:gd name="connsiteY5" fmla="*/ 650240 h 1301790"/>
              <a:gd name="connsiteX6" fmla="*/ 366389 w 769226"/>
              <a:gd name="connsiteY6" fmla="*/ 477520 h 1301790"/>
              <a:gd name="connsiteX7" fmla="*/ 767709 w 769226"/>
              <a:gd name="connsiteY7" fmla="*/ 0 h 13017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69226" h="1301790">
                <a:moveTo>
                  <a:pt x="767709" y="0"/>
                </a:moveTo>
                <a:cubicBezTo>
                  <a:pt x="788876" y="0"/>
                  <a:pt x="583136" y="287867"/>
                  <a:pt x="493389" y="477520"/>
                </a:cubicBezTo>
                <a:cubicBezTo>
                  <a:pt x="403642" y="667173"/>
                  <a:pt x="311356" y="1002453"/>
                  <a:pt x="229229" y="1137920"/>
                </a:cubicBezTo>
                <a:cubicBezTo>
                  <a:pt x="147102" y="1273387"/>
                  <a:pt x="-11224" y="1327573"/>
                  <a:pt x="629" y="1290320"/>
                </a:cubicBezTo>
                <a:cubicBezTo>
                  <a:pt x="12482" y="1253067"/>
                  <a:pt x="247009" y="1021080"/>
                  <a:pt x="300349" y="914400"/>
                </a:cubicBezTo>
                <a:cubicBezTo>
                  <a:pt x="353689" y="807720"/>
                  <a:pt x="309662" y="723053"/>
                  <a:pt x="320669" y="650240"/>
                </a:cubicBezTo>
                <a:cubicBezTo>
                  <a:pt x="331676" y="577427"/>
                  <a:pt x="294422" y="586740"/>
                  <a:pt x="366389" y="477520"/>
                </a:cubicBezTo>
                <a:cubicBezTo>
                  <a:pt x="438356" y="368300"/>
                  <a:pt x="746542" y="0"/>
                  <a:pt x="767709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5" name="フリーフォーム: 図形 1134">
            <a:extLst>
              <a:ext uri="{FF2B5EF4-FFF2-40B4-BE49-F238E27FC236}">
                <a16:creationId xmlns:a16="http://schemas.microsoft.com/office/drawing/2014/main" id="{B939B766-E346-4215-811A-1F5478521B2F}"/>
              </a:ext>
            </a:extLst>
          </p:cNvPr>
          <p:cNvSpPr/>
          <p:nvPr/>
        </p:nvSpPr>
        <p:spPr>
          <a:xfrm>
            <a:off x="3080714" y="3564324"/>
            <a:ext cx="689185" cy="694788"/>
          </a:xfrm>
          <a:custGeom>
            <a:avLst/>
            <a:gdLst>
              <a:gd name="connsiteX0" fmla="*/ 607366 w 689185"/>
              <a:gd name="connsiteY0" fmla="*/ 37396 h 694788"/>
              <a:gd name="connsiteX1" fmla="*/ 551486 w 689185"/>
              <a:gd name="connsiteY1" fmla="*/ 67876 h 694788"/>
              <a:gd name="connsiteX2" fmla="*/ 94286 w 689185"/>
              <a:gd name="connsiteY2" fmla="*/ 326956 h 694788"/>
              <a:gd name="connsiteX3" fmla="*/ 2846 w 689185"/>
              <a:gd name="connsiteY3" fmla="*/ 692716 h 694788"/>
              <a:gd name="connsiteX4" fmla="*/ 23166 w 689185"/>
              <a:gd name="connsiteY4" fmla="*/ 469196 h 694788"/>
              <a:gd name="connsiteX5" fmla="*/ 23166 w 689185"/>
              <a:gd name="connsiteY5" fmla="*/ 326956 h 694788"/>
              <a:gd name="connsiteX6" fmla="*/ 195886 w 689185"/>
              <a:gd name="connsiteY6" fmla="*/ 169476 h 694788"/>
              <a:gd name="connsiteX7" fmla="*/ 668326 w 689185"/>
              <a:gd name="connsiteY7" fmla="*/ 6916 h 694788"/>
              <a:gd name="connsiteX8" fmla="*/ 607366 w 689185"/>
              <a:gd name="connsiteY8" fmla="*/ 37396 h 6947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89185" h="694788">
                <a:moveTo>
                  <a:pt x="607366" y="37396"/>
                </a:moveTo>
                <a:cubicBezTo>
                  <a:pt x="587893" y="47556"/>
                  <a:pt x="551486" y="67876"/>
                  <a:pt x="551486" y="67876"/>
                </a:cubicBezTo>
                <a:cubicBezTo>
                  <a:pt x="465973" y="116136"/>
                  <a:pt x="185726" y="222816"/>
                  <a:pt x="94286" y="326956"/>
                </a:cubicBezTo>
                <a:cubicBezTo>
                  <a:pt x="2846" y="431096"/>
                  <a:pt x="14699" y="669009"/>
                  <a:pt x="2846" y="692716"/>
                </a:cubicBezTo>
                <a:cubicBezTo>
                  <a:pt x="-9007" y="716423"/>
                  <a:pt x="19779" y="530156"/>
                  <a:pt x="23166" y="469196"/>
                </a:cubicBezTo>
                <a:cubicBezTo>
                  <a:pt x="26553" y="408236"/>
                  <a:pt x="-5621" y="376909"/>
                  <a:pt x="23166" y="326956"/>
                </a:cubicBezTo>
                <a:cubicBezTo>
                  <a:pt x="51953" y="277003"/>
                  <a:pt x="88359" y="222816"/>
                  <a:pt x="195886" y="169476"/>
                </a:cubicBezTo>
                <a:cubicBezTo>
                  <a:pt x="303413" y="116136"/>
                  <a:pt x="603133" y="30623"/>
                  <a:pt x="668326" y="6916"/>
                </a:cubicBezTo>
                <a:cubicBezTo>
                  <a:pt x="733519" y="-16791"/>
                  <a:pt x="626839" y="27236"/>
                  <a:pt x="607366" y="3739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6" name="フリーフォーム: 図形 1135">
            <a:extLst>
              <a:ext uri="{FF2B5EF4-FFF2-40B4-BE49-F238E27FC236}">
                <a16:creationId xmlns:a16="http://schemas.microsoft.com/office/drawing/2014/main" id="{8B630D18-2FCB-4B00-A16F-CED92283CB18}"/>
              </a:ext>
            </a:extLst>
          </p:cNvPr>
          <p:cNvSpPr/>
          <p:nvPr/>
        </p:nvSpPr>
        <p:spPr>
          <a:xfrm>
            <a:off x="3121805" y="4052750"/>
            <a:ext cx="830440" cy="723588"/>
          </a:xfrm>
          <a:custGeom>
            <a:avLst/>
            <a:gdLst>
              <a:gd name="connsiteX0" fmla="*/ 830435 w 830440"/>
              <a:gd name="connsiteY0" fmla="*/ 1090 h 723588"/>
              <a:gd name="connsiteX1" fmla="*/ 317355 w 830440"/>
              <a:gd name="connsiteY1" fmla="*/ 382090 h 723588"/>
              <a:gd name="connsiteX2" fmla="*/ 2395 w 830440"/>
              <a:gd name="connsiteY2" fmla="*/ 722450 h 723588"/>
              <a:gd name="connsiteX3" fmla="*/ 175115 w 830440"/>
              <a:gd name="connsiteY3" fmla="*/ 488770 h 723588"/>
              <a:gd name="connsiteX4" fmla="*/ 225915 w 830440"/>
              <a:gd name="connsiteY4" fmla="*/ 387170 h 723588"/>
              <a:gd name="connsiteX5" fmla="*/ 307195 w 830440"/>
              <a:gd name="connsiteY5" fmla="*/ 270330 h 723588"/>
              <a:gd name="connsiteX6" fmla="*/ 830435 w 830440"/>
              <a:gd name="connsiteY6" fmla="*/ 1090 h 7235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30440" h="723588">
                <a:moveTo>
                  <a:pt x="830435" y="1090"/>
                </a:moveTo>
                <a:cubicBezTo>
                  <a:pt x="832128" y="19717"/>
                  <a:pt x="455362" y="261863"/>
                  <a:pt x="317355" y="382090"/>
                </a:cubicBezTo>
                <a:cubicBezTo>
                  <a:pt x="179348" y="502317"/>
                  <a:pt x="26102" y="704670"/>
                  <a:pt x="2395" y="722450"/>
                </a:cubicBezTo>
                <a:cubicBezTo>
                  <a:pt x="-21312" y="740230"/>
                  <a:pt x="137862" y="544650"/>
                  <a:pt x="175115" y="488770"/>
                </a:cubicBezTo>
                <a:cubicBezTo>
                  <a:pt x="212368" y="432890"/>
                  <a:pt x="203902" y="423577"/>
                  <a:pt x="225915" y="387170"/>
                </a:cubicBezTo>
                <a:cubicBezTo>
                  <a:pt x="247928" y="350763"/>
                  <a:pt x="204748" y="332983"/>
                  <a:pt x="307195" y="270330"/>
                </a:cubicBezTo>
                <a:cubicBezTo>
                  <a:pt x="409642" y="207677"/>
                  <a:pt x="828742" y="-17537"/>
                  <a:pt x="830435" y="10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8" name="フリーフォーム: 図形 1137">
            <a:extLst>
              <a:ext uri="{FF2B5EF4-FFF2-40B4-BE49-F238E27FC236}">
                <a16:creationId xmlns:a16="http://schemas.microsoft.com/office/drawing/2014/main" id="{A3451654-DE02-499D-9B0A-9EFDE033DD9B}"/>
              </a:ext>
            </a:extLst>
          </p:cNvPr>
          <p:cNvSpPr/>
          <p:nvPr/>
        </p:nvSpPr>
        <p:spPr>
          <a:xfrm>
            <a:off x="5841976" y="2509230"/>
            <a:ext cx="1002008" cy="729043"/>
          </a:xfrm>
          <a:custGeom>
            <a:avLst/>
            <a:gdLst>
              <a:gd name="connsiteX0" fmla="*/ 24 w 1002008"/>
              <a:gd name="connsiteY0" fmla="*/ 5370 h 729043"/>
              <a:gd name="connsiteX1" fmla="*/ 702757 w 1002008"/>
              <a:gd name="connsiteY1" fmla="*/ 208570 h 729043"/>
              <a:gd name="connsiteX2" fmla="*/ 990624 w 1002008"/>
              <a:gd name="connsiteY2" fmla="*/ 725037 h 729043"/>
              <a:gd name="connsiteX3" fmla="*/ 939824 w 1002008"/>
              <a:gd name="connsiteY3" fmla="*/ 437170 h 729043"/>
              <a:gd name="connsiteX4" fmla="*/ 897491 w 1002008"/>
              <a:gd name="connsiteY4" fmla="*/ 233970 h 729043"/>
              <a:gd name="connsiteX5" fmla="*/ 677357 w 1002008"/>
              <a:gd name="connsiteY5" fmla="*/ 73103 h 729043"/>
              <a:gd name="connsiteX6" fmla="*/ 24 w 1002008"/>
              <a:gd name="connsiteY6" fmla="*/ 5370 h 7290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02008" h="729043">
                <a:moveTo>
                  <a:pt x="24" y="5370"/>
                </a:moveTo>
                <a:cubicBezTo>
                  <a:pt x="4257" y="27948"/>
                  <a:pt x="537657" y="88626"/>
                  <a:pt x="702757" y="208570"/>
                </a:cubicBezTo>
                <a:cubicBezTo>
                  <a:pt x="867857" y="328514"/>
                  <a:pt x="951113" y="686937"/>
                  <a:pt x="990624" y="725037"/>
                </a:cubicBezTo>
                <a:cubicBezTo>
                  <a:pt x="1030135" y="763137"/>
                  <a:pt x="955346" y="519014"/>
                  <a:pt x="939824" y="437170"/>
                </a:cubicBezTo>
                <a:cubicBezTo>
                  <a:pt x="924302" y="355326"/>
                  <a:pt x="941235" y="294648"/>
                  <a:pt x="897491" y="233970"/>
                </a:cubicBezTo>
                <a:cubicBezTo>
                  <a:pt x="853747" y="173292"/>
                  <a:pt x="824113" y="109792"/>
                  <a:pt x="677357" y="73103"/>
                </a:cubicBezTo>
                <a:cubicBezTo>
                  <a:pt x="530601" y="36414"/>
                  <a:pt x="-4209" y="-17208"/>
                  <a:pt x="24" y="537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9" name="フリーフォーム: 図形 1138">
            <a:extLst>
              <a:ext uri="{FF2B5EF4-FFF2-40B4-BE49-F238E27FC236}">
                <a16:creationId xmlns:a16="http://schemas.microsoft.com/office/drawing/2014/main" id="{E654A353-FA8A-409C-8C8B-3D2E3B28B3C0}"/>
              </a:ext>
            </a:extLst>
          </p:cNvPr>
          <p:cNvSpPr/>
          <p:nvPr/>
        </p:nvSpPr>
        <p:spPr>
          <a:xfrm>
            <a:off x="6362735" y="3185061"/>
            <a:ext cx="750695" cy="768073"/>
          </a:xfrm>
          <a:custGeom>
            <a:avLst/>
            <a:gdLst>
              <a:gd name="connsiteX0" fmla="*/ 2505 w 750695"/>
              <a:gd name="connsiteY0" fmla="*/ 99 h 768073"/>
              <a:gd name="connsiteX1" fmla="*/ 485105 w 750695"/>
              <a:gd name="connsiteY1" fmla="*/ 279499 h 768073"/>
              <a:gd name="connsiteX2" fmla="*/ 683225 w 750695"/>
              <a:gd name="connsiteY2" fmla="*/ 767179 h 768073"/>
              <a:gd name="connsiteX3" fmla="*/ 657825 w 750695"/>
              <a:gd name="connsiteY3" fmla="*/ 396339 h 768073"/>
              <a:gd name="connsiteX4" fmla="*/ 713705 w 750695"/>
              <a:gd name="connsiteY4" fmla="*/ 249019 h 768073"/>
              <a:gd name="connsiteX5" fmla="*/ 2505 w 750695"/>
              <a:gd name="connsiteY5" fmla="*/ 99 h 7680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50695" h="768073">
                <a:moveTo>
                  <a:pt x="2505" y="99"/>
                </a:moveTo>
                <a:cubicBezTo>
                  <a:pt x="-35595" y="5179"/>
                  <a:pt x="371652" y="151652"/>
                  <a:pt x="485105" y="279499"/>
                </a:cubicBezTo>
                <a:cubicBezTo>
                  <a:pt x="598558" y="407346"/>
                  <a:pt x="654438" y="747706"/>
                  <a:pt x="683225" y="767179"/>
                </a:cubicBezTo>
                <a:cubicBezTo>
                  <a:pt x="712012" y="786652"/>
                  <a:pt x="652745" y="482699"/>
                  <a:pt x="657825" y="396339"/>
                </a:cubicBezTo>
                <a:cubicBezTo>
                  <a:pt x="662905" y="309979"/>
                  <a:pt x="820385" y="312519"/>
                  <a:pt x="713705" y="249019"/>
                </a:cubicBezTo>
                <a:cubicBezTo>
                  <a:pt x="607025" y="185519"/>
                  <a:pt x="40605" y="-4981"/>
                  <a:pt x="2505" y="9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0" name="フリーフォーム: 図形 1139">
            <a:extLst>
              <a:ext uri="{FF2B5EF4-FFF2-40B4-BE49-F238E27FC236}">
                <a16:creationId xmlns:a16="http://schemas.microsoft.com/office/drawing/2014/main" id="{4BBDF0A7-3F7C-4A66-8DF4-26373A8623DC}"/>
              </a:ext>
            </a:extLst>
          </p:cNvPr>
          <p:cNvSpPr/>
          <p:nvPr/>
        </p:nvSpPr>
        <p:spPr>
          <a:xfrm>
            <a:off x="6962694" y="3896234"/>
            <a:ext cx="359870" cy="452818"/>
          </a:xfrm>
          <a:custGeom>
            <a:avLst/>
            <a:gdLst>
              <a:gd name="connsiteX0" fmla="*/ 1986 w 359870"/>
              <a:gd name="connsiteY0" fmla="*/ 126 h 452818"/>
              <a:gd name="connsiteX1" fmla="*/ 200106 w 359870"/>
              <a:gd name="connsiteY1" fmla="*/ 137286 h 452818"/>
              <a:gd name="connsiteX2" fmla="*/ 240746 w 359870"/>
              <a:gd name="connsiteY2" fmla="*/ 452246 h 452818"/>
              <a:gd name="connsiteX3" fmla="*/ 322026 w 359870"/>
              <a:gd name="connsiteY3" fmla="*/ 213486 h 452818"/>
              <a:gd name="connsiteX4" fmla="*/ 337266 w 359870"/>
              <a:gd name="connsiteY4" fmla="*/ 157606 h 452818"/>
              <a:gd name="connsiteX5" fmla="*/ 1986 w 359870"/>
              <a:gd name="connsiteY5" fmla="*/ 126 h 4528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9870" h="452818">
                <a:moveTo>
                  <a:pt x="1986" y="126"/>
                </a:moveTo>
                <a:cubicBezTo>
                  <a:pt x="-20874" y="-3261"/>
                  <a:pt x="160313" y="61933"/>
                  <a:pt x="200106" y="137286"/>
                </a:cubicBezTo>
                <a:cubicBezTo>
                  <a:pt x="239899" y="212639"/>
                  <a:pt x="220426" y="439546"/>
                  <a:pt x="240746" y="452246"/>
                </a:cubicBezTo>
                <a:cubicBezTo>
                  <a:pt x="261066" y="464946"/>
                  <a:pt x="305939" y="262593"/>
                  <a:pt x="322026" y="213486"/>
                </a:cubicBezTo>
                <a:cubicBezTo>
                  <a:pt x="338113" y="164379"/>
                  <a:pt x="388913" y="189779"/>
                  <a:pt x="337266" y="157606"/>
                </a:cubicBezTo>
                <a:cubicBezTo>
                  <a:pt x="285619" y="125433"/>
                  <a:pt x="24846" y="3513"/>
                  <a:pt x="1986" y="1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1" name="フリーフォーム: 図形 1140">
            <a:extLst>
              <a:ext uri="{FF2B5EF4-FFF2-40B4-BE49-F238E27FC236}">
                <a16:creationId xmlns:a16="http://schemas.microsoft.com/office/drawing/2014/main" id="{6ED049F2-5F71-46BC-9DFC-876D825BA1DF}"/>
              </a:ext>
            </a:extLst>
          </p:cNvPr>
          <p:cNvSpPr/>
          <p:nvPr/>
        </p:nvSpPr>
        <p:spPr>
          <a:xfrm>
            <a:off x="6117627" y="6041838"/>
            <a:ext cx="187783" cy="330840"/>
          </a:xfrm>
          <a:custGeom>
            <a:avLst/>
            <a:gdLst>
              <a:gd name="connsiteX0" fmla="*/ 54573 w 187783"/>
              <a:gd name="connsiteY0" fmla="*/ 3362 h 330840"/>
              <a:gd name="connsiteX1" fmla="*/ 54573 w 187783"/>
              <a:gd name="connsiteY1" fmla="*/ 84642 h 330840"/>
              <a:gd name="connsiteX2" fmla="*/ 181573 w 187783"/>
              <a:gd name="connsiteY2" fmla="*/ 323402 h 330840"/>
              <a:gd name="connsiteX3" fmla="*/ 151093 w 187783"/>
              <a:gd name="connsiteY3" fmla="*/ 262442 h 330840"/>
              <a:gd name="connsiteX4" fmla="*/ 3773 w 187783"/>
              <a:gd name="connsiteY4" fmla="*/ 181162 h 330840"/>
              <a:gd name="connsiteX5" fmla="*/ 54573 w 187783"/>
              <a:gd name="connsiteY5" fmla="*/ 3362 h 3308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7783" h="330840">
                <a:moveTo>
                  <a:pt x="54573" y="3362"/>
                </a:moveTo>
                <a:cubicBezTo>
                  <a:pt x="63040" y="-12725"/>
                  <a:pt x="33406" y="31302"/>
                  <a:pt x="54573" y="84642"/>
                </a:cubicBezTo>
                <a:cubicBezTo>
                  <a:pt x="75740" y="137982"/>
                  <a:pt x="165486" y="293769"/>
                  <a:pt x="181573" y="323402"/>
                </a:cubicBezTo>
                <a:cubicBezTo>
                  <a:pt x="197660" y="353035"/>
                  <a:pt x="180726" y="286149"/>
                  <a:pt x="151093" y="262442"/>
                </a:cubicBezTo>
                <a:cubicBezTo>
                  <a:pt x="121460" y="238735"/>
                  <a:pt x="23246" y="221802"/>
                  <a:pt x="3773" y="181162"/>
                </a:cubicBezTo>
                <a:cubicBezTo>
                  <a:pt x="-15700" y="140522"/>
                  <a:pt x="46106" y="19449"/>
                  <a:pt x="54573" y="33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2" name="フリーフォーム: 図形 1141">
            <a:extLst>
              <a:ext uri="{FF2B5EF4-FFF2-40B4-BE49-F238E27FC236}">
                <a16:creationId xmlns:a16="http://schemas.microsoft.com/office/drawing/2014/main" id="{04A514DA-5F16-4C62-BEAE-97FF4D22478B}"/>
              </a:ext>
            </a:extLst>
          </p:cNvPr>
          <p:cNvSpPr/>
          <p:nvPr/>
        </p:nvSpPr>
        <p:spPr>
          <a:xfrm>
            <a:off x="5617970" y="5300279"/>
            <a:ext cx="174834" cy="248752"/>
          </a:xfrm>
          <a:custGeom>
            <a:avLst/>
            <a:gdLst>
              <a:gd name="connsiteX0" fmla="*/ 174818 w 174834"/>
              <a:gd name="connsiteY0" fmla="*/ 384 h 248752"/>
              <a:gd name="connsiteX1" fmla="*/ 65280 w 174834"/>
              <a:gd name="connsiteY1" fmla="*/ 60709 h 248752"/>
              <a:gd name="connsiteX2" fmla="*/ 1780 w 174834"/>
              <a:gd name="connsiteY2" fmla="*/ 244859 h 248752"/>
              <a:gd name="connsiteX3" fmla="*/ 22418 w 174834"/>
              <a:gd name="connsiteY3" fmla="*/ 178184 h 248752"/>
              <a:gd name="connsiteX4" fmla="*/ 73218 w 174834"/>
              <a:gd name="connsiteY4" fmla="*/ 82934 h 248752"/>
              <a:gd name="connsiteX5" fmla="*/ 174818 w 174834"/>
              <a:gd name="connsiteY5" fmla="*/ 384 h 2487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4834" h="248752">
                <a:moveTo>
                  <a:pt x="174818" y="384"/>
                </a:moveTo>
                <a:cubicBezTo>
                  <a:pt x="173495" y="-3320"/>
                  <a:pt x="94120" y="19963"/>
                  <a:pt x="65280" y="60709"/>
                </a:cubicBezTo>
                <a:cubicBezTo>
                  <a:pt x="36440" y="101455"/>
                  <a:pt x="8924" y="225280"/>
                  <a:pt x="1780" y="244859"/>
                </a:cubicBezTo>
                <a:cubicBezTo>
                  <a:pt x="-5364" y="264438"/>
                  <a:pt x="10512" y="205171"/>
                  <a:pt x="22418" y="178184"/>
                </a:cubicBezTo>
                <a:cubicBezTo>
                  <a:pt x="34324" y="151197"/>
                  <a:pt x="50464" y="113361"/>
                  <a:pt x="73218" y="82934"/>
                </a:cubicBezTo>
                <a:cubicBezTo>
                  <a:pt x="95972" y="52507"/>
                  <a:pt x="176141" y="4088"/>
                  <a:pt x="174818" y="3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3" name="フリーフォーム: 図形 1142">
            <a:extLst>
              <a:ext uri="{FF2B5EF4-FFF2-40B4-BE49-F238E27FC236}">
                <a16:creationId xmlns:a16="http://schemas.microsoft.com/office/drawing/2014/main" id="{9B0E752C-ED03-4B9C-ADFB-016F2AF44E37}"/>
              </a:ext>
            </a:extLst>
          </p:cNvPr>
          <p:cNvSpPr/>
          <p:nvPr/>
        </p:nvSpPr>
        <p:spPr>
          <a:xfrm>
            <a:off x="6497256" y="5244885"/>
            <a:ext cx="122726" cy="116644"/>
          </a:xfrm>
          <a:custGeom>
            <a:avLst/>
            <a:gdLst>
              <a:gd name="connsiteX0" fmla="*/ 122619 w 122726"/>
              <a:gd name="connsiteY0" fmla="*/ 215 h 116644"/>
              <a:gd name="connsiteX1" fmla="*/ 57532 w 122726"/>
              <a:gd name="connsiteY1" fmla="*/ 43078 h 116644"/>
              <a:gd name="connsiteX2" fmla="*/ 121032 w 122726"/>
              <a:gd name="connsiteY2" fmla="*/ 111340 h 116644"/>
              <a:gd name="connsiteX3" fmla="*/ 382 w 122726"/>
              <a:gd name="connsiteY3" fmla="*/ 109753 h 116644"/>
              <a:gd name="connsiteX4" fmla="*/ 81344 w 122726"/>
              <a:gd name="connsiteY4" fmla="*/ 90703 h 116644"/>
              <a:gd name="connsiteX5" fmla="*/ 38482 w 122726"/>
              <a:gd name="connsiteY5" fmla="*/ 60540 h 116644"/>
              <a:gd name="connsiteX6" fmla="*/ 122619 w 122726"/>
              <a:gd name="connsiteY6" fmla="*/ 215 h 1166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2726" h="116644">
                <a:moveTo>
                  <a:pt x="122619" y="215"/>
                </a:moveTo>
                <a:cubicBezTo>
                  <a:pt x="125794" y="-2695"/>
                  <a:pt x="57796" y="24557"/>
                  <a:pt x="57532" y="43078"/>
                </a:cubicBezTo>
                <a:cubicBezTo>
                  <a:pt x="57268" y="61599"/>
                  <a:pt x="130557" y="100228"/>
                  <a:pt x="121032" y="111340"/>
                </a:cubicBezTo>
                <a:cubicBezTo>
                  <a:pt x="111507" y="122453"/>
                  <a:pt x="6997" y="113192"/>
                  <a:pt x="382" y="109753"/>
                </a:cubicBezTo>
                <a:cubicBezTo>
                  <a:pt x="-6233" y="106314"/>
                  <a:pt x="74994" y="98905"/>
                  <a:pt x="81344" y="90703"/>
                </a:cubicBezTo>
                <a:cubicBezTo>
                  <a:pt x="87694" y="82501"/>
                  <a:pt x="32396" y="74563"/>
                  <a:pt x="38482" y="60540"/>
                </a:cubicBezTo>
                <a:cubicBezTo>
                  <a:pt x="44568" y="46517"/>
                  <a:pt x="119444" y="3125"/>
                  <a:pt x="122619" y="2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フリーフォーム: 図形 1">
            <a:extLst>
              <a:ext uri="{FF2B5EF4-FFF2-40B4-BE49-F238E27FC236}">
                <a16:creationId xmlns:a16="http://schemas.microsoft.com/office/drawing/2014/main" id="{2D7769A4-7068-4341-B51F-0A467818885C}"/>
              </a:ext>
            </a:extLst>
          </p:cNvPr>
          <p:cNvSpPr/>
          <p:nvPr/>
        </p:nvSpPr>
        <p:spPr>
          <a:xfrm>
            <a:off x="4931594" y="4396957"/>
            <a:ext cx="139413" cy="914486"/>
          </a:xfrm>
          <a:custGeom>
            <a:avLst/>
            <a:gdLst>
              <a:gd name="connsiteX0" fmla="*/ 138881 w 139413"/>
              <a:gd name="connsiteY0" fmla="*/ 418 h 914486"/>
              <a:gd name="connsiteX1" fmla="*/ 53156 w 139413"/>
              <a:gd name="connsiteY1" fmla="*/ 244893 h 914486"/>
              <a:gd name="connsiteX2" fmla="*/ 11881 w 139413"/>
              <a:gd name="connsiteY2" fmla="*/ 879893 h 914486"/>
              <a:gd name="connsiteX3" fmla="*/ 15056 w 139413"/>
              <a:gd name="connsiteY3" fmla="*/ 784643 h 914486"/>
              <a:gd name="connsiteX4" fmla="*/ 8706 w 139413"/>
              <a:gd name="connsiteY4" fmla="*/ 397293 h 914486"/>
              <a:gd name="connsiteX5" fmla="*/ 8706 w 139413"/>
              <a:gd name="connsiteY5" fmla="*/ 292518 h 914486"/>
              <a:gd name="connsiteX6" fmla="*/ 138881 w 139413"/>
              <a:gd name="connsiteY6" fmla="*/ 418 h 9144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9413" h="914486">
                <a:moveTo>
                  <a:pt x="138881" y="418"/>
                </a:moveTo>
                <a:cubicBezTo>
                  <a:pt x="146289" y="-7520"/>
                  <a:pt x="74323" y="98314"/>
                  <a:pt x="53156" y="244893"/>
                </a:cubicBezTo>
                <a:cubicBezTo>
                  <a:pt x="31989" y="391472"/>
                  <a:pt x="18231" y="789935"/>
                  <a:pt x="11881" y="879893"/>
                </a:cubicBezTo>
                <a:cubicBezTo>
                  <a:pt x="5531" y="969851"/>
                  <a:pt x="15585" y="865076"/>
                  <a:pt x="15056" y="784643"/>
                </a:cubicBezTo>
                <a:cubicBezTo>
                  <a:pt x="14527" y="704210"/>
                  <a:pt x="9764" y="479314"/>
                  <a:pt x="8706" y="397293"/>
                </a:cubicBezTo>
                <a:cubicBezTo>
                  <a:pt x="7648" y="315272"/>
                  <a:pt x="-10344" y="357076"/>
                  <a:pt x="8706" y="292518"/>
                </a:cubicBezTo>
                <a:cubicBezTo>
                  <a:pt x="27756" y="227960"/>
                  <a:pt x="131473" y="8356"/>
                  <a:pt x="138881" y="4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フリーフォーム: 図形 2">
            <a:extLst>
              <a:ext uri="{FF2B5EF4-FFF2-40B4-BE49-F238E27FC236}">
                <a16:creationId xmlns:a16="http://schemas.microsoft.com/office/drawing/2014/main" id="{7746501C-CEA7-419E-9306-404B9FA786A8}"/>
              </a:ext>
            </a:extLst>
          </p:cNvPr>
          <p:cNvSpPr/>
          <p:nvPr/>
        </p:nvSpPr>
        <p:spPr>
          <a:xfrm>
            <a:off x="4882209" y="4647546"/>
            <a:ext cx="220058" cy="998241"/>
          </a:xfrm>
          <a:custGeom>
            <a:avLst/>
            <a:gdLst>
              <a:gd name="connsiteX0" fmla="*/ 220016 w 220058"/>
              <a:gd name="connsiteY0" fmla="*/ 654 h 998241"/>
              <a:gd name="connsiteX1" fmla="*/ 108891 w 220058"/>
              <a:gd name="connsiteY1" fmla="*/ 292754 h 998241"/>
              <a:gd name="connsiteX2" fmla="*/ 7291 w 220058"/>
              <a:gd name="connsiteY2" fmla="*/ 962679 h 998241"/>
              <a:gd name="connsiteX3" fmla="*/ 10466 w 220058"/>
              <a:gd name="connsiteY3" fmla="*/ 883304 h 998241"/>
              <a:gd name="connsiteX4" fmla="*/ 29516 w 220058"/>
              <a:gd name="connsiteY4" fmla="*/ 689629 h 998241"/>
              <a:gd name="connsiteX5" fmla="*/ 48566 w 220058"/>
              <a:gd name="connsiteY5" fmla="*/ 438804 h 998241"/>
              <a:gd name="connsiteX6" fmla="*/ 96191 w 220058"/>
              <a:gd name="connsiteY6" fmla="*/ 219729 h 998241"/>
              <a:gd name="connsiteX7" fmla="*/ 220016 w 220058"/>
              <a:gd name="connsiteY7" fmla="*/ 654 h 9982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20058" h="998241">
                <a:moveTo>
                  <a:pt x="220016" y="654"/>
                </a:moveTo>
                <a:cubicBezTo>
                  <a:pt x="222133" y="12825"/>
                  <a:pt x="144345" y="132417"/>
                  <a:pt x="108891" y="292754"/>
                </a:cubicBezTo>
                <a:cubicBezTo>
                  <a:pt x="73437" y="453092"/>
                  <a:pt x="23695" y="864254"/>
                  <a:pt x="7291" y="962679"/>
                </a:cubicBezTo>
                <a:cubicBezTo>
                  <a:pt x="-9113" y="1061104"/>
                  <a:pt x="6762" y="928812"/>
                  <a:pt x="10466" y="883304"/>
                </a:cubicBezTo>
                <a:cubicBezTo>
                  <a:pt x="14170" y="837796"/>
                  <a:pt x="23166" y="763712"/>
                  <a:pt x="29516" y="689629"/>
                </a:cubicBezTo>
                <a:cubicBezTo>
                  <a:pt x="35866" y="615546"/>
                  <a:pt x="37454" y="517121"/>
                  <a:pt x="48566" y="438804"/>
                </a:cubicBezTo>
                <a:cubicBezTo>
                  <a:pt x="59678" y="360487"/>
                  <a:pt x="63383" y="290108"/>
                  <a:pt x="96191" y="219729"/>
                </a:cubicBezTo>
                <a:cubicBezTo>
                  <a:pt x="128999" y="149350"/>
                  <a:pt x="217899" y="-11517"/>
                  <a:pt x="220016" y="6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フリーフォーム: 図形 13">
            <a:extLst>
              <a:ext uri="{FF2B5EF4-FFF2-40B4-BE49-F238E27FC236}">
                <a16:creationId xmlns:a16="http://schemas.microsoft.com/office/drawing/2014/main" id="{D596B70D-B288-49BB-BA78-03FA458DF69F}"/>
              </a:ext>
            </a:extLst>
          </p:cNvPr>
          <p:cNvSpPr/>
          <p:nvPr/>
        </p:nvSpPr>
        <p:spPr>
          <a:xfrm>
            <a:off x="3735200" y="4882101"/>
            <a:ext cx="824952" cy="1013287"/>
          </a:xfrm>
          <a:custGeom>
            <a:avLst/>
            <a:gdLst>
              <a:gd name="connsiteX0" fmla="*/ 116075 w 824952"/>
              <a:gd name="connsiteY0" fmla="*/ 4224 h 1013287"/>
              <a:gd name="connsiteX1" fmla="*/ 33525 w 824952"/>
              <a:gd name="connsiteY1" fmla="*/ 220124 h 1013287"/>
              <a:gd name="connsiteX2" fmla="*/ 754250 w 824952"/>
              <a:gd name="connsiteY2" fmla="*/ 953549 h 1013287"/>
              <a:gd name="connsiteX3" fmla="*/ 722500 w 824952"/>
              <a:gd name="connsiteY3" fmla="*/ 902749 h 1013287"/>
              <a:gd name="connsiteX4" fmla="*/ 87500 w 824952"/>
              <a:gd name="connsiteY4" fmla="*/ 366174 h 1013287"/>
              <a:gd name="connsiteX5" fmla="*/ 116075 w 824952"/>
              <a:gd name="connsiteY5" fmla="*/ 4224 h 10132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24952" h="1013287">
                <a:moveTo>
                  <a:pt x="116075" y="4224"/>
                </a:moveTo>
                <a:cubicBezTo>
                  <a:pt x="107079" y="-20118"/>
                  <a:pt x="-72837" y="61903"/>
                  <a:pt x="33525" y="220124"/>
                </a:cubicBezTo>
                <a:cubicBezTo>
                  <a:pt x="139887" y="378345"/>
                  <a:pt x="639421" y="839778"/>
                  <a:pt x="754250" y="953549"/>
                </a:cubicBezTo>
                <a:cubicBezTo>
                  <a:pt x="869079" y="1067320"/>
                  <a:pt x="833625" y="1000645"/>
                  <a:pt x="722500" y="902749"/>
                </a:cubicBezTo>
                <a:cubicBezTo>
                  <a:pt x="611375" y="804853"/>
                  <a:pt x="191217" y="513811"/>
                  <a:pt x="87500" y="366174"/>
                </a:cubicBezTo>
                <a:cubicBezTo>
                  <a:pt x="-16217" y="218537"/>
                  <a:pt x="125071" y="28566"/>
                  <a:pt x="116075" y="42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フリーフォーム: 図形 46">
            <a:extLst>
              <a:ext uri="{FF2B5EF4-FFF2-40B4-BE49-F238E27FC236}">
                <a16:creationId xmlns:a16="http://schemas.microsoft.com/office/drawing/2014/main" id="{46F61313-C792-425D-8F16-AABF3C52D575}"/>
              </a:ext>
            </a:extLst>
          </p:cNvPr>
          <p:cNvSpPr/>
          <p:nvPr/>
        </p:nvSpPr>
        <p:spPr>
          <a:xfrm>
            <a:off x="3608264" y="2044608"/>
            <a:ext cx="417877" cy="713142"/>
          </a:xfrm>
          <a:custGeom>
            <a:avLst/>
            <a:gdLst>
              <a:gd name="connsiteX0" fmla="*/ 417636 w 417877"/>
              <a:gd name="connsiteY0" fmla="*/ 92 h 713142"/>
              <a:gd name="connsiteX1" fmla="*/ 141411 w 417877"/>
              <a:gd name="connsiteY1" fmla="*/ 165192 h 713142"/>
              <a:gd name="connsiteX2" fmla="*/ 11236 w 417877"/>
              <a:gd name="connsiteY2" fmla="*/ 682717 h 713142"/>
              <a:gd name="connsiteX3" fmla="*/ 14411 w 417877"/>
              <a:gd name="connsiteY3" fmla="*/ 609692 h 713142"/>
              <a:gd name="connsiteX4" fmla="*/ 77911 w 417877"/>
              <a:gd name="connsiteY4" fmla="*/ 254092 h 713142"/>
              <a:gd name="connsiteX5" fmla="*/ 90611 w 417877"/>
              <a:gd name="connsiteY5" fmla="*/ 181067 h 713142"/>
              <a:gd name="connsiteX6" fmla="*/ 417636 w 417877"/>
              <a:gd name="connsiteY6" fmla="*/ 92 h 7131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7877" h="713142">
                <a:moveTo>
                  <a:pt x="417636" y="92"/>
                </a:moveTo>
                <a:cubicBezTo>
                  <a:pt x="426103" y="-2554"/>
                  <a:pt x="209144" y="51421"/>
                  <a:pt x="141411" y="165192"/>
                </a:cubicBezTo>
                <a:cubicBezTo>
                  <a:pt x="73678" y="278963"/>
                  <a:pt x="32403" y="608634"/>
                  <a:pt x="11236" y="682717"/>
                </a:cubicBezTo>
                <a:cubicBezTo>
                  <a:pt x="-9931" y="756800"/>
                  <a:pt x="3298" y="681130"/>
                  <a:pt x="14411" y="609692"/>
                </a:cubicBezTo>
                <a:cubicBezTo>
                  <a:pt x="25524" y="538254"/>
                  <a:pt x="65211" y="325529"/>
                  <a:pt x="77911" y="254092"/>
                </a:cubicBezTo>
                <a:cubicBezTo>
                  <a:pt x="90611" y="182655"/>
                  <a:pt x="36636" y="222342"/>
                  <a:pt x="90611" y="181067"/>
                </a:cubicBezTo>
                <a:cubicBezTo>
                  <a:pt x="144586" y="139792"/>
                  <a:pt x="409169" y="2738"/>
                  <a:pt x="417636" y="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フリーフォーム: 図形 61">
            <a:extLst>
              <a:ext uri="{FF2B5EF4-FFF2-40B4-BE49-F238E27FC236}">
                <a16:creationId xmlns:a16="http://schemas.microsoft.com/office/drawing/2014/main" id="{CEB62BEB-E859-4203-A1B3-C76661393256}"/>
              </a:ext>
            </a:extLst>
          </p:cNvPr>
          <p:cNvSpPr/>
          <p:nvPr/>
        </p:nvSpPr>
        <p:spPr>
          <a:xfrm>
            <a:off x="5538215" y="3841706"/>
            <a:ext cx="245836" cy="340919"/>
          </a:xfrm>
          <a:custGeom>
            <a:avLst/>
            <a:gdLst>
              <a:gd name="connsiteX0" fmla="*/ 2160 w 245836"/>
              <a:gd name="connsiteY0" fmla="*/ 44 h 340919"/>
              <a:gd name="connsiteX1" fmla="*/ 202185 w 245836"/>
              <a:gd name="connsiteY1" fmla="*/ 82594 h 340919"/>
              <a:gd name="connsiteX2" fmla="*/ 243460 w 245836"/>
              <a:gd name="connsiteY2" fmla="*/ 260394 h 340919"/>
              <a:gd name="connsiteX3" fmla="*/ 233935 w 245836"/>
              <a:gd name="connsiteY3" fmla="*/ 339769 h 340919"/>
              <a:gd name="connsiteX4" fmla="*/ 176785 w 245836"/>
              <a:gd name="connsiteY4" fmla="*/ 301669 h 340919"/>
              <a:gd name="connsiteX5" fmla="*/ 37085 w 245836"/>
              <a:gd name="connsiteY5" fmla="*/ 222294 h 340919"/>
              <a:gd name="connsiteX6" fmla="*/ 179960 w 245836"/>
              <a:gd name="connsiteY6" fmla="*/ 266744 h 340919"/>
              <a:gd name="connsiteX7" fmla="*/ 135510 w 245836"/>
              <a:gd name="connsiteY7" fmla="*/ 174669 h 340919"/>
              <a:gd name="connsiteX8" fmla="*/ 129160 w 245836"/>
              <a:gd name="connsiteY8" fmla="*/ 120694 h 340919"/>
              <a:gd name="connsiteX9" fmla="*/ 129160 w 245836"/>
              <a:gd name="connsiteY9" fmla="*/ 117519 h 340919"/>
              <a:gd name="connsiteX10" fmla="*/ 179960 w 245836"/>
              <a:gd name="connsiteY10" fmla="*/ 149269 h 340919"/>
              <a:gd name="connsiteX11" fmla="*/ 100585 w 245836"/>
              <a:gd name="connsiteY11" fmla="*/ 92119 h 340919"/>
              <a:gd name="connsiteX12" fmla="*/ 2160 w 245836"/>
              <a:gd name="connsiteY12" fmla="*/ 44 h 340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45836" h="340919">
                <a:moveTo>
                  <a:pt x="2160" y="44"/>
                </a:moveTo>
                <a:cubicBezTo>
                  <a:pt x="19093" y="-1544"/>
                  <a:pt x="161968" y="39202"/>
                  <a:pt x="202185" y="82594"/>
                </a:cubicBezTo>
                <a:cubicBezTo>
                  <a:pt x="242402" y="125986"/>
                  <a:pt x="238168" y="217532"/>
                  <a:pt x="243460" y="260394"/>
                </a:cubicBezTo>
                <a:cubicBezTo>
                  <a:pt x="248752" y="303256"/>
                  <a:pt x="245047" y="332890"/>
                  <a:pt x="233935" y="339769"/>
                </a:cubicBezTo>
                <a:cubicBezTo>
                  <a:pt x="222823" y="346648"/>
                  <a:pt x="209593" y="321248"/>
                  <a:pt x="176785" y="301669"/>
                </a:cubicBezTo>
                <a:cubicBezTo>
                  <a:pt x="143977" y="282090"/>
                  <a:pt x="36556" y="228115"/>
                  <a:pt x="37085" y="222294"/>
                </a:cubicBezTo>
                <a:cubicBezTo>
                  <a:pt x="37614" y="216473"/>
                  <a:pt x="163556" y="274682"/>
                  <a:pt x="179960" y="266744"/>
                </a:cubicBezTo>
                <a:cubicBezTo>
                  <a:pt x="196364" y="258807"/>
                  <a:pt x="143977" y="199011"/>
                  <a:pt x="135510" y="174669"/>
                </a:cubicBezTo>
                <a:cubicBezTo>
                  <a:pt x="127043" y="150327"/>
                  <a:pt x="130218" y="130219"/>
                  <a:pt x="129160" y="120694"/>
                </a:cubicBezTo>
                <a:cubicBezTo>
                  <a:pt x="128102" y="111169"/>
                  <a:pt x="120693" y="112756"/>
                  <a:pt x="129160" y="117519"/>
                </a:cubicBezTo>
                <a:cubicBezTo>
                  <a:pt x="137627" y="122282"/>
                  <a:pt x="184722" y="153502"/>
                  <a:pt x="179960" y="149269"/>
                </a:cubicBezTo>
                <a:cubicBezTo>
                  <a:pt x="175198" y="145036"/>
                  <a:pt x="128631" y="114344"/>
                  <a:pt x="100585" y="92119"/>
                </a:cubicBezTo>
                <a:cubicBezTo>
                  <a:pt x="72539" y="69894"/>
                  <a:pt x="-14773" y="1632"/>
                  <a:pt x="2160" y="44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7" name="フリーフォーム: 図形 1036">
            <a:extLst>
              <a:ext uri="{FF2B5EF4-FFF2-40B4-BE49-F238E27FC236}">
                <a16:creationId xmlns:a16="http://schemas.microsoft.com/office/drawing/2014/main" id="{B87EA0BB-1CE4-4F7D-83CB-2AC89B0ECF17}"/>
              </a:ext>
            </a:extLst>
          </p:cNvPr>
          <p:cNvSpPr/>
          <p:nvPr/>
        </p:nvSpPr>
        <p:spPr>
          <a:xfrm>
            <a:off x="6136781" y="3801440"/>
            <a:ext cx="216469" cy="282863"/>
          </a:xfrm>
          <a:custGeom>
            <a:avLst/>
            <a:gdLst>
              <a:gd name="connsiteX0" fmla="*/ 216394 w 216469"/>
              <a:gd name="connsiteY0" fmla="*/ 2210 h 282863"/>
              <a:gd name="connsiteX1" fmla="*/ 94157 w 216469"/>
              <a:gd name="connsiteY1" fmla="*/ 86348 h 282863"/>
              <a:gd name="connsiteX2" fmla="*/ 46532 w 216469"/>
              <a:gd name="connsiteY2" fmla="*/ 191123 h 282863"/>
              <a:gd name="connsiteX3" fmla="*/ 133844 w 216469"/>
              <a:gd name="connsiteY3" fmla="*/ 111748 h 282863"/>
              <a:gd name="connsiteX4" fmla="*/ 27482 w 216469"/>
              <a:gd name="connsiteY4" fmla="*/ 280023 h 282863"/>
              <a:gd name="connsiteX5" fmla="*/ 33832 w 216469"/>
              <a:gd name="connsiteY5" fmla="*/ 221285 h 282863"/>
              <a:gd name="connsiteX6" fmla="*/ 494 w 216469"/>
              <a:gd name="connsiteY6" fmla="*/ 272085 h 282863"/>
              <a:gd name="connsiteX7" fmla="*/ 14782 w 216469"/>
              <a:gd name="connsiteY7" fmla="*/ 192710 h 282863"/>
              <a:gd name="connsiteX8" fmla="*/ 27482 w 216469"/>
              <a:gd name="connsiteY8" fmla="*/ 122860 h 282863"/>
              <a:gd name="connsiteX9" fmla="*/ 86219 w 216469"/>
              <a:gd name="connsiteY9" fmla="*/ 54598 h 282863"/>
              <a:gd name="connsiteX10" fmla="*/ 70344 w 216469"/>
              <a:gd name="connsiteY10" fmla="*/ 81585 h 282863"/>
              <a:gd name="connsiteX11" fmla="*/ 111619 w 216469"/>
              <a:gd name="connsiteY11" fmla="*/ 29198 h 282863"/>
              <a:gd name="connsiteX12" fmla="*/ 216394 w 216469"/>
              <a:gd name="connsiteY12" fmla="*/ 2210 h 2828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16469" h="282863">
                <a:moveTo>
                  <a:pt x="216394" y="2210"/>
                </a:moveTo>
                <a:cubicBezTo>
                  <a:pt x="213484" y="11735"/>
                  <a:pt x="122467" y="54863"/>
                  <a:pt x="94157" y="86348"/>
                </a:cubicBezTo>
                <a:cubicBezTo>
                  <a:pt x="65847" y="117834"/>
                  <a:pt x="39918" y="186890"/>
                  <a:pt x="46532" y="191123"/>
                </a:cubicBezTo>
                <a:cubicBezTo>
                  <a:pt x="53146" y="195356"/>
                  <a:pt x="137019" y="96931"/>
                  <a:pt x="133844" y="111748"/>
                </a:cubicBezTo>
                <a:cubicBezTo>
                  <a:pt x="130669" y="126565"/>
                  <a:pt x="44151" y="261767"/>
                  <a:pt x="27482" y="280023"/>
                </a:cubicBezTo>
                <a:cubicBezTo>
                  <a:pt x="10813" y="298279"/>
                  <a:pt x="38330" y="222608"/>
                  <a:pt x="33832" y="221285"/>
                </a:cubicBezTo>
                <a:cubicBezTo>
                  <a:pt x="29334" y="219962"/>
                  <a:pt x="3669" y="276847"/>
                  <a:pt x="494" y="272085"/>
                </a:cubicBezTo>
                <a:cubicBezTo>
                  <a:pt x="-2681" y="267323"/>
                  <a:pt x="10284" y="217581"/>
                  <a:pt x="14782" y="192710"/>
                </a:cubicBezTo>
                <a:cubicBezTo>
                  <a:pt x="19280" y="167839"/>
                  <a:pt x="15576" y="145879"/>
                  <a:pt x="27482" y="122860"/>
                </a:cubicBezTo>
                <a:cubicBezTo>
                  <a:pt x="39388" y="99841"/>
                  <a:pt x="79075" y="61477"/>
                  <a:pt x="86219" y="54598"/>
                </a:cubicBezTo>
                <a:cubicBezTo>
                  <a:pt x="93363" y="47719"/>
                  <a:pt x="66111" y="85818"/>
                  <a:pt x="70344" y="81585"/>
                </a:cubicBezTo>
                <a:cubicBezTo>
                  <a:pt x="74577" y="77352"/>
                  <a:pt x="85690" y="42163"/>
                  <a:pt x="111619" y="29198"/>
                </a:cubicBezTo>
                <a:cubicBezTo>
                  <a:pt x="137548" y="16234"/>
                  <a:pt x="219304" y="-7315"/>
                  <a:pt x="216394" y="2210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0" name="フリーフォーム: 図形 1059">
            <a:extLst>
              <a:ext uri="{FF2B5EF4-FFF2-40B4-BE49-F238E27FC236}">
                <a16:creationId xmlns:a16="http://schemas.microsoft.com/office/drawing/2014/main" id="{DF50974C-9B77-4BBD-AB16-65173055983D}"/>
              </a:ext>
            </a:extLst>
          </p:cNvPr>
          <p:cNvSpPr/>
          <p:nvPr/>
        </p:nvSpPr>
        <p:spPr>
          <a:xfrm>
            <a:off x="5226376" y="4246490"/>
            <a:ext cx="502985" cy="189377"/>
          </a:xfrm>
          <a:custGeom>
            <a:avLst/>
            <a:gdLst>
              <a:gd name="connsiteX0" fmla="*/ 502912 w 502985"/>
              <a:gd name="connsiteY0" fmla="*/ 73 h 189377"/>
              <a:gd name="connsiteX1" fmla="*/ 371149 w 502985"/>
              <a:gd name="connsiteY1" fmla="*/ 82623 h 189377"/>
              <a:gd name="connsiteX2" fmla="*/ 313999 w 502985"/>
              <a:gd name="connsiteY2" fmla="*/ 158823 h 189377"/>
              <a:gd name="connsiteX3" fmla="*/ 340987 w 502985"/>
              <a:gd name="connsiteY3" fmla="*/ 104848 h 189377"/>
              <a:gd name="connsiteX4" fmla="*/ 218749 w 502985"/>
              <a:gd name="connsiteY4" fmla="*/ 185810 h 189377"/>
              <a:gd name="connsiteX5" fmla="*/ 117149 w 502985"/>
              <a:gd name="connsiteY5" fmla="*/ 174698 h 189377"/>
              <a:gd name="connsiteX6" fmla="*/ 202874 w 502985"/>
              <a:gd name="connsiteY6" fmla="*/ 171523 h 189377"/>
              <a:gd name="connsiteX7" fmla="*/ 53649 w 502985"/>
              <a:gd name="connsiteY7" fmla="*/ 169935 h 189377"/>
              <a:gd name="connsiteX8" fmla="*/ 1262 w 502985"/>
              <a:gd name="connsiteY8" fmla="*/ 136598 h 189377"/>
              <a:gd name="connsiteX9" fmla="*/ 98099 w 502985"/>
              <a:gd name="connsiteY9" fmla="*/ 138185 h 189377"/>
              <a:gd name="connsiteX10" fmla="*/ 86987 w 502985"/>
              <a:gd name="connsiteY10" fmla="*/ 119135 h 189377"/>
              <a:gd name="connsiteX11" fmla="*/ 207637 w 502985"/>
              <a:gd name="connsiteY11" fmla="*/ 131835 h 189377"/>
              <a:gd name="connsiteX12" fmla="*/ 318762 w 502985"/>
              <a:gd name="connsiteY12" fmla="*/ 90560 h 189377"/>
              <a:gd name="connsiteX13" fmla="*/ 388612 w 502985"/>
              <a:gd name="connsiteY13" fmla="*/ 68335 h 189377"/>
              <a:gd name="connsiteX14" fmla="*/ 502912 w 502985"/>
              <a:gd name="connsiteY14" fmla="*/ 73 h 1893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502985" h="189377">
                <a:moveTo>
                  <a:pt x="502912" y="73"/>
                </a:moveTo>
                <a:cubicBezTo>
                  <a:pt x="500002" y="2454"/>
                  <a:pt x="402634" y="56165"/>
                  <a:pt x="371149" y="82623"/>
                </a:cubicBezTo>
                <a:cubicBezTo>
                  <a:pt x="339664" y="109081"/>
                  <a:pt x="319026" y="155119"/>
                  <a:pt x="313999" y="158823"/>
                </a:cubicBezTo>
                <a:cubicBezTo>
                  <a:pt x="308972" y="162527"/>
                  <a:pt x="356862" y="100350"/>
                  <a:pt x="340987" y="104848"/>
                </a:cubicBezTo>
                <a:cubicBezTo>
                  <a:pt x="325112" y="109346"/>
                  <a:pt x="256055" y="174168"/>
                  <a:pt x="218749" y="185810"/>
                </a:cubicBezTo>
                <a:cubicBezTo>
                  <a:pt x="181443" y="197452"/>
                  <a:pt x="119795" y="177079"/>
                  <a:pt x="117149" y="174698"/>
                </a:cubicBezTo>
                <a:cubicBezTo>
                  <a:pt x="114503" y="172317"/>
                  <a:pt x="213457" y="172317"/>
                  <a:pt x="202874" y="171523"/>
                </a:cubicBezTo>
                <a:cubicBezTo>
                  <a:pt x="192291" y="170729"/>
                  <a:pt x="87251" y="175756"/>
                  <a:pt x="53649" y="169935"/>
                </a:cubicBezTo>
                <a:cubicBezTo>
                  <a:pt x="20047" y="164114"/>
                  <a:pt x="-6146" y="141890"/>
                  <a:pt x="1262" y="136598"/>
                </a:cubicBezTo>
                <a:cubicBezTo>
                  <a:pt x="8670" y="131306"/>
                  <a:pt x="83811" y="141096"/>
                  <a:pt x="98099" y="138185"/>
                </a:cubicBezTo>
                <a:cubicBezTo>
                  <a:pt x="112386" y="135275"/>
                  <a:pt x="68731" y="120193"/>
                  <a:pt x="86987" y="119135"/>
                </a:cubicBezTo>
                <a:cubicBezTo>
                  <a:pt x="105243" y="118077"/>
                  <a:pt x="169008" y="136597"/>
                  <a:pt x="207637" y="131835"/>
                </a:cubicBezTo>
                <a:cubicBezTo>
                  <a:pt x="246266" y="127073"/>
                  <a:pt x="288599" y="101143"/>
                  <a:pt x="318762" y="90560"/>
                </a:cubicBezTo>
                <a:cubicBezTo>
                  <a:pt x="348924" y="79977"/>
                  <a:pt x="355539" y="83152"/>
                  <a:pt x="388612" y="68335"/>
                </a:cubicBezTo>
                <a:cubicBezTo>
                  <a:pt x="421685" y="53518"/>
                  <a:pt x="505822" y="-2308"/>
                  <a:pt x="502912" y="73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7" name="フリーフォーム: 図形 1136">
            <a:extLst>
              <a:ext uri="{FF2B5EF4-FFF2-40B4-BE49-F238E27FC236}">
                <a16:creationId xmlns:a16="http://schemas.microsoft.com/office/drawing/2014/main" id="{AFDE14F1-FCA1-448C-A55D-B01FEC02C9BE}"/>
              </a:ext>
            </a:extLst>
          </p:cNvPr>
          <p:cNvSpPr/>
          <p:nvPr/>
        </p:nvSpPr>
        <p:spPr>
          <a:xfrm>
            <a:off x="6063757" y="3916331"/>
            <a:ext cx="48327" cy="234992"/>
          </a:xfrm>
          <a:custGeom>
            <a:avLst/>
            <a:gdLst>
              <a:gd name="connsiteX0" fmla="*/ 48118 w 48327"/>
              <a:gd name="connsiteY0" fmla="*/ 32 h 234992"/>
              <a:gd name="connsiteX1" fmla="*/ 2081 w 48327"/>
              <a:gd name="connsiteY1" fmla="*/ 112744 h 234992"/>
              <a:gd name="connsiteX2" fmla="*/ 10018 w 48327"/>
              <a:gd name="connsiteY2" fmla="*/ 227044 h 234992"/>
              <a:gd name="connsiteX3" fmla="*/ 29068 w 48327"/>
              <a:gd name="connsiteY3" fmla="*/ 117507 h 234992"/>
              <a:gd name="connsiteX4" fmla="*/ 29068 w 48327"/>
              <a:gd name="connsiteY4" fmla="*/ 234982 h 234992"/>
              <a:gd name="connsiteX5" fmla="*/ 19543 w 48327"/>
              <a:gd name="connsiteY5" fmla="*/ 123857 h 234992"/>
              <a:gd name="connsiteX6" fmla="*/ 48118 w 48327"/>
              <a:gd name="connsiteY6" fmla="*/ 32 h 234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327" h="234992">
                <a:moveTo>
                  <a:pt x="48118" y="32"/>
                </a:moveTo>
                <a:cubicBezTo>
                  <a:pt x="45208" y="-1820"/>
                  <a:pt x="8431" y="74909"/>
                  <a:pt x="2081" y="112744"/>
                </a:cubicBezTo>
                <a:cubicBezTo>
                  <a:pt x="-4269" y="150579"/>
                  <a:pt x="5520" y="226250"/>
                  <a:pt x="10018" y="227044"/>
                </a:cubicBezTo>
                <a:cubicBezTo>
                  <a:pt x="14516" y="227838"/>
                  <a:pt x="25893" y="116184"/>
                  <a:pt x="29068" y="117507"/>
                </a:cubicBezTo>
                <a:cubicBezTo>
                  <a:pt x="32243" y="118830"/>
                  <a:pt x="30656" y="233924"/>
                  <a:pt x="29068" y="234982"/>
                </a:cubicBezTo>
                <a:cubicBezTo>
                  <a:pt x="27480" y="236040"/>
                  <a:pt x="16368" y="158782"/>
                  <a:pt x="19543" y="123857"/>
                </a:cubicBezTo>
                <a:cubicBezTo>
                  <a:pt x="22718" y="88932"/>
                  <a:pt x="51028" y="1884"/>
                  <a:pt x="48118" y="32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4" name="フリーフォーム: 図形 1143">
            <a:extLst>
              <a:ext uri="{FF2B5EF4-FFF2-40B4-BE49-F238E27FC236}">
                <a16:creationId xmlns:a16="http://schemas.microsoft.com/office/drawing/2014/main" id="{53AD4582-44E4-409F-893A-5E71369597F1}"/>
              </a:ext>
            </a:extLst>
          </p:cNvPr>
          <p:cNvSpPr/>
          <p:nvPr/>
        </p:nvSpPr>
        <p:spPr>
          <a:xfrm>
            <a:off x="6252975" y="4042735"/>
            <a:ext cx="586859" cy="249873"/>
          </a:xfrm>
          <a:custGeom>
            <a:avLst/>
            <a:gdLst>
              <a:gd name="connsiteX0" fmla="*/ 188 w 586859"/>
              <a:gd name="connsiteY0" fmla="*/ 160965 h 249873"/>
              <a:gd name="connsiteX1" fmla="*/ 128775 w 586859"/>
              <a:gd name="connsiteY1" fmla="*/ 207003 h 249873"/>
              <a:gd name="connsiteX2" fmla="*/ 157350 w 586859"/>
              <a:gd name="connsiteY2" fmla="*/ 249865 h 249873"/>
              <a:gd name="connsiteX3" fmla="*/ 154175 w 586859"/>
              <a:gd name="connsiteY3" fmla="*/ 210178 h 249873"/>
              <a:gd name="connsiteX4" fmla="*/ 227200 w 586859"/>
              <a:gd name="connsiteY4" fmla="*/ 162553 h 249873"/>
              <a:gd name="connsiteX5" fmla="*/ 228788 w 586859"/>
              <a:gd name="connsiteY5" fmla="*/ 178428 h 249873"/>
              <a:gd name="connsiteX6" fmla="*/ 244663 w 586859"/>
              <a:gd name="connsiteY6" fmla="*/ 156203 h 249873"/>
              <a:gd name="connsiteX7" fmla="*/ 358963 w 586859"/>
              <a:gd name="connsiteY7" fmla="*/ 194303 h 249873"/>
              <a:gd name="connsiteX8" fmla="*/ 338325 w 586859"/>
              <a:gd name="connsiteY8" fmla="*/ 154615 h 249873"/>
              <a:gd name="connsiteX9" fmla="*/ 527238 w 586859"/>
              <a:gd name="connsiteY9" fmla="*/ 172078 h 249873"/>
              <a:gd name="connsiteX10" fmla="*/ 585975 w 586859"/>
              <a:gd name="connsiteY10" fmla="*/ 211765 h 249873"/>
              <a:gd name="connsiteX11" fmla="*/ 492313 w 586859"/>
              <a:gd name="connsiteY11" fmla="*/ 80003 h 249873"/>
              <a:gd name="connsiteX12" fmla="*/ 506600 w 586859"/>
              <a:gd name="connsiteY12" fmla="*/ 628 h 249873"/>
              <a:gd name="connsiteX13" fmla="*/ 431988 w 586859"/>
              <a:gd name="connsiteY13" fmla="*/ 121278 h 249873"/>
              <a:gd name="connsiteX14" fmla="*/ 258950 w 586859"/>
              <a:gd name="connsiteY14" fmla="*/ 121278 h 249873"/>
              <a:gd name="connsiteX15" fmla="*/ 379600 w 586859"/>
              <a:gd name="connsiteY15" fmla="*/ 124453 h 249873"/>
              <a:gd name="connsiteX16" fmla="*/ 212913 w 586859"/>
              <a:gd name="connsiteY16" fmla="*/ 132390 h 249873"/>
              <a:gd name="connsiteX17" fmla="*/ 101788 w 586859"/>
              <a:gd name="connsiteY17" fmla="*/ 164140 h 249873"/>
              <a:gd name="connsiteX18" fmla="*/ 188 w 586859"/>
              <a:gd name="connsiteY18" fmla="*/ 160965 h 2498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86859" h="249873">
                <a:moveTo>
                  <a:pt x="188" y="160965"/>
                </a:moveTo>
                <a:cubicBezTo>
                  <a:pt x="4686" y="168109"/>
                  <a:pt x="102581" y="192186"/>
                  <a:pt x="128775" y="207003"/>
                </a:cubicBezTo>
                <a:cubicBezTo>
                  <a:pt x="154969" y="221820"/>
                  <a:pt x="153117" y="249336"/>
                  <a:pt x="157350" y="249865"/>
                </a:cubicBezTo>
                <a:cubicBezTo>
                  <a:pt x="161583" y="250394"/>
                  <a:pt x="142533" y="224730"/>
                  <a:pt x="154175" y="210178"/>
                </a:cubicBezTo>
                <a:cubicBezTo>
                  <a:pt x="165817" y="195626"/>
                  <a:pt x="214765" y="167845"/>
                  <a:pt x="227200" y="162553"/>
                </a:cubicBezTo>
                <a:cubicBezTo>
                  <a:pt x="239635" y="157261"/>
                  <a:pt x="225878" y="179486"/>
                  <a:pt x="228788" y="178428"/>
                </a:cubicBezTo>
                <a:cubicBezTo>
                  <a:pt x="231698" y="177370"/>
                  <a:pt x="222967" y="153557"/>
                  <a:pt x="244663" y="156203"/>
                </a:cubicBezTo>
                <a:cubicBezTo>
                  <a:pt x="266359" y="158849"/>
                  <a:pt x="343353" y="194568"/>
                  <a:pt x="358963" y="194303"/>
                </a:cubicBezTo>
                <a:cubicBezTo>
                  <a:pt x="374573" y="194038"/>
                  <a:pt x="310279" y="158319"/>
                  <a:pt x="338325" y="154615"/>
                </a:cubicBezTo>
                <a:cubicBezTo>
                  <a:pt x="366371" y="150911"/>
                  <a:pt x="485963" y="162553"/>
                  <a:pt x="527238" y="172078"/>
                </a:cubicBezTo>
                <a:cubicBezTo>
                  <a:pt x="568513" y="181603"/>
                  <a:pt x="591796" y="227111"/>
                  <a:pt x="585975" y="211765"/>
                </a:cubicBezTo>
                <a:cubicBezTo>
                  <a:pt x="580154" y="196419"/>
                  <a:pt x="505542" y="115192"/>
                  <a:pt x="492313" y="80003"/>
                </a:cubicBezTo>
                <a:cubicBezTo>
                  <a:pt x="479084" y="44814"/>
                  <a:pt x="516654" y="-6251"/>
                  <a:pt x="506600" y="628"/>
                </a:cubicBezTo>
                <a:cubicBezTo>
                  <a:pt x="496546" y="7507"/>
                  <a:pt x="473263" y="101170"/>
                  <a:pt x="431988" y="121278"/>
                </a:cubicBezTo>
                <a:cubicBezTo>
                  <a:pt x="390713" y="141386"/>
                  <a:pt x="267681" y="120749"/>
                  <a:pt x="258950" y="121278"/>
                </a:cubicBezTo>
                <a:cubicBezTo>
                  <a:pt x="250219" y="121807"/>
                  <a:pt x="387273" y="122601"/>
                  <a:pt x="379600" y="124453"/>
                </a:cubicBezTo>
                <a:cubicBezTo>
                  <a:pt x="371927" y="126305"/>
                  <a:pt x="259215" y="125775"/>
                  <a:pt x="212913" y="132390"/>
                </a:cubicBezTo>
                <a:cubicBezTo>
                  <a:pt x="166611" y="139004"/>
                  <a:pt x="130628" y="158848"/>
                  <a:pt x="101788" y="164140"/>
                </a:cubicBezTo>
                <a:cubicBezTo>
                  <a:pt x="72948" y="169432"/>
                  <a:pt x="-4310" y="153821"/>
                  <a:pt x="188" y="160965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5" name="フリーフォーム: 図形 1144">
            <a:extLst>
              <a:ext uri="{FF2B5EF4-FFF2-40B4-BE49-F238E27FC236}">
                <a16:creationId xmlns:a16="http://schemas.microsoft.com/office/drawing/2014/main" id="{D2ADADAF-DC2A-438D-A82A-41DF7869F087}"/>
              </a:ext>
            </a:extLst>
          </p:cNvPr>
          <p:cNvSpPr/>
          <p:nvPr/>
        </p:nvSpPr>
        <p:spPr>
          <a:xfrm>
            <a:off x="5713374" y="4706851"/>
            <a:ext cx="173080" cy="371563"/>
          </a:xfrm>
          <a:custGeom>
            <a:avLst/>
            <a:gdLst>
              <a:gd name="connsiteX0" fmla="*/ 173076 w 173080"/>
              <a:gd name="connsiteY0" fmla="*/ 87 h 371563"/>
              <a:gd name="connsiteX1" fmla="*/ 111164 w 173080"/>
              <a:gd name="connsiteY1" fmla="*/ 90574 h 371563"/>
              <a:gd name="connsiteX2" fmla="*/ 65126 w 173080"/>
              <a:gd name="connsiteY2" fmla="*/ 209637 h 371563"/>
              <a:gd name="connsiteX3" fmla="*/ 92114 w 173080"/>
              <a:gd name="connsiteY3" fmla="*/ 154074 h 371563"/>
              <a:gd name="connsiteX4" fmla="*/ 39 w 173080"/>
              <a:gd name="connsiteY4" fmla="*/ 371562 h 371563"/>
              <a:gd name="connsiteX5" fmla="*/ 104814 w 173080"/>
              <a:gd name="connsiteY5" fmla="*/ 150899 h 371563"/>
              <a:gd name="connsiteX6" fmla="*/ 107989 w 173080"/>
              <a:gd name="connsiteY6" fmla="*/ 106449 h 371563"/>
              <a:gd name="connsiteX7" fmla="*/ 173076 w 173080"/>
              <a:gd name="connsiteY7" fmla="*/ 87 h 3715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080" h="371563">
                <a:moveTo>
                  <a:pt x="173076" y="87"/>
                </a:moveTo>
                <a:cubicBezTo>
                  <a:pt x="173605" y="-2559"/>
                  <a:pt x="129156" y="55649"/>
                  <a:pt x="111164" y="90574"/>
                </a:cubicBezTo>
                <a:cubicBezTo>
                  <a:pt x="93172" y="125499"/>
                  <a:pt x="68301" y="199054"/>
                  <a:pt x="65126" y="209637"/>
                </a:cubicBezTo>
                <a:cubicBezTo>
                  <a:pt x="61951" y="220220"/>
                  <a:pt x="102962" y="127087"/>
                  <a:pt x="92114" y="154074"/>
                </a:cubicBezTo>
                <a:cubicBezTo>
                  <a:pt x="81266" y="181061"/>
                  <a:pt x="-2078" y="372091"/>
                  <a:pt x="39" y="371562"/>
                </a:cubicBezTo>
                <a:cubicBezTo>
                  <a:pt x="2156" y="371033"/>
                  <a:pt x="86822" y="195085"/>
                  <a:pt x="104814" y="150899"/>
                </a:cubicBezTo>
                <a:cubicBezTo>
                  <a:pt x="122806" y="106714"/>
                  <a:pt x="96347" y="128674"/>
                  <a:pt x="107989" y="106449"/>
                </a:cubicBezTo>
                <a:cubicBezTo>
                  <a:pt x="119631" y="84224"/>
                  <a:pt x="172547" y="2733"/>
                  <a:pt x="173076" y="87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6" name="フリーフォーム: 図形 1145">
            <a:extLst>
              <a:ext uri="{FF2B5EF4-FFF2-40B4-BE49-F238E27FC236}">
                <a16:creationId xmlns:a16="http://schemas.microsoft.com/office/drawing/2014/main" id="{50C128CB-38DB-432E-91F1-A878E2CEB9AF}"/>
              </a:ext>
            </a:extLst>
          </p:cNvPr>
          <p:cNvSpPr/>
          <p:nvPr/>
        </p:nvSpPr>
        <p:spPr>
          <a:xfrm>
            <a:off x="6373595" y="4589358"/>
            <a:ext cx="121232" cy="202802"/>
          </a:xfrm>
          <a:custGeom>
            <a:avLst/>
            <a:gdLst>
              <a:gd name="connsiteX0" fmla="*/ 3393 w 121232"/>
              <a:gd name="connsiteY0" fmla="*/ 105 h 202802"/>
              <a:gd name="connsiteX1" fmla="*/ 78005 w 121232"/>
              <a:gd name="connsiteY1" fmla="*/ 104880 h 202802"/>
              <a:gd name="connsiteX2" fmla="*/ 120868 w 121232"/>
              <a:gd name="connsiteY2" fmla="*/ 201717 h 202802"/>
              <a:gd name="connsiteX3" fmla="*/ 95468 w 121232"/>
              <a:gd name="connsiteY3" fmla="*/ 154092 h 202802"/>
              <a:gd name="connsiteX4" fmla="*/ 41493 w 121232"/>
              <a:gd name="connsiteY4" fmla="*/ 109642 h 202802"/>
              <a:gd name="connsiteX5" fmla="*/ 73243 w 121232"/>
              <a:gd name="connsiteY5" fmla="*/ 142980 h 202802"/>
              <a:gd name="connsiteX6" fmla="*/ 17680 w 121232"/>
              <a:gd name="connsiteY6" fmla="*/ 85830 h 202802"/>
              <a:gd name="connsiteX7" fmla="*/ 3393 w 121232"/>
              <a:gd name="connsiteY7" fmla="*/ 105 h 2028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232" h="202802">
                <a:moveTo>
                  <a:pt x="3393" y="105"/>
                </a:moveTo>
                <a:cubicBezTo>
                  <a:pt x="13447" y="3280"/>
                  <a:pt x="58426" y="71278"/>
                  <a:pt x="78005" y="104880"/>
                </a:cubicBezTo>
                <a:cubicBezTo>
                  <a:pt x="97584" y="138482"/>
                  <a:pt x="117958" y="193515"/>
                  <a:pt x="120868" y="201717"/>
                </a:cubicBezTo>
                <a:cubicBezTo>
                  <a:pt x="123779" y="209919"/>
                  <a:pt x="108697" y="169438"/>
                  <a:pt x="95468" y="154092"/>
                </a:cubicBezTo>
                <a:cubicBezTo>
                  <a:pt x="82239" y="138746"/>
                  <a:pt x="45197" y="111494"/>
                  <a:pt x="41493" y="109642"/>
                </a:cubicBezTo>
                <a:cubicBezTo>
                  <a:pt x="37789" y="107790"/>
                  <a:pt x="77212" y="146949"/>
                  <a:pt x="73243" y="142980"/>
                </a:cubicBezTo>
                <a:cubicBezTo>
                  <a:pt x="69274" y="139011"/>
                  <a:pt x="27470" y="105674"/>
                  <a:pt x="17680" y="85830"/>
                </a:cubicBezTo>
                <a:cubicBezTo>
                  <a:pt x="7890" y="65986"/>
                  <a:pt x="-6661" y="-3070"/>
                  <a:pt x="3393" y="105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7" name="フリーフォーム: 図形 1146">
            <a:extLst>
              <a:ext uri="{FF2B5EF4-FFF2-40B4-BE49-F238E27FC236}">
                <a16:creationId xmlns:a16="http://schemas.microsoft.com/office/drawing/2014/main" id="{A7E81A5F-5A1A-4E7E-AFA5-A2652FD80F92}"/>
              </a:ext>
            </a:extLst>
          </p:cNvPr>
          <p:cNvSpPr/>
          <p:nvPr/>
        </p:nvSpPr>
        <p:spPr>
          <a:xfrm>
            <a:off x="5988591" y="4853654"/>
            <a:ext cx="214264" cy="104223"/>
          </a:xfrm>
          <a:custGeom>
            <a:avLst/>
            <a:gdLst>
              <a:gd name="connsiteX0" fmla="*/ 1047 w 214264"/>
              <a:gd name="connsiteY0" fmla="*/ 104109 h 104223"/>
              <a:gd name="connsiteX1" fmla="*/ 97884 w 214264"/>
              <a:gd name="connsiteY1" fmla="*/ 921 h 104223"/>
              <a:gd name="connsiteX2" fmla="*/ 212184 w 214264"/>
              <a:gd name="connsiteY2" fmla="*/ 51721 h 104223"/>
              <a:gd name="connsiteX3" fmla="*/ 161384 w 214264"/>
              <a:gd name="connsiteY3" fmla="*/ 21559 h 104223"/>
              <a:gd name="connsiteX4" fmla="*/ 1047 w 214264"/>
              <a:gd name="connsiteY4" fmla="*/ 104109 h 1042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4264" h="104223">
                <a:moveTo>
                  <a:pt x="1047" y="104109"/>
                </a:moveTo>
                <a:cubicBezTo>
                  <a:pt x="-9536" y="100669"/>
                  <a:pt x="62695" y="9652"/>
                  <a:pt x="97884" y="921"/>
                </a:cubicBezTo>
                <a:cubicBezTo>
                  <a:pt x="133073" y="-7810"/>
                  <a:pt x="201601" y="48281"/>
                  <a:pt x="212184" y="51721"/>
                </a:cubicBezTo>
                <a:cubicBezTo>
                  <a:pt x="222767" y="55161"/>
                  <a:pt x="191017" y="10711"/>
                  <a:pt x="161384" y="21559"/>
                </a:cubicBezTo>
                <a:cubicBezTo>
                  <a:pt x="131751" y="32407"/>
                  <a:pt x="11630" y="107549"/>
                  <a:pt x="1047" y="104109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8" name="フリーフォーム: 図形 1147">
            <a:extLst>
              <a:ext uri="{FF2B5EF4-FFF2-40B4-BE49-F238E27FC236}">
                <a16:creationId xmlns:a16="http://schemas.microsoft.com/office/drawing/2014/main" id="{97F4235F-DA1A-4CA8-84EC-A0C36DFFBCD6}"/>
              </a:ext>
            </a:extLst>
          </p:cNvPr>
          <p:cNvSpPr/>
          <p:nvPr/>
        </p:nvSpPr>
        <p:spPr>
          <a:xfrm>
            <a:off x="6244397" y="4822364"/>
            <a:ext cx="218316" cy="176509"/>
          </a:xfrm>
          <a:custGeom>
            <a:avLst/>
            <a:gdLst>
              <a:gd name="connsiteX0" fmla="*/ 148466 w 218316"/>
              <a:gd name="connsiteY0" fmla="*/ 461 h 176509"/>
              <a:gd name="connsiteX1" fmla="*/ 828 w 218316"/>
              <a:gd name="connsiteY1" fmla="*/ 170324 h 176509"/>
              <a:gd name="connsiteX2" fmla="*/ 94491 w 218316"/>
              <a:gd name="connsiteY2" fmla="*/ 138574 h 176509"/>
              <a:gd name="connsiteX3" fmla="*/ 218316 w 218316"/>
              <a:gd name="connsiteY3" fmla="*/ 130636 h 176509"/>
              <a:gd name="connsiteX4" fmla="*/ 94491 w 218316"/>
              <a:gd name="connsiteY4" fmla="*/ 119524 h 176509"/>
              <a:gd name="connsiteX5" fmla="*/ 148466 w 218316"/>
              <a:gd name="connsiteY5" fmla="*/ 461 h 1765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8316" h="176509">
                <a:moveTo>
                  <a:pt x="148466" y="461"/>
                </a:moveTo>
                <a:cubicBezTo>
                  <a:pt x="132855" y="8928"/>
                  <a:pt x="9824" y="147305"/>
                  <a:pt x="828" y="170324"/>
                </a:cubicBezTo>
                <a:cubicBezTo>
                  <a:pt x="-8168" y="193343"/>
                  <a:pt x="58243" y="145189"/>
                  <a:pt x="94491" y="138574"/>
                </a:cubicBezTo>
                <a:cubicBezTo>
                  <a:pt x="130739" y="131959"/>
                  <a:pt x="218316" y="133811"/>
                  <a:pt x="218316" y="130636"/>
                </a:cubicBezTo>
                <a:cubicBezTo>
                  <a:pt x="218316" y="127461"/>
                  <a:pt x="103751" y="136457"/>
                  <a:pt x="94491" y="119524"/>
                </a:cubicBezTo>
                <a:cubicBezTo>
                  <a:pt x="85231" y="102591"/>
                  <a:pt x="164077" y="-8006"/>
                  <a:pt x="148466" y="461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9" name="フリーフォーム: 図形 1148">
            <a:extLst>
              <a:ext uri="{FF2B5EF4-FFF2-40B4-BE49-F238E27FC236}">
                <a16:creationId xmlns:a16="http://schemas.microsoft.com/office/drawing/2014/main" id="{91B1CFD1-4265-4524-8A42-4BADFA300C9D}"/>
              </a:ext>
            </a:extLst>
          </p:cNvPr>
          <p:cNvSpPr/>
          <p:nvPr/>
        </p:nvSpPr>
        <p:spPr>
          <a:xfrm>
            <a:off x="5894388" y="4987921"/>
            <a:ext cx="411423" cy="81049"/>
          </a:xfrm>
          <a:custGeom>
            <a:avLst/>
            <a:gdLst>
              <a:gd name="connsiteX0" fmla="*/ 0 w 411423"/>
              <a:gd name="connsiteY0" fmla="*/ 22229 h 81049"/>
              <a:gd name="connsiteX1" fmla="*/ 188912 w 411423"/>
              <a:gd name="connsiteY1" fmla="*/ 49217 h 81049"/>
              <a:gd name="connsiteX2" fmla="*/ 406400 w 411423"/>
              <a:gd name="connsiteY2" fmla="*/ 4 h 81049"/>
              <a:gd name="connsiteX3" fmla="*/ 341312 w 411423"/>
              <a:gd name="connsiteY3" fmla="*/ 52392 h 81049"/>
              <a:gd name="connsiteX4" fmla="*/ 334962 w 411423"/>
              <a:gd name="connsiteY4" fmla="*/ 76204 h 81049"/>
              <a:gd name="connsiteX5" fmla="*/ 288925 w 411423"/>
              <a:gd name="connsiteY5" fmla="*/ 49217 h 81049"/>
              <a:gd name="connsiteX6" fmla="*/ 222250 w 411423"/>
              <a:gd name="connsiteY6" fmla="*/ 80967 h 81049"/>
              <a:gd name="connsiteX7" fmla="*/ 65087 w 411423"/>
              <a:gd name="connsiteY7" fmla="*/ 58742 h 81049"/>
              <a:gd name="connsiteX8" fmla="*/ 174625 w 411423"/>
              <a:gd name="connsiteY8" fmla="*/ 69854 h 81049"/>
              <a:gd name="connsiteX9" fmla="*/ 0 w 411423"/>
              <a:gd name="connsiteY9" fmla="*/ 22229 h 81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11423" h="81049">
                <a:moveTo>
                  <a:pt x="0" y="22229"/>
                </a:moveTo>
                <a:cubicBezTo>
                  <a:pt x="60589" y="37575"/>
                  <a:pt x="121179" y="52921"/>
                  <a:pt x="188912" y="49217"/>
                </a:cubicBezTo>
                <a:cubicBezTo>
                  <a:pt x="256645" y="45513"/>
                  <a:pt x="381000" y="-525"/>
                  <a:pt x="406400" y="4"/>
                </a:cubicBezTo>
                <a:cubicBezTo>
                  <a:pt x="431800" y="533"/>
                  <a:pt x="353218" y="39692"/>
                  <a:pt x="341312" y="52392"/>
                </a:cubicBezTo>
                <a:cubicBezTo>
                  <a:pt x="329406" y="65092"/>
                  <a:pt x="343693" y="76733"/>
                  <a:pt x="334962" y="76204"/>
                </a:cubicBezTo>
                <a:cubicBezTo>
                  <a:pt x="326231" y="75675"/>
                  <a:pt x="307710" y="48423"/>
                  <a:pt x="288925" y="49217"/>
                </a:cubicBezTo>
                <a:cubicBezTo>
                  <a:pt x="270140" y="50011"/>
                  <a:pt x="259556" y="79380"/>
                  <a:pt x="222250" y="80967"/>
                </a:cubicBezTo>
                <a:cubicBezTo>
                  <a:pt x="184944" y="82555"/>
                  <a:pt x="73025" y="60594"/>
                  <a:pt x="65087" y="58742"/>
                </a:cubicBezTo>
                <a:cubicBezTo>
                  <a:pt x="57150" y="56890"/>
                  <a:pt x="174625" y="69854"/>
                  <a:pt x="174625" y="69854"/>
                </a:cubicBezTo>
                <a:lnTo>
                  <a:pt x="0" y="22229"/>
                </a:ln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0" name="フリーフォーム: 図形 1149">
            <a:extLst>
              <a:ext uri="{FF2B5EF4-FFF2-40B4-BE49-F238E27FC236}">
                <a16:creationId xmlns:a16="http://schemas.microsoft.com/office/drawing/2014/main" id="{4673C750-EA24-4009-9C07-604D07DBCE26}"/>
              </a:ext>
            </a:extLst>
          </p:cNvPr>
          <p:cNvSpPr/>
          <p:nvPr/>
        </p:nvSpPr>
        <p:spPr>
          <a:xfrm>
            <a:off x="5731359" y="5433128"/>
            <a:ext cx="775854" cy="200446"/>
          </a:xfrm>
          <a:custGeom>
            <a:avLst/>
            <a:gdLst>
              <a:gd name="connsiteX0" fmla="*/ 2691 w 775854"/>
              <a:gd name="connsiteY0" fmla="*/ 62797 h 200446"/>
              <a:gd name="connsiteX1" fmla="*/ 331304 w 775854"/>
              <a:gd name="connsiteY1" fmla="*/ 124710 h 200446"/>
              <a:gd name="connsiteX2" fmla="*/ 629754 w 775854"/>
              <a:gd name="connsiteY2" fmla="*/ 115185 h 200446"/>
              <a:gd name="connsiteX3" fmla="*/ 555141 w 775854"/>
              <a:gd name="connsiteY3" fmla="*/ 105660 h 200446"/>
              <a:gd name="connsiteX4" fmla="*/ 775804 w 775854"/>
              <a:gd name="connsiteY4" fmla="*/ 885 h 200446"/>
              <a:gd name="connsiteX5" fmla="*/ 532916 w 775854"/>
              <a:gd name="connsiteY5" fmla="*/ 172335 h 200446"/>
              <a:gd name="connsiteX6" fmla="*/ 467829 w 775854"/>
              <a:gd name="connsiteY6" fmla="*/ 197735 h 200446"/>
              <a:gd name="connsiteX7" fmla="*/ 491641 w 775854"/>
              <a:gd name="connsiteY7" fmla="*/ 145347 h 200446"/>
              <a:gd name="connsiteX8" fmla="*/ 299554 w 775854"/>
              <a:gd name="connsiteY8" fmla="*/ 151697 h 200446"/>
              <a:gd name="connsiteX9" fmla="*/ 393216 w 775854"/>
              <a:gd name="connsiteY9" fmla="*/ 185035 h 200446"/>
              <a:gd name="connsiteX10" fmla="*/ 186841 w 775854"/>
              <a:gd name="connsiteY10" fmla="*/ 134235 h 200446"/>
              <a:gd name="connsiteX11" fmla="*/ 2691 w 775854"/>
              <a:gd name="connsiteY11" fmla="*/ 62797 h 2004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775854" h="200446">
                <a:moveTo>
                  <a:pt x="2691" y="62797"/>
                </a:moveTo>
                <a:cubicBezTo>
                  <a:pt x="26768" y="61209"/>
                  <a:pt x="226793" y="115979"/>
                  <a:pt x="331304" y="124710"/>
                </a:cubicBezTo>
                <a:cubicBezTo>
                  <a:pt x="435815" y="133441"/>
                  <a:pt x="592448" y="118360"/>
                  <a:pt x="629754" y="115185"/>
                </a:cubicBezTo>
                <a:cubicBezTo>
                  <a:pt x="667060" y="112010"/>
                  <a:pt x="530799" y="124710"/>
                  <a:pt x="555141" y="105660"/>
                </a:cubicBezTo>
                <a:cubicBezTo>
                  <a:pt x="579483" y="86610"/>
                  <a:pt x="779508" y="-10227"/>
                  <a:pt x="775804" y="885"/>
                </a:cubicBezTo>
                <a:cubicBezTo>
                  <a:pt x="772100" y="11997"/>
                  <a:pt x="584245" y="139527"/>
                  <a:pt x="532916" y="172335"/>
                </a:cubicBezTo>
                <a:cubicBezTo>
                  <a:pt x="481587" y="205143"/>
                  <a:pt x="474708" y="202233"/>
                  <a:pt x="467829" y="197735"/>
                </a:cubicBezTo>
                <a:cubicBezTo>
                  <a:pt x="460950" y="193237"/>
                  <a:pt x="519687" y="153020"/>
                  <a:pt x="491641" y="145347"/>
                </a:cubicBezTo>
                <a:cubicBezTo>
                  <a:pt x="463595" y="137674"/>
                  <a:pt x="315958" y="145082"/>
                  <a:pt x="299554" y="151697"/>
                </a:cubicBezTo>
                <a:cubicBezTo>
                  <a:pt x="283150" y="158312"/>
                  <a:pt x="412002" y="187945"/>
                  <a:pt x="393216" y="185035"/>
                </a:cubicBezTo>
                <a:cubicBezTo>
                  <a:pt x="374431" y="182125"/>
                  <a:pt x="251399" y="153285"/>
                  <a:pt x="186841" y="134235"/>
                </a:cubicBezTo>
                <a:cubicBezTo>
                  <a:pt x="122283" y="115185"/>
                  <a:pt x="-21386" y="64385"/>
                  <a:pt x="2691" y="62797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1" name="フリーフォーム: 図形 1150">
            <a:extLst>
              <a:ext uri="{FF2B5EF4-FFF2-40B4-BE49-F238E27FC236}">
                <a16:creationId xmlns:a16="http://schemas.microsoft.com/office/drawing/2014/main" id="{8767A0F5-329D-4546-8331-087DF73BCCFA}"/>
              </a:ext>
            </a:extLst>
          </p:cNvPr>
          <p:cNvSpPr/>
          <p:nvPr/>
        </p:nvSpPr>
        <p:spPr>
          <a:xfrm>
            <a:off x="4806950" y="5558940"/>
            <a:ext cx="1527294" cy="568255"/>
          </a:xfrm>
          <a:custGeom>
            <a:avLst/>
            <a:gdLst>
              <a:gd name="connsiteX0" fmla="*/ 0 w 1527294"/>
              <a:gd name="connsiteY0" fmla="*/ 485 h 568255"/>
              <a:gd name="connsiteX1" fmla="*/ 460375 w 1527294"/>
              <a:gd name="connsiteY1" fmla="*/ 260835 h 568255"/>
              <a:gd name="connsiteX2" fmla="*/ 1222375 w 1527294"/>
              <a:gd name="connsiteY2" fmla="*/ 425935 h 568255"/>
              <a:gd name="connsiteX3" fmla="*/ 793750 w 1527294"/>
              <a:gd name="connsiteY3" fmla="*/ 400535 h 568255"/>
              <a:gd name="connsiteX4" fmla="*/ 1527175 w 1527294"/>
              <a:gd name="connsiteY4" fmla="*/ 514835 h 568255"/>
              <a:gd name="connsiteX5" fmla="*/ 730250 w 1527294"/>
              <a:gd name="connsiteY5" fmla="*/ 537060 h 568255"/>
              <a:gd name="connsiteX6" fmla="*/ 1022350 w 1527294"/>
              <a:gd name="connsiteY6" fmla="*/ 559285 h 568255"/>
              <a:gd name="connsiteX7" fmla="*/ 438150 w 1527294"/>
              <a:gd name="connsiteY7" fmla="*/ 375135 h 568255"/>
              <a:gd name="connsiteX8" fmla="*/ 57150 w 1527294"/>
              <a:gd name="connsiteY8" fmla="*/ 156060 h 568255"/>
              <a:gd name="connsiteX9" fmla="*/ 457200 w 1527294"/>
              <a:gd name="connsiteY9" fmla="*/ 330685 h 568255"/>
              <a:gd name="connsiteX10" fmla="*/ 0 w 1527294"/>
              <a:gd name="connsiteY10" fmla="*/ 485 h 5682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527294" h="568255">
                <a:moveTo>
                  <a:pt x="0" y="485"/>
                </a:moveTo>
                <a:cubicBezTo>
                  <a:pt x="529" y="-11157"/>
                  <a:pt x="256646" y="189927"/>
                  <a:pt x="460375" y="260835"/>
                </a:cubicBezTo>
                <a:cubicBezTo>
                  <a:pt x="664104" y="331743"/>
                  <a:pt x="1166813" y="402652"/>
                  <a:pt x="1222375" y="425935"/>
                </a:cubicBezTo>
                <a:cubicBezTo>
                  <a:pt x="1277938" y="449218"/>
                  <a:pt x="742950" y="385718"/>
                  <a:pt x="793750" y="400535"/>
                </a:cubicBezTo>
                <a:cubicBezTo>
                  <a:pt x="844550" y="415352"/>
                  <a:pt x="1537758" y="492081"/>
                  <a:pt x="1527175" y="514835"/>
                </a:cubicBezTo>
                <a:cubicBezTo>
                  <a:pt x="1516592" y="537589"/>
                  <a:pt x="814387" y="529652"/>
                  <a:pt x="730250" y="537060"/>
                </a:cubicBezTo>
                <a:cubicBezTo>
                  <a:pt x="646113" y="544468"/>
                  <a:pt x="1071033" y="586273"/>
                  <a:pt x="1022350" y="559285"/>
                </a:cubicBezTo>
                <a:cubicBezTo>
                  <a:pt x="973667" y="532298"/>
                  <a:pt x="599017" y="442339"/>
                  <a:pt x="438150" y="375135"/>
                </a:cubicBezTo>
                <a:cubicBezTo>
                  <a:pt x="277283" y="307931"/>
                  <a:pt x="53975" y="163468"/>
                  <a:pt x="57150" y="156060"/>
                </a:cubicBezTo>
                <a:cubicBezTo>
                  <a:pt x="60325" y="148652"/>
                  <a:pt x="466725" y="353968"/>
                  <a:pt x="457200" y="330685"/>
                </a:cubicBezTo>
                <a:cubicBezTo>
                  <a:pt x="447675" y="307402"/>
                  <a:pt x="-529" y="12127"/>
                  <a:pt x="0" y="485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2" name="フリーフォーム: 図形 1151">
            <a:extLst>
              <a:ext uri="{FF2B5EF4-FFF2-40B4-BE49-F238E27FC236}">
                <a16:creationId xmlns:a16="http://schemas.microsoft.com/office/drawing/2014/main" id="{49240C12-6C78-4B85-A226-34983CEEFD74}"/>
              </a:ext>
            </a:extLst>
          </p:cNvPr>
          <p:cNvSpPr/>
          <p:nvPr/>
        </p:nvSpPr>
        <p:spPr>
          <a:xfrm>
            <a:off x="5803230" y="5901267"/>
            <a:ext cx="883890" cy="251767"/>
          </a:xfrm>
          <a:custGeom>
            <a:avLst/>
            <a:gdLst>
              <a:gd name="connsiteX0" fmla="*/ 880145 w 883890"/>
              <a:gd name="connsiteY0" fmla="*/ 4233 h 251767"/>
              <a:gd name="connsiteX1" fmla="*/ 353095 w 883890"/>
              <a:gd name="connsiteY1" fmla="*/ 194733 h 251767"/>
              <a:gd name="connsiteX2" fmla="*/ 143545 w 883890"/>
              <a:gd name="connsiteY2" fmla="*/ 248708 h 251767"/>
              <a:gd name="connsiteX3" fmla="*/ 305470 w 883890"/>
              <a:gd name="connsiteY3" fmla="*/ 121708 h 251767"/>
              <a:gd name="connsiteX4" fmla="*/ 3845 w 883890"/>
              <a:gd name="connsiteY4" fmla="*/ 150283 h 251767"/>
              <a:gd name="connsiteX5" fmla="*/ 559470 w 883890"/>
              <a:gd name="connsiteY5" fmla="*/ 67733 h 251767"/>
              <a:gd name="connsiteX6" fmla="*/ 880145 w 883890"/>
              <a:gd name="connsiteY6" fmla="*/ 4233 h 2517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83890" h="251767">
                <a:moveTo>
                  <a:pt x="880145" y="4233"/>
                </a:moveTo>
                <a:cubicBezTo>
                  <a:pt x="845749" y="25400"/>
                  <a:pt x="475862" y="153987"/>
                  <a:pt x="353095" y="194733"/>
                </a:cubicBezTo>
                <a:cubicBezTo>
                  <a:pt x="230328" y="235479"/>
                  <a:pt x="151482" y="260879"/>
                  <a:pt x="143545" y="248708"/>
                </a:cubicBezTo>
                <a:cubicBezTo>
                  <a:pt x="135608" y="236537"/>
                  <a:pt x="328753" y="138112"/>
                  <a:pt x="305470" y="121708"/>
                </a:cubicBezTo>
                <a:cubicBezTo>
                  <a:pt x="282187" y="105304"/>
                  <a:pt x="-38488" y="159279"/>
                  <a:pt x="3845" y="150283"/>
                </a:cubicBezTo>
                <a:cubicBezTo>
                  <a:pt x="46178" y="141287"/>
                  <a:pt x="559470" y="67733"/>
                  <a:pt x="559470" y="67733"/>
                </a:cubicBezTo>
                <a:cubicBezTo>
                  <a:pt x="704462" y="47096"/>
                  <a:pt x="914541" y="-16934"/>
                  <a:pt x="880145" y="4233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3" name="フリーフォーム: 図形 1152">
            <a:extLst>
              <a:ext uri="{FF2B5EF4-FFF2-40B4-BE49-F238E27FC236}">
                <a16:creationId xmlns:a16="http://schemas.microsoft.com/office/drawing/2014/main" id="{E047BE42-FE3A-4702-A1FE-49DC6B08E6CF}"/>
              </a:ext>
            </a:extLst>
          </p:cNvPr>
          <p:cNvSpPr/>
          <p:nvPr/>
        </p:nvSpPr>
        <p:spPr>
          <a:xfrm>
            <a:off x="6561680" y="5138710"/>
            <a:ext cx="361375" cy="833479"/>
          </a:xfrm>
          <a:custGeom>
            <a:avLst/>
            <a:gdLst>
              <a:gd name="connsiteX0" fmla="*/ 353470 w 361375"/>
              <a:gd name="connsiteY0" fmla="*/ 7965 h 833479"/>
              <a:gd name="connsiteX1" fmla="*/ 289970 w 361375"/>
              <a:gd name="connsiteY1" fmla="*/ 223865 h 833479"/>
              <a:gd name="connsiteX2" fmla="*/ 188370 w 361375"/>
              <a:gd name="connsiteY2" fmla="*/ 569940 h 833479"/>
              <a:gd name="connsiteX3" fmla="*/ 201070 w 361375"/>
              <a:gd name="connsiteY3" fmla="*/ 395315 h 833479"/>
              <a:gd name="connsiteX4" fmla="*/ 1045 w 361375"/>
              <a:gd name="connsiteY4" fmla="*/ 833465 h 833479"/>
              <a:gd name="connsiteX5" fmla="*/ 121695 w 361375"/>
              <a:gd name="connsiteY5" fmla="*/ 411190 h 833479"/>
              <a:gd name="connsiteX6" fmla="*/ 105820 w 361375"/>
              <a:gd name="connsiteY6" fmla="*/ 503265 h 833479"/>
              <a:gd name="connsiteX7" fmla="*/ 353470 w 361375"/>
              <a:gd name="connsiteY7" fmla="*/ 7965 h 8334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61375" h="833479">
                <a:moveTo>
                  <a:pt x="353470" y="7965"/>
                </a:moveTo>
                <a:cubicBezTo>
                  <a:pt x="384162" y="-38602"/>
                  <a:pt x="317487" y="130203"/>
                  <a:pt x="289970" y="223865"/>
                </a:cubicBezTo>
                <a:cubicBezTo>
                  <a:pt x="262453" y="317527"/>
                  <a:pt x="203187" y="541365"/>
                  <a:pt x="188370" y="569940"/>
                </a:cubicBezTo>
                <a:cubicBezTo>
                  <a:pt x="173553" y="598515"/>
                  <a:pt x="232291" y="351394"/>
                  <a:pt x="201070" y="395315"/>
                </a:cubicBezTo>
                <a:cubicBezTo>
                  <a:pt x="169849" y="439236"/>
                  <a:pt x="14274" y="830819"/>
                  <a:pt x="1045" y="833465"/>
                </a:cubicBezTo>
                <a:cubicBezTo>
                  <a:pt x="-12184" y="836111"/>
                  <a:pt x="104232" y="466223"/>
                  <a:pt x="121695" y="411190"/>
                </a:cubicBezTo>
                <a:cubicBezTo>
                  <a:pt x="139157" y="356157"/>
                  <a:pt x="68249" y="568352"/>
                  <a:pt x="105820" y="503265"/>
                </a:cubicBezTo>
                <a:cubicBezTo>
                  <a:pt x="143391" y="438178"/>
                  <a:pt x="322778" y="54532"/>
                  <a:pt x="353470" y="7965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4" name="フリーフォーム: 図形 1153">
            <a:extLst>
              <a:ext uri="{FF2B5EF4-FFF2-40B4-BE49-F238E27FC236}">
                <a16:creationId xmlns:a16="http://schemas.microsoft.com/office/drawing/2014/main" id="{580ADC98-6687-474E-A4B8-7A6B53EFD684}"/>
              </a:ext>
            </a:extLst>
          </p:cNvPr>
          <p:cNvSpPr/>
          <p:nvPr/>
        </p:nvSpPr>
        <p:spPr>
          <a:xfrm>
            <a:off x="6851478" y="4316364"/>
            <a:ext cx="150270" cy="747841"/>
          </a:xfrm>
          <a:custGeom>
            <a:avLst/>
            <a:gdLst>
              <a:gd name="connsiteX0" fmla="*/ 89072 w 150270"/>
              <a:gd name="connsiteY0" fmla="*/ 1636 h 747841"/>
              <a:gd name="connsiteX1" fmla="*/ 149397 w 150270"/>
              <a:gd name="connsiteY1" fmla="*/ 315961 h 747841"/>
              <a:gd name="connsiteX2" fmla="*/ 38272 w 150270"/>
              <a:gd name="connsiteY2" fmla="*/ 747761 h 747841"/>
              <a:gd name="connsiteX3" fmla="*/ 92247 w 150270"/>
              <a:gd name="connsiteY3" fmla="*/ 354061 h 747841"/>
              <a:gd name="connsiteX4" fmla="*/ 172 w 150270"/>
              <a:gd name="connsiteY4" fmla="*/ 566786 h 747841"/>
              <a:gd name="connsiteX5" fmla="*/ 70022 w 150270"/>
              <a:gd name="connsiteY5" fmla="*/ 208011 h 747841"/>
              <a:gd name="connsiteX6" fmla="*/ 89072 w 150270"/>
              <a:gd name="connsiteY6" fmla="*/ 1636 h 747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0270" h="747841">
                <a:moveTo>
                  <a:pt x="89072" y="1636"/>
                </a:moveTo>
                <a:cubicBezTo>
                  <a:pt x="102301" y="19628"/>
                  <a:pt x="157864" y="191607"/>
                  <a:pt x="149397" y="315961"/>
                </a:cubicBezTo>
                <a:cubicBezTo>
                  <a:pt x="140930" y="440315"/>
                  <a:pt x="47797" y="741411"/>
                  <a:pt x="38272" y="747761"/>
                </a:cubicBezTo>
                <a:cubicBezTo>
                  <a:pt x="28747" y="754111"/>
                  <a:pt x="98597" y="384223"/>
                  <a:pt x="92247" y="354061"/>
                </a:cubicBezTo>
                <a:cubicBezTo>
                  <a:pt x="85897" y="323899"/>
                  <a:pt x="3876" y="591128"/>
                  <a:pt x="172" y="566786"/>
                </a:cubicBezTo>
                <a:cubicBezTo>
                  <a:pt x="-3532" y="542444"/>
                  <a:pt x="53618" y="297969"/>
                  <a:pt x="70022" y="208011"/>
                </a:cubicBezTo>
                <a:cubicBezTo>
                  <a:pt x="86426" y="118053"/>
                  <a:pt x="75843" y="-16356"/>
                  <a:pt x="89072" y="1636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5" name="フリーフォーム: 図形 1154">
            <a:extLst>
              <a:ext uri="{FF2B5EF4-FFF2-40B4-BE49-F238E27FC236}">
                <a16:creationId xmlns:a16="http://schemas.microsoft.com/office/drawing/2014/main" id="{11AC352E-AC21-43FE-A47E-A1F407D9181E}"/>
              </a:ext>
            </a:extLst>
          </p:cNvPr>
          <p:cNvSpPr/>
          <p:nvPr/>
        </p:nvSpPr>
        <p:spPr>
          <a:xfrm>
            <a:off x="6726835" y="3731557"/>
            <a:ext cx="271610" cy="703932"/>
          </a:xfrm>
          <a:custGeom>
            <a:avLst/>
            <a:gdLst>
              <a:gd name="connsiteX0" fmla="*/ 23215 w 271610"/>
              <a:gd name="connsiteY0" fmla="*/ 5418 h 703932"/>
              <a:gd name="connsiteX1" fmla="*/ 172440 w 271610"/>
              <a:gd name="connsiteY1" fmla="*/ 307043 h 703932"/>
              <a:gd name="connsiteX2" fmla="*/ 270865 w 271610"/>
              <a:gd name="connsiteY2" fmla="*/ 703918 h 703932"/>
              <a:gd name="connsiteX3" fmla="*/ 121640 w 271610"/>
              <a:gd name="connsiteY3" fmla="*/ 322918 h 703932"/>
              <a:gd name="connsiteX4" fmla="*/ 127990 w 271610"/>
              <a:gd name="connsiteY4" fmla="*/ 592793 h 703932"/>
              <a:gd name="connsiteX5" fmla="*/ 13690 w 271610"/>
              <a:gd name="connsiteY5" fmla="*/ 148293 h 703932"/>
              <a:gd name="connsiteX6" fmla="*/ 23215 w 271610"/>
              <a:gd name="connsiteY6" fmla="*/ 5418 h 703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71610" h="703932">
                <a:moveTo>
                  <a:pt x="23215" y="5418"/>
                </a:moveTo>
                <a:cubicBezTo>
                  <a:pt x="49673" y="31876"/>
                  <a:pt x="131165" y="190626"/>
                  <a:pt x="172440" y="307043"/>
                </a:cubicBezTo>
                <a:cubicBezTo>
                  <a:pt x="213715" y="423460"/>
                  <a:pt x="279332" y="701272"/>
                  <a:pt x="270865" y="703918"/>
                </a:cubicBezTo>
                <a:cubicBezTo>
                  <a:pt x="262398" y="706564"/>
                  <a:pt x="145452" y="341439"/>
                  <a:pt x="121640" y="322918"/>
                </a:cubicBezTo>
                <a:cubicBezTo>
                  <a:pt x="97828" y="304397"/>
                  <a:pt x="145982" y="621897"/>
                  <a:pt x="127990" y="592793"/>
                </a:cubicBezTo>
                <a:cubicBezTo>
                  <a:pt x="109998" y="563689"/>
                  <a:pt x="35386" y="243543"/>
                  <a:pt x="13690" y="148293"/>
                </a:cubicBezTo>
                <a:cubicBezTo>
                  <a:pt x="-8006" y="53043"/>
                  <a:pt x="-3243" y="-21040"/>
                  <a:pt x="23215" y="5418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6" name="フリーフォーム: 図形 1155">
            <a:extLst>
              <a:ext uri="{FF2B5EF4-FFF2-40B4-BE49-F238E27FC236}">
                <a16:creationId xmlns:a16="http://schemas.microsoft.com/office/drawing/2014/main" id="{A2B61803-AE23-498D-AC9C-E4779BF718A0}"/>
              </a:ext>
            </a:extLst>
          </p:cNvPr>
          <p:cNvSpPr/>
          <p:nvPr/>
        </p:nvSpPr>
        <p:spPr>
          <a:xfrm>
            <a:off x="5411361" y="3311338"/>
            <a:ext cx="212530" cy="305060"/>
          </a:xfrm>
          <a:custGeom>
            <a:avLst/>
            <a:gdLst>
              <a:gd name="connsiteX0" fmla="*/ 211564 w 212530"/>
              <a:gd name="connsiteY0" fmla="*/ 187 h 305060"/>
              <a:gd name="connsiteX1" fmla="*/ 109964 w 212530"/>
              <a:gd name="connsiteY1" fmla="*/ 82737 h 305060"/>
              <a:gd name="connsiteX2" fmla="*/ 62339 w 212530"/>
              <a:gd name="connsiteY2" fmla="*/ 289112 h 305060"/>
              <a:gd name="connsiteX3" fmla="*/ 90914 w 212530"/>
              <a:gd name="connsiteY3" fmla="*/ 127187 h 305060"/>
              <a:gd name="connsiteX4" fmla="*/ 2014 w 212530"/>
              <a:gd name="connsiteY4" fmla="*/ 304987 h 305060"/>
              <a:gd name="connsiteX5" fmla="*/ 43289 w 212530"/>
              <a:gd name="connsiteY5" fmla="*/ 101787 h 305060"/>
              <a:gd name="connsiteX6" fmla="*/ 211564 w 212530"/>
              <a:gd name="connsiteY6" fmla="*/ 187 h 3050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2530" h="305060">
                <a:moveTo>
                  <a:pt x="211564" y="187"/>
                </a:moveTo>
                <a:cubicBezTo>
                  <a:pt x="222677" y="-2988"/>
                  <a:pt x="134835" y="34583"/>
                  <a:pt x="109964" y="82737"/>
                </a:cubicBezTo>
                <a:cubicBezTo>
                  <a:pt x="85093" y="130891"/>
                  <a:pt x="65514" y="281704"/>
                  <a:pt x="62339" y="289112"/>
                </a:cubicBezTo>
                <a:cubicBezTo>
                  <a:pt x="59164" y="296520"/>
                  <a:pt x="100968" y="124541"/>
                  <a:pt x="90914" y="127187"/>
                </a:cubicBezTo>
                <a:cubicBezTo>
                  <a:pt x="80860" y="129833"/>
                  <a:pt x="9951" y="309220"/>
                  <a:pt x="2014" y="304987"/>
                </a:cubicBezTo>
                <a:cubicBezTo>
                  <a:pt x="-5923" y="300754"/>
                  <a:pt x="9952" y="152058"/>
                  <a:pt x="43289" y="101787"/>
                </a:cubicBezTo>
                <a:cubicBezTo>
                  <a:pt x="76626" y="51516"/>
                  <a:pt x="200451" y="3362"/>
                  <a:pt x="211564" y="187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7" name="フリーフォーム: 図形 1156">
            <a:extLst>
              <a:ext uri="{FF2B5EF4-FFF2-40B4-BE49-F238E27FC236}">
                <a16:creationId xmlns:a16="http://schemas.microsoft.com/office/drawing/2014/main" id="{3436718A-01A7-4A67-AEB2-EBEE08506877}"/>
              </a:ext>
            </a:extLst>
          </p:cNvPr>
          <p:cNvSpPr/>
          <p:nvPr/>
        </p:nvSpPr>
        <p:spPr>
          <a:xfrm>
            <a:off x="5326813" y="2934884"/>
            <a:ext cx="1072652" cy="808989"/>
          </a:xfrm>
          <a:custGeom>
            <a:avLst/>
            <a:gdLst>
              <a:gd name="connsiteX0" fmla="*/ 340562 w 1072652"/>
              <a:gd name="connsiteY0" fmla="*/ 128991 h 808989"/>
              <a:gd name="connsiteX1" fmla="*/ 699337 w 1072652"/>
              <a:gd name="connsiteY1" fmla="*/ 462366 h 808989"/>
              <a:gd name="connsiteX2" fmla="*/ 1070812 w 1072652"/>
              <a:gd name="connsiteY2" fmla="*/ 636991 h 808989"/>
              <a:gd name="connsiteX3" fmla="*/ 537412 w 1072652"/>
              <a:gd name="connsiteY3" fmla="*/ 424266 h 808989"/>
              <a:gd name="connsiteX4" fmla="*/ 1045412 w 1072652"/>
              <a:gd name="connsiteY4" fmla="*/ 808441 h 808989"/>
              <a:gd name="connsiteX5" fmla="*/ 442162 w 1072652"/>
              <a:gd name="connsiteY5" fmla="*/ 513166 h 808989"/>
              <a:gd name="connsiteX6" fmla="*/ 800937 w 1072652"/>
              <a:gd name="connsiteY6" fmla="*/ 687791 h 808989"/>
              <a:gd name="connsiteX7" fmla="*/ 837 w 1072652"/>
              <a:gd name="connsiteY7" fmla="*/ 1991 h 808989"/>
              <a:gd name="connsiteX8" fmla="*/ 642187 w 1072652"/>
              <a:gd name="connsiteY8" fmla="*/ 468716 h 808989"/>
              <a:gd name="connsiteX9" fmla="*/ 340562 w 1072652"/>
              <a:gd name="connsiteY9" fmla="*/ 128991 h 808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72652" h="808989">
                <a:moveTo>
                  <a:pt x="340562" y="128991"/>
                </a:moveTo>
                <a:cubicBezTo>
                  <a:pt x="350087" y="127933"/>
                  <a:pt x="577629" y="377699"/>
                  <a:pt x="699337" y="462366"/>
                </a:cubicBezTo>
                <a:cubicBezTo>
                  <a:pt x="821045" y="547033"/>
                  <a:pt x="1097799" y="643341"/>
                  <a:pt x="1070812" y="636991"/>
                </a:cubicBezTo>
                <a:cubicBezTo>
                  <a:pt x="1043825" y="630641"/>
                  <a:pt x="541645" y="395691"/>
                  <a:pt x="537412" y="424266"/>
                </a:cubicBezTo>
                <a:cubicBezTo>
                  <a:pt x="533179" y="452841"/>
                  <a:pt x="1061287" y="793624"/>
                  <a:pt x="1045412" y="808441"/>
                </a:cubicBezTo>
                <a:cubicBezTo>
                  <a:pt x="1029537" y="823258"/>
                  <a:pt x="482908" y="533274"/>
                  <a:pt x="442162" y="513166"/>
                </a:cubicBezTo>
                <a:cubicBezTo>
                  <a:pt x="401416" y="493058"/>
                  <a:pt x="874491" y="772987"/>
                  <a:pt x="800937" y="687791"/>
                </a:cubicBezTo>
                <a:cubicBezTo>
                  <a:pt x="727383" y="602595"/>
                  <a:pt x="27295" y="38503"/>
                  <a:pt x="837" y="1991"/>
                </a:cubicBezTo>
                <a:cubicBezTo>
                  <a:pt x="-25621" y="-34521"/>
                  <a:pt x="582920" y="442787"/>
                  <a:pt x="642187" y="468716"/>
                </a:cubicBezTo>
                <a:cubicBezTo>
                  <a:pt x="701454" y="494645"/>
                  <a:pt x="331037" y="130049"/>
                  <a:pt x="340562" y="128991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8" name="フリーフォーム: 図形 1157">
            <a:extLst>
              <a:ext uri="{FF2B5EF4-FFF2-40B4-BE49-F238E27FC236}">
                <a16:creationId xmlns:a16="http://schemas.microsoft.com/office/drawing/2014/main" id="{2670A7C2-A48D-4419-BC35-5A5D1DC409C0}"/>
              </a:ext>
            </a:extLst>
          </p:cNvPr>
          <p:cNvSpPr/>
          <p:nvPr/>
        </p:nvSpPr>
        <p:spPr>
          <a:xfrm>
            <a:off x="5075731" y="5963336"/>
            <a:ext cx="1017694" cy="670733"/>
          </a:xfrm>
          <a:custGeom>
            <a:avLst/>
            <a:gdLst>
              <a:gd name="connsiteX0" fmla="*/ 156669 w 1017694"/>
              <a:gd name="connsiteY0" fmla="*/ 5664 h 670733"/>
              <a:gd name="connsiteX1" fmla="*/ 774736 w 1017694"/>
              <a:gd name="connsiteY1" fmla="*/ 170764 h 670733"/>
              <a:gd name="connsiteX2" fmla="*/ 1016036 w 1017694"/>
              <a:gd name="connsiteY2" fmla="*/ 196164 h 670733"/>
              <a:gd name="connsiteX3" fmla="*/ 673136 w 1017694"/>
              <a:gd name="connsiteY3" fmla="*/ 365497 h 670733"/>
              <a:gd name="connsiteX4" fmla="*/ 969469 w 1017694"/>
              <a:gd name="connsiteY4" fmla="*/ 289297 h 670733"/>
              <a:gd name="connsiteX5" fmla="*/ 601169 w 1017694"/>
              <a:gd name="connsiteY5" fmla="*/ 623731 h 670733"/>
              <a:gd name="connsiteX6" fmla="*/ 711236 w 1017694"/>
              <a:gd name="connsiteY6" fmla="*/ 627964 h 670733"/>
              <a:gd name="connsiteX7" fmla="*/ 36 w 1017694"/>
              <a:gd name="connsiteY7" fmla="*/ 246964 h 670733"/>
              <a:gd name="connsiteX8" fmla="*/ 677369 w 1017694"/>
              <a:gd name="connsiteY8" fmla="*/ 403597 h 670733"/>
              <a:gd name="connsiteX9" fmla="*/ 156669 w 1017694"/>
              <a:gd name="connsiteY9" fmla="*/ 5664 h 670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17694" h="670733">
                <a:moveTo>
                  <a:pt x="156669" y="5664"/>
                </a:moveTo>
                <a:cubicBezTo>
                  <a:pt x="172897" y="-33142"/>
                  <a:pt x="631508" y="139014"/>
                  <a:pt x="774736" y="170764"/>
                </a:cubicBezTo>
                <a:cubicBezTo>
                  <a:pt x="917964" y="202514"/>
                  <a:pt x="1032969" y="163709"/>
                  <a:pt x="1016036" y="196164"/>
                </a:cubicBezTo>
                <a:cubicBezTo>
                  <a:pt x="999103" y="228619"/>
                  <a:pt x="680897" y="349975"/>
                  <a:pt x="673136" y="365497"/>
                </a:cubicBezTo>
                <a:cubicBezTo>
                  <a:pt x="665375" y="381019"/>
                  <a:pt x="981463" y="246258"/>
                  <a:pt x="969469" y="289297"/>
                </a:cubicBezTo>
                <a:cubicBezTo>
                  <a:pt x="957475" y="332336"/>
                  <a:pt x="644208" y="567287"/>
                  <a:pt x="601169" y="623731"/>
                </a:cubicBezTo>
                <a:cubicBezTo>
                  <a:pt x="558130" y="680175"/>
                  <a:pt x="811425" y="690759"/>
                  <a:pt x="711236" y="627964"/>
                </a:cubicBezTo>
                <a:cubicBezTo>
                  <a:pt x="611047" y="565170"/>
                  <a:pt x="5680" y="284358"/>
                  <a:pt x="36" y="246964"/>
                </a:cubicBezTo>
                <a:cubicBezTo>
                  <a:pt x="-5608" y="209570"/>
                  <a:pt x="648441" y="444519"/>
                  <a:pt x="677369" y="403597"/>
                </a:cubicBezTo>
                <a:cubicBezTo>
                  <a:pt x="706297" y="362675"/>
                  <a:pt x="140441" y="44470"/>
                  <a:pt x="156669" y="5664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9" name="フリーフォーム: 図形 1158">
            <a:extLst>
              <a:ext uri="{FF2B5EF4-FFF2-40B4-BE49-F238E27FC236}">
                <a16:creationId xmlns:a16="http://schemas.microsoft.com/office/drawing/2014/main" id="{A057A68E-A0A8-40AD-9FBE-02795E9DE0A8}"/>
              </a:ext>
            </a:extLst>
          </p:cNvPr>
          <p:cNvSpPr/>
          <p:nvPr/>
        </p:nvSpPr>
        <p:spPr>
          <a:xfrm>
            <a:off x="2993949" y="7977907"/>
            <a:ext cx="925480" cy="1454029"/>
          </a:xfrm>
          <a:custGeom>
            <a:avLst/>
            <a:gdLst>
              <a:gd name="connsiteX0" fmla="*/ 824518 w 925480"/>
              <a:gd name="connsiteY0" fmla="*/ 23093 h 1454029"/>
              <a:gd name="connsiteX1" fmla="*/ 714451 w 925480"/>
              <a:gd name="connsiteY1" fmla="*/ 234760 h 1454029"/>
              <a:gd name="connsiteX2" fmla="*/ 917651 w 925480"/>
              <a:gd name="connsiteY2" fmla="*/ 1013693 h 1454029"/>
              <a:gd name="connsiteX3" fmla="*/ 536651 w 925480"/>
              <a:gd name="connsiteY3" fmla="*/ 615760 h 1454029"/>
              <a:gd name="connsiteX4" fmla="*/ 858384 w 925480"/>
              <a:gd name="connsiteY4" fmla="*/ 912093 h 1454029"/>
              <a:gd name="connsiteX5" fmla="*/ 426584 w 925480"/>
              <a:gd name="connsiteY5" fmla="*/ 641160 h 1454029"/>
              <a:gd name="connsiteX6" fmla="*/ 367318 w 925480"/>
              <a:gd name="connsiteY6" fmla="*/ 1022160 h 1454029"/>
              <a:gd name="connsiteX7" fmla="*/ 621318 w 925480"/>
              <a:gd name="connsiteY7" fmla="*/ 1453960 h 1454029"/>
              <a:gd name="connsiteX8" fmla="*/ 11718 w 925480"/>
              <a:gd name="connsiteY8" fmla="*/ 1056026 h 1454029"/>
              <a:gd name="connsiteX9" fmla="*/ 214918 w 925480"/>
              <a:gd name="connsiteY9" fmla="*/ 1081426 h 1454029"/>
              <a:gd name="connsiteX10" fmla="*/ 155651 w 925480"/>
              <a:gd name="connsiteY10" fmla="*/ 548026 h 1454029"/>
              <a:gd name="connsiteX11" fmla="*/ 638251 w 925480"/>
              <a:gd name="connsiteY11" fmla="*/ 133160 h 1454029"/>
              <a:gd name="connsiteX12" fmla="*/ 45584 w 925480"/>
              <a:gd name="connsiteY12" fmla="*/ 395626 h 1454029"/>
              <a:gd name="connsiteX13" fmla="*/ 875318 w 925480"/>
              <a:gd name="connsiteY13" fmla="*/ 48493 h 1454029"/>
              <a:gd name="connsiteX14" fmla="*/ 824518 w 925480"/>
              <a:gd name="connsiteY14" fmla="*/ 23093 h 14540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925480" h="1454029">
                <a:moveTo>
                  <a:pt x="824518" y="23093"/>
                </a:moveTo>
                <a:cubicBezTo>
                  <a:pt x="797707" y="54137"/>
                  <a:pt x="698929" y="69660"/>
                  <a:pt x="714451" y="234760"/>
                </a:cubicBezTo>
                <a:cubicBezTo>
                  <a:pt x="729973" y="399860"/>
                  <a:pt x="947284" y="950193"/>
                  <a:pt x="917651" y="1013693"/>
                </a:cubicBezTo>
                <a:cubicBezTo>
                  <a:pt x="888018" y="1077193"/>
                  <a:pt x="546529" y="632693"/>
                  <a:pt x="536651" y="615760"/>
                </a:cubicBezTo>
                <a:cubicBezTo>
                  <a:pt x="526773" y="598827"/>
                  <a:pt x="876729" y="907860"/>
                  <a:pt x="858384" y="912093"/>
                </a:cubicBezTo>
                <a:cubicBezTo>
                  <a:pt x="840040" y="916326"/>
                  <a:pt x="508428" y="622816"/>
                  <a:pt x="426584" y="641160"/>
                </a:cubicBezTo>
                <a:cubicBezTo>
                  <a:pt x="344740" y="659504"/>
                  <a:pt x="334862" y="886693"/>
                  <a:pt x="367318" y="1022160"/>
                </a:cubicBezTo>
                <a:cubicBezTo>
                  <a:pt x="399774" y="1157627"/>
                  <a:pt x="680585" y="1448316"/>
                  <a:pt x="621318" y="1453960"/>
                </a:cubicBezTo>
                <a:cubicBezTo>
                  <a:pt x="562051" y="1459604"/>
                  <a:pt x="79451" y="1118115"/>
                  <a:pt x="11718" y="1056026"/>
                </a:cubicBezTo>
                <a:cubicBezTo>
                  <a:pt x="-56015" y="993937"/>
                  <a:pt x="190929" y="1166093"/>
                  <a:pt x="214918" y="1081426"/>
                </a:cubicBezTo>
                <a:cubicBezTo>
                  <a:pt x="238907" y="996759"/>
                  <a:pt x="85096" y="706070"/>
                  <a:pt x="155651" y="548026"/>
                </a:cubicBezTo>
                <a:cubicBezTo>
                  <a:pt x="226206" y="389982"/>
                  <a:pt x="656596" y="158560"/>
                  <a:pt x="638251" y="133160"/>
                </a:cubicBezTo>
                <a:cubicBezTo>
                  <a:pt x="619906" y="107760"/>
                  <a:pt x="6073" y="409737"/>
                  <a:pt x="45584" y="395626"/>
                </a:cubicBezTo>
                <a:cubicBezTo>
                  <a:pt x="85095" y="381515"/>
                  <a:pt x="748318" y="111993"/>
                  <a:pt x="875318" y="48493"/>
                </a:cubicBezTo>
                <a:cubicBezTo>
                  <a:pt x="1002318" y="-15007"/>
                  <a:pt x="851329" y="-7951"/>
                  <a:pt x="824518" y="23093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0" name="フリーフォーム: 図形 1159">
            <a:extLst>
              <a:ext uri="{FF2B5EF4-FFF2-40B4-BE49-F238E27FC236}">
                <a16:creationId xmlns:a16="http://schemas.microsoft.com/office/drawing/2014/main" id="{A106939A-5024-4BE8-A16A-22B6E61C0553}"/>
              </a:ext>
            </a:extLst>
          </p:cNvPr>
          <p:cNvSpPr/>
          <p:nvPr/>
        </p:nvSpPr>
        <p:spPr>
          <a:xfrm>
            <a:off x="4537433" y="7401531"/>
            <a:ext cx="1024370" cy="1075903"/>
          </a:xfrm>
          <a:custGeom>
            <a:avLst/>
            <a:gdLst>
              <a:gd name="connsiteX0" fmla="*/ 9167 w 1024370"/>
              <a:gd name="connsiteY0" fmla="*/ 574069 h 1075903"/>
              <a:gd name="connsiteX1" fmla="*/ 618767 w 1024370"/>
              <a:gd name="connsiteY1" fmla="*/ 320069 h 1075903"/>
              <a:gd name="connsiteX2" fmla="*/ 1016700 w 1024370"/>
              <a:gd name="connsiteY2" fmla="*/ 1073602 h 1075903"/>
              <a:gd name="connsiteX3" fmla="*/ 881234 w 1024370"/>
              <a:gd name="connsiteY3" fmla="*/ 557136 h 1075903"/>
              <a:gd name="connsiteX4" fmla="*/ 881234 w 1024370"/>
              <a:gd name="connsiteY4" fmla="*/ 624869 h 1075903"/>
              <a:gd name="connsiteX5" fmla="*/ 534100 w 1024370"/>
              <a:gd name="connsiteY5" fmla="*/ 6802 h 1075903"/>
              <a:gd name="connsiteX6" fmla="*/ 271634 w 1024370"/>
              <a:gd name="connsiteY6" fmla="*/ 311602 h 1075903"/>
              <a:gd name="connsiteX7" fmla="*/ 9167 w 1024370"/>
              <a:gd name="connsiteY7" fmla="*/ 574069 h 10759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24370" h="1075903">
                <a:moveTo>
                  <a:pt x="9167" y="574069"/>
                </a:moveTo>
                <a:cubicBezTo>
                  <a:pt x="67022" y="575480"/>
                  <a:pt x="450845" y="236813"/>
                  <a:pt x="618767" y="320069"/>
                </a:cubicBezTo>
                <a:cubicBezTo>
                  <a:pt x="786689" y="403324"/>
                  <a:pt x="972955" y="1034091"/>
                  <a:pt x="1016700" y="1073602"/>
                </a:cubicBezTo>
                <a:cubicBezTo>
                  <a:pt x="1060445" y="1113113"/>
                  <a:pt x="903812" y="631925"/>
                  <a:pt x="881234" y="557136"/>
                </a:cubicBezTo>
                <a:cubicBezTo>
                  <a:pt x="858656" y="482347"/>
                  <a:pt x="939090" y="716591"/>
                  <a:pt x="881234" y="624869"/>
                </a:cubicBezTo>
                <a:cubicBezTo>
                  <a:pt x="823378" y="533147"/>
                  <a:pt x="635700" y="59013"/>
                  <a:pt x="534100" y="6802"/>
                </a:cubicBezTo>
                <a:cubicBezTo>
                  <a:pt x="432500" y="-45409"/>
                  <a:pt x="360534" y="217057"/>
                  <a:pt x="271634" y="311602"/>
                </a:cubicBezTo>
                <a:cubicBezTo>
                  <a:pt x="182734" y="406146"/>
                  <a:pt x="-48688" y="572658"/>
                  <a:pt x="9167" y="574069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1" name="フリーフォーム: 図形 1160">
            <a:extLst>
              <a:ext uri="{FF2B5EF4-FFF2-40B4-BE49-F238E27FC236}">
                <a16:creationId xmlns:a16="http://schemas.microsoft.com/office/drawing/2014/main" id="{92329122-ADA0-407C-BADC-9727157F7430}"/>
              </a:ext>
            </a:extLst>
          </p:cNvPr>
          <p:cNvSpPr/>
          <p:nvPr/>
        </p:nvSpPr>
        <p:spPr>
          <a:xfrm>
            <a:off x="4279051" y="8530305"/>
            <a:ext cx="1411502" cy="1409006"/>
          </a:xfrm>
          <a:custGeom>
            <a:avLst/>
            <a:gdLst>
              <a:gd name="connsiteX0" fmla="*/ 174416 w 1411502"/>
              <a:gd name="connsiteY0" fmla="*/ 723762 h 1409006"/>
              <a:gd name="connsiteX1" fmla="*/ 843282 w 1411502"/>
              <a:gd name="connsiteY1" fmla="*/ 1164028 h 1409006"/>
              <a:gd name="connsiteX2" fmla="*/ 1410549 w 1411502"/>
              <a:gd name="connsiteY2" fmla="*/ 1392628 h 1409006"/>
              <a:gd name="connsiteX3" fmla="*/ 707816 w 1411502"/>
              <a:gd name="connsiteY3" fmla="*/ 723762 h 1409006"/>
              <a:gd name="connsiteX4" fmla="*/ 809416 w 1411502"/>
              <a:gd name="connsiteY4" fmla="*/ 791495 h 1409006"/>
              <a:gd name="connsiteX5" fmla="*/ 259082 w 1411502"/>
              <a:gd name="connsiteY5" fmla="*/ 520562 h 1409006"/>
              <a:gd name="connsiteX6" fmla="*/ 5082 w 1411502"/>
              <a:gd name="connsiteY6" fmla="*/ 4095 h 1409006"/>
              <a:gd name="connsiteX7" fmla="*/ 470749 w 1411502"/>
              <a:gd name="connsiteY7" fmla="*/ 825362 h 1409006"/>
              <a:gd name="connsiteX8" fmla="*/ 174416 w 1411502"/>
              <a:gd name="connsiteY8" fmla="*/ 723762 h 14090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11502" h="1409006">
                <a:moveTo>
                  <a:pt x="174416" y="723762"/>
                </a:moveTo>
                <a:cubicBezTo>
                  <a:pt x="236505" y="780206"/>
                  <a:pt x="637260" y="1052550"/>
                  <a:pt x="843282" y="1164028"/>
                </a:cubicBezTo>
                <a:cubicBezTo>
                  <a:pt x="1049304" y="1275506"/>
                  <a:pt x="1433127" y="1466006"/>
                  <a:pt x="1410549" y="1392628"/>
                </a:cubicBezTo>
                <a:cubicBezTo>
                  <a:pt x="1387971" y="1319250"/>
                  <a:pt x="808005" y="823951"/>
                  <a:pt x="707816" y="723762"/>
                </a:cubicBezTo>
                <a:cubicBezTo>
                  <a:pt x="607627" y="623573"/>
                  <a:pt x="884205" y="825362"/>
                  <a:pt x="809416" y="791495"/>
                </a:cubicBezTo>
                <a:cubicBezTo>
                  <a:pt x="734627" y="757628"/>
                  <a:pt x="393138" y="651795"/>
                  <a:pt x="259082" y="520562"/>
                </a:cubicBezTo>
                <a:cubicBezTo>
                  <a:pt x="125026" y="389329"/>
                  <a:pt x="-30196" y="-46705"/>
                  <a:pt x="5082" y="4095"/>
                </a:cubicBezTo>
                <a:cubicBezTo>
                  <a:pt x="40360" y="54895"/>
                  <a:pt x="443938" y="712473"/>
                  <a:pt x="470749" y="825362"/>
                </a:cubicBezTo>
                <a:cubicBezTo>
                  <a:pt x="497560" y="938251"/>
                  <a:pt x="112327" y="667318"/>
                  <a:pt x="174416" y="723762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2" name="フリーフォーム: 図形 1161">
            <a:extLst>
              <a:ext uri="{FF2B5EF4-FFF2-40B4-BE49-F238E27FC236}">
                <a16:creationId xmlns:a16="http://schemas.microsoft.com/office/drawing/2014/main" id="{7DF17C84-F42D-44C6-B9C7-5329C4410D03}"/>
              </a:ext>
            </a:extLst>
          </p:cNvPr>
          <p:cNvSpPr/>
          <p:nvPr/>
        </p:nvSpPr>
        <p:spPr>
          <a:xfrm>
            <a:off x="3978470" y="9089270"/>
            <a:ext cx="1678281" cy="2236276"/>
          </a:xfrm>
          <a:custGeom>
            <a:avLst/>
            <a:gdLst>
              <a:gd name="connsiteX0" fmla="*/ 347997 w 1678281"/>
              <a:gd name="connsiteY0" fmla="*/ 859063 h 2236276"/>
              <a:gd name="connsiteX1" fmla="*/ 779797 w 1678281"/>
              <a:gd name="connsiteY1" fmla="*/ 1536397 h 2236276"/>
              <a:gd name="connsiteX2" fmla="*/ 1558730 w 1678281"/>
              <a:gd name="connsiteY2" fmla="*/ 1900463 h 2236276"/>
              <a:gd name="connsiteX3" fmla="*/ 999930 w 1678281"/>
              <a:gd name="connsiteY3" fmla="*/ 1494063 h 2236276"/>
              <a:gd name="connsiteX4" fmla="*/ 1677263 w 1678281"/>
              <a:gd name="connsiteY4" fmla="*/ 2145997 h 2236276"/>
              <a:gd name="connsiteX5" fmla="*/ 813663 w 1678281"/>
              <a:gd name="connsiteY5" fmla="*/ 1849663 h 2236276"/>
              <a:gd name="connsiteX6" fmla="*/ 839063 w 1678281"/>
              <a:gd name="connsiteY6" fmla="*/ 2213730 h 2236276"/>
              <a:gd name="connsiteX7" fmla="*/ 280263 w 1678281"/>
              <a:gd name="connsiteY7" fmla="*/ 1062263 h 2236276"/>
              <a:gd name="connsiteX8" fmla="*/ 110930 w 1678281"/>
              <a:gd name="connsiteY8" fmla="*/ 393397 h 2236276"/>
              <a:gd name="connsiteX9" fmla="*/ 9330 w 1678281"/>
              <a:gd name="connsiteY9" fmla="*/ 12397 h 2236276"/>
              <a:gd name="connsiteX10" fmla="*/ 347997 w 1678281"/>
              <a:gd name="connsiteY10" fmla="*/ 859063 h 22362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678281" h="2236276">
                <a:moveTo>
                  <a:pt x="347997" y="859063"/>
                </a:moveTo>
                <a:cubicBezTo>
                  <a:pt x="476408" y="1113063"/>
                  <a:pt x="578008" y="1362830"/>
                  <a:pt x="779797" y="1536397"/>
                </a:cubicBezTo>
                <a:cubicBezTo>
                  <a:pt x="981586" y="1709964"/>
                  <a:pt x="1522041" y="1907519"/>
                  <a:pt x="1558730" y="1900463"/>
                </a:cubicBezTo>
                <a:cubicBezTo>
                  <a:pt x="1595419" y="1893407"/>
                  <a:pt x="980175" y="1453141"/>
                  <a:pt x="999930" y="1494063"/>
                </a:cubicBezTo>
                <a:cubicBezTo>
                  <a:pt x="1019685" y="1534985"/>
                  <a:pt x="1708307" y="2086730"/>
                  <a:pt x="1677263" y="2145997"/>
                </a:cubicBezTo>
                <a:cubicBezTo>
                  <a:pt x="1646219" y="2205264"/>
                  <a:pt x="953363" y="1838374"/>
                  <a:pt x="813663" y="1849663"/>
                </a:cubicBezTo>
                <a:cubicBezTo>
                  <a:pt x="673963" y="1860952"/>
                  <a:pt x="927963" y="2344963"/>
                  <a:pt x="839063" y="2213730"/>
                </a:cubicBezTo>
                <a:cubicBezTo>
                  <a:pt x="750163" y="2082497"/>
                  <a:pt x="401618" y="1365652"/>
                  <a:pt x="280263" y="1062263"/>
                </a:cubicBezTo>
                <a:cubicBezTo>
                  <a:pt x="158908" y="758874"/>
                  <a:pt x="156085" y="568375"/>
                  <a:pt x="110930" y="393397"/>
                </a:cubicBezTo>
                <a:cubicBezTo>
                  <a:pt x="65775" y="218419"/>
                  <a:pt x="-30181" y="-62392"/>
                  <a:pt x="9330" y="12397"/>
                </a:cubicBezTo>
                <a:cubicBezTo>
                  <a:pt x="48841" y="87186"/>
                  <a:pt x="219586" y="605063"/>
                  <a:pt x="347997" y="859063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3" name="楕円 1162">
            <a:extLst>
              <a:ext uri="{FF2B5EF4-FFF2-40B4-BE49-F238E27FC236}">
                <a16:creationId xmlns:a16="http://schemas.microsoft.com/office/drawing/2014/main" id="{D2AF3A46-88F6-4241-BD4C-BDF3DB2A11E0}"/>
              </a:ext>
            </a:extLst>
          </p:cNvPr>
          <p:cNvSpPr/>
          <p:nvPr/>
        </p:nvSpPr>
        <p:spPr>
          <a:xfrm>
            <a:off x="5193454" y="4680373"/>
            <a:ext cx="516467" cy="516467"/>
          </a:xfrm>
          <a:prstGeom prst="ellipse">
            <a:avLst/>
          </a:prstGeom>
          <a:solidFill>
            <a:srgbClr val="FF0000">
              <a:alpha val="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4" name="楕円 203">
            <a:extLst>
              <a:ext uri="{FF2B5EF4-FFF2-40B4-BE49-F238E27FC236}">
                <a16:creationId xmlns:a16="http://schemas.microsoft.com/office/drawing/2014/main" id="{889EBB3B-8F5A-40F9-800E-D5DB688069BF}"/>
              </a:ext>
            </a:extLst>
          </p:cNvPr>
          <p:cNvSpPr/>
          <p:nvPr/>
        </p:nvSpPr>
        <p:spPr>
          <a:xfrm>
            <a:off x="6534575" y="4516122"/>
            <a:ext cx="282786" cy="282786"/>
          </a:xfrm>
          <a:prstGeom prst="ellipse">
            <a:avLst/>
          </a:prstGeom>
          <a:solidFill>
            <a:srgbClr val="FF0000">
              <a:alpha val="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4" name="フリーフォーム: 図形 1163">
            <a:extLst>
              <a:ext uri="{FF2B5EF4-FFF2-40B4-BE49-F238E27FC236}">
                <a16:creationId xmlns:a16="http://schemas.microsoft.com/office/drawing/2014/main" id="{388F42B5-45A9-40AC-972E-B3F983C13E99}"/>
              </a:ext>
            </a:extLst>
          </p:cNvPr>
          <p:cNvSpPr/>
          <p:nvPr/>
        </p:nvSpPr>
        <p:spPr>
          <a:xfrm>
            <a:off x="5779094" y="4139549"/>
            <a:ext cx="271084" cy="737444"/>
          </a:xfrm>
          <a:custGeom>
            <a:avLst/>
            <a:gdLst>
              <a:gd name="connsiteX0" fmla="*/ 113706 w 271084"/>
              <a:gd name="connsiteY0" fmla="*/ 30284 h 737444"/>
              <a:gd name="connsiteX1" fmla="*/ 206839 w 271084"/>
              <a:gd name="connsiteY1" fmla="*/ 142468 h 737444"/>
              <a:gd name="connsiteX2" fmla="*/ 270339 w 271084"/>
              <a:gd name="connsiteY2" fmla="*/ 398584 h 737444"/>
              <a:gd name="connsiteX3" fmla="*/ 242823 w 271084"/>
              <a:gd name="connsiteY3" fmla="*/ 305451 h 737444"/>
              <a:gd name="connsiteX4" fmla="*/ 261873 w 271084"/>
              <a:gd name="connsiteY4" fmla="*/ 502301 h 737444"/>
              <a:gd name="connsiteX5" fmla="*/ 240706 w 271084"/>
              <a:gd name="connsiteY5" fmla="*/ 466318 h 737444"/>
              <a:gd name="connsiteX6" fmla="*/ 181439 w 271084"/>
              <a:gd name="connsiteY6" fmla="*/ 570034 h 737444"/>
              <a:gd name="connsiteX7" fmla="*/ 223773 w 271084"/>
              <a:gd name="connsiteY7" fmla="*/ 546751 h 737444"/>
              <a:gd name="connsiteX8" fmla="*/ 136989 w 271084"/>
              <a:gd name="connsiteY8" fmla="*/ 737251 h 737444"/>
              <a:gd name="connsiteX9" fmla="*/ 151806 w 271084"/>
              <a:gd name="connsiteY9" fmla="*/ 506534 h 737444"/>
              <a:gd name="connsiteX10" fmla="*/ 162389 w 271084"/>
              <a:gd name="connsiteY10" fmla="*/ 542518 h 737444"/>
              <a:gd name="connsiteX11" fmla="*/ 228006 w 271084"/>
              <a:gd name="connsiteY11" fmla="*/ 396468 h 737444"/>
              <a:gd name="connsiteX12" fmla="*/ 234356 w 271084"/>
              <a:gd name="connsiteY12" fmla="*/ 371068 h 737444"/>
              <a:gd name="connsiteX13" fmla="*/ 136989 w 271084"/>
              <a:gd name="connsiteY13" fmla="*/ 144584 h 737444"/>
              <a:gd name="connsiteX14" fmla="*/ 217423 w 271084"/>
              <a:gd name="connsiteY14" fmla="*/ 286401 h 737444"/>
              <a:gd name="connsiteX15" fmla="*/ 168739 w 271084"/>
              <a:gd name="connsiteY15" fmla="*/ 157284 h 737444"/>
              <a:gd name="connsiteX16" fmla="*/ 1523 w 271084"/>
              <a:gd name="connsiteY16" fmla="*/ 9118 h 737444"/>
              <a:gd name="connsiteX17" fmla="*/ 113706 w 271084"/>
              <a:gd name="connsiteY17" fmla="*/ 30284 h 7374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71084" h="737444">
                <a:moveTo>
                  <a:pt x="113706" y="30284"/>
                </a:moveTo>
                <a:cubicBezTo>
                  <a:pt x="147925" y="52509"/>
                  <a:pt x="180734" y="81085"/>
                  <a:pt x="206839" y="142468"/>
                </a:cubicBezTo>
                <a:cubicBezTo>
                  <a:pt x="232944" y="203851"/>
                  <a:pt x="264342" y="371420"/>
                  <a:pt x="270339" y="398584"/>
                </a:cubicBezTo>
                <a:cubicBezTo>
                  <a:pt x="276336" y="425748"/>
                  <a:pt x="244234" y="288165"/>
                  <a:pt x="242823" y="305451"/>
                </a:cubicBezTo>
                <a:cubicBezTo>
                  <a:pt x="241412" y="322737"/>
                  <a:pt x="262226" y="475490"/>
                  <a:pt x="261873" y="502301"/>
                </a:cubicBezTo>
                <a:cubicBezTo>
                  <a:pt x="261520" y="529112"/>
                  <a:pt x="254112" y="455029"/>
                  <a:pt x="240706" y="466318"/>
                </a:cubicBezTo>
                <a:cubicBezTo>
                  <a:pt x="227300" y="477607"/>
                  <a:pt x="184261" y="556628"/>
                  <a:pt x="181439" y="570034"/>
                </a:cubicBezTo>
                <a:cubicBezTo>
                  <a:pt x="178617" y="583440"/>
                  <a:pt x="231181" y="518881"/>
                  <a:pt x="223773" y="546751"/>
                </a:cubicBezTo>
                <a:cubicBezTo>
                  <a:pt x="216365" y="574621"/>
                  <a:pt x="148983" y="743954"/>
                  <a:pt x="136989" y="737251"/>
                </a:cubicBezTo>
                <a:cubicBezTo>
                  <a:pt x="124995" y="730548"/>
                  <a:pt x="147573" y="538990"/>
                  <a:pt x="151806" y="506534"/>
                </a:cubicBezTo>
                <a:cubicBezTo>
                  <a:pt x="156039" y="474079"/>
                  <a:pt x="149689" y="560862"/>
                  <a:pt x="162389" y="542518"/>
                </a:cubicBezTo>
                <a:cubicBezTo>
                  <a:pt x="175089" y="524174"/>
                  <a:pt x="216012" y="425043"/>
                  <a:pt x="228006" y="396468"/>
                </a:cubicBezTo>
                <a:cubicBezTo>
                  <a:pt x="240000" y="367893"/>
                  <a:pt x="249526" y="413049"/>
                  <a:pt x="234356" y="371068"/>
                </a:cubicBezTo>
                <a:cubicBezTo>
                  <a:pt x="219187" y="329087"/>
                  <a:pt x="139811" y="158695"/>
                  <a:pt x="136989" y="144584"/>
                </a:cubicBezTo>
                <a:cubicBezTo>
                  <a:pt x="134167" y="130473"/>
                  <a:pt x="212131" y="284284"/>
                  <a:pt x="217423" y="286401"/>
                </a:cubicBezTo>
                <a:cubicBezTo>
                  <a:pt x="222715" y="288518"/>
                  <a:pt x="204722" y="203498"/>
                  <a:pt x="168739" y="157284"/>
                </a:cubicBezTo>
                <a:cubicBezTo>
                  <a:pt x="132756" y="111070"/>
                  <a:pt x="15987" y="30637"/>
                  <a:pt x="1523" y="9118"/>
                </a:cubicBezTo>
                <a:cubicBezTo>
                  <a:pt x="-12941" y="-12401"/>
                  <a:pt x="79487" y="8059"/>
                  <a:pt x="113706" y="30284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5" name="フリーフォーム: 図形 1164">
            <a:extLst>
              <a:ext uri="{FF2B5EF4-FFF2-40B4-BE49-F238E27FC236}">
                <a16:creationId xmlns:a16="http://schemas.microsoft.com/office/drawing/2014/main" id="{36623D89-308E-48B7-B569-1C2C54646A83}"/>
              </a:ext>
            </a:extLst>
          </p:cNvPr>
          <p:cNvSpPr/>
          <p:nvPr/>
        </p:nvSpPr>
        <p:spPr>
          <a:xfrm>
            <a:off x="5640914" y="5232448"/>
            <a:ext cx="946461" cy="256813"/>
          </a:xfrm>
          <a:custGeom>
            <a:avLst/>
            <a:gdLst>
              <a:gd name="connsiteX0" fmla="*/ 2649 w 946461"/>
              <a:gd name="connsiteY0" fmla="*/ 255540 h 256813"/>
              <a:gd name="connsiteX1" fmla="*/ 70911 w 946461"/>
              <a:gd name="connsiteY1" fmla="*/ 203152 h 256813"/>
              <a:gd name="connsiteX2" fmla="*/ 270936 w 946461"/>
              <a:gd name="connsiteY2" fmla="*/ 180927 h 256813"/>
              <a:gd name="connsiteX3" fmla="*/ 574149 w 946461"/>
              <a:gd name="connsiteY3" fmla="*/ 20590 h 256813"/>
              <a:gd name="connsiteX4" fmla="*/ 677336 w 946461"/>
              <a:gd name="connsiteY4" fmla="*/ 17415 h 256813"/>
              <a:gd name="connsiteX5" fmla="*/ 751949 w 946461"/>
              <a:gd name="connsiteY5" fmla="*/ 1540 h 256813"/>
              <a:gd name="connsiteX6" fmla="*/ 907524 w 946461"/>
              <a:gd name="connsiteY6" fmla="*/ 60277 h 256813"/>
              <a:gd name="connsiteX7" fmla="*/ 944036 w 946461"/>
              <a:gd name="connsiteY7" fmla="*/ 72977 h 256813"/>
              <a:gd name="connsiteX8" fmla="*/ 858311 w 946461"/>
              <a:gd name="connsiteY8" fmla="*/ 90440 h 256813"/>
              <a:gd name="connsiteX9" fmla="*/ 659874 w 946461"/>
              <a:gd name="connsiteY9" fmla="*/ 136477 h 256813"/>
              <a:gd name="connsiteX10" fmla="*/ 439211 w 946461"/>
              <a:gd name="connsiteY10" fmla="*/ 204740 h 256813"/>
              <a:gd name="connsiteX11" fmla="*/ 250299 w 946461"/>
              <a:gd name="connsiteY11" fmla="*/ 231727 h 256813"/>
              <a:gd name="connsiteX12" fmla="*/ 148699 w 946461"/>
              <a:gd name="connsiteY12" fmla="*/ 239665 h 256813"/>
              <a:gd name="connsiteX13" fmla="*/ 2649 w 946461"/>
              <a:gd name="connsiteY13" fmla="*/ 255540 h 2568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46461" h="256813">
                <a:moveTo>
                  <a:pt x="2649" y="255540"/>
                </a:moveTo>
                <a:cubicBezTo>
                  <a:pt x="-10316" y="249455"/>
                  <a:pt x="26197" y="215587"/>
                  <a:pt x="70911" y="203152"/>
                </a:cubicBezTo>
                <a:cubicBezTo>
                  <a:pt x="115625" y="190717"/>
                  <a:pt x="187063" y="211354"/>
                  <a:pt x="270936" y="180927"/>
                </a:cubicBezTo>
                <a:cubicBezTo>
                  <a:pt x="354809" y="150500"/>
                  <a:pt x="506416" y="47842"/>
                  <a:pt x="574149" y="20590"/>
                </a:cubicBezTo>
                <a:cubicBezTo>
                  <a:pt x="641882" y="-6662"/>
                  <a:pt x="647703" y="20590"/>
                  <a:pt x="677336" y="17415"/>
                </a:cubicBezTo>
                <a:cubicBezTo>
                  <a:pt x="706969" y="14240"/>
                  <a:pt x="713584" y="-5604"/>
                  <a:pt x="751949" y="1540"/>
                </a:cubicBezTo>
                <a:cubicBezTo>
                  <a:pt x="790314" y="8684"/>
                  <a:pt x="875510" y="48371"/>
                  <a:pt x="907524" y="60277"/>
                </a:cubicBezTo>
                <a:cubicBezTo>
                  <a:pt x="939538" y="72183"/>
                  <a:pt x="952238" y="67950"/>
                  <a:pt x="944036" y="72977"/>
                </a:cubicBezTo>
                <a:cubicBezTo>
                  <a:pt x="935834" y="78004"/>
                  <a:pt x="858311" y="90440"/>
                  <a:pt x="858311" y="90440"/>
                </a:cubicBezTo>
                <a:cubicBezTo>
                  <a:pt x="810951" y="101023"/>
                  <a:pt x="729724" y="117427"/>
                  <a:pt x="659874" y="136477"/>
                </a:cubicBezTo>
                <a:cubicBezTo>
                  <a:pt x="590024" y="155527"/>
                  <a:pt x="507473" y="188865"/>
                  <a:pt x="439211" y="204740"/>
                </a:cubicBezTo>
                <a:cubicBezTo>
                  <a:pt x="370949" y="220615"/>
                  <a:pt x="298718" y="225906"/>
                  <a:pt x="250299" y="231727"/>
                </a:cubicBezTo>
                <a:cubicBezTo>
                  <a:pt x="201880" y="237548"/>
                  <a:pt x="188651" y="235167"/>
                  <a:pt x="148699" y="239665"/>
                </a:cubicBezTo>
                <a:cubicBezTo>
                  <a:pt x="108747" y="244163"/>
                  <a:pt x="15614" y="261625"/>
                  <a:pt x="2649" y="255540"/>
                </a:cubicBezTo>
                <a:close/>
              </a:path>
            </a:pathLst>
          </a:custGeom>
          <a:solidFill>
            <a:srgbClr val="FF000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6" name="フリーフォーム: 図形 1165">
            <a:extLst>
              <a:ext uri="{FF2B5EF4-FFF2-40B4-BE49-F238E27FC236}">
                <a16:creationId xmlns:a16="http://schemas.microsoft.com/office/drawing/2014/main" id="{4EA1A395-DEFD-49FD-9548-2B9FBEC9444C}"/>
              </a:ext>
            </a:extLst>
          </p:cNvPr>
          <p:cNvSpPr/>
          <p:nvPr/>
        </p:nvSpPr>
        <p:spPr>
          <a:xfrm>
            <a:off x="5679633" y="5311690"/>
            <a:ext cx="855194" cy="232508"/>
          </a:xfrm>
          <a:custGeom>
            <a:avLst/>
            <a:gdLst>
              <a:gd name="connsiteX0" fmla="*/ 3617 w 855194"/>
              <a:gd name="connsiteY0" fmla="*/ 150898 h 232508"/>
              <a:gd name="connsiteX1" fmla="*/ 311592 w 855194"/>
              <a:gd name="connsiteY1" fmla="*/ 138198 h 232508"/>
              <a:gd name="connsiteX2" fmla="*/ 556067 w 855194"/>
              <a:gd name="connsiteY2" fmla="*/ 106448 h 232508"/>
              <a:gd name="connsiteX3" fmla="*/ 765617 w 855194"/>
              <a:gd name="connsiteY3" fmla="*/ 44535 h 232508"/>
              <a:gd name="connsiteX4" fmla="*/ 854517 w 855194"/>
              <a:gd name="connsiteY4" fmla="*/ 85 h 232508"/>
              <a:gd name="connsiteX5" fmla="*/ 803717 w 855194"/>
              <a:gd name="connsiteY5" fmla="*/ 55648 h 232508"/>
              <a:gd name="connsiteX6" fmla="*/ 751330 w 855194"/>
              <a:gd name="connsiteY6" fmla="*/ 142960 h 232508"/>
              <a:gd name="connsiteX7" fmla="*/ 637030 w 855194"/>
              <a:gd name="connsiteY7" fmla="*/ 201698 h 232508"/>
              <a:gd name="connsiteX8" fmla="*/ 316355 w 855194"/>
              <a:gd name="connsiteY8" fmla="*/ 231860 h 232508"/>
              <a:gd name="connsiteX9" fmla="*/ 152842 w 855194"/>
              <a:gd name="connsiteY9" fmla="*/ 174710 h 232508"/>
              <a:gd name="connsiteX10" fmla="*/ 3617 w 855194"/>
              <a:gd name="connsiteY10" fmla="*/ 150898 h 2325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855194" h="232508">
                <a:moveTo>
                  <a:pt x="3617" y="150898"/>
                </a:moveTo>
                <a:cubicBezTo>
                  <a:pt x="30075" y="144813"/>
                  <a:pt x="219517" y="145606"/>
                  <a:pt x="311592" y="138198"/>
                </a:cubicBezTo>
                <a:cubicBezTo>
                  <a:pt x="403667" y="130790"/>
                  <a:pt x="480396" y="122058"/>
                  <a:pt x="556067" y="106448"/>
                </a:cubicBezTo>
                <a:cubicBezTo>
                  <a:pt x="631738" y="90837"/>
                  <a:pt x="715875" y="62262"/>
                  <a:pt x="765617" y="44535"/>
                </a:cubicBezTo>
                <a:cubicBezTo>
                  <a:pt x="815359" y="26808"/>
                  <a:pt x="848167" y="-1767"/>
                  <a:pt x="854517" y="85"/>
                </a:cubicBezTo>
                <a:cubicBezTo>
                  <a:pt x="860867" y="1937"/>
                  <a:pt x="820915" y="31836"/>
                  <a:pt x="803717" y="55648"/>
                </a:cubicBezTo>
                <a:cubicBezTo>
                  <a:pt x="786519" y="79460"/>
                  <a:pt x="779111" y="118618"/>
                  <a:pt x="751330" y="142960"/>
                </a:cubicBezTo>
                <a:cubicBezTo>
                  <a:pt x="723549" y="167302"/>
                  <a:pt x="709526" y="186881"/>
                  <a:pt x="637030" y="201698"/>
                </a:cubicBezTo>
                <a:cubicBezTo>
                  <a:pt x="564534" y="216515"/>
                  <a:pt x="397053" y="236358"/>
                  <a:pt x="316355" y="231860"/>
                </a:cubicBezTo>
                <a:cubicBezTo>
                  <a:pt x="235657" y="227362"/>
                  <a:pt x="202848" y="185558"/>
                  <a:pt x="152842" y="174710"/>
                </a:cubicBezTo>
                <a:cubicBezTo>
                  <a:pt x="102836" y="163862"/>
                  <a:pt x="-22841" y="156983"/>
                  <a:pt x="3617" y="150898"/>
                </a:cubicBezTo>
                <a:close/>
              </a:path>
            </a:pathLst>
          </a:custGeom>
          <a:solidFill>
            <a:srgbClr val="FF000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7" name="フリーフォーム: 図形 1166">
            <a:extLst>
              <a:ext uri="{FF2B5EF4-FFF2-40B4-BE49-F238E27FC236}">
                <a16:creationId xmlns:a16="http://schemas.microsoft.com/office/drawing/2014/main" id="{B565310F-A5B2-460C-923F-EF496FFD46E5}"/>
              </a:ext>
            </a:extLst>
          </p:cNvPr>
          <p:cNvSpPr/>
          <p:nvPr/>
        </p:nvSpPr>
        <p:spPr>
          <a:xfrm>
            <a:off x="6094176" y="5313352"/>
            <a:ext cx="420337" cy="118729"/>
          </a:xfrm>
          <a:custGeom>
            <a:avLst/>
            <a:gdLst>
              <a:gd name="connsiteX0" fmla="*/ 237 w 420337"/>
              <a:gd name="connsiteY0" fmla="*/ 103198 h 118729"/>
              <a:gd name="connsiteX1" fmla="*/ 205024 w 420337"/>
              <a:gd name="connsiteY1" fmla="*/ 46048 h 118729"/>
              <a:gd name="connsiteX2" fmla="*/ 417749 w 420337"/>
              <a:gd name="connsiteY2" fmla="*/ 11 h 118729"/>
              <a:gd name="connsiteX3" fmla="*/ 328849 w 420337"/>
              <a:gd name="connsiteY3" fmla="*/ 41286 h 118729"/>
              <a:gd name="connsiteX4" fmla="*/ 166924 w 420337"/>
              <a:gd name="connsiteY4" fmla="*/ 114311 h 118729"/>
              <a:gd name="connsiteX5" fmla="*/ 237 w 420337"/>
              <a:gd name="connsiteY5" fmla="*/ 103198 h 1187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20337" h="118729">
                <a:moveTo>
                  <a:pt x="237" y="103198"/>
                </a:moveTo>
                <a:cubicBezTo>
                  <a:pt x="6587" y="91821"/>
                  <a:pt x="135439" y="63246"/>
                  <a:pt x="205024" y="46048"/>
                </a:cubicBezTo>
                <a:cubicBezTo>
                  <a:pt x="274609" y="28850"/>
                  <a:pt x="397112" y="805"/>
                  <a:pt x="417749" y="11"/>
                </a:cubicBezTo>
                <a:cubicBezTo>
                  <a:pt x="438386" y="-783"/>
                  <a:pt x="328849" y="41286"/>
                  <a:pt x="328849" y="41286"/>
                </a:cubicBezTo>
                <a:cubicBezTo>
                  <a:pt x="287045" y="60336"/>
                  <a:pt x="217459" y="103728"/>
                  <a:pt x="166924" y="114311"/>
                </a:cubicBezTo>
                <a:cubicBezTo>
                  <a:pt x="116389" y="124894"/>
                  <a:pt x="-6113" y="114575"/>
                  <a:pt x="237" y="103198"/>
                </a:cubicBezTo>
                <a:close/>
              </a:path>
            </a:pathLst>
          </a:custGeom>
          <a:solidFill>
            <a:srgbClr val="FF000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8" name="フリーフォーム: 図形 1167">
            <a:extLst>
              <a:ext uri="{FF2B5EF4-FFF2-40B4-BE49-F238E27FC236}">
                <a16:creationId xmlns:a16="http://schemas.microsoft.com/office/drawing/2014/main" id="{A8B89241-721F-4E0D-9CA0-F5B6F2CFBE93}"/>
              </a:ext>
            </a:extLst>
          </p:cNvPr>
          <p:cNvSpPr/>
          <p:nvPr/>
        </p:nvSpPr>
        <p:spPr>
          <a:xfrm>
            <a:off x="6157697" y="5378077"/>
            <a:ext cx="263948" cy="80177"/>
          </a:xfrm>
          <a:custGeom>
            <a:avLst/>
            <a:gdLst>
              <a:gd name="connsiteX0" fmla="*/ 215 w 263948"/>
              <a:gd name="connsiteY0" fmla="*/ 78161 h 80177"/>
              <a:gd name="connsiteX1" fmla="*/ 104990 w 263948"/>
              <a:gd name="connsiteY1" fmla="*/ 54348 h 80177"/>
              <a:gd name="connsiteX2" fmla="*/ 187540 w 263948"/>
              <a:gd name="connsiteY2" fmla="*/ 30536 h 80177"/>
              <a:gd name="connsiteX3" fmla="*/ 263740 w 263948"/>
              <a:gd name="connsiteY3" fmla="*/ 373 h 80177"/>
              <a:gd name="connsiteX4" fmla="*/ 163728 w 263948"/>
              <a:gd name="connsiteY4" fmla="*/ 52761 h 80177"/>
              <a:gd name="connsiteX5" fmla="*/ 128803 w 263948"/>
              <a:gd name="connsiteY5" fmla="*/ 79748 h 80177"/>
              <a:gd name="connsiteX6" fmla="*/ 79590 w 263948"/>
              <a:gd name="connsiteY6" fmla="*/ 68636 h 80177"/>
              <a:gd name="connsiteX7" fmla="*/ 215 w 263948"/>
              <a:gd name="connsiteY7" fmla="*/ 78161 h 80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3948" h="80177">
                <a:moveTo>
                  <a:pt x="215" y="78161"/>
                </a:moveTo>
                <a:cubicBezTo>
                  <a:pt x="4448" y="75780"/>
                  <a:pt x="73769" y="62285"/>
                  <a:pt x="104990" y="54348"/>
                </a:cubicBezTo>
                <a:cubicBezTo>
                  <a:pt x="136211" y="46411"/>
                  <a:pt x="161082" y="39532"/>
                  <a:pt x="187540" y="30536"/>
                </a:cubicBezTo>
                <a:cubicBezTo>
                  <a:pt x="213998" y="21540"/>
                  <a:pt x="267709" y="-3331"/>
                  <a:pt x="263740" y="373"/>
                </a:cubicBezTo>
                <a:cubicBezTo>
                  <a:pt x="259771" y="4077"/>
                  <a:pt x="186217" y="39532"/>
                  <a:pt x="163728" y="52761"/>
                </a:cubicBezTo>
                <a:cubicBezTo>
                  <a:pt x="141239" y="65990"/>
                  <a:pt x="142826" y="77102"/>
                  <a:pt x="128803" y="79748"/>
                </a:cubicBezTo>
                <a:cubicBezTo>
                  <a:pt x="114780" y="82394"/>
                  <a:pt x="103932" y="72075"/>
                  <a:pt x="79590" y="68636"/>
                </a:cubicBezTo>
                <a:cubicBezTo>
                  <a:pt x="55248" y="65197"/>
                  <a:pt x="-4018" y="80542"/>
                  <a:pt x="215" y="7816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0" name="フリーフォーム: 図形 1169">
            <a:extLst>
              <a:ext uri="{FF2B5EF4-FFF2-40B4-BE49-F238E27FC236}">
                <a16:creationId xmlns:a16="http://schemas.microsoft.com/office/drawing/2014/main" id="{5BDBB50E-E32B-473C-89E7-5CF0000B0EFC}"/>
              </a:ext>
            </a:extLst>
          </p:cNvPr>
          <p:cNvSpPr/>
          <p:nvPr/>
        </p:nvSpPr>
        <p:spPr>
          <a:xfrm>
            <a:off x="6105480" y="5274904"/>
            <a:ext cx="293459" cy="72815"/>
          </a:xfrm>
          <a:custGeom>
            <a:avLst/>
            <a:gdLst>
              <a:gd name="connsiteX0" fmla="*/ 45 w 293459"/>
              <a:gd name="connsiteY0" fmla="*/ 71796 h 72815"/>
              <a:gd name="connsiteX1" fmla="*/ 119108 w 293459"/>
              <a:gd name="connsiteY1" fmla="*/ 8296 h 72815"/>
              <a:gd name="connsiteX2" fmla="*/ 292145 w 293459"/>
              <a:gd name="connsiteY2" fmla="*/ 1946 h 72815"/>
              <a:gd name="connsiteX3" fmla="*/ 195308 w 293459"/>
              <a:gd name="connsiteY3" fmla="*/ 19409 h 72815"/>
              <a:gd name="connsiteX4" fmla="*/ 131808 w 293459"/>
              <a:gd name="connsiteY4" fmla="*/ 46396 h 72815"/>
              <a:gd name="connsiteX5" fmla="*/ 45 w 293459"/>
              <a:gd name="connsiteY5" fmla="*/ 71796 h 728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93459" h="72815">
                <a:moveTo>
                  <a:pt x="45" y="71796"/>
                </a:moveTo>
                <a:cubicBezTo>
                  <a:pt x="-2072" y="65446"/>
                  <a:pt x="70425" y="19938"/>
                  <a:pt x="119108" y="8296"/>
                </a:cubicBezTo>
                <a:cubicBezTo>
                  <a:pt x="167791" y="-3346"/>
                  <a:pt x="279445" y="94"/>
                  <a:pt x="292145" y="1946"/>
                </a:cubicBezTo>
                <a:cubicBezTo>
                  <a:pt x="304845" y="3798"/>
                  <a:pt x="222031" y="12001"/>
                  <a:pt x="195308" y="19409"/>
                </a:cubicBezTo>
                <a:cubicBezTo>
                  <a:pt x="168585" y="26817"/>
                  <a:pt x="162235" y="39782"/>
                  <a:pt x="131808" y="46396"/>
                </a:cubicBezTo>
                <a:cubicBezTo>
                  <a:pt x="101381" y="53010"/>
                  <a:pt x="2162" y="78146"/>
                  <a:pt x="45" y="71796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5487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YOU(タレント)】の名言集｜名言まとめドットコム - 名言まとめドットコム">
            <a:extLst>
              <a:ext uri="{FF2B5EF4-FFF2-40B4-BE49-F238E27FC236}">
                <a16:creationId xmlns:a16="http://schemas.microsoft.com/office/drawing/2014/main" id="{D14B7F3C-9C71-41D6-9E37-802642BF1D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00200"/>
            <a:ext cx="9601200" cy="960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713734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YOU(タレント)】の名言集｜名言まとめドットコム - 名言まとめドットコム">
            <a:extLst>
              <a:ext uri="{FF2B5EF4-FFF2-40B4-BE49-F238E27FC236}">
                <a16:creationId xmlns:a16="http://schemas.microsoft.com/office/drawing/2014/main" id="{D14B7F3C-9C71-41D6-9E37-802642BF1D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00200"/>
            <a:ext cx="9601200" cy="960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フリーフォーム: 図形 3">
            <a:extLst>
              <a:ext uri="{FF2B5EF4-FFF2-40B4-BE49-F238E27FC236}">
                <a16:creationId xmlns:a16="http://schemas.microsoft.com/office/drawing/2014/main" id="{9CF31F08-FDC6-459B-80AA-325CE7DDE935}"/>
              </a:ext>
            </a:extLst>
          </p:cNvPr>
          <p:cNvSpPr/>
          <p:nvPr/>
        </p:nvSpPr>
        <p:spPr>
          <a:xfrm>
            <a:off x="5245957" y="3900155"/>
            <a:ext cx="259729" cy="110955"/>
          </a:xfrm>
          <a:custGeom>
            <a:avLst/>
            <a:gdLst>
              <a:gd name="connsiteX0" fmla="*/ 1260 w 259729"/>
              <a:gd name="connsiteY0" fmla="*/ 110928 h 110955"/>
              <a:gd name="connsiteX1" fmla="*/ 143076 w 259729"/>
              <a:gd name="connsiteY1" fmla="*/ 36845 h 110955"/>
              <a:gd name="connsiteX2" fmla="*/ 259493 w 259729"/>
              <a:gd name="connsiteY2" fmla="*/ 7212 h 110955"/>
              <a:gd name="connsiteX3" fmla="*/ 170593 w 259729"/>
              <a:gd name="connsiteY3" fmla="*/ 2978 h 110955"/>
              <a:gd name="connsiteX4" fmla="*/ 77460 w 259729"/>
              <a:gd name="connsiteY4" fmla="*/ 45312 h 110955"/>
              <a:gd name="connsiteX5" fmla="*/ 1260 w 259729"/>
              <a:gd name="connsiteY5" fmla="*/ 110928 h 110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9729" h="110955">
                <a:moveTo>
                  <a:pt x="1260" y="110928"/>
                </a:moveTo>
                <a:cubicBezTo>
                  <a:pt x="12196" y="109517"/>
                  <a:pt x="100037" y="54131"/>
                  <a:pt x="143076" y="36845"/>
                </a:cubicBezTo>
                <a:cubicBezTo>
                  <a:pt x="186115" y="19559"/>
                  <a:pt x="254907" y="12856"/>
                  <a:pt x="259493" y="7212"/>
                </a:cubicBezTo>
                <a:cubicBezTo>
                  <a:pt x="264079" y="1567"/>
                  <a:pt x="200932" y="-3372"/>
                  <a:pt x="170593" y="2978"/>
                </a:cubicBezTo>
                <a:cubicBezTo>
                  <a:pt x="140254" y="9328"/>
                  <a:pt x="101449" y="30848"/>
                  <a:pt x="77460" y="45312"/>
                </a:cubicBezTo>
                <a:cubicBezTo>
                  <a:pt x="53471" y="59776"/>
                  <a:pt x="-9676" y="112339"/>
                  <a:pt x="1260" y="1109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フリーフォーム: 図形 4">
            <a:extLst>
              <a:ext uri="{FF2B5EF4-FFF2-40B4-BE49-F238E27FC236}">
                <a16:creationId xmlns:a16="http://schemas.microsoft.com/office/drawing/2014/main" id="{11BAEA67-15F7-4940-919C-1403186AD6A1}"/>
              </a:ext>
            </a:extLst>
          </p:cNvPr>
          <p:cNvSpPr/>
          <p:nvPr/>
        </p:nvSpPr>
        <p:spPr>
          <a:xfrm>
            <a:off x="5208489" y="3999789"/>
            <a:ext cx="305495" cy="129808"/>
          </a:xfrm>
          <a:custGeom>
            <a:avLst/>
            <a:gdLst>
              <a:gd name="connsiteX0" fmla="*/ 99 w 305495"/>
              <a:gd name="connsiteY0" fmla="*/ 129299 h 129808"/>
              <a:gd name="connsiteX1" fmla="*/ 120749 w 305495"/>
              <a:gd name="connsiteY1" fmla="*/ 49924 h 129808"/>
              <a:gd name="connsiteX2" fmla="*/ 225524 w 305495"/>
              <a:gd name="connsiteY2" fmla="*/ 30874 h 129808"/>
              <a:gd name="connsiteX3" fmla="*/ 304899 w 305495"/>
              <a:gd name="connsiteY3" fmla="*/ 45161 h 129808"/>
              <a:gd name="connsiteX4" fmla="*/ 258861 w 305495"/>
              <a:gd name="connsiteY4" fmla="*/ 26111 h 129808"/>
              <a:gd name="connsiteX5" fmla="*/ 203299 w 305495"/>
              <a:gd name="connsiteY5" fmla="*/ 10236 h 129808"/>
              <a:gd name="connsiteX6" fmla="*/ 141386 w 305495"/>
              <a:gd name="connsiteY6" fmla="*/ 7061 h 129808"/>
              <a:gd name="connsiteX7" fmla="*/ 99 w 305495"/>
              <a:gd name="connsiteY7" fmla="*/ 129299 h 1298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05495" h="129808">
                <a:moveTo>
                  <a:pt x="99" y="129299"/>
                </a:moveTo>
                <a:cubicBezTo>
                  <a:pt x="-3341" y="136443"/>
                  <a:pt x="83178" y="66328"/>
                  <a:pt x="120749" y="49924"/>
                </a:cubicBezTo>
                <a:cubicBezTo>
                  <a:pt x="158320" y="33520"/>
                  <a:pt x="194832" y="31668"/>
                  <a:pt x="225524" y="30874"/>
                </a:cubicBezTo>
                <a:cubicBezTo>
                  <a:pt x="256216" y="30080"/>
                  <a:pt x="299343" y="45955"/>
                  <a:pt x="304899" y="45161"/>
                </a:cubicBezTo>
                <a:cubicBezTo>
                  <a:pt x="310455" y="44367"/>
                  <a:pt x="275794" y="31932"/>
                  <a:pt x="258861" y="26111"/>
                </a:cubicBezTo>
                <a:cubicBezTo>
                  <a:pt x="241928" y="20290"/>
                  <a:pt x="222878" y="13411"/>
                  <a:pt x="203299" y="10236"/>
                </a:cubicBezTo>
                <a:cubicBezTo>
                  <a:pt x="183720" y="7061"/>
                  <a:pt x="173930" y="-9079"/>
                  <a:pt x="141386" y="7061"/>
                </a:cubicBezTo>
                <a:cubicBezTo>
                  <a:pt x="108842" y="23201"/>
                  <a:pt x="3539" y="122155"/>
                  <a:pt x="99" y="12929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フリーフォーム: 図形 5">
            <a:extLst>
              <a:ext uri="{FF2B5EF4-FFF2-40B4-BE49-F238E27FC236}">
                <a16:creationId xmlns:a16="http://schemas.microsoft.com/office/drawing/2014/main" id="{8AF1EAEA-4C24-4FD3-AA16-5A6DABFA6979}"/>
              </a:ext>
            </a:extLst>
          </p:cNvPr>
          <p:cNvSpPr/>
          <p:nvPr/>
        </p:nvSpPr>
        <p:spPr>
          <a:xfrm>
            <a:off x="5213165" y="4045725"/>
            <a:ext cx="293051" cy="128036"/>
          </a:xfrm>
          <a:custGeom>
            <a:avLst/>
            <a:gdLst>
              <a:gd name="connsiteX0" fmla="*/ 3360 w 293051"/>
              <a:gd name="connsiteY0" fmla="*/ 127813 h 128036"/>
              <a:gd name="connsiteX1" fmla="*/ 165285 w 293051"/>
              <a:gd name="connsiteY1" fmla="*/ 40500 h 128036"/>
              <a:gd name="connsiteX2" fmla="*/ 282760 w 293051"/>
              <a:gd name="connsiteY2" fmla="*/ 64313 h 128036"/>
              <a:gd name="connsiteX3" fmla="*/ 282760 w 293051"/>
              <a:gd name="connsiteY3" fmla="*/ 2400 h 128036"/>
              <a:gd name="connsiteX4" fmla="*/ 244660 w 293051"/>
              <a:gd name="connsiteY4" fmla="*/ 30975 h 128036"/>
              <a:gd name="connsiteX5" fmla="*/ 217673 w 293051"/>
              <a:gd name="connsiteY5" fmla="*/ 813 h 128036"/>
              <a:gd name="connsiteX6" fmla="*/ 195448 w 293051"/>
              <a:gd name="connsiteY6" fmla="*/ 8750 h 128036"/>
              <a:gd name="connsiteX7" fmla="*/ 166873 w 293051"/>
              <a:gd name="connsiteY7" fmla="*/ 10338 h 128036"/>
              <a:gd name="connsiteX8" fmla="*/ 143060 w 293051"/>
              <a:gd name="connsiteY8" fmla="*/ 21450 h 128036"/>
              <a:gd name="connsiteX9" fmla="*/ 130360 w 293051"/>
              <a:gd name="connsiteY9" fmla="*/ 16688 h 128036"/>
              <a:gd name="connsiteX10" fmla="*/ 127185 w 293051"/>
              <a:gd name="connsiteY10" fmla="*/ 37325 h 128036"/>
              <a:gd name="connsiteX11" fmla="*/ 95435 w 293051"/>
              <a:gd name="connsiteY11" fmla="*/ 30975 h 128036"/>
              <a:gd name="connsiteX12" fmla="*/ 100198 w 293051"/>
              <a:gd name="connsiteY12" fmla="*/ 64313 h 128036"/>
              <a:gd name="connsiteX13" fmla="*/ 58923 w 293051"/>
              <a:gd name="connsiteY13" fmla="*/ 65900 h 128036"/>
              <a:gd name="connsiteX14" fmla="*/ 3360 w 293051"/>
              <a:gd name="connsiteY14" fmla="*/ 127813 h 1280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93051" h="128036">
                <a:moveTo>
                  <a:pt x="3360" y="127813"/>
                </a:moveTo>
                <a:cubicBezTo>
                  <a:pt x="21087" y="123580"/>
                  <a:pt x="118718" y="51083"/>
                  <a:pt x="165285" y="40500"/>
                </a:cubicBezTo>
                <a:cubicBezTo>
                  <a:pt x="211852" y="29917"/>
                  <a:pt x="263181" y="70663"/>
                  <a:pt x="282760" y="64313"/>
                </a:cubicBezTo>
                <a:cubicBezTo>
                  <a:pt x="302339" y="57963"/>
                  <a:pt x="289110" y="7956"/>
                  <a:pt x="282760" y="2400"/>
                </a:cubicBezTo>
                <a:cubicBezTo>
                  <a:pt x="276410" y="-3156"/>
                  <a:pt x="255508" y="31239"/>
                  <a:pt x="244660" y="30975"/>
                </a:cubicBezTo>
                <a:cubicBezTo>
                  <a:pt x="233812" y="30711"/>
                  <a:pt x="225875" y="4517"/>
                  <a:pt x="217673" y="813"/>
                </a:cubicBezTo>
                <a:cubicBezTo>
                  <a:pt x="209471" y="-2891"/>
                  <a:pt x="203915" y="7163"/>
                  <a:pt x="195448" y="8750"/>
                </a:cubicBezTo>
                <a:cubicBezTo>
                  <a:pt x="186981" y="10337"/>
                  <a:pt x="175604" y="8221"/>
                  <a:pt x="166873" y="10338"/>
                </a:cubicBezTo>
                <a:cubicBezTo>
                  <a:pt x="158142" y="12455"/>
                  <a:pt x="149146" y="20392"/>
                  <a:pt x="143060" y="21450"/>
                </a:cubicBezTo>
                <a:cubicBezTo>
                  <a:pt x="136975" y="22508"/>
                  <a:pt x="133006" y="14042"/>
                  <a:pt x="130360" y="16688"/>
                </a:cubicBezTo>
                <a:cubicBezTo>
                  <a:pt x="127714" y="19334"/>
                  <a:pt x="133006" y="34944"/>
                  <a:pt x="127185" y="37325"/>
                </a:cubicBezTo>
                <a:cubicBezTo>
                  <a:pt x="121364" y="39706"/>
                  <a:pt x="99933" y="26477"/>
                  <a:pt x="95435" y="30975"/>
                </a:cubicBezTo>
                <a:cubicBezTo>
                  <a:pt x="90937" y="35473"/>
                  <a:pt x="106283" y="58492"/>
                  <a:pt x="100198" y="64313"/>
                </a:cubicBezTo>
                <a:cubicBezTo>
                  <a:pt x="94113" y="70134"/>
                  <a:pt x="74798" y="56904"/>
                  <a:pt x="58923" y="65900"/>
                </a:cubicBezTo>
                <a:cubicBezTo>
                  <a:pt x="43048" y="74896"/>
                  <a:pt x="-14367" y="132046"/>
                  <a:pt x="3360" y="1278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フリーフォーム: 図形 6">
            <a:extLst>
              <a:ext uri="{FF2B5EF4-FFF2-40B4-BE49-F238E27FC236}">
                <a16:creationId xmlns:a16="http://schemas.microsoft.com/office/drawing/2014/main" id="{9C72C60E-6D75-4D1D-A576-05CF9F88DB3B}"/>
              </a:ext>
            </a:extLst>
          </p:cNvPr>
          <p:cNvSpPr/>
          <p:nvPr/>
        </p:nvSpPr>
        <p:spPr>
          <a:xfrm>
            <a:off x="5502181" y="4098921"/>
            <a:ext cx="203535" cy="79403"/>
          </a:xfrm>
          <a:custGeom>
            <a:avLst/>
            <a:gdLst>
              <a:gd name="connsiteX0" fmla="*/ 94 w 203535"/>
              <a:gd name="connsiteY0" fmla="*/ 4 h 79403"/>
              <a:gd name="connsiteX1" fmla="*/ 122332 w 203535"/>
              <a:gd name="connsiteY1" fmla="*/ 58742 h 79403"/>
              <a:gd name="connsiteX2" fmla="*/ 203294 w 203535"/>
              <a:gd name="connsiteY2" fmla="*/ 79379 h 79403"/>
              <a:gd name="connsiteX3" fmla="*/ 142969 w 203535"/>
              <a:gd name="connsiteY3" fmla="*/ 55567 h 79403"/>
              <a:gd name="connsiteX4" fmla="*/ 94 w 203535"/>
              <a:gd name="connsiteY4" fmla="*/ 4 h 794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3535" h="79403">
                <a:moveTo>
                  <a:pt x="94" y="4"/>
                </a:moveTo>
                <a:cubicBezTo>
                  <a:pt x="-3345" y="533"/>
                  <a:pt x="88465" y="45513"/>
                  <a:pt x="122332" y="58742"/>
                </a:cubicBezTo>
                <a:cubicBezTo>
                  <a:pt x="156199" y="71971"/>
                  <a:pt x="199855" y="79908"/>
                  <a:pt x="203294" y="79379"/>
                </a:cubicBezTo>
                <a:cubicBezTo>
                  <a:pt x="206733" y="78850"/>
                  <a:pt x="172867" y="68531"/>
                  <a:pt x="142969" y="55567"/>
                </a:cubicBezTo>
                <a:cubicBezTo>
                  <a:pt x="113071" y="42603"/>
                  <a:pt x="3533" y="-525"/>
                  <a:pt x="94" y="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フリーフォーム: 図形 7">
            <a:extLst>
              <a:ext uri="{FF2B5EF4-FFF2-40B4-BE49-F238E27FC236}">
                <a16:creationId xmlns:a16="http://schemas.microsoft.com/office/drawing/2014/main" id="{83258CAC-42B4-4678-B12E-4922BB806495}"/>
              </a:ext>
            </a:extLst>
          </p:cNvPr>
          <p:cNvSpPr/>
          <p:nvPr/>
        </p:nvSpPr>
        <p:spPr>
          <a:xfrm>
            <a:off x="5525933" y="4168438"/>
            <a:ext cx="215494" cy="105931"/>
          </a:xfrm>
          <a:custGeom>
            <a:avLst/>
            <a:gdLst>
              <a:gd name="connsiteX0" fmla="*/ 130330 w 215494"/>
              <a:gd name="connsiteY0" fmla="*/ 337 h 105931"/>
              <a:gd name="connsiteX1" fmla="*/ 185892 w 215494"/>
              <a:gd name="connsiteY1" fmla="*/ 33675 h 105931"/>
              <a:gd name="connsiteX2" fmla="*/ 119217 w 215494"/>
              <a:gd name="connsiteY2" fmla="*/ 55900 h 105931"/>
              <a:gd name="connsiteX3" fmla="*/ 1742 w 215494"/>
              <a:gd name="connsiteY3" fmla="*/ 105112 h 105931"/>
              <a:gd name="connsiteX4" fmla="*/ 60480 w 215494"/>
              <a:gd name="connsiteY4" fmla="*/ 84475 h 105931"/>
              <a:gd name="connsiteX5" fmla="*/ 214467 w 215494"/>
              <a:gd name="connsiteY5" fmla="*/ 55900 h 105931"/>
              <a:gd name="connsiteX6" fmla="*/ 130330 w 215494"/>
              <a:gd name="connsiteY6" fmla="*/ 337 h 1059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5494" h="105931">
                <a:moveTo>
                  <a:pt x="130330" y="337"/>
                </a:moveTo>
                <a:cubicBezTo>
                  <a:pt x="125568" y="-3367"/>
                  <a:pt x="187744" y="24415"/>
                  <a:pt x="185892" y="33675"/>
                </a:cubicBezTo>
                <a:cubicBezTo>
                  <a:pt x="184040" y="42935"/>
                  <a:pt x="149909" y="43994"/>
                  <a:pt x="119217" y="55900"/>
                </a:cubicBezTo>
                <a:cubicBezTo>
                  <a:pt x="88525" y="67806"/>
                  <a:pt x="11531" y="100350"/>
                  <a:pt x="1742" y="105112"/>
                </a:cubicBezTo>
                <a:cubicBezTo>
                  <a:pt x="-8047" y="109874"/>
                  <a:pt x="25026" y="92677"/>
                  <a:pt x="60480" y="84475"/>
                </a:cubicBezTo>
                <a:cubicBezTo>
                  <a:pt x="95934" y="76273"/>
                  <a:pt x="202825" y="70452"/>
                  <a:pt x="214467" y="55900"/>
                </a:cubicBezTo>
                <a:cubicBezTo>
                  <a:pt x="226109" y="41348"/>
                  <a:pt x="135092" y="4041"/>
                  <a:pt x="130330" y="3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フリーフォーム: 図形 8">
            <a:extLst>
              <a:ext uri="{FF2B5EF4-FFF2-40B4-BE49-F238E27FC236}">
                <a16:creationId xmlns:a16="http://schemas.microsoft.com/office/drawing/2014/main" id="{328CCC55-D410-4530-9A3E-244856230C54}"/>
              </a:ext>
            </a:extLst>
          </p:cNvPr>
          <p:cNvSpPr/>
          <p:nvPr/>
        </p:nvSpPr>
        <p:spPr>
          <a:xfrm>
            <a:off x="5421727" y="4106465"/>
            <a:ext cx="182569" cy="63225"/>
          </a:xfrm>
          <a:custGeom>
            <a:avLst/>
            <a:gdLst>
              <a:gd name="connsiteX0" fmla="*/ 1173 w 182569"/>
              <a:gd name="connsiteY0" fmla="*/ 1985 h 63225"/>
              <a:gd name="connsiteX1" fmla="*/ 175798 w 182569"/>
              <a:gd name="connsiteY1" fmla="*/ 62310 h 63225"/>
              <a:gd name="connsiteX2" fmla="*/ 142461 w 182569"/>
              <a:gd name="connsiteY2" fmla="*/ 36910 h 63225"/>
              <a:gd name="connsiteX3" fmla="*/ 101186 w 182569"/>
              <a:gd name="connsiteY3" fmla="*/ 16273 h 63225"/>
              <a:gd name="connsiteX4" fmla="*/ 1173 w 182569"/>
              <a:gd name="connsiteY4" fmla="*/ 1985 h 632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569" h="63225">
                <a:moveTo>
                  <a:pt x="1173" y="1985"/>
                </a:moveTo>
                <a:cubicBezTo>
                  <a:pt x="13608" y="9658"/>
                  <a:pt x="152250" y="56489"/>
                  <a:pt x="175798" y="62310"/>
                </a:cubicBezTo>
                <a:cubicBezTo>
                  <a:pt x="199346" y="68131"/>
                  <a:pt x="154896" y="44583"/>
                  <a:pt x="142461" y="36910"/>
                </a:cubicBezTo>
                <a:cubicBezTo>
                  <a:pt x="130026" y="29237"/>
                  <a:pt x="123676" y="21565"/>
                  <a:pt x="101186" y="16273"/>
                </a:cubicBezTo>
                <a:cubicBezTo>
                  <a:pt x="78696" y="10981"/>
                  <a:pt x="-11262" y="-5688"/>
                  <a:pt x="1173" y="19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フリーフォーム: 図形 9">
            <a:extLst>
              <a:ext uri="{FF2B5EF4-FFF2-40B4-BE49-F238E27FC236}">
                <a16:creationId xmlns:a16="http://schemas.microsoft.com/office/drawing/2014/main" id="{D8396509-25CD-4E97-9702-5604A255C5D6}"/>
              </a:ext>
            </a:extLst>
          </p:cNvPr>
          <p:cNvSpPr/>
          <p:nvPr/>
        </p:nvSpPr>
        <p:spPr>
          <a:xfrm>
            <a:off x="5459921" y="4154485"/>
            <a:ext cx="120191" cy="113069"/>
          </a:xfrm>
          <a:custGeom>
            <a:avLst/>
            <a:gdLst>
              <a:gd name="connsiteX0" fmla="*/ 109029 w 120191"/>
              <a:gd name="connsiteY0" fmla="*/ 3 h 113069"/>
              <a:gd name="connsiteX1" fmla="*/ 82042 w 120191"/>
              <a:gd name="connsiteY1" fmla="*/ 71440 h 113069"/>
              <a:gd name="connsiteX2" fmla="*/ 1079 w 120191"/>
              <a:gd name="connsiteY2" fmla="*/ 112715 h 113069"/>
              <a:gd name="connsiteX3" fmla="*/ 40767 w 120191"/>
              <a:gd name="connsiteY3" fmla="*/ 90490 h 113069"/>
              <a:gd name="connsiteX4" fmla="*/ 115379 w 120191"/>
              <a:gd name="connsiteY4" fmla="*/ 74615 h 113069"/>
              <a:gd name="connsiteX5" fmla="*/ 109029 w 120191"/>
              <a:gd name="connsiteY5" fmla="*/ 3 h 1130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0191" h="113069">
                <a:moveTo>
                  <a:pt x="109029" y="3"/>
                </a:moveTo>
                <a:cubicBezTo>
                  <a:pt x="103473" y="-526"/>
                  <a:pt x="100034" y="52655"/>
                  <a:pt x="82042" y="71440"/>
                </a:cubicBezTo>
                <a:cubicBezTo>
                  <a:pt x="64050" y="90225"/>
                  <a:pt x="7958" y="109540"/>
                  <a:pt x="1079" y="112715"/>
                </a:cubicBezTo>
                <a:cubicBezTo>
                  <a:pt x="-5800" y="115890"/>
                  <a:pt x="21717" y="96840"/>
                  <a:pt x="40767" y="90490"/>
                </a:cubicBezTo>
                <a:cubicBezTo>
                  <a:pt x="59817" y="84140"/>
                  <a:pt x="103737" y="87844"/>
                  <a:pt x="115379" y="74615"/>
                </a:cubicBezTo>
                <a:cubicBezTo>
                  <a:pt x="127021" y="61386"/>
                  <a:pt x="114585" y="532"/>
                  <a:pt x="109029" y="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フリーフォーム: 図形 10">
            <a:extLst>
              <a:ext uri="{FF2B5EF4-FFF2-40B4-BE49-F238E27FC236}">
                <a16:creationId xmlns:a16="http://schemas.microsoft.com/office/drawing/2014/main" id="{90CA96B2-61E2-458C-98A7-8EEEEB22936A}"/>
              </a:ext>
            </a:extLst>
          </p:cNvPr>
          <p:cNvSpPr/>
          <p:nvPr/>
        </p:nvSpPr>
        <p:spPr>
          <a:xfrm>
            <a:off x="5610037" y="4166946"/>
            <a:ext cx="104049" cy="55271"/>
          </a:xfrm>
          <a:custGeom>
            <a:avLst/>
            <a:gdLst>
              <a:gd name="connsiteX0" fmla="*/ 188 w 104049"/>
              <a:gd name="connsiteY0" fmla="*/ 242 h 55271"/>
              <a:gd name="connsiteX1" fmla="*/ 103376 w 104049"/>
              <a:gd name="connsiteY1" fmla="*/ 30404 h 55271"/>
              <a:gd name="connsiteX2" fmla="*/ 46226 w 104049"/>
              <a:gd name="connsiteY2" fmla="*/ 54217 h 55271"/>
              <a:gd name="connsiteX3" fmla="*/ 76388 w 104049"/>
              <a:gd name="connsiteY3" fmla="*/ 47867 h 55271"/>
              <a:gd name="connsiteX4" fmla="*/ 188 w 104049"/>
              <a:gd name="connsiteY4" fmla="*/ 242 h 552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4049" h="55271">
                <a:moveTo>
                  <a:pt x="188" y="242"/>
                </a:moveTo>
                <a:cubicBezTo>
                  <a:pt x="4686" y="-2669"/>
                  <a:pt x="95703" y="21408"/>
                  <a:pt x="103376" y="30404"/>
                </a:cubicBezTo>
                <a:cubicBezTo>
                  <a:pt x="111049" y="39400"/>
                  <a:pt x="50724" y="51306"/>
                  <a:pt x="46226" y="54217"/>
                </a:cubicBezTo>
                <a:cubicBezTo>
                  <a:pt x="41728" y="57128"/>
                  <a:pt x="79828" y="53688"/>
                  <a:pt x="76388" y="47867"/>
                </a:cubicBezTo>
                <a:cubicBezTo>
                  <a:pt x="72948" y="42046"/>
                  <a:pt x="-4310" y="3153"/>
                  <a:pt x="188" y="24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フリーフォーム: 図形 11">
            <a:extLst>
              <a:ext uri="{FF2B5EF4-FFF2-40B4-BE49-F238E27FC236}">
                <a16:creationId xmlns:a16="http://schemas.microsoft.com/office/drawing/2014/main" id="{E40B10F9-06F4-46E0-84CD-2504A99549B6}"/>
              </a:ext>
            </a:extLst>
          </p:cNvPr>
          <p:cNvSpPr/>
          <p:nvPr/>
        </p:nvSpPr>
        <p:spPr>
          <a:xfrm>
            <a:off x="5217231" y="4073187"/>
            <a:ext cx="283457" cy="237788"/>
          </a:xfrm>
          <a:custGeom>
            <a:avLst/>
            <a:gdLst>
              <a:gd name="connsiteX0" fmla="*/ 283457 w 283457"/>
              <a:gd name="connsiteY0" fmla="*/ 44788 h 237788"/>
              <a:gd name="connsiteX1" fmla="*/ 196144 w 283457"/>
              <a:gd name="connsiteY1" fmla="*/ 30501 h 237788"/>
              <a:gd name="connsiteX2" fmla="*/ 243769 w 283457"/>
              <a:gd name="connsiteY2" fmla="*/ 130513 h 237788"/>
              <a:gd name="connsiteX3" fmla="*/ 240594 w 283457"/>
              <a:gd name="connsiteY3" fmla="*/ 184488 h 237788"/>
              <a:gd name="connsiteX4" fmla="*/ 137407 w 283457"/>
              <a:gd name="connsiteY4" fmla="*/ 236876 h 237788"/>
              <a:gd name="connsiteX5" fmla="*/ 21519 w 283457"/>
              <a:gd name="connsiteY5" fmla="*/ 211476 h 237788"/>
              <a:gd name="connsiteX6" fmla="*/ 882 w 283457"/>
              <a:gd name="connsiteY6" fmla="*/ 133688 h 237788"/>
              <a:gd name="connsiteX7" fmla="*/ 19932 w 283457"/>
              <a:gd name="connsiteY7" fmla="*/ 73363 h 237788"/>
              <a:gd name="connsiteX8" fmla="*/ 154869 w 283457"/>
              <a:gd name="connsiteY8" fmla="*/ 8276 h 237788"/>
              <a:gd name="connsiteX9" fmla="*/ 196144 w 283457"/>
              <a:gd name="connsiteY9" fmla="*/ 1926 h 237788"/>
              <a:gd name="connsiteX10" fmla="*/ 283457 w 283457"/>
              <a:gd name="connsiteY10" fmla="*/ 44788 h 2377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83457" h="237788">
                <a:moveTo>
                  <a:pt x="283457" y="44788"/>
                </a:moveTo>
                <a:cubicBezTo>
                  <a:pt x="283457" y="49550"/>
                  <a:pt x="202759" y="16214"/>
                  <a:pt x="196144" y="30501"/>
                </a:cubicBezTo>
                <a:cubicBezTo>
                  <a:pt x="189529" y="44788"/>
                  <a:pt x="236361" y="104849"/>
                  <a:pt x="243769" y="130513"/>
                </a:cubicBezTo>
                <a:cubicBezTo>
                  <a:pt x="251177" y="156177"/>
                  <a:pt x="258321" y="166761"/>
                  <a:pt x="240594" y="184488"/>
                </a:cubicBezTo>
                <a:cubicBezTo>
                  <a:pt x="222867" y="202215"/>
                  <a:pt x="173920" y="232378"/>
                  <a:pt x="137407" y="236876"/>
                </a:cubicBezTo>
                <a:cubicBezTo>
                  <a:pt x="100894" y="241374"/>
                  <a:pt x="44273" y="228674"/>
                  <a:pt x="21519" y="211476"/>
                </a:cubicBezTo>
                <a:cubicBezTo>
                  <a:pt x="-1235" y="194278"/>
                  <a:pt x="1146" y="156707"/>
                  <a:pt x="882" y="133688"/>
                </a:cubicBezTo>
                <a:cubicBezTo>
                  <a:pt x="618" y="110669"/>
                  <a:pt x="-5733" y="94265"/>
                  <a:pt x="19932" y="73363"/>
                </a:cubicBezTo>
                <a:cubicBezTo>
                  <a:pt x="45597" y="52461"/>
                  <a:pt x="125500" y="20182"/>
                  <a:pt x="154869" y="8276"/>
                </a:cubicBezTo>
                <a:cubicBezTo>
                  <a:pt x="184238" y="-3630"/>
                  <a:pt x="180004" y="338"/>
                  <a:pt x="196144" y="1926"/>
                </a:cubicBezTo>
                <a:cubicBezTo>
                  <a:pt x="212284" y="3513"/>
                  <a:pt x="283457" y="40026"/>
                  <a:pt x="283457" y="447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楕円 12">
            <a:extLst>
              <a:ext uri="{FF2B5EF4-FFF2-40B4-BE49-F238E27FC236}">
                <a16:creationId xmlns:a16="http://schemas.microsoft.com/office/drawing/2014/main" id="{DDBA293F-5EC7-4111-B9A1-9A63A711BDF0}"/>
              </a:ext>
            </a:extLst>
          </p:cNvPr>
          <p:cNvSpPr/>
          <p:nvPr/>
        </p:nvSpPr>
        <p:spPr>
          <a:xfrm>
            <a:off x="5335588" y="4141788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フリーフォーム: 図形 14">
            <a:extLst>
              <a:ext uri="{FF2B5EF4-FFF2-40B4-BE49-F238E27FC236}">
                <a16:creationId xmlns:a16="http://schemas.microsoft.com/office/drawing/2014/main" id="{21718A05-28F8-45F6-9858-22D7B758CE9E}"/>
              </a:ext>
            </a:extLst>
          </p:cNvPr>
          <p:cNvSpPr/>
          <p:nvPr/>
        </p:nvSpPr>
        <p:spPr>
          <a:xfrm>
            <a:off x="5199482" y="4269806"/>
            <a:ext cx="317081" cy="131324"/>
          </a:xfrm>
          <a:custGeom>
            <a:avLst/>
            <a:gdLst>
              <a:gd name="connsiteX0" fmla="*/ 4343 w 317081"/>
              <a:gd name="connsiteY0" fmla="*/ 46607 h 131324"/>
              <a:gd name="connsiteX1" fmla="*/ 118643 w 317081"/>
              <a:gd name="connsiteY1" fmla="*/ 75182 h 131324"/>
              <a:gd name="connsiteX2" fmla="*/ 199606 w 317081"/>
              <a:gd name="connsiteY2" fmla="*/ 60894 h 131324"/>
              <a:gd name="connsiteX3" fmla="*/ 293268 w 317081"/>
              <a:gd name="connsiteY3" fmla="*/ 2157 h 131324"/>
              <a:gd name="connsiteX4" fmla="*/ 278981 w 317081"/>
              <a:gd name="connsiteY4" fmla="*/ 19619 h 131324"/>
              <a:gd name="connsiteX5" fmla="*/ 317081 w 317081"/>
              <a:gd name="connsiteY5" fmla="*/ 84707 h 131324"/>
              <a:gd name="connsiteX6" fmla="*/ 278981 w 317081"/>
              <a:gd name="connsiteY6" fmla="*/ 43432 h 131324"/>
              <a:gd name="connsiteX7" fmla="*/ 251993 w 317081"/>
              <a:gd name="connsiteY7" fmla="*/ 87882 h 131324"/>
              <a:gd name="connsiteX8" fmla="*/ 259931 w 317081"/>
              <a:gd name="connsiteY8" fmla="*/ 86294 h 131324"/>
              <a:gd name="connsiteX9" fmla="*/ 217068 w 317081"/>
              <a:gd name="connsiteY9" fmla="*/ 68832 h 131324"/>
              <a:gd name="connsiteX10" fmla="*/ 148806 w 317081"/>
              <a:gd name="connsiteY10" fmla="*/ 83119 h 131324"/>
              <a:gd name="connsiteX11" fmla="*/ 164681 w 317081"/>
              <a:gd name="connsiteY11" fmla="*/ 130744 h 131324"/>
              <a:gd name="connsiteX12" fmla="*/ 148806 w 317081"/>
              <a:gd name="connsiteY12" fmla="*/ 108519 h 131324"/>
              <a:gd name="connsiteX13" fmla="*/ 132931 w 317081"/>
              <a:gd name="connsiteY13" fmla="*/ 92644 h 131324"/>
              <a:gd name="connsiteX14" fmla="*/ 63081 w 317081"/>
              <a:gd name="connsiteY14" fmla="*/ 79944 h 131324"/>
              <a:gd name="connsiteX15" fmla="*/ 26568 w 317081"/>
              <a:gd name="connsiteY15" fmla="*/ 98994 h 131324"/>
              <a:gd name="connsiteX16" fmla="*/ 4343 w 317081"/>
              <a:gd name="connsiteY16" fmla="*/ 46607 h 1313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317081" h="131324">
                <a:moveTo>
                  <a:pt x="4343" y="46607"/>
                </a:moveTo>
                <a:cubicBezTo>
                  <a:pt x="19689" y="42638"/>
                  <a:pt x="86099" y="72801"/>
                  <a:pt x="118643" y="75182"/>
                </a:cubicBezTo>
                <a:cubicBezTo>
                  <a:pt x="151187" y="77563"/>
                  <a:pt x="170502" y="73065"/>
                  <a:pt x="199606" y="60894"/>
                </a:cubicBezTo>
                <a:cubicBezTo>
                  <a:pt x="228710" y="48723"/>
                  <a:pt x="280039" y="9036"/>
                  <a:pt x="293268" y="2157"/>
                </a:cubicBezTo>
                <a:cubicBezTo>
                  <a:pt x="306497" y="-4722"/>
                  <a:pt x="275012" y="5861"/>
                  <a:pt x="278981" y="19619"/>
                </a:cubicBezTo>
                <a:cubicBezTo>
                  <a:pt x="282950" y="33377"/>
                  <a:pt x="317081" y="80738"/>
                  <a:pt x="317081" y="84707"/>
                </a:cubicBezTo>
                <a:cubicBezTo>
                  <a:pt x="317081" y="88676"/>
                  <a:pt x="289829" y="42903"/>
                  <a:pt x="278981" y="43432"/>
                </a:cubicBezTo>
                <a:cubicBezTo>
                  <a:pt x="268133" y="43961"/>
                  <a:pt x="255168" y="80738"/>
                  <a:pt x="251993" y="87882"/>
                </a:cubicBezTo>
                <a:cubicBezTo>
                  <a:pt x="248818" y="95026"/>
                  <a:pt x="265752" y="89469"/>
                  <a:pt x="259931" y="86294"/>
                </a:cubicBezTo>
                <a:cubicBezTo>
                  <a:pt x="254110" y="83119"/>
                  <a:pt x="235589" y="69361"/>
                  <a:pt x="217068" y="68832"/>
                </a:cubicBezTo>
                <a:cubicBezTo>
                  <a:pt x="198547" y="68303"/>
                  <a:pt x="157537" y="72800"/>
                  <a:pt x="148806" y="83119"/>
                </a:cubicBezTo>
                <a:cubicBezTo>
                  <a:pt x="140075" y="93438"/>
                  <a:pt x="164681" y="126511"/>
                  <a:pt x="164681" y="130744"/>
                </a:cubicBezTo>
                <a:cubicBezTo>
                  <a:pt x="164681" y="134977"/>
                  <a:pt x="154098" y="114869"/>
                  <a:pt x="148806" y="108519"/>
                </a:cubicBezTo>
                <a:cubicBezTo>
                  <a:pt x="143514" y="102169"/>
                  <a:pt x="147219" y="97407"/>
                  <a:pt x="132931" y="92644"/>
                </a:cubicBezTo>
                <a:cubicBezTo>
                  <a:pt x="118643" y="87881"/>
                  <a:pt x="80808" y="78886"/>
                  <a:pt x="63081" y="79944"/>
                </a:cubicBezTo>
                <a:cubicBezTo>
                  <a:pt x="45354" y="81002"/>
                  <a:pt x="34505" y="98729"/>
                  <a:pt x="26568" y="98994"/>
                </a:cubicBezTo>
                <a:cubicBezTo>
                  <a:pt x="18631" y="99259"/>
                  <a:pt x="-11003" y="50576"/>
                  <a:pt x="4343" y="466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フリーフォーム: 図形 15">
            <a:extLst>
              <a:ext uri="{FF2B5EF4-FFF2-40B4-BE49-F238E27FC236}">
                <a16:creationId xmlns:a16="http://schemas.microsoft.com/office/drawing/2014/main" id="{83E06D5C-9DBC-4240-83BB-88A6ACA930B9}"/>
              </a:ext>
            </a:extLst>
          </p:cNvPr>
          <p:cNvSpPr/>
          <p:nvPr/>
        </p:nvSpPr>
        <p:spPr>
          <a:xfrm>
            <a:off x="5512011" y="4276724"/>
            <a:ext cx="182521" cy="92131"/>
          </a:xfrm>
          <a:custGeom>
            <a:avLst/>
            <a:gdLst>
              <a:gd name="connsiteX0" fmla="*/ 182352 w 182521"/>
              <a:gd name="connsiteY0" fmla="*/ 1 h 92131"/>
              <a:gd name="connsiteX1" fmla="*/ 49002 w 182521"/>
              <a:gd name="connsiteY1" fmla="*/ 42864 h 92131"/>
              <a:gd name="connsiteX2" fmla="*/ 2964 w 182521"/>
              <a:gd name="connsiteY2" fmla="*/ 92076 h 92131"/>
              <a:gd name="connsiteX3" fmla="*/ 6139 w 182521"/>
              <a:gd name="connsiteY3" fmla="*/ 52389 h 92131"/>
              <a:gd name="connsiteX4" fmla="*/ 18839 w 182521"/>
              <a:gd name="connsiteY4" fmla="*/ 41276 h 92131"/>
              <a:gd name="connsiteX5" fmla="*/ 182352 w 182521"/>
              <a:gd name="connsiteY5" fmla="*/ 1 h 92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2521" h="92131">
                <a:moveTo>
                  <a:pt x="182352" y="1"/>
                </a:moveTo>
                <a:cubicBezTo>
                  <a:pt x="187379" y="266"/>
                  <a:pt x="78900" y="27518"/>
                  <a:pt x="49002" y="42864"/>
                </a:cubicBezTo>
                <a:cubicBezTo>
                  <a:pt x="19104" y="58210"/>
                  <a:pt x="10108" y="90489"/>
                  <a:pt x="2964" y="92076"/>
                </a:cubicBezTo>
                <a:cubicBezTo>
                  <a:pt x="-4180" y="93664"/>
                  <a:pt x="3493" y="60856"/>
                  <a:pt x="6139" y="52389"/>
                </a:cubicBezTo>
                <a:cubicBezTo>
                  <a:pt x="8785" y="43922"/>
                  <a:pt x="-9471" y="49478"/>
                  <a:pt x="18839" y="41276"/>
                </a:cubicBezTo>
                <a:cubicBezTo>
                  <a:pt x="47149" y="33074"/>
                  <a:pt x="177325" y="-264"/>
                  <a:pt x="182352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フリーフォーム: 図形 16">
            <a:extLst>
              <a:ext uri="{FF2B5EF4-FFF2-40B4-BE49-F238E27FC236}">
                <a16:creationId xmlns:a16="http://schemas.microsoft.com/office/drawing/2014/main" id="{EC911080-A4FA-4A0A-B859-F8F74C625B38}"/>
              </a:ext>
            </a:extLst>
          </p:cNvPr>
          <p:cNvSpPr/>
          <p:nvPr/>
        </p:nvSpPr>
        <p:spPr>
          <a:xfrm>
            <a:off x="5437177" y="4005159"/>
            <a:ext cx="120798" cy="28708"/>
          </a:xfrm>
          <a:custGeom>
            <a:avLst/>
            <a:gdLst>
              <a:gd name="connsiteX0" fmla="*/ 11 w 120798"/>
              <a:gd name="connsiteY0" fmla="*/ 104 h 28708"/>
              <a:gd name="connsiteX1" fmla="*/ 96848 w 120798"/>
              <a:gd name="connsiteY1" fmla="*/ 19154 h 28708"/>
              <a:gd name="connsiteX2" fmla="*/ 120661 w 120798"/>
              <a:gd name="connsiteY2" fmla="*/ 22329 h 28708"/>
              <a:gd name="connsiteX3" fmla="*/ 90498 w 120798"/>
              <a:gd name="connsiteY3" fmla="*/ 28679 h 28708"/>
              <a:gd name="connsiteX4" fmla="*/ 11 w 120798"/>
              <a:gd name="connsiteY4" fmla="*/ 104 h 28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0798" h="28708">
                <a:moveTo>
                  <a:pt x="11" y="104"/>
                </a:moveTo>
                <a:cubicBezTo>
                  <a:pt x="1069" y="-1484"/>
                  <a:pt x="76740" y="15450"/>
                  <a:pt x="96848" y="19154"/>
                </a:cubicBezTo>
                <a:cubicBezTo>
                  <a:pt x="116956" y="22858"/>
                  <a:pt x="121719" y="20741"/>
                  <a:pt x="120661" y="22329"/>
                </a:cubicBezTo>
                <a:cubicBezTo>
                  <a:pt x="119603" y="23917"/>
                  <a:pt x="107167" y="27621"/>
                  <a:pt x="90498" y="28679"/>
                </a:cubicBezTo>
                <a:cubicBezTo>
                  <a:pt x="73829" y="29737"/>
                  <a:pt x="-1047" y="1692"/>
                  <a:pt x="11" y="1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フリーフォーム: 図形 17">
            <a:extLst>
              <a:ext uri="{FF2B5EF4-FFF2-40B4-BE49-F238E27FC236}">
                <a16:creationId xmlns:a16="http://schemas.microsoft.com/office/drawing/2014/main" id="{F722586D-3E16-406B-8844-529BE624D25C}"/>
              </a:ext>
            </a:extLst>
          </p:cNvPr>
          <p:cNvSpPr/>
          <p:nvPr/>
        </p:nvSpPr>
        <p:spPr>
          <a:xfrm>
            <a:off x="5324606" y="3763958"/>
            <a:ext cx="238069" cy="49250"/>
          </a:xfrm>
          <a:custGeom>
            <a:avLst/>
            <a:gdLst>
              <a:gd name="connsiteX0" fmla="*/ 1457 w 238069"/>
              <a:gd name="connsiteY0" fmla="*/ 26992 h 49250"/>
              <a:gd name="connsiteX1" fmla="*/ 63369 w 238069"/>
              <a:gd name="connsiteY1" fmla="*/ 11117 h 49250"/>
              <a:gd name="connsiteX2" fmla="*/ 234819 w 238069"/>
              <a:gd name="connsiteY2" fmla="*/ 49217 h 49250"/>
              <a:gd name="connsiteX3" fmla="*/ 171319 w 238069"/>
              <a:gd name="connsiteY3" fmla="*/ 17467 h 49250"/>
              <a:gd name="connsiteX4" fmla="*/ 115757 w 238069"/>
              <a:gd name="connsiteY4" fmla="*/ 5 h 49250"/>
              <a:gd name="connsiteX5" fmla="*/ 1457 w 238069"/>
              <a:gd name="connsiteY5" fmla="*/ 26992 h 49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8069" h="49250">
                <a:moveTo>
                  <a:pt x="1457" y="26992"/>
                </a:moveTo>
                <a:cubicBezTo>
                  <a:pt x="-7274" y="28844"/>
                  <a:pt x="24475" y="7413"/>
                  <a:pt x="63369" y="11117"/>
                </a:cubicBezTo>
                <a:cubicBezTo>
                  <a:pt x="102263" y="14821"/>
                  <a:pt x="216828" y="48159"/>
                  <a:pt x="234819" y="49217"/>
                </a:cubicBezTo>
                <a:cubicBezTo>
                  <a:pt x="252810" y="50275"/>
                  <a:pt x="191163" y="25669"/>
                  <a:pt x="171319" y="17467"/>
                </a:cubicBezTo>
                <a:cubicBezTo>
                  <a:pt x="151475" y="9265"/>
                  <a:pt x="143009" y="-260"/>
                  <a:pt x="115757" y="5"/>
                </a:cubicBezTo>
                <a:cubicBezTo>
                  <a:pt x="88505" y="270"/>
                  <a:pt x="10188" y="25140"/>
                  <a:pt x="1457" y="269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フリーフォーム: 図形 18">
            <a:extLst>
              <a:ext uri="{FF2B5EF4-FFF2-40B4-BE49-F238E27FC236}">
                <a16:creationId xmlns:a16="http://schemas.microsoft.com/office/drawing/2014/main" id="{940CEDDC-1672-4FF3-ABA5-FC47A00B76E7}"/>
              </a:ext>
            </a:extLst>
          </p:cNvPr>
          <p:cNvSpPr/>
          <p:nvPr/>
        </p:nvSpPr>
        <p:spPr>
          <a:xfrm>
            <a:off x="5343498" y="3680976"/>
            <a:ext cx="204953" cy="35169"/>
          </a:xfrm>
          <a:custGeom>
            <a:avLst/>
            <a:gdLst>
              <a:gd name="connsiteX0" fmla="*/ 27 w 204953"/>
              <a:gd name="connsiteY0" fmla="*/ 437 h 35169"/>
              <a:gd name="connsiteX1" fmla="*/ 96865 w 204953"/>
              <a:gd name="connsiteY1" fmla="*/ 14724 h 35169"/>
              <a:gd name="connsiteX2" fmla="*/ 146077 w 204953"/>
              <a:gd name="connsiteY2" fmla="*/ 14724 h 35169"/>
              <a:gd name="connsiteX3" fmla="*/ 204815 w 204953"/>
              <a:gd name="connsiteY3" fmla="*/ 8374 h 35169"/>
              <a:gd name="connsiteX4" fmla="*/ 128615 w 204953"/>
              <a:gd name="connsiteY4" fmla="*/ 27424 h 35169"/>
              <a:gd name="connsiteX5" fmla="*/ 87340 w 204953"/>
              <a:gd name="connsiteY5" fmla="*/ 33774 h 35169"/>
              <a:gd name="connsiteX6" fmla="*/ 27 w 204953"/>
              <a:gd name="connsiteY6" fmla="*/ 437 h 351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4953" h="35169">
                <a:moveTo>
                  <a:pt x="27" y="437"/>
                </a:moveTo>
                <a:cubicBezTo>
                  <a:pt x="1614" y="-2738"/>
                  <a:pt x="72523" y="12343"/>
                  <a:pt x="96865" y="14724"/>
                </a:cubicBezTo>
                <a:cubicBezTo>
                  <a:pt x="121207" y="17105"/>
                  <a:pt x="128086" y="15782"/>
                  <a:pt x="146077" y="14724"/>
                </a:cubicBezTo>
                <a:cubicBezTo>
                  <a:pt x="164068" y="13666"/>
                  <a:pt x="207725" y="6257"/>
                  <a:pt x="204815" y="8374"/>
                </a:cubicBezTo>
                <a:cubicBezTo>
                  <a:pt x="201905" y="10491"/>
                  <a:pt x="128615" y="27424"/>
                  <a:pt x="128615" y="27424"/>
                </a:cubicBezTo>
                <a:cubicBezTo>
                  <a:pt x="109036" y="31657"/>
                  <a:pt x="107713" y="38007"/>
                  <a:pt x="87340" y="33774"/>
                </a:cubicBezTo>
                <a:cubicBezTo>
                  <a:pt x="66967" y="29541"/>
                  <a:pt x="-1560" y="3612"/>
                  <a:pt x="27" y="4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フリーフォーム: 図形 19">
            <a:extLst>
              <a:ext uri="{FF2B5EF4-FFF2-40B4-BE49-F238E27FC236}">
                <a16:creationId xmlns:a16="http://schemas.microsoft.com/office/drawing/2014/main" id="{F29CFDF4-4AAF-43C0-B6DD-5A8A20033A12}"/>
              </a:ext>
            </a:extLst>
          </p:cNvPr>
          <p:cNvSpPr/>
          <p:nvPr/>
        </p:nvSpPr>
        <p:spPr>
          <a:xfrm>
            <a:off x="5619741" y="3677539"/>
            <a:ext cx="105017" cy="88042"/>
          </a:xfrm>
          <a:custGeom>
            <a:avLst/>
            <a:gdLst>
              <a:gd name="connsiteX0" fmla="*/ 9 w 105017"/>
              <a:gd name="connsiteY0" fmla="*/ 14986 h 88042"/>
              <a:gd name="connsiteX1" fmla="*/ 65097 w 105017"/>
              <a:gd name="connsiteY1" fmla="*/ 26099 h 88042"/>
              <a:gd name="connsiteX2" fmla="*/ 104784 w 105017"/>
              <a:gd name="connsiteY2" fmla="*/ 88011 h 88042"/>
              <a:gd name="connsiteX3" fmla="*/ 80972 w 105017"/>
              <a:gd name="connsiteY3" fmla="*/ 34036 h 88042"/>
              <a:gd name="connsiteX4" fmla="*/ 69859 w 105017"/>
              <a:gd name="connsiteY4" fmla="*/ 699 h 88042"/>
              <a:gd name="connsiteX5" fmla="*/ 9 w 105017"/>
              <a:gd name="connsiteY5" fmla="*/ 14986 h 880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5017" h="88042">
                <a:moveTo>
                  <a:pt x="9" y="14986"/>
                </a:moveTo>
                <a:cubicBezTo>
                  <a:pt x="-785" y="19219"/>
                  <a:pt x="47635" y="13928"/>
                  <a:pt x="65097" y="26099"/>
                </a:cubicBezTo>
                <a:cubicBezTo>
                  <a:pt x="82559" y="38270"/>
                  <a:pt x="102138" y="86688"/>
                  <a:pt x="104784" y="88011"/>
                </a:cubicBezTo>
                <a:cubicBezTo>
                  <a:pt x="107430" y="89334"/>
                  <a:pt x="86793" y="48588"/>
                  <a:pt x="80972" y="34036"/>
                </a:cubicBezTo>
                <a:cubicBezTo>
                  <a:pt x="75151" y="19484"/>
                  <a:pt x="79913" y="4668"/>
                  <a:pt x="69859" y="699"/>
                </a:cubicBezTo>
                <a:cubicBezTo>
                  <a:pt x="59805" y="-3270"/>
                  <a:pt x="803" y="10753"/>
                  <a:pt x="9" y="1498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フリーフォーム: 図形 20">
            <a:extLst>
              <a:ext uri="{FF2B5EF4-FFF2-40B4-BE49-F238E27FC236}">
                <a16:creationId xmlns:a16="http://schemas.microsoft.com/office/drawing/2014/main" id="{B13078A0-9762-44DD-92DD-780349DC5779}"/>
              </a:ext>
            </a:extLst>
          </p:cNvPr>
          <p:cNvSpPr/>
          <p:nvPr/>
        </p:nvSpPr>
        <p:spPr>
          <a:xfrm>
            <a:off x="5465763" y="3732206"/>
            <a:ext cx="127415" cy="16642"/>
          </a:xfrm>
          <a:custGeom>
            <a:avLst/>
            <a:gdLst>
              <a:gd name="connsiteX0" fmla="*/ 0 w 127415"/>
              <a:gd name="connsiteY0" fmla="*/ 14294 h 16642"/>
              <a:gd name="connsiteX1" fmla="*/ 98425 w 127415"/>
              <a:gd name="connsiteY1" fmla="*/ 7 h 16642"/>
              <a:gd name="connsiteX2" fmla="*/ 127000 w 127415"/>
              <a:gd name="connsiteY2" fmla="*/ 15882 h 16642"/>
              <a:gd name="connsiteX3" fmla="*/ 82550 w 127415"/>
              <a:gd name="connsiteY3" fmla="*/ 14294 h 16642"/>
              <a:gd name="connsiteX4" fmla="*/ 0 w 127415"/>
              <a:gd name="connsiteY4" fmla="*/ 14294 h 16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7415" h="16642">
                <a:moveTo>
                  <a:pt x="0" y="14294"/>
                </a:moveTo>
                <a:cubicBezTo>
                  <a:pt x="38629" y="7018"/>
                  <a:pt x="77258" y="-258"/>
                  <a:pt x="98425" y="7"/>
                </a:cubicBezTo>
                <a:cubicBezTo>
                  <a:pt x="119592" y="272"/>
                  <a:pt x="129646" y="13501"/>
                  <a:pt x="127000" y="15882"/>
                </a:cubicBezTo>
                <a:cubicBezTo>
                  <a:pt x="124354" y="18263"/>
                  <a:pt x="82550" y="14294"/>
                  <a:pt x="82550" y="14294"/>
                </a:cubicBezTo>
                <a:lnTo>
                  <a:pt x="0" y="14294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フリーフォーム: 図形 21">
            <a:extLst>
              <a:ext uri="{FF2B5EF4-FFF2-40B4-BE49-F238E27FC236}">
                <a16:creationId xmlns:a16="http://schemas.microsoft.com/office/drawing/2014/main" id="{76789058-953C-4342-89DF-3CB852934857}"/>
              </a:ext>
            </a:extLst>
          </p:cNvPr>
          <p:cNvSpPr/>
          <p:nvPr/>
        </p:nvSpPr>
        <p:spPr>
          <a:xfrm>
            <a:off x="6175367" y="3851205"/>
            <a:ext cx="230432" cy="228764"/>
          </a:xfrm>
          <a:custGeom>
            <a:avLst/>
            <a:gdLst>
              <a:gd name="connsiteX0" fmla="*/ 8 w 230432"/>
              <a:gd name="connsiteY0" fmla="*/ 228670 h 228764"/>
              <a:gd name="connsiteX1" fmla="*/ 79383 w 230432"/>
              <a:gd name="connsiteY1" fmla="*/ 112783 h 228764"/>
              <a:gd name="connsiteX2" fmla="*/ 100021 w 230432"/>
              <a:gd name="connsiteY2" fmla="*/ 63570 h 228764"/>
              <a:gd name="connsiteX3" fmla="*/ 176221 w 230432"/>
              <a:gd name="connsiteY3" fmla="*/ 15945 h 228764"/>
              <a:gd name="connsiteX4" fmla="*/ 230196 w 230432"/>
              <a:gd name="connsiteY4" fmla="*/ 8008 h 228764"/>
              <a:gd name="connsiteX5" fmla="*/ 193683 w 230432"/>
              <a:gd name="connsiteY5" fmla="*/ 70 h 228764"/>
              <a:gd name="connsiteX6" fmla="*/ 141296 w 230432"/>
              <a:gd name="connsiteY6" fmla="*/ 12770 h 228764"/>
              <a:gd name="connsiteX7" fmla="*/ 74621 w 230432"/>
              <a:gd name="connsiteY7" fmla="*/ 92145 h 228764"/>
              <a:gd name="connsiteX8" fmla="*/ 8 w 230432"/>
              <a:gd name="connsiteY8" fmla="*/ 228670 h 2287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0432" h="228764">
                <a:moveTo>
                  <a:pt x="8" y="228670"/>
                </a:moveTo>
                <a:cubicBezTo>
                  <a:pt x="802" y="232110"/>
                  <a:pt x="62714" y="140300"/>
                  <a:pt x="79383" y="112783"/>
                </a:cubicBezTo>
                <a:cubicBezTo>
                  <a:pt x="96052" y="85266"/>
                  <a:pt x="83881" y="79710"/>
                  <a:pt x="100021" y="63570"/>
                </a:cubicBezTo>
                <a:cubicBezTo>
                  <a:pt x="116161" y="47430"/>
                  <a:pt x="154525" y="25205"/>
                  <a:pt x="176221" y="15945"/>
                </a:cubicBezTo>
                <a:cubicBezTo>
                  <a:pt x="197917" y="6685"/>
                  <a:pt x="227286" y="10654"/>
                  <a:pt x="230196" y="8008"/>
                </a:cubicBezTo>
                <a:cubicBezTo>
                  <a:pt x="233106" y="5362"/>
                  <a:pt x="208500" y="-724"/>
                  <a:pt x="193683" y="70"/>
                </a:cubicBezTo>
                <a:cubicBezTo>
                  <a:pt x="178866" y="864"/>
                  <a:pt x="161140" y="-2576"/>
                  <a:pt x="141296" y="12770"/>
                </a:cubicBezTo>
                <a:cubicBezTo>
                  <a:pt x="121452" y="28116"/>
                  <a:pt x="94994" y="58014"/>
                  <a:pt x="74621" y="92145"/>
                </a:cubicBezTo>
                <a:cubicBezTo>
                  <a:pt x="54248" y="126276"/>
                  <a:pt x="-786" y="225230"/>
                  <a:pt x="8" y="22867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フリーフォーム: 図形 22">
            <a:extLst>
              <a:ext uri="{FF2B5EF4-FFF2-40B4-BE49-F238E27FC236}">
                <a16:creationId xmlns:a16="http://schemas.microsoft.com/office/drawing/2014/main" id="{6940D7CE-220F-46C2-8C71-9380CA1E66D7}"/>
              </a:ext>
            </a:extLst>
          </p:cNvPr>
          <p:cNvSpPr/>
          <p:nvPr/>
        </p:nvSpPr>
        <p:spPr>
          <a:xfrm>
            <a:off x="6219290" y="3874193"/>
            <a:ext cx="167831" cy="250785"/>
          </a:xfrm>
          <a:custGeom>
            <a:avLst/>
            <a:gdLst>
              <a:gd name="connsiteX0" fmla="*/ 167223 w 167831"/>
              <a:gd name="connsiteY0" fmla="*/ 895 h 250785"/>
              <a:gd name="connsiteX1" fmla="*/ 94198 w 167831"/>
              <a:gd name="connsiteY1" fmla="*/ 62807 h 250785"/>
              <a:gd name="connsiteX2" fmla="*/ 32285 w 167831"/>
              <a:gd name="connsiteY2" fmla="*/ 139007 h 250785"/>
              <a:gd name="connsiteX3" fmla="*/ 8473 w 167831"/>
              <a:gd name="connsiteY3" fmla="*/ 248545 h 250785"/>
              <a:gd name="connsiteX4" fmla="*/ 3710 w 167831"/>
              <a:gd name="connsiteY4" fmla="*/ 210445 h 250785"/>
              <a:gd name="connsiteX5" fmla="*/ 3710 w 167831"/>
              <a:gd name="connsiteY5" fmla="*/ 181870 h 250785"/>
              <a:gd name="connsiteX6" fmla="*/ 51335 w 167831"/>
              <a:gd name="connsiteY6" fmla="*/ 110432 h 250785"/>
              <a:gd name="connsiteX7" fmla="*/ 167223 w 167831"/>
              <a:gd name="connsiteY7" fmla="*/ 895 h 250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7831" h="250785">
                <a:moveTo>
                  <a:pt x="167223" y="895"/>
                </a:moveTo>
                <a:cubicBezTo>
                  <a:pt x="174367" y="-7043"/>
                  <a:pt x="116688" y="39788"/>
                  <a:pt x="94198" y="62807"/>
                </a:cubicBezTo>
                <a:cubicBezTo>
                  <a:pt x="71708" y="85826"/>
                  <a:pt x="46572" y="108051"/>
                  <a:pt x="32285" y="139007"/>
                </a:cubicBezTo>
                <a:cubicBezTo>
                  <a:pt x="17997" y="169963"/>
                  <a:pt x="13235" y="236639"/>
                  <a:pt x="8473" y="248545"/>
                </a:cubicBezTo>
                <a:cubicBezTo>
                  <a:pt x="3711" y="260451"/>
                  <a:pt x="4504" y="221557"/>
                  <a:pt x="3710" y="210445"/>
                </a:cubicBezTo>
                <a:cubicBezTo>
                  <a:pt x="2916" y="199333"/>
                  <a:pt x="-4227" y="198539"/>
                  <a:pt x="3710" y="181870"/>
                </a:cubicBezTo>
                <a:cubicBezTo>
                  <a:pt x="11647" y="165201"/>
                  <a:pt x="25670" y="134244"/>
                  <a:pt x="51335" y="110432"/>
                </a:cubicBezTo>
                <a:cubicBezTo>
                  <a:pt x="77000" y="86620"/>
                  <a:pt x="160079" y="8833"/>
                  <a:pt x="167223" y="89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フリーフォーム: 図形 23">
            <a:extLst>
              <a:ext uri="{FF2B5EF4-FFF2-40B4-BE49-F238E27FC236}">
                <a16:creationId xmlns:a16="http://schemas.microsoft.com/office/drawing/2014/main" id="{668A89C7-5D70-4D34-80DF-13C814BE6098}"/>
              </a:ext>
            </a:extLst>
          </p:cNvPr>
          <p:cNvSpPr/>
          <p:nvPr/>
        </p:nvSpPr>
        <p:spPr>
          <a:xfrm>
            <a:off x="6367436" y="3795706"/>
            <a:ext cx="390747" cy="231830"/>
          </a:xfrm>
          <a:custGeom>
            <a:avLst/>
            <a:gdLst>
              <a:gd name="connsiteX0" fmla="*/ 1614 w 390747"/>
              <a:gd name="connsiteY0" fmla="*/ 50807 h 231830"/>
              <a:gd name="connsiteX1" fmla="*/ 142902 w 390747"/>
              <a:gd name="connsiteY1" fmla="*/ 33344 h 231830"/>
              <a:gd name="connsiteX2" fmla="*/ 171477 w 390747"/>
              <a:gd name="connsiteY2" fmla="*/ 7 h 231830"/>
              <a:gd name="connsiteX3" fmla="*/ 184177 w 390747"/>
              <a:gd name="connsiteY3" fmla="*/ 30169 h 231830"/>
              <a:gd name="connsiteX4" fmla="*/ 231802 w 390747"/>
              <a:gd name="connsiteY4" fmla="*/ 23819 h 231830"/>
              <a:gd name="connsiteX5" fmla="*/ 241327 w 390747"/>
              <a:gd name="connsiteY5" fmla="*/ 14294 h 231830"/>
              <a:gd name="connsiteX6" fmla="*/ 257202 w 390747"/>
              <a:gd name="connsiteY6" fmla="*/ 65094 h 231830"/>
              <a:gd name="connsiteX7" fmla="*/ 296889 w 390747"/>
              <a:gd name="connsiteY7" fmla="*/ 87319 h 231830"/>
              <a:gd name="connsiteX8" fmla="*/ 350864 w 390747"/>
              <a:gd name="connsiteY8" fmla="*/ 68269 h 231830"/>
              <a:gd name="connsiteX9" fmla="*/ 322289 w 390747"/>
              <a:gd name="connsiteY9" fmla="*/ 103194 h 231830"/>
              <a:gd name="connsiteX10" fmla="*/ 355627 w 390747"/>
              <a:gd name="connsiteY10" fmla="*/ 142882 h 231830"/>
              <a:gd name="connsiteX11" fmla="*/ 381027 w 390747"/>
              <a:gd name="connsiteY11" fmla="*/ 144469 h 231830"/>
              <a:gd name="connsiteX12" fmla="*/ 339752 w 390747"/>
              <a:gd name="connsiteY12" fmla="*/ 166694 h 231830"/>
              <a:gd name="connsiteX13" fmla="*/ 390552 w 390747"/>
              <a:gd name="connsiteY13" fmla="*/ 219082 h 231830"/>
              <a:gd name="connsiteX14" fmla="*/ 357214 w 390747"/>
              <a:gd name="connsiteY14" fmla="*/ 214319 h 231830"/>
              <a:gd name="connsiteX15" fmla="*/ 355627 w 390747"/>
              <a:gd name="connsiteY15" fmla="*/ 231782 h 231830"/>
              <a:gd name="connsiteX16" fmla="*/ 312764 w 390747"/>
              <a:gd name="connsiteY16" fmla="*/ 207969 h 231830"/>
              <a:gd name="connsiteX17" fmla="*/ 231802 w 390747"/>
              <a:gd name="connsiteY17" fmla="*/ 212732 h 231830"/>
              <a:gd name="connsiteX18" fmla="*/ 314352 w 390747"/>
              <a:gd name="connsiteY18" fmla="*/ 203207 h 231830"/>
              <a:gd name="connsiteX19" fmla="*/ 261964 w 390747"/>
              <a:gd name="connsiteY19" fmla="*/ 161932 h 231830"/>
              <a:gd name="connsiteX20" fmla="*/ 246089 w 390747"/>
              <a:gd name="connsiteY20" fmla="*/ 128594 h 231830"/>
              <a:gd name="connsiteX21" fmla="*/ 204814 w 390747"/>
              <a:gd name="connsiteY21" fmla="*/ 111132 h 231830"/>
              <a:gd name="connsiteX22" fmla="*/ 74639 w 390747"/>
              <a:gd name="connsiteY22" fmla="*/ 85732 h 231830"/>
              <a:gd name="connsiteX23" fmla="*/ 1614 w 390747"/>
              <a:gd name="connsiteY23" fmla="*/ 50807 h 2318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390747" h="231830">
                <a:moveTo>
                  <a:pt x="1614" y="50807"/>
                </a:moveTo>
                <a:cubicBezTo>
                  <a:pt x="12991" y="42076"/>
                  <a:pt x="114592" y="41811"/>
                  <a:pt x="142902" y="33344"/>
                </a:cubicBezTo>
                <a:cubicBezTo>
                  <a:pt x="171212" y="24877"/>
                  <a:pt x="164598" y="536"/>
                  <a:pt x="171477" y="7"/>
                </a:cubicBezTo>
                <a:cubicBezTo>
                  <a:pt x="178356" y="-522"/>
                  <a:pt x="174123" y="26200"/>
                  <a:pt x="184177" y="30169"/>
                </a:cubicBezTo>
                <a:cubicBezTo>
                  <a:pt x="194231" y="34138"/>
                  <a:pt x="222277" y="26465"/>
                  <a:pt x="231802" y="23819"/>
                </a:cubicBezTo>
                <a:cubicBezTo>
                  <a:pt x="241327" y="21173"/>
                  <a:pt x="237094" y="7415"/>
                  <a:pt x="241327" y="14294"/>
                </a:cubicBezTo>
                <a:cubicBezTo>
                  <a:pt x="245560" y="21173"/>
                  <a:pt x="247942" y="52923"/>
                  <a:pt x="257202" y="65094"/>
                </a:cubicBezTo>
                <a:cubicBezTo>
                  <a:pt x="266462" y="77265"/>
                  <a:pt x="281279" y="86790"/>
                  <a:pt x="296889" y="87319"/>
                </a:cubicBezTo>
                <a:cubicBezTo>
                  <a:pt x="312499" y="87848"/>
                  <a:pt x="346631" y="65623"/>
                  <a:pt x="350864" y="68269"/>
                </a:cubicBezTo>
                <a:cubicBezTo>
                  <a:pt x="355097" y="70915"/>
                  <a:pt x="321495" y="90759"/>
                  <a:pt x="322289" y="103194"/>
                </a:cubicBezTo>
                <a:cubicBezTo>
                  <a:pt x="323083" y="115629"/>
                  <a:pt x="345837" y="136003"/>
                  <a:pt x="355627" y="142882"/>
                </a:cubicBezTo>
                <a:cubicBezTo>
                  <a:pt x="365417" y="149761"/>
                  <a:pt x="383673" y="140500"/>
                  <a:pt x="381027" y="144469"/>
                </a:cubicBezTo>
                <a:cubicBezTo>
                  <a:pt x="378381" y="148438"/>
                  <a:pt x="338165" y="154259"/>
                  <a:pt x="339752" y="166694"/>
                </a:cubicBezTo>
                <a:cubicBezTo>
                  <a:pt x="341339" y="179129"/>
                  <a:pt x="387642" y="211145"/>
                  <a:pt x="390552" y="219082"/>
                </a:cubicBezTo>
                <a:cubicBezTo>
                  <a:pt x="393462" y="227019"/>
                  <a:pt x="363035" y="212202"/>
                  <a:pt x="357214" y="214319"/>
                </a:cubicBezTo>
                <a:cubicBezTo>
                  <a:pt x="351393" y="216436"/>
                  <a:pt x="363035" y="232840"/>
                  <a:pt x="355627" y="231782"/>
                </a:cubicBezTo>
                <a:cubicBezTo>
                  <a:pt x="348219" y="230724"/>
                  <a:pt x="333402" y="211144"/>
                  <a:pt x="312764" y="207969"/>
                </a:cubicBezTo>
                <a:cubicBezTo>
                  <a:pt x="292127" y="204794"/>
                  <a:pt x="231537" y="213526"/>
                  <a:pt x="231802" y="212732"/>
                </a:cubicBezTo>
                <a:cubicBezTo>
                  <a:pt x="232067" y="211938"/>
                  <a:pt x="309325" y="211674"/>
                  <a:pt x="314352" y="203207"/>
                </a:cubicBezTo>
                <a:cubicBezTo>
                  <a:pt x="319379" y="194740"/>
                  <a:pt x="273341" y="174368"/>
                  <a:pt x="261964" y="161932"/>
                </a:cubicBezTo>
                <a:cubicBezTo>
                  <a:pt x="250587" y="149496"/>
                  <a:pt x="255614" y="137061"/>
                  <a:pt x="246089" y="128594"/>
                </a:cubicBezTo>
                <a:cubicBezTo>
                  <a:pt x="236564" y="120127"/>
                  <a:pt x="233389" y="118276"/>
                  <a:pt x="204814" y="111132"/>
                </a:cubicBezTo>
                <a:cubicBezTo>
                  <a:pt x="176239" y="103988"/>
                  <a:pt x="107712" y="93669"/>
                  <a:pt x="74639" y="85732"/>
                </a:cubicBezTo>
                <a:cubicBezTo>
                  <a:pt x="41566" y="77795"/>
                  <a:pt x="-9763" y="59538"/>
                  <a:pt x="1614" y="508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フリーフォーム: 図形 24">
            <a:extLst>
              <a:ext uri="{FF2B5EF4-FFF2-40B4-BE49-F238E27FC236}">
                <a16:creationId xmlns:a16="http://schemas.microsoft.com/office/drawing/2014/main" id="{895A4DB7-00E5-4F6E-98B6-3CD8EBC76031}"/>
              </a:ext>
            </a:extLst>
          </p:cNvPr>
          <p:cNvSpPr/>
          <p:nvPr/>
        </p:nvSpPr>
        <p:spPr>
          <a:xfrm>
            <a:off x="6245560" y="3884411"/>
            <a:ext cx="233036" cy="216166"/>
          </a:xfrm>
          <a:custGeom>
            <a:avLst/>
            <a:gdLst>
              <a:gd name="connsiteX0" fmla="*/ 233028 w 233036"/>
              <a:gd name="connsiteY0" fmla="*/ 1789 h 216166"/>
              <a:gd name="connsiteX1" fmla="*/ 107615 w 233036"/>
              <a:gd name="connsiteY1" fmla="*/ 39889 h 216166"/>
              <a:gd name="connsiteX2" fmla="*/ 48878 w 233036"/>
              <a:gd name="connsiteY2" fmla="*/ 100214 h 216166"/>
              <a:gd name="connsiteX3" fmla="*/ 52053 w 233036"/>
              <a:gd name="connsiteY3" fmla="*/ 131964 h 216166"/>
              <a:gd name="connsiteX4" fmla="*/ 90153 w 233036"/>
              <a:gd name="connsiteY4" fmla="*/ 197052 h 216166"/>
              <a:gd name="connsiteX5" fmla="*/ 55228 w 233036"/>
              <a:gd name="connsiteY5" fmla="*/ 155777 h 216166"/>
              <a:gd name="connsiteX6" fmla="*/ 26653 w 233036"/>
              <a:gd name="connsiteY6" fmla="*/ 155777 h 216166"/>
              <a:gd name="connsiteX7" fmla="*/ 1253 w 233036"/>
              <a:gd name="connsiteY7" fmla="*/ 216102 h 216166"/>
              <a:gd name="connsiteX8" fmla="*/ 4428 w 233036"/>
              <a:gd name="connsiteY8" fmla="*/ 166889 h 216166"/>
              <a:gd name="connsiteX9" fmla="*/ 9190 w 233036"/>
              <a:gd name="connsiteY9" fmla="*/ 141489 h 216166"/>
              <a:gd name="connsiteX10" fmla="*/ 37765 w 233036"/>
              <a:gd name="connsiteY10" fmla="*/ 81164 h 216166"/>
              <a:gd name="connsiteX11" fmla="*/ 101265 w 233036"/>
              <a:gd name="connsiteY11" fmla="*/ 14489 h 216166"/>
              <a:gd name="connsiteX12" fmla="*/ 233028 w 233036"/>
              <a:gd name="connsiteY12" fmla="*/ 1789 h 2161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33036" h="216166">
                <a:moveTo>
                  <a:pt x="233028" y="1789"/>
                </a:moveTo>
                <a:cubicBezTo>
                  <a:pt x="234086" y="6022"/>
                  <a:pt x="138307" y="23485"/>
                  <a:pt x="107615" y="39889"/>
                </a:cubicBezTo>
                <a:cubicBezTo>
                  <a:pt x="76923" y="56293"/>
                  <a:pt x="58138" y="84868"/>
                  <a:pt x="48878" y="100214"/>
                </a:cubicBezTo>
                <a:cubicBezTo>
                  <a:pt x="39618" y="115560"/>
                  <a:pt x="45174" y="115824"/>
                  <a:pt x="52053" y="131964"/>
                </a:cubicBezTo>
                <a:cubicBezTo>
                  <a:pt x="58932" y="148104"/>
                  <a:pt x="89624" y="193083"/>
                  <a:pt x="90153" y="197052"/>
                </a:cubicBezTo>
                <a:cubicBezTo>
                  <a:pt x="90682" y="201021"/>
                  <a:pt x="65811" y="162656"/>
                  <a:pt x="55228" y="155777"/>
                </a:cubicBezTo>
                <a:cubicBezTo>
                  <a:pt x="44645" y="148898"/>
                  <a:pt x="35649" y="145723"/>
                  <a:pt x="26653" y="155777"/>
                </a:cubicBezTo>
                <a:cubicBezTo>
                  <a:pt x="17657" y="165831"/>
                  <a:pt x="4957" y="214250"/>
                  <a:pt x="1253" y="216102"/>
                </a:cubicBezTo>
                <a:cubicBezTo>
                  <a:pt x="-2451" y="217954"/>
                  <a:pt x="3105" y="179325"/>
                  <a:pt x="4428" y="166889"/>
                </a:cubicBezTo>
                <a:cubicBezTo>
                  <a:pt x="5751" y="154453"/>
                  <a:pt x="3634" y="155777"/>
                  <a:pt x="9190" y="141489"/>
                </a:cubicBezTo>
                <a:cubicBezTo>
                  <a:pt x="14746" y="127202"/>
                  <a:pt x="22419" y="102331"/>
                  <a:pt x="37765" y="81164"/>
                </a:cubicBezTo>
                <a:cubicBezTo>
                  <a:pt x="53111" y="59997"/>
                  <a:pt x="72690" y="28512"/>
                  <a:pt x="101265" y="14489"/>
                </a:cubicBezTo>
                <a:cubicBezTo>
                  <a:pt x="129840" y="466"/>
                  <a:pt x="231970" y="-2444"/>
                  <a:pt x="233028" y="178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フリーフォーム: 図形 25">
            <a:extLst>
              <a:ext uri="{FF2B5EF4-FFF2-40B4-BE49-F238E27FC236}">
                <a16:creationId xmlns:a16="http://schemas.microsoft.com/office/drawing/2014/main" id="{4234C78A-9FEC-4FF9-9594-9B6157CECFFF}"/>
              </a:ext>
            </a:extLst>
          </p:cNvPr>
          <p:cNvSpPr/>
          <p:nvPr/>
        </p:nvSpPr>
        <p:spPr>
          <a:xfrm>
            <a:off x="6241823" y="3872601"/>
            <a:ext cx="270079" cy="239090"/>
          </a:xfrm>
          <a:custGeom>
            <a:avLst/>
            <a:gdLst>
              <a:gd name="connsiteX0" fmla="*/ 192315 w 270079"/>
              <a:gd name="connsiteY0" fmla="*/ 2487 h 239090"/>
              <a:gd name="connsiteX1" fmla="*/ 268515 w 270079"/>
              <a:gd name="connsiteY1" fmla="*/ 85037 h 239090"/>
              <a:gd name="connsiteX2" fmla="*/ 238352 w 270079"/>
              <a:gd name="connsiteY2" fmla="*/ 196162 h 239090"/>
              <a:gd name="connsiteX3" fmla="*/ 174852 w 270079"/>
              <a:gd name="connsiteY3" fmla="*/ 208862 h 239090"/>
              <a:gd name="connsiteX4" fmla="*/ 100240 w 270079"/>
              <a:gd name="connsiteY4" fmla="*/ 215212 h 239090"/>
              <a:gd name="connsiteX5" fmla="*/ 60552 w 270079"/>
              <a:gd name="connsiteY5" fmla="*/ 183462 h 239090"/>
              <a:gd name="connsiteX6" fmla="*/ 60552 w 270079"/>
              <a:gd name="connsiteY6" fmla="*/ 183462 h 239090"/>
              <a:gd name="connsiteX7" fmla="*/ 74840 w 270079"/>
              <a:gd name="connsiteY7" fmla="*/ 204099 h 239090"/>
              <a:gd name="connsiteX8" fmla="*/ 227 w 270079"/>
              <a:gd name="connsiteY8" fmla="*/ 239024 h 239090"/>
              <a:gd name="connsiteX9" fmla="*/ 51027 w 270079"/>
              <a:gd name="connsiteY9" fmla="*/ 194574 h 239090"/>
              <a:gd name="connsiteX10" fmla="*/ 33565 w 270079"/>
              <a:gd name="connsiteY10" fmla="*/ 158062 h 239090"/>
              <a:gd name="connsiteX11" fmla="*/ 28802 w 270079"/>
              <a:gd name="connsiteY11" fmla="*/ 105674 h 239090"/>
              <a:gd name="connsiteX12" fmla="*/ 131990 w 270079"/>
              <a:gd name="connsiteY12" fmla="*/ 27887 h 239090"/>
              <a:gd name="connsiteX13" fmla="*/ 192315 w 270079"/>
              <a:gd name="connsiteY13" fmla="*/ 2487 h 2390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70079" h="239090">
                <a:moveTo>
                  <a:pt x="192315" y="2487"/>
                </a:moveTo>
                <a:cubicBezTo>
                  <a:pt x="215069" y="12012"/>
                  <a:pt x="260842" y="52758"/>
                  <a:pt x="268515" y="85037"/>
                </a:cubicBezTo>
                <a:cubicBezTo>
                  <a:pt x="276188" y="117316"/>
                  <a:pt x="253962" y="175525"/>
                  <a:pt x="238352" y="196162"/>
                </a:cubicBezTo>
                <a:cubicBezTo>
                  <a:pt x="222742" y="216799"/>
                  <a:pt x="197871" y="205687"/>
                  <a:pt x="174852" y="208862"/>
                </a:cubicBezTo>
                <a:cubicBezTo>
                  <a:pt x="151833" y="212037"/>
                  <a:pt x="119290" y="219445"/>
                  <a:pt x="100240" y="215212"/>
                </a:cubicBezTo>
                <a:cubicBezTo>
                  <a:pt x="81190" y="210979"/>
                  <a:pt x="60552" y="183462"/>
                  <a:pt x="60552" y="183462"/>
                </a:cubicBezTo>
                <a:lnTo>
                  <a:pt x="60552" y="183462"/>
                </a:lnTo>
                <a:cubicBezTo>
                  <a:pt x="62933" y="186902"/>
                  <a:pt x="84894" y="194839"/>
                  <a:pt x="74840" y="204099"/>
                </a:cubicBezTo>
                <a:cubicBezTo>
                  <a:pt x="64786" y="213359"/>
                  <a:pt x="4196" y="240612"/>
                  <a:pt x="227" y="239024"/>
                </a:cubicBezTo>
                <a:cubicBezTo>
                  <a:pt x="-3742" y="237437"/>
                  <a:pt x="45471" y="208068"/>
                  <a:pt x="51027" y="194574"/>
                </a:cubicBezTo>
                <a:cubicBezTo>
                  <a:pt x="56583" y="181080"/>
                  <a:pt x="37269" y="172879"/>
                  <a:pt x="33565" y="158062"/>
                </a:cubicBezTo>
                <a:cubicBezTo>
                  <a:pt x="29861" y="143245"/>
                  <a:pt x="12398" y="127370"/>
                  <a:pt x="28802" y="105674"/>
                </a:cubicBezTo>
                <a:cubicBezTo>
                  <a:pt x="45206" y="83978"/>
                  <a:pt x="105267" y="42968"/>
                  <a:pt x="131990" y="27887"/>
                </a:cubicBezTo>
                <a:cubicBezTo>
                  <a:pt x="158713" y="12806"/>
                  <a:pt x="169561" y="-7038"/>
                  <a:pt x="192315" y="24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楕円 26">
            <a:extLst>
              <a:ext uri="{FF2B5EF4-FFF2-40B4-BE49-F238E27FC236}">
                <a16:creationId xmlns:a16="http://schemas.microsoft.com/office/drawing/2014/main" id="{263CDB7B-9963-4301-8067-31197B7E443F}"/>
              </a:ext>
            </a:extLst>
          </p:cNvPr>
          <p:cNvSpPr/>
          <p:nvPr/>
        </p:nvSpPr>
        <p:spPr>
          <a:xfrm rot="20783153">
            <a:off x="6373812" y="3933824"/>
            <a:ext cx="63500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フリーフォーム: 図形 27">
            <a:extLst>
              <a:ext uri="{FF2B5EF4-FFF2-40B4-BE49-F238E27FC236}">
                <a16:creationId xmlns:a16="http://schemas.microsoft.com/office/drawing/2014/main" id="{0CBC1328-C069-4F6F-A0CE-372262DB8B96}"/>
              </a:ext>
            </a:extLst>
          </p:cNvPr>
          <p:cNvSpPr/>
          <p:nvPr/>
        </p:nvSpPr>
        <p:spPr>
          <a:xfrm>
            <a:off x="6451600" y="3879007"/>
            <a:ext cx="242309" cy="145446"/>
          </a:xfrm>
          <a:custGeom>
            <a:avLst/>
            <a:gdLst>
              <a:gd name="connsiteX0" fmla="*/ 0 w 242309"/>
              <a:gd name="connsiteY0" fmla="*/ 5606 h 145446"/>
              <a:gd name="connsiteX1" fmla="*/ 119063 w 242309"/>
              <a:gd name="connsiteY1" fmla="*/ 19893 h 145446"/>
              <a:gd name="connsiteX2" fmla="*/ 150813 w 242309"/>
              <a:gd name="connsiteY2" fmla="*/ 80218 h 145446"/>
              <a:gd name="connsiteX3" fmla="*/ 130175 w 242309"/>
              <a:gd name="connsiteY3" fmla="*/ 121493 h 145446"/>
              <a:gd name="connsiteX4" fmla="*/ 87313 w 242309"/>
              <a:gd name="connsiteY4" fmla="*/ 145306 h 145446"/>
              <a:gd name="connsiteX5" fmla="*/ 122238 w 242309"/>
              <a:gd name="connsiteY5" fmla="*/ 129431 h 145446"/>
              <a:gd name="connsiteX6" fmla="*/ 239713 w 242309"/>
              <a:gd name="connsiteY6" fmla="*/ 91331 h 145446"/>
              <a:gd name="connsiteX7" fmla="*/ 196850 w 242309"/>
              <a:gd name="connsiteY7" fmla="*/ 46881 h 145446"/>
              <a:gd name="connsiteX8" fmla="*/ 119063 w 242309"/>
              <a:gd name="connsiteY8" fmla="*/ 2431 h 145446"/>
              <a:gd name="connsiteX9" fmla="*/ 0 w 242309"/>
              <a:gd name="connsiteY9" fmla="*/ 5606 h 1454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42309" h="145446">
                <a:moveTo>
                  <a:pt x="0" y="5606"/>
                </a:moveTo>
                <a:cubicBezTo>
                  <a:pt x="0" y="8516"/>
                  <a:pt x="93928" y="7458"/>
                  <a:pt x="119063" y="19893"/>
                </a:cubicBezTo>
                <a:cubicBezTo>
                  <a:pt x="144199" y="32328"/>
                  <a:pt x="148961" y="63285"/>
                  <a:pt x="150813" y="80218"/>
                </a:cubicBezTo>
                <a:cubicBezTo>
                  <a:pt x="152665" y="97151"/>
                  <a:pt x="140758" y="110645"/>
                  <a:pt x="130175" y="121493"/>
                </a:cubicBezTo>
                <a:cubicBezTo>
                  <a:pt x="119592" y="132341"/>
                  <a:pt x="88636" y="143983"/>
                  <a:pt x="87313" y="145306"/>
                </a:cubicBezTo>
                <a:cubicBezTo>
                  <a:pt x="85990" y="146629"/>
                  <a:pt x="96838" y="138427"/>
                  <a:pt x="122238" y="129431"/>
                </a:cubicBezTo>
                <a:cubicBezTo>
                  <a:pt x="147638" y="120435"/>
                  <a:pt x="227278" y="105089"/>
                  <a:pt x="239713" y="91331"/>
                </a:cubicBezTo>
                <a:cubicBezTo>
                  <a:pt x="252148" y="77573"/>
                  <a:pt x="216958" y="61698"/>
                  <a:pt x="196850" y="46881"/>
                </a:cubicBezTo>
                <a:cubicBezTo>
                  <a:pt x="176742" y="32064"/>
                  <a:pt x="147903" y="8252"/>
                  <a:pt x="119063" y="2431"/>
                </a:cubicBezTo>
                <a:cubicBezTo>
                  <a:pt x="90224" y="-3390"/>
                  <a:pt x="0" y="2696"/>
                  <a:pt x="0" y="560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フリーフォーム: 図形 28">
            <a:extLst>
              <a:ext uri="{FF2B5EF4-FFF2-40B4-BE49-F238E27FC236}">
                <a16:creationId xmlns:a16="http://schemas.microsoft.com/office/drawing/2014/main" id="{1173C4BA-98AF-49E5-A1E4-A129AC87FD12}"/>
              </a:ext>
            </a:extLst>
          </p:cNvPr>
          <p:cNvSpPr/>
          <p:nvPr/>
        </p:nvSpPr>
        <p:spPr>
          <a:xfrm>
            <a:off x="6430929" y="3984078"/>
            <a:ext cx="203278" cy="92682"/>
          </a:xfrm>
          <a:custGeom>
            <a:avLst/>
            <a:gdLst>
              <a:gd name="connsiteX0" fmla="*/ 203234 w 203278"/>
              <a:gd name="connsiteY0" fmla="*/ 547 h 92682"/>
              <a:gd name="connsiteX1" fmla="*/ 76234 w 203278"/>
              <a:gd name="connsiteY1" fmla="*/ 79922 h 92682"/>
              <a:gd name="connsiteX2" fmla="*/ 34 w 203278"/>
              <a:gd name="connsiteY2" fmla="*/ 91035 h 92682"/>
              <a:gd name="connsiteX3" fmla="*/ 66709 w 203278"/>
              <a:gd name="connsiteY3" fmla="*/ 64047 h 92682"/>
              <a:gd name="connsiteX4" fmla="*/ 90521 w 203278"/>
              <a:gd name="connsiteY4" fmla="*/ 44997 h 92682"/>
              <a:gd name="connsiteX5" fmla="*/ 203234 w 203278"/>
              <a:gd name="connsiteY5" fmla="*/ 547 h 926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3278" h="92682">
                <a:moveTo>
                  <a:pt x="203234" y="547"/>
                </a:moveTo>
                <a:cubicBezTo>
                  <a:pt x="200853" y="6368"/>
                  <a:pt x="110101" y="64841"/>
                  <a:pt x="76234" y="79922"/>
                </a:cubicBezTo>
                <a:cubicBezTo>
                  <a:pt x="42367" y="95003"/>
                  <a:pt x="1621" y="93681"/>
                  <a:pt x="34" y="91035"/>
                </a:cubicBezTo>
                <a:cubicBezTo>
                  <a:pt x="-1554" y="88389"/>
                  <a:pt x="51628" y="71720"/>
                  <a:pt x="66709" y="64047"/>
                </a:cubicBezTo>
                <a:cubicBezTo>
                  <a:pt x="81790" y="56374"/>
                  <a:pt x="69354" y="52935"/>
                  <a:pt x="90521" y="44997"/>
                </a:cubicBezTo>
                <a:cubicBezTo>
                  <a:pt x="111688" y="37060"/>
                  <a:pt x="205615" y="-5274"/>
                  <a:pt x="203234" y="54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フリーフォーム: 図形 29">
            <a:extLst>
              <a:ext uri="{FF2B5EF4-FFF2-40B4-BE49-F238E27FC236}">
                <a16:creationId xmlns:a16="http://schemas.microsoft.com/office/drawing/2014/main" id="{5EED9F69-86AA-45F0-89EF-87310C35FB13}"/>
              </a:ext>
            </a:extLst>
          </p:cNvPr>
          <p:cNvSpPr/>
          <p:nvPr/>
        </p:nvSpPr>
        <p:spPr>
          <a:xfrm>
            <a:off x="6233979" y="4073040"/>
            <a:ext cx="263683" cy="44434"/>
          </a:xfrm>
          <a:custGeom>
            <a:avLst/>
            <a:gdLst>
              <a:gd name="connsiteX0" fmla="*/ 1721 w 263683"/>
              <a:gd name="connsiteY0" fmla="*/ 43348 h 44434"/>
              <a:gd name="connsiteX1" fmla="*/ 152534 w 263683"/>
              <a:gd name="connsiteY1" fmla="*/ 35410 h 44434"/>
              <a:gd name="connsiteX2" fmla="*/ 263659 w 263683"/>
              <a:gd name="connsiteY2" fmla="*/ 6835 h 44434"/>
              <a:gd name="connsiteX3" fmla="*/ 163646 w 263683"/>
              <a:gd name="connsiteY3" fmla="*/ 3660 h 44434"/>
              <a:gd name="connsiteX4" fmla="*/ 90621 w 263683"/>
              <a:gd name="connsiteY4" fmla="*/ 485 h 44434"/>
              <a:gd name="connsiteX5" fmla="*/ 71571 w 263683"/>
              <a:gd name="connsiteY5" fmla="*/ 14773 h 44434"/>
              <a:gd name="connsiteX6" fmla="*/ 1721 w 263683"/>
              <a:gd name="connsiteY6" fmla="*/ 43348 h 444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3683" h="44434">
                <a:moveTo>
                  <a:pt x="1721" y="43348"/>
                </a:moveTo>
                <a:cubicBezTo>
                  <a:pt x="15215" y="46787"/>
                  <a:pt x="108878" y="41495"/>
                  <a:pt x="152534" y="35410"/>
                </a:cubicBezTo>
                <a:cubicBezTo>
                  <a:pt x="196190" y="29325"/>
                  <a:pt x="261807" y="12127"/>
                  <a:pt x="263659" y="6835"/>
                </a:cubicBezTo>
                <a:cubicBezTo>
                  <a:pt x="265511" y="1543"/>
                  <a:pt x="163646" y="3660"/>
                  <a:pt x="163646" y="3660"/>
                </a:cubicBezTo>
                <a:cubicBezTo>
                  <a:pt x="134806" y="2602"/>
                  <a:pt x="105967" y="-1367"/>
                  <a:pt x="90621" y="485"/>
                </a:cubicBezTo>
                <a:cubicBezTo>
                  <a:pt x="75275" y="2337"/>
                  <a:pt x="85065" y="9746"/>
                  <a:pt x="71571" y="14773"/>
                </a:cubicBezTo>
                <a:cubicBezTo>
                  <a:pt x="58077" y="19800"/>
                  <a:pt x="-11773" y="39909"/>
                  <a:pt x="1721" y="433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フリーフォーム: 図形 30">
            <a:extLst>
              <a:ext uri="{FF2B5EF4-FFF2-40B4-BE49-F238E27FC236}">
                <a16:creationId xmlns:a16="http://schemas.microsoft.com/office/drawing/2014/main" id="{3CF7A553-58F1-4D1A-AAD8-C2BD200C3506}"/>
              </a:ext>
            </a:extLst>
          </p:cNvPr>
          <p:cNvSpPr/>
          <p:nvPr/>
        </p:nvSpPr>
        <p:spPr>
          <a:xfrm>
            <a:off x="6390346" y="4017937"/>
            <a:ext cx="298492" cy="87969"/>
          </a:xfrm>
          <a:custGeom>
            <a:avLst/>
            <a:gdLst>
              <a:gd name="connsiteX0" fmla="*/ 296204 w 298492"/>
              <a:gd name="connsiteY0" fmla="*/ 26 h 87969"/>
              <a:gd name="connsiteX1" fmla="*/ 166029 w 298492"/>
              <a:gd name="connsiteY1" fmla="*/ 61938 h 87969"/>
              <a:gd name="connsiteX2" fmla="*/ 2517 w 298492"/>
              <a:gd name="connsiteY2" fmla="*/ 87338 h 87969"/>
              <a:gd name="connsiteX3" fmla="*/ 78717 w 298492"/>
              <a:gd name="connsiteY3" fmla="*/ 79401 h 87969"/>
              <a:gd name="connsiteX4" fmla="*/ 237467 w 298492"/>
              <a:gd name="connsiteY4" fmla="*/ 69876 h 87969"/>
              <a:gd name="connsiteX5" fmla="*/ 296204 w 298492"/>
              <a:gd name="connsiteY5" fmla="*/ 26 h 879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98492" h="87969">
                <a:moveTo>
                  <a:pt x="296204" y="26"/>
                </a:moveTo>
                <a:cubicBezTo>
                  <a:pt x="284298" y="-1297"/>
                  <a:pt x="214977" y="47386"/>
                  <a:pt x="166029" y="61938"/>
                </a:cubicBezTo>
                <a:cubicBezTo>
                  <a:pt x="117081" y="76490"/>
                  <a:pt x="17069" y="84428"/>
                  <a:pt x="2517" y="87338"/>
                </a:cubicBezTo>
                <a:cubicBezTo>
                  <a:pt x="-12035" y="90249"/>
                  <a:pt x="39559" y="82311"/>
                  <a:pt x="78717" y="79401"/>
                </a:cubicBezTo>
                <a:cubicBezTo>
                  <a:pt x="117875" y="76491"/>
                  <a:pt x="203600" y="80195"/>
                  <a:pt x="237467" y="69876"/>
                </a:cubicBezTo>
                <a:cubicBezTo>
                  <a:pt x="271334" y="59557"/>
                  <a:pt x="308110" y="1349"/>
                  <a:pt x="296204" y="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フリーフォーム: 図形 31">
            <a:extLst>
              <a:ext uri="{FF2B5EF4-FFF2-40B4-BE49-F238E27FC236}">
                <a16:creationId xmlns:a16="http://schemas.microsoft.com/office/drawing/2014/main" id="{CF91F915-3616-4252-8771-A30C009BBF34}"/>
              </a:ext>
            </a:extLst>
          </p:cNvPr>
          <p:cNvSpPr/>
          <p:nvPr/>
        </p:nvSpPr>
        <p:spPr>
          <a:xfrm>
            <a:off x="6214836" y="4038581"/>
            <a:ext cx="500894" cy="171471"/>
          </a:xfrm>
          <a:custGeom>
            <a:avLst/>
            <a:gdLst>
              <a:gd name="connsiteX0" fmla="*/ 473302 w 500894"/>
              <a:gd name="connsiteY0" fmla="*/ 19 h 171471"/>
              <a:gd name="connsiteX1" fmla="*/ 500289 w 500894"/>
              <a:gd name="connsiteY1" fmla="*/ 57169 h 171471"/>
              <a:gd name="connsiteX2" fmla="*/ 443139 w 500894"/>
              <a:gd name="connsiteY2" fmla="*/ 101619 h 171471"/>
              <a:gd name="connsiteX3" fmla="*/ 276452 w 500894"/>
              <a:gd name="connsiteY3" fmla="*/ 144482 h 171471"/>
              <a:gd name="connsiteX4" fmla="*/ 179614 w 500894"/>
              <a:gd name="connsiteY4" fmla="*/ 146069 h 171471"/>
              <a:gd name="connsiteX5" fmla="*/ 227 w 500894"/>
              <a:gd name="connsiteY5" fmla="*/ 144482 h 171471"/>
              <a:gd name="connsiteX6" fmla="*/ 139927 w 500894"/>
              <a:gd name="connsiteY6" fmla="*/ 141307 h 171471"/>
              <a:gd name="connsiteX7" fmla="*/ 38327 w 500894"/>
              <a:gd name="connsiteY7" fmla="*/ 171469 h 171471"/>
              <a:gd name="connsiteX8" fmla="*/ 168502 w 500894"/>
              <a:gd name="connsiteY8" fmla="*/ 142894 h 171471"/>
              <a:gd name="connsiteX9" fmla="*/ 322489 w 500894"/>
              <a:gd name="connsiteY9" fmla="*/ 123844 h 171471"/>
              <a:gd name="connsiteX10" fmla="*/ 433614 w 500894"/>
              <a:gd name="connsiteY10" fmla="*/ 96857 h 171471"/>
              <a:gd name="connsiteX11" fmla="*/ 474889 w 500894"/>
              <a:gd name="connsiteY11" fmla="*/ 63519 h 171471"/>
              <a:gd name="connsiteX12" fmla="*/ 473302 w 500894"/>
              <a:gd name="connsiteY12" fmla="*/ 19 h 1714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00894" h="171471">
                <a:moveTo>
                  <a:pt x="473302" y="19"/>
                </a:moveTo>
                <a:cubicBezTo>
                  <a:pt x="477535" y="-1039"/>
                  <a:pt x="505316" y="40236"/>
                  <a:pt x="500289" y="57169"/>
                </a:cubicBezTo>
                <a:cubicBezTo>
                  <a:pt x="495262" y="74102"/>
                  <a:pt x="480445" y="87067"/>
                  <a:pt x="443139" y="101619"/>
                </a:cubicBezTo>
                <a:cubicBezTo>
                  <a:pt x="405833" y="116171"/>
                  <a:pt x="320373" y="137074"/>
                  <a:pt x="276452" y="144482"/>
                </a:cubicBezTo>
                <a:cubicBezTo>
                  <a:pt x="232531" y="151890"/>
                  <a:pt x="179614" y="146069"/>
                  <a:pt x="179614" y="146069"/>
                </a:cubicBezTo>
                <a:lnTo>
                  <a:pt x="227" y="144482"/>
                </a:lnTo>
                <a:cubicBezTo>
                  <a:pt x="-6387" y="143688"/>
                  <a:pt x="133577" y="136809"/>
                  <a:pt x="139927" y="141307"/>
                </a:cubicBezTo>
                <a:cubicBezTo>
                  <a:pt x="146277" y="145805"/>
                  <a:pt x="33565" y="171205"/>
                  <a:pt x="38327" y="171469"/>
                </a:cubicBezTo>
                <a:cubicBezTo>
                  <a:pt x="43089" y="171733"/>
                  <a:pt x="121142" y="150831"/>
                  <a:pt x="168502" y="142894"/>
                </a:cubicBezTo>
                <a:cubicBezTo>
                  <a:pt x="215862" y="134957"/>
                  <a:pt x="278304" y="131517"/>
                  <a:pt x="322489" y="123844"/>
                </a:cubicBezTo>
                <a:cubicBezTo>
                  <a:pt x="366674" y="116171"/>
                  <a:pt x="408214" y="106911"/>
                  <a:pt x="433614" y="96857"/>
                </a:cubicBezTo>
                <a:cubicBezTo>
                  <a:pt x="459014" y="86803"/>
                  <a:pt x="467745" y="75690"/>
                  <a:pt x="474889" y="63519"/>
                </a:cubicBezTo>
                <a:cubicBezTo>
                  <a:pt x="482033" y="51348"/>
                  <a:pt x="469069" y="1077"/>
                  <a:pt x="473302" y="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フリーフォーム: 図形 32">
            <a:extLst>
              <a:ext uri="{FF2B5EF4-FFF2-40B4-BE49-F238E27FC236}">
                <a16:creationId xmlns:a16="http://schemas.microsoft.com/office/drawing/2014/main" id="{9F6C41C3-C404-47B4-BE9D-110D4F372389}"/>
              </a:ext>
            </a:extLst>
          </p:cNvPr>
          <p:cNvSpPr/>
          <p:nvPr/>
        </p:nvSpPr>
        <p:spPr>
          <a:xfrm>
            <a:off x="6280139" y="3766029"/>
            <a:ext cx="226795" cy="83942"/>
          </a:xfrm>
          <a:custGeom>
            <a:avLst/>
            <a:gdLst>
              <a:gd name="connsiteX0" fmla="*/ 223849 w 226795"/>
              <a:gd name="connsiteY0" fmla="*/ 2696 h 83942"/>
              <a:gd name="connsiteX1" fmla="*/ 61924 w 226795"/>
              <a:gd name="connsiteY1" fmla="*/ 31271 h 83942"/>
              <a:gd name="connsiteX2" fmla="*/ 11 w 226795"/>
              <a:gd name="connsiteY2" fmla="*/ 83659 h 83942"/>
              <a:gd name="connsiteX3" fmla="*/ 57161 w 226795"/>
              <a:gd name="connsiteY3" fmla="*/ 51909 h 83942"/>
              <a:gd name="connsiteX4" fmla="*/ 114311 w 226795"/>
              <a:gd name="connsiteY4" fmla="*/ 45559 h 83942"/>
              <a:gd name="connsiteX5" fmla="*/ 163524 w 226795"/>
              <a:gd name="connsiteY5" fmla="*/ 5871 h 83942"/>
              <a:gd name="connsiteX6" fmla="*/ 223849 w 226795"/>
              <a:gd name="connsiteY6" fmla="*/ 2696 h 839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6795" h="83942">
                <a:moveTo>
                  <a:pt x="223849" y="2696"/>
                </a:moveTo>
                <a:cubicBezTo>
                  <a:pt x="206916" y="6929"/>
                  <a:pt x="99230" y="17777"/>
                  <a:pt x="61924" y="31271"/>
                </a:cubicBezTo>
                <a:cubicBezTo>
                  <a:pt x="24618" y="44765"/>
                  <a:pt x="805" y="80219"/>
                  <a:pt x="11" y="83659"/>
                </a:cubicBezTo>
                <a:cubicBezTo>
                  <a:pt x="-783" y="87099"/>
                  <a:pt x="38111" y="58259"/>
                  <a:pt x="57161" y="51909"/>
                </a:cubicBezTo>
                <a:cubicBezTo>
                  <a:pt x="76211" y="45559"/>
                  <a:pt x="96584" y="53232"/>
                  <a:pt x="114311" y="45559"/>
                </a:cubicBezTo>
                <a:cubicBezTo>
                  <a:pt x="132038" y="37886"/>
                  <a:pt x="147120" y="12750"/>
                  <a:pt x="163524" y="5871"/>
                </a:cubicBezTo>
                <a:cubicBezTo>
                  <a:pt x="179928" y="-1008"/>
                  <a:pt x="240782" y="-1537"/>
                  <a:pt x="223849" y="269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フリーフォーム: 図形 33">
            <a:extLst>
              <a:ext uri="{FF2B5EF4-FFF2-40B4-BE49-F238E27FC236}">
                <a16:creationId xmlns:a16="http://schemas.microsoft.com/office/drawing/2014/main" id="{C4665895-4C35-47E9-8B59-69C3A7127099}"/>
              </a:ext>
            </a:extLst>
          </p:cNvPr>
          <p:cNvSpPr/>
          <p:nvPr/>
        </p:nvSpPr>
        <p:spPr>
          <a:xfrm>
            <a:off x="6112328" y="3763656"/>
            <a:ext cx="238263" cy="322934"/>
          </a:xfrm>
          <a:custGeom>
            <a:avLst/>
            <a:gdLst>
              <a:gd name="connsiteX0" fmla="*/ 237672 w 238263"/>
              <a:gd name="connsiteY0" fmla="*/ 307 h 322934"/>
              <a:gd name="connsiteX1" fmla="*/ 78922 w 238263"/>
              <a:gd name="connsiteY1" fmla="*/ 92382 h 322934"/>
              <a:gd name="connsiteX2" fmla="*/ 28122 w 238263"/>
              <a:gd name="connsiteY2" fmla="*/ 198744 h 322934"/>
              <a:gd name="connsiteX3" fmla="*/ 1135 w 238263"/>
              <a:gd name="connsiteY3" fmla="*/ 320982 h 322934"/>
              <a:gd name="connsiteX4" fmla="*/ 7485 w 238263"/>
              <a:gd name="connsiteY4" fmla="*/ 267007 h 322934"/>
              <a:gd name="connsiteX5" fmla="*/ 29710 w 238263"/>
              <a:gd name="connsiteY5" fmla="*/ 174932 h 322934"/>
              <a:gd name="connsiteX6" fmla="*/ 15422 w 238263"/>
              <a:gd name="connsiteY6" fmla="*/ 124132 h 322934"/>
              <a:gd name="connsiteX7" fmla="*/ 237672 w 238263"/>
              <a:gd name="connsiteY7" fmla="*/ 307 h 3229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38263" h="322934">
                <a:moveTo>
                  <a:pt x="237672" y="307"/>
                </a:moveTo>
                <a:cubicBezTo>
                  <a:pt x="248255" y="-4985"/>
                  <a:pt x="113847" y="59309"/>
                  <a:pt x="78922" y="92382"/>
                </a:cubicBezTo>
                <a:cubicBezTo>
                  <a:pt x="43997" y="125455"/>
                  <a:pt x="41086" y="160644"/>
                  <a:pt x="28122" y="198744"/>
                </a:cubicBezTo>
                <a:cubicBezTo>
                  <a:pt x="15157" y="236844"/>
                  <a:pt x="4574" y="309605"/>
                  <a:pt x="1135" y="320982"/>
                </a:cubicBezTo>
                <a:cubicBezTo>
                  <a:pt x="-2304" y="332359"/>
                  <a:pt x="2723" y="291349"/>
                  <a:pt x="7485" y="267007"/>
                </a:cubicBezTo>
                <a:cubicBezTo>
                  <a:pt x="12247" y="242665"/>
                  <a:pt x="28387" y="198744"/>
                  <a:pt x="29710" y="174932"/>
                </a:cubicBezTo>
                <a:cubicBezTo>
                  <a:pt x="31033" y="151120"/>
                  <a:pt x="-17916" y="151120"/>
                  <a:pt x="15422" y="124132"/>
                </a:cubicBezTo>
                <a:cubicBezTo>
                  <a:pt x="48759" y="97145"/>
                  <a:pt x="227089" y="5599"/>
                  <a:pt x="237672" y="3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フリーフォーム: 図形 34">
            <a:extLst>
              <a:ext uri="{FF2B5EF4-FFF2-40B4-BE49-F238E27FC236}">
                <a16:creationId xmlns:a16="http://schemas.microsoft.com/office/drawing/2014/main" id="{DF954A07-C518-4F57-9FAB-3501C292DD0F}"/>
              </a:ext>
            </a:extLst>
          </p:cNvPr>
          <p:cNvSpPr/>
          <p:nvPr/>
        </p:nvSpPr>
        <p:spPr>
          <a:xfrm>
            <a:off x="6232525" y="4098728"/>
            <a:ext cx="333316" cy="84348"/>
          </a:xfrm>
          <a:custGeom>
            <a:avLst/>
            <a:gdLst>
              <a:gd name="connsiteX0" fmla="*/ 0 w 333316"/>
              <a:gd name="connsiteY0" fmla="*/ 49410 h 84348"/>
              <a:gd name="connsiteX1" fmla="*/ 138113 w 333316"/>
              <a:gd name="connsiteY1" fmla="*/ 49410 h 84348"/>
              <a:gd name="connsiteX2" fmla="*/ 165100 w 333316"/>
              <a:gd name="connsiteY2" fmla="*/ 30360 h 84348"/>
              <a:gd name="connsiteX3" fmla="*/ 311150 w 333316"/>
              <a:gd name="connsiteY3" fmla="*/ 197 h 84348"/>
              <a:gd name="connsiteX4" fmla="*/ 331788 w 333316"/>
              <a:gd name="connsiteY4" fmla="*/ 46235 h 84348"/>
              <a:gd name="connsiteX5" fmla="*/ 301625 w 333316"/>
              <a:gd name="connsiteY5" fmla="*/ 28772 h 84348"/>
              <a:gd name="connsiteX6" fmla="*/ 260350 w 333316"/>
              <a:gd name="connsiteY6" fmla="*/ 73222 h 84348"/>
              <a:gd name="connsiteX7" fmla="*/ 254000 w 333316"/>
              <a:gd name="connsiteY7" fmla="*/ 39885 h 84348"/>
              <a:gd name="connsiteX8" fmla="*/ 217488 w 333316"/>
              <a:gd name="connsiteY8" fmla="*/ 84335 h 84348"/>
              <a:gd name="connsiteX9" fmla="*/ 211138 w 333316"/>
              <a:gd name="connsiteY9" fmla="*/ 44647 h 84348"/>
              <a:gd name="connsiteX10" fmla="*/ 138113 w 333316"/>
              <a:gd name="connsiteY10" fmla="*/ 55760 h 84348"/>
              <a:gd name="connsiteX11" fmla="*/ 0 w 333316"/>
              <a:gd name="connsiteY11" fmla="*/ 49410 h 843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33316" h="84348">
                <a:moveTo>
                  <a:pt x="0" y="49410"/>
                </a:moveTo>
                <a:cubicBezTo>
                  <a:pt x="0" y="48352"/>
                  <a:pt x="110596" y="52585"/>
                  <a:pt x="138113" y="49410"/>
                </a:cubicBezTo>
                <a:cubicBezTo>
                  <a:pt x="165630" y="46235"/>
                  <a:pt x="136261" y="38562"/>
                  <a:pt x="165100" y="30360"/>
                </a:cubicBezTo>
                <a:cubicBezTo>
                  <a:pt x="193940" y="22158"/>
                  <a:pt x="283369" y="-2449"/>
                  <a:pt x="311150" y="197"/>
                </a:cubicBezTo>
                <a:cubicBezTo>
                  <a:pt x="338931" y="2843"/>
                  <a:pt x="333375" y="41473"/>
                  <a:pt x="331788" y="46235"/>
                </a:cubicBezTo>
                <a:cubicBezTo>
                  <a:pt x="330201" y="50997"/>
                  <a:pt x="313531" y="24274"/>
                  <a:pt x="301625" y="28772"/>
                </a:cubicBezTo>
                <a:cubicBezTo>
                  <a:pt x="289719" y="33270"/>
                  <a:pt x="268288" y="71370"/>
                  <a:pt x="260350" y="73222"/>
                </a:cubicBezTo>
                <a:cubicBezTo>
                  <a:pt x="252413" y="75074"/>
                  <a:pt x="261144" y="38033"/>
                  <a:pt x="254000" y="39885"/>
                </a:cubicBezTo>
                <a:cubicBezTo>
                  <a:pt x="246856" y="41737"/>
                  <a:pt x="224632" y="83541"/>
                  <a:pt x="217488" y="84335"/>
                </a:cubicBezTo>
                <a:cubicBezTo>
                  <a:pt x="210344" y="85129"/>
                  <a:pt x="224367" y="49409"/>
                  <a:pt x="211138" y="44647"/>
                </a:cubicBezTo>
                <a:cubicBezTo>
                  <a:pt x="197909" y="39885"/>
                  <a:pt x="168275" y="55495"/>
                  <a:pt x="138113" y="55760"/>
                </a:cubicBezTo>
                <a:cubicBezTo>
                  <a:pt x="107951" y="56025"/>
                  <a:pt x="0" y="50468"/>
                  <a:pt x="0" y="494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フリーフォーム: 図形 35">
            <a:extLst>
              <a:ext uri="{FF2B5EF4-FFF2-40B4-BE49-F238E27FC236}">
                <a16:creationId xmlns:a16="http://schemas.microsoft.com/office/drawing/2014/main" id="{4B354D6B-F81B-4B2E-AD96-812C89AB7B4D}"/>
              </a:ext>
            </a:extLst>
          </p:cNvPr>
          <p:cNvSpPr/>
          <p:nvPr/>
        </p:nvSpPr>
        <p:spPr>
          <a:xfrm>
            <a:off x="6141922" y="4111550"/>
            <a:ext cx="120786" cy="77965"/>
          </a:xfrm>
          <a:custGeom>
            <a:avLst/>
            <a:gdLst>
              <a:gd name="connsiteX0" fmla="*/ 36628 w 120786"/>
              <a:gd name="connsiteY0" fmla="*/ 75 h 77965"/>
              <a:gd name="connsiteX1" fmla="*/ 23928 w 120786"/>
              <a:gd name="connsiteY1" fmla="*/ 61988 h 77965"/>
              <a:gd name="connsiteX2" fmla="*/ 120766 w 120786"/>
              <a:gd name="connsiteY2" fmla="*/ 77863 h 77965"/>
              <a:gd name="connsiteX3" fmla="*/ 33453 w 120786"/>
              <a:gd name="connsiteY3" fmla="*/ 57225 h 77965"/>
              <a:gd name="connsiteX4" fmla="*/ 116 w 120786"/>
              <a:gd name="connsiteY4" fmla="*/ 49288 h 77965"/>
              <a:gd name="connsiteX5" fmla="*/ 36628 w 120786"/>
              <a:gd name="connsiteY5" fmla="*/ 75 h 779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0786" h="77965">
                <a:moveTo>
                  <a:pt x="36628" y="75"/>
                </a:moveTo>
                <a:cubicBezTo>
                  <a:pt x="40597" y="2192"/>
                  <a:pt x="9905" y="49023"/>
                  <a:pt x="23928" y="61988"/>
                </a:cubicBezTo>
                <a:cubicBezTo>
                  <a:pt x="37951" y="74953"/>
                  <a:pt x="119179" y="78657"/>
                  <a:pt x="120766" y="77863"/>
                </a:cubicBezTo>
                <a:cubicBezTo>
                  <a:pt x="122353" y="77069"/>
                  <a:pt x="33453" y="57225"/>
                  <a:pt x="33453" y="57225"/>
                </a:cubicBezTo>
                <a:cubicBezTo>
                  <a:pt x="13345" y="52463"/>
                  <a:pt x="2497" y="57490"/>
                  <a:pt x="116" y="49288"/>
                </a:cubicBezTo>
                <a:cubicBezTo>
                  <a:pt x="-2265" y="41086"/>
                  <a:pt x="32659" y="-2042"/>
                  <a:pt x="36628" y="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フリーフォーム: 図形 36">
            <a:extLst>
              <a:ext uri="{FF2B5EF4-FFF2-40B4-BE49-F238E27FC236}">
                <a16:creationId xmlns:a16="http://schemas.microsoft.com/office/drawing/2014/main" id="{24794F3B-1691-42FC-996B-CBEB6157FE83}"/>
              </a:ext>
            </a:extLst>
          </p:cNvPr>
          <p:cNvSpPr/>
          <p:nvPr/>
        </p:nvSpPr>
        <p:spPr>
          <a:xfrm>
            <a:off x="6213475" y="3643188"/>
            <a:ext cx="194167" cy="86294"/>
          </a:xfrm>
          <a:custGeom>
            <a:avLst/>
            <a:gdLst>
              <a:gd name="connsiteX0" fmla="*/ 0 w 194167"/>
              <a:gd name="connsiteY0" fmla="*/ 85850 h 86294"/>
              <a:gd name="connsiteX1" fmla="*/ 101600 w 194167"/>
              <a:gd name="connsiteY1" fmla="*/ 14412 h 86294"/>
              <a:gd name="connsiteX2" fmla="*/ 193675 w 194167"/>
              <a:gd name="connsiteY2" fmla="*/ 125 h 86294"/>
              <a:gd name="connsiteX3" fmla="*/ 136525 w 194167"/>
              <a:gd name="connsiteY3" fmla="*/ 17587 h 86294"/>
              <a:gd name="connsiteX4" fmla="*/ 100013 w 194167"/>
              <a:gd name="connsiteY4" fmla="*/ 44575 h 86294"/>
              <a:gd name="connsiteX5" fmla="*/ 0 w 194167"/>
              <a:gd name="connsiteY5" fmla="*/ 85850 h 86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4167" h="86294">
                <a:moveTo>
                  <a:pt x="0" y="85850"/>
                </a:moveTo>
                <a:cubicBezTo>
                  <a:pt x="264" y="80823"/>
                  <a:pt x="69321" y="28699"/>
                  <a:pt x="101600" y="14412"/>
                </a:cubicBezTo>
                <a:cubicBezTo>
                  <a:pt x="133879" y="124"/>
                  <a:pt x="187854" y="-404"/>
                  <a:pt x="193675" y="125"/>
                </a:cubicBezTo>
                <a:cubicBezTo>
                  <a:pt x="199496" y="654"/>
                  <a:pt x="152135" y="10179"/>
                  <a:pt x="136525" y="17587"/>
                </a:cubicBezTo>
                <a:cubicBezTo>
                  <a:pt x="120915" y="24995"/>
                  <a:pt x="116153" y="37431"/>
                  <a:pt x="100013" y="44575"/>
                </a:cubicBezTo>
                <a:cubicBezTo>
                  <a:pt x="83874" y="51719"/>
                  <a:pt x="-264" y="90877"/>
                  <a:pt x="0" y="858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フリーフォーム: 図形 37">
            <a:extLst>
              <a:ext uri="{FF2B5EF4-FFF2-40B4-BE49-F238E27FC236}">
                <a16:creationId xmlns:a16="http://schemas.microsoft.com/office/drawing/2014/main" id="{D85C3671-225D-4E1A-9557-BBEA5177ABC0}"/>
              </a:ext>
            </a:extLst>
          </p:cNvPr>
          <p:cNvSpPr/>
          <p:nvPr/>
        </p:nvSpPr>
        <p:spPr>
          <a:xfrm>
            <a:off x="6170425" y="3531845"/>
            <a:ext cx="242141" cy="105395"/>
          </a:xfrm>
          <a:custGeom>
            <a:avLst/>
            <a:gdLst>
              <a:gd name="connsiteX0" fmla="*/ 188 w 242141"/>
              <a:gd name="connsiteY0" fmla="*/ 105118 h 105395"/>
              <a:gd name="connsiteX1" fmla="*/ 116075 w 242141"/>
              <a:gd name="connsiteY1" fmla="*/ 36855 h 105395"/>
              <a:gd name="connsiteX2" fmla="*/ 241488 w 242141"/>
              <a:gd name="connsiteY2" fmla="*/ 14630 h 105395"/>
              <a:gd name="connsiteX3" fmla="*/ 162113 w 242141"/>
              <a:gd name="connsiteY3" fmla="*/ 5105 h 105395"/>
              <a:gd name="connsiteX4" fmla="*/ 90675 w 242141"/>
              <a:gd name="connsiteY4" fmla="*/ 8280 h 105395"/>
              <a:gd name="connsiteX5" fmla="*/ 188 w 242141"/>
              <a:gd name="connsiteY5" fmla="*/ 105118 h 1053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42141" h="105395">
                <a:moveTo>
                  <a:pt x="188" y="105118"/>
                </a:moveTo>
                <a:cubicBezTo>
                  <a:pt x="4421" y="109880"/>
                  <a:pt x="75858" y="51936"/>
                  <a:pt x="116075" y="36855"/>
                </a:cubicBezTo>
                <a:cubicBezTo>
                  <a:pt x="156292" y="21774"/>
                  <a:pt x="233815" y="19922"/>
                  <a:pt x="241488" y="14630"/>
                </a:cubicBezTo>
                <a:cubicBezTo>
                  <a:pt x="249161" y="9338"/>
                  <a:pt x="187248" y="6163"/>
                  <a:pt x="162113" y="5105"/>
                </a:cubicBezTo>
                <a:cubicBezTo>
                  <a:pt x="136978" y="4047"/>
                  <a:pt x="117133" y="-7595"/>
                  <a:pt x="90675" y="8280"/>
                </a:cubicBezTo>
                <a:cubicBezTo>
                  <a:pt x="64217" y="24155"/>
                  <a:pt x="-4045" y="100356"/>
                  <a:pt x="188" y="1051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フリーフォーム: 図形 38">
            <a:extLst>
              <a:ext uri="{FF2B5EF4-FFF2-40B4-BE49-F238E27FC236}">
                <a16:creationId xmlns:a16="http://schemas.microsoft.com/office/drawing/2014/main" id="{2F6119BE-8576-4D1F-9988-F3E210A887A2}"/>
              </a:ext>
            </a:extLst>
          </p:cNvPr>
          <p:cNvSpPr/>
          <p:nvPr/>
        </p:nvSpPr>
        <p:spPr>
          <a:xfrm>
            <a:off x="6091097" y="4081295"/>
            <a:ext cx="117244" cy="362584"/>
          </a:xfrm>
          <a:custGeom>
            <a:avLst/>
            <a:gdLst>
              <a:gd name="connsiteX0" fmla="*/ 11253 w 117244"/>
              <a:gd name="connsiteY0" fmla="*/ 168 h 362584"/>
              <a:gd name="connsiteX1" fmla="*/ 11253 w 117244"/>
              <a:gd name="connsiteY1" fmla="*/ 97005 h 362584"/>
              <a:gd name="connsiteX2" fmla="*/ 28716 w 117244"/>
              <a:gd name="connsiteY2" fmla="*/ 146218 h 362584"/>
              <a:gd name="connsiteX3" fmla="*/ 112853 w 117244"/>
              <a:gd name="connsiteY3" fmla="*/ 352593 h 362584"/>
              <a:gd name="connsiteX4" fmla="*/ 103328 w 117244"/>
              <a:gd name="connsiteY4" fmla="*/ 322430 h 362584"/>
              <a:gd name="connsiteX5" fmla="*/ 85866 w 117244"/>
              <a:gd name="connsiteY5" fmla="*/ 254168 h 362584"/>
              <a:gd name="connsiteX6" fmla="*/ 65228 w 117244"/>
              <a:gd name="connsiteY6" fmla="*/ 208130 h 362584"/>
              <a:gd name="connsiteX7" fmla="*/ 3316 w 117244"/>
              <a:gd name="connsiteY7" fmla="*/ 122405 h 362584"/>
              <a:gd name="connsiteX8" fmla="*/ 11253 w 117244"/>
              <a:gd name="connsiteY8" fmla="*/ 168 h 362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7244" h="362584">
                <a:moveTo>
                  <a:pt x="11253" y="168"/>
                </a:moveTo>
                <a:cubicBezTo>
                  <a:pt x="12576" y="-4065"/>
                  <a:pt x="8343" y="72663"/>
                  <a:pt x="11253" y="97005"/>
                </a:cubicBezTo>
                <a:cubicBezTo>
                  <a:pt x="14163" y="121347"/>
                  <a:pt x="11783" y="103620"/>
                  <a:pt x="28716" y="146218"/>
                </a:cubicBezTo>
                <a:cubicBezTo>
                  <a:pt x="45649" y="188816"/>
                  <a:pt x="100418" y="323224"/>
                  <a:pt x="112853" y="352593"/>
                </a:cubicBezTo>
                <a:cubicBezTo>
                  <a:pt x="125288" y="381962"/>
                  <a:pt x="107826" y="338834"/>
                  <a:pt x="103328" y="322430"/>
                </a:cubicBezTo>
                <a:cubicBezTo>
                  <a:pt x="98830" y="306026"/>
                  <a:pt x="92216" y="273218"/>
                  <a:pt x="85866" y="254168"/>
                </a:cubicBezTo>
                <a:cubicBezTo>
                  <a:pt x="79516" y="235118"/>
                  <a:pt x="78986" y="230090"/>
                  <a:pt x="65228" y="208130"/>
                </a:cubicBezTo>
                <a:cubicBezTo>
                  <a:pt x="51470" y="186170"/>
                  <a:pt x="13635" y="150980"/>
                  <a:pt x="3316" y="122405"/>
                </a:cubicBezTo>
                <a:cubicBezTo>
                  <a:pt x="-7003" y="93830"/>
                  <a:pt x="9930" y="4401"/>
                  <a:pt x="11253" y="1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フリーフォーム: 図形 39">
            <a:extLst>
              <a:ext uri="{FF2B5EF4-FFF2-40B4-BE49-F238E27FC236}">
                <a16:creationId xmlns:a16="http://schemas.microsoft.com/office/drawing/2014/main" id="{E7377CD1-82D9-4D46-8F40-F60CDD83BBFF}"/>
              </a:ext>
            </a:extLst>
          </p:cNvPr>
          <p:cNvSpPr/>
          <p:nvPr/>
        </p:nvSpPr>
        <p:spPr>
          <a:xfrm>
            <a:off x="6211721" y="4442938"/>
            <a:ext cx="160768" cy="218182"/>
          </a:xfrm>
          <a:custGeom>
            <a:avLst/>
            <a:gdLst>
              <a:gd name="connsiteX0" fmla="*/ 167 w 160768"/>
              <a:gd name="connsiteY0" fmla="*/ 2062 h 218182"/>
              <a:gd name="connsiteX1" fmla="*/ 68429 w 160768"/>
              <a:gd name="connsiteY1" fmla="*/ 119537 h 218182"/>
              <a:gd name="connsiteX2" fmla="*/ 160504 w 160768"/>
              <a:gd name="connsiteY2" fmla="*/ 217962 h 218182"/>
              <a:gd name="connsiteX3" fmla="*/ 95417 w 160768"/>
              <a:gd name="connsiteY3" fmla="*/ 144937 h 218182"/>
              <a:gd name="connsiteX4" fmla="*/ 68429 w 160768"/>
              <a:gd name="connsiteY4" fmla="*/ 102075 h 218182"/>
              <a:gd name="connsiteX5" fmla="*/ 49379 w 160768"/>
              <a:gd name="connsiteY5" fmla="*/ 48100 h 218182"/>
              <a:gd name="connsiteX6" fmla="*/ 167 w 160768"/>
              <a:gd name="connsiteY6" fmla="*/ 2062 h 2181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0768" h="218182">
                <a:moveTo>
                  <a:pt x="167" y="2062"/>
                </a:moveTo>
                <a:cubicBezTo>
                  <a:pt x="3342" y="13968"/>
                  <a:pt x="41706" y="83554"/>
                  <a:pt x="68429" y="119537"/>
                </a:cubicBezTo>
                <a:cubicBezTo>
                  <a:pt x="95152" y="155520"/>
                  <a:pt x="156006" y="213729"/>
                  <a:pt x="160504" y="217962"/>
                </a:cubicBezTo>
                <a:cubicBezTo>
                  <a:pt x="165002" y="222195"/>
                  <a:pt x="110763" y="164251"/>
                  <a:pt x="95417" y="144937"/>
                </a:cubicBezTo>
                <a:cubicBezTo>
                  <a:pt x="80071" y="125623"/>
                  <a:pt x="76102" y="118214"/>
                  <a:pt x="68429" y="102075"/>
                </a:cubicBezTo>
                <a:cubicBezTo>
                  <a:pt x="60756" y="85936"/>
                  <a:pt x="58904" y="63181"/>
                  <a:pt x="49379" y="48100"/>
                </a:cubicBezTo>
                <a:cubicBezTo>
                  <a:pt x="39854" y="33019"/>
                  <a:pt x="-3008" y="-9844"/>
                  <a:pt x="167" y="20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フリーフォーム: 図形 40">
            <a:extLst>
              <a:ext uri="{FF2B5EF4-FFF2-40B4-BE49-F238E27FC236}">
                <a16:creationId xmlns:a16="http://schemas.microsoft.com/office/drawing/2014/main" id="{773CD216-5363-4455-AB93-F44314796A2C}"/>
              </a:ext>
            </a:extLst>
          </p:cNvPr>
          <p:cNvSpPr/>
          <p:nvPr/>
        </p:nvSpPr>
        <p:spPr>
          <a:xfrm>
            <a:off x="5800710" y="3952606"/>
            <a:ext cx="205876" cy="157492"/>
          </a:xfrm>
          <a:custGeom>
            <a:avLst/>
            <a:gdLst>
              <a:gd name="connsiteX0" fmla="*/ 15 w 205876"/>
              <a:gd name="connsiteY0" fmla="*/ 269 h 157492"/>
              <a:gd name="connsiteX1" fmla="*/ 152415 w 205876"/>
              <a:gd name="connsiteY1" fmla="*/ 57419 h 157492"/>
              <a:gd name="connsiteX2" fmla="*/ 204803 w 205876"/>
              <a:gd name="connsiteY2" fmla="*/ 157432 h 157492"/>
              <a:gd name="connsiteX3" fmla="*/ 185753 w 205876"/>
              <a:gd name="connsiteY3" fmla="*/ 71707 h 157492"/>
              <a:gd name="connsiteX4" fmla="*/ 161940 w 205876"/>
              <a:gd name="connsiteY4" fmla="*/ 36782 h 157492"/>
              <a:gd name="connsiteX5" fmla="*/ 15 w 205876"/>
              <a:gd name="connsiteY5" fmla="*/ 269 h 1574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5876" h="157492">
                <a:moveTo>
                  <a:pt x="15" y="269"/>
                </a:moveTo>
                <a:cubicBezTo>
                  <a:pt x="-1572" y="3708"/>
                  <a:pt x="118284" y="31225"/>
                  <a:pt x="152415" y="57419"/>
                </a:cubicBezTo>
                <a:cubicBezTo>
                  <a:pt x="186546" y="83613"/>
                  <a:pt x="199247" y="155051"/>
                  <a:pt x="204803" y="157432"/>
                </a:cubicBezTo>
                <a:cubicBezTo>
                  <a:pt x="210359" y="159813"/>
                  <a:pt x="192897" y="91815"/>
                  <a:pt x="185753" y="71707"/>
                </a:cubicBezTo>
                <a:cubicBezTo>
                  <a:pt x="178609" y="51599"/>
                  <a:pt x="190515" y="46307"/>
                  <a:pt x="161940" y="36782"/>
                </a:cubicBezTo>
                <a:cubicBezTo>
                  <a:pt x="133365" y="27257"/>
                  <a:pt x="1602" y="-3170"/>
                  <a:pt x="15" y="2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フリーフォーム: 図形 41">
            <a:extLst>
              <a:ext uri="{FF2B5EF4-FFF2-40B4-BE49-F238E27FC236}">
                <a16:creationId xmlns:a16="http://schemas.microsoft.com/office/drawing/2014/main" id="{C5A523A1-15A3-4014-A8E1-00C9B64FD200}"/>
              </a:ext>
            </a:extLst>
          </p:cNvPr>
          <p:cNvSpPr/>
          <p:nvPr/>
        </p:nvSpPr>
        <p:spPr>
          <a:xfrm>
            <a:off x="6112903" y="4321123"/>
            <a:ext cx="146621" cy="380513"/>
          </a:xfrm>
          <a:custGeom>
            <a:avLst/>
            <a:gdLst>
              <a:gd name="connsiteX0" fmla="*/ 560 w 146621"/>
              <a:gd name="connsiteY0" fmla="*/ 52 h 380513"/>
              <a:gd name="connsiteX1" fmla="*/ 18022 w 146621"/>
              <a:gd name="connsiteY1" fmla="*/ 108002 h 380513"/>
              <a:gd name="connsiteX2" fmla="*/ 79935 w 146621"/>
              <a:gd name="connsiteY2" fmla="*/ 184202 h 380513"/>
              <a:gd name="connsiteX3" fmla="*/ 48185 w 146621"/>
              <a:gd name="connsiteY3" fmla="*/ 350890 h 380513"/>
              <a:gd name="connsiteX4" fmla="*/ 89460 w 146621"/>
              <a:gd name="connsiteY4" fmla="*/ 374702 h 380513"/>
              <a:gd name="connsiteX5" fmla="*/ 146610 w 146621"/>
              <a:gd name="connsiteY5" fmla="*/ 379465 h 380513"/>
              <a:gd name="connsiteX6" fmla="*/ 84697 w 146621"/>
              <a:gd name="connsiteY6" fmla="*/ 358827 h 380513"/>
              <a:gd name="connsiteX7" fmla="*/ 70410 w 146621"/>
              <a:gd name="connsiteY7" fmla="*/ 335015 h 380513"/>
              <a:gd name="connsiteX8" fmla="*/ 94222 w 146621"/>
              <a:gd name="connsiteY8" fmla="*/ 185790 h 380513"/>
              <a:gd name="connsiteX9" fmla="*/ 33897 w 146621"/>
              <a:gd name="connsiteY9" fmla="*/ 122290 h 380513"/>
              <a:gd name="connsiteX10" fmla="*/ 560 w 146621"/>
              <a:gd name="connsiteY10" fmla="*/ 52 h 3805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6621" h="380513">
                <a:moveTo>
                  <a:pt x="560" y="52"/>
                </a:moveTo>
                <a:cubicBezTo>
                  <a:pt x="-2086" y="-2329"/>
                  <a:pt x="4793" y="77310"/>
                  <a:pt x="18022" y="108002"/>
                </a:cubicBezTo>
                <a:cubicBezTo>
                  <a:pt x="31251" y="138694"/>
                  <a:pt x="74908" y="143721"/>
                  <a:pt x="79935" y="184202"/>
                </a:cubicBezTo>
                <a:cubicBezTo>
                  <a:pt x="84962" y="224683"/>
                  <a:pt x="46597" y="319140"/>
                  <a:pt x="48185" y="350890"/>
                </a:cubicBezTo>
                <a:cubicBezTo>
                  <a:pt x="49773" y="382640"/>
                  <a:pt x="73056" y="369939"/>
                  <a:pt x="89460" y="374702"/>
                </a:cubicBezTo>
                <a:cubicBezTo>
                  <a:pt x="105864" y="379465"/>
                  <a:pt x="147404" y="382111"/>
                  <a:pt x="146610" y="379465"/>
                </a:cubicBezTo>
                <a:cubicBezTo>
                  <a:pt x="145816" y="376819"/>
                  <a:pt x="97397" y="366235"/>
                  <a:pt x="84697" y="358827"/>
                </a:cubicBezTo>
                <a:cubicBezTo>
                  <a:pt x="71997" y="351419"/>
                  <a:pt x="68823" y="363854"/>
                  <a:pt x="70410" y="335015"/>
                </a:cubicBezTo>
                <a:cubicBezTo>
                  <a:pt x="71997" y="306176"/>
                  <a:pt x="100307" y="221244"/>
                  <a:pt x="94222" y="185790"/>
                </a:cubicBezTo>
                <a:cubicBezTo>
                  <a:pt x="88137" y="150336"/>
                  <a:pt x="50566" y="147161"/>
                  <a:pt x="33897" y="122290"/>
                </a:cubicBezTo>
                <a:cubicBezTo>
                  <a:pt x="17228" y="97419"/>
                  <a:pt x="3206" y="2433"/>
                  <a:pt x="560" y="5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フリーフォーム: 図形 42">
            <a:extLst>
              <a:ext uri="{FF2B5EF4-FFF2-40B4-BE49-F238E27FC236}">
                <a16:creationId xmlns:a16="http://schemas.microsoft.com/office/drawing/2014/main" id="{EF9FA3C0-9721-464D-B76C-94ADBAE4B2CD}"/>
              </a:ext>
            </a:extLst>
          </p:cNvPr>
          <p:cNvSpPr/>
          <p:nvPr/>
        </p:nvSpPr>
        <p:spPr>
          <a:xfrm>
            <a:off x="5845270" y="4727113"/>
            <a:ext cx="93586" cy="276816"/>
          </a:xfrm>
          <a:custGeom>
            <a:avLst/>
            <a:gdLst>
              <a:gd name="connsiteX0" fmla="*/ 93568 w 93586"/>
              <a:gd name="connsiteY0" fmla="*/ 2050 h 276816"/>
              <a:gd name="connsiteX1" fmla="*/ 14193 w 93586"/>
              <a:gd name="connsiteY1" fmla="*/ 60787 h 276816"/>
              <a:gd name="connsiteX2" fmla="*/ 39593 w 93586"/>
              <a:gd name="connsiteY2" fmla="*/ 265575 h 276816"/>
              <a:gd name="connsiteX3" fmla="*/ 26893 w 93586"/>
              <a:gd name="connsiteY3" fmla="*/ 241762 h 276816"/>
              <a:gd name="connsiteX4" fmla="*/ 3080 w 93586"/>
              <a:gd name="connsiteY4" fmla="*/ 171912 h 276816"/>
              <a:gd name="connsiteX5" fmla="*/ 6255 w 93586"/>
              <a:gd name="connsiteY5" fmla="*/ 117937 h 276816"/>
              <a:gd name="connsiteX6" fmla="*/ 93568 w 93586"/>
              <a:gd name="connsiteY6" fmla="*/ 2050 h 2768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3586" h="276816">
                <a:moveTo>
                  <a:pt x="93568" y="2050"/>
                </a:moveTo>
                <a:cubicBezTo>
                  <a:pt x="94891" y="-7475"/>
                  <a:pt x="23189" y="16866"/>
                  <a:pt x="14193" y="60787"/>
                </a:cubicBezTo>
                <a:cubicBezTo>
                  <a:pt x="5197" y="104708"/>
                  <a:pt x="37476" y="235413"/>
                  <a:pt x="39593" y="265575"/>
                </a:cubicBezTo>
                <a:cubicBezTo>
                  <a:pt x="41710" y="295737"/>
                  <a:pt x="32978" y="257372"/>
                  <a:pt x="26893" y="241762"/>
                </a:cubicBezTo>
                <a:cubicBezTo>
                  <a:pt x="20808" y="226152"/>
                  <a:pt x="6520" y="192550"/>
                  <a:pt x="3080" y="171912"/>
                </a:cubicBezTo>
                <a:cubicBezTo>
                  <a:pt x="-360" y="151274"/>
                  <a:pt x="-2741" y="144660"/>
                  <a:pt x="6255" y="117937"/>
                </a:cubicBezTo>
                <a:cubicBezTo>
                  <a:pt x="15251" y="91214"/>
                  <a:pt x="92245" y="11575"/>
                  <a:pt x="93568" y="20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フリーフォーム: 図形 43">
            <a:extLst>
              <a:ext uri="{FF2B5EF4-FFF2-40B4-BE49-F238E27FC236}">
                <a16:creationId xmlns:a16="http://schemas.microsoft.com/office/drawing/2014/main" id="{7430D81A-DEF4-4E2C-9E32-D4D4F258DDBA}"/>
              </a:ext>
            </a:extLst>
          </p:cNvPr>
          <p:cNvSpPr/>
          <p:nvPr/>
        </p:nvSpPr>
        <p:spPr>
          <a:xfrm>
            <a:off x="6449860" y="4760865"/>
            <a:ext cx="46440" cy="168212"/>
          </a:xfrm>
          <a:custGeom>
            <a:avLst/>
            <a:gdLst>
              <a:gd name="connsiteX0" fmla="*/ 153 w 46440"/>
              <a:gd name="connsiteY0" fmla="*/ 48 h 168212"/>
              <a:gd name="connsiteX1" fmla="*/ 30315 w 46440"/>
              <a:gd name="connsiteY1" fmla="*/ 77835 h 168212"/>
              <a:gd name="connsiteX2" fmla="*/ 1740 w 46440"/>
              <a:gd name="connsiteY2" fmla="*/ 166735 h 168212"/>
              <a:gd name="connsiteX3" fmla="*/ 22378 w 46440"/>
              <a:gd name="connsiteY3" fmla="*/ 130223 h 168212"/>
              <a:gd name="connsiteX4" fmla="*/ 46190 w 46440"/>
              <a:gd name="connsiteY4" fmla="*/ 88948 h 168212"/>
              <a:gd name="connsiteX5" fmla="*/ 153 w 46440"/>
              <a:gd name="connsiteY5" fmla="*/ 48 h 168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6440" h="168212">
                <a:moveTo>
                  <a:pt x="153" y="48"/>
                </a:moveTo>
                <a:cubicBezTo>
                  <a:pt x="-2493" y="-1804"/>
                  <a:pt x="30051" y="50054"/>
                  <a:pt x="30315" y="77835"/>
                </a:cubicBezTo>
                <a:cubicBezTo>
                  <a:pt x="30579" y="105616"/>
                  <a:pt x="3063" y="158004"/>
                  <a:pt x="1740" y="166735"/>
                </a:cubicBezTo>
                <a:cubicBezTo>
                  <a:pt x="417" y="175466"/>
                  <a:pt x="14970" y="143187"/>
                  <a:pt x="22378" y="130223"/>
                </a:cubicBezTo>
                <a:cubicBezTo>
                  <a:pt x="29786" y="117259"/>
                  <a:pt x="48836" y="109056"/>
                  <a:pt x="46190" y="88948"/>
                </a:cubicBezTo>
                <a:cubicBezTo>
                  <a:pt x="43544" y="68840"/>
                  <a:pt x="2799" y="1900"/>
                  <a:pt x="153" y="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フリーフォーム: 図形 44">
            <a:extLst>
              <a:ext uri="{FF2B5EF4-FFF2-40B4-BE49-F238E27FC236}">
                <a16:creationId xmlns:a16="http://schemas.microsoft.com/office/drawing/2014/main" id="{3129A7B1-3B21-42A6-AA73-73CF45E3A424}"/>
              </a:ext>
            </a:extLst>
          </p:cNvPr>
          <p:cNvSpPr/>
          <p:nvPr/>
        </p:nvSpPr>
        <p:spPr>
          <a:xfrm>
            <a:off x="6260732" y="4614462"/>
            <a:ext cx="116482" cy="135344"/>
          </a:xfrm>
          <a:custGeom>
            <a:avLst/>
            <a:gdLst>
              <a:gd name="connsiteX0" fmla="*/ 368 w 116482"/>
              <a:gd name="connsiteY0" fmla="*/ 401 h 135344"/>
              <a:gd name="connsiteX1" fmla="*/ 19418 w 116482"/>
              <a:gd name="connsiteY1" fmla="*/ 49613 h 135344"/>
              <a:gd name="connsiteX2" fmla="*/ 41643 w 116482"/>
              <a:gd name="connsiteY2" fmla="*/ 90888 h 135344"/>
              <a:gd name="connsiteX3" fmla="*/ 116256 w 116482"/>
              <a:gd name="connsiteY3" fmla="*/ 135338 h 135344"/>
              <a:gd name="connsiteX4" fmla="*/ 63868 w 116482"/>
              <a:gd name="connsiteY4" fmla="*/ 94063 h 135344"/>
              <a:gd name="connsiteX5" fmla="*/ 36881 w 116482"/>
              <a:gd name="connsiteY5" fmla="*/ 78188 h 135344"/>
              <a:gd name="connsiteX6" fmla="*/ 368 w 116482"/>
              <a:gd name="connsiteY6" fmla="*/ 401 h 1353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6482" h="135344">
                <a:moveTo>
                  <a:pt x="368" y="401"/>
                </a:moveTo>
                <a:cubicBezTo>
                  <a:pt x="-2542" y="-4361"/>
                  <a:pt x="12539" y="34532"/>
                  <a:pt x="19418" y="49613"/>
                </a:cubicBezTo>
                <a:cubicBezTo>
                  <a:pt x="26297" y="64694"/>
                  <a:pt x="25503" y="76601"/>
                  <a:pt x="41643" y="90888"/>
                </a:cubicBezTo>
                <a:cubicBezTo>
                  <a:pt x="57783" y="105176"/>
                  <a:pt x="112552" y="134809"/>
                  <a:pt x="116256" y="135338"/>
                </a:cubicBezTo>
                <a:cubicBezTo>
                  <a:pt x="119960" y="135867"/>
                  <a:pt x="77097" y="103588"/>
                  <a:pt x="63868" y="94063"/>
                </a:cubicBezTo>
                <a:cubicBezTo>
                  <a:pt x="50639" y="84538"/>
                  <a:pt x="45877" y="88771"/>
                  <a:pt x="36881" y="78188"/>
                </a:cubicBezTo>
                <a:cubicBezTo>
                  <a:pt x="27885" y="67605"/>
                  <a:pt x="3278" y="5163"/>
                  <a:pt x="368" y="40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フリーフォーム: 図形 45">
            <a:extLst>
              <a:ext uri="{FF2B5EF4-FFF2-40B4-BE49-F238E27FC236}">
                <a16:creationId xmlns:a16="http://schemas.microsoft.com/office/drawing/2014/main" id="{229E5151-83DB-4B46-8485-59548B1A9A79}"/>
              </a:ext>
            </a:extLst>
          </p:cNvPr>
          <p:cNvSpPr/>
          <p:nvPr/>
        </p:nvSpPr>
        <p:spPr>
          <a:xfrm>
            <a:off x="6239838" y="4798999"/>
            <a:ext cx="120606" cy="157497"/>
          </a:xfrm>
          <a:custGeom>
            <a:avLst/>
            <a:gdLst>
              <a:gd name="connsiteX0" fmla="*/ 119687 w 120606"/>
              <a:gd name="connsiteY0" fmla="*/ 14 h 157497"/>
              <a:gd name="connsiteX1" fmla="*/ 84762 w 120606"/>
              <a:gd name="connsiteY1" fmla="*/ 76214 h 157497"/>
              <a:gd name="connsiteX2" fmla="*/ 625 w 120606"/>
              <a:gd name="connsiteY2" fmla="*/ 157176 h 157497"/>
              <a:gd name="connsiteX3" fmla="*/ 46662 w 120606"/>
              <a:gd name="connsiteY3" fmla="*/ 103201 h 157497"/>
              <a:gd name="connsiteX4" fmla="*/ 51425 w 120606"/>
              <a:gd name="connsiteY4" fmla="*/ 69864 h 157497"/>
              <a:gd name="connsiteX5" fmla="*/ 119687 w 120606"/>
              <a:gd name="connsiteY5" fmla="*/ 14 h 1574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0606" h="157497">
                <a:moveTo>
                  <a:pt x="119687" y="14"/>
                </a:moveTo>
                <a:cubicBezTo>
                  <a:pt x="125243" y="1072"/>
                  <a:pt x="104606" y="50020"/>
                  <a:pt x="84762" y="76214"/>
                </a:cubicBezTo>
                <a:cubicBezTo>
                  <a:pt x="64918" y="102408"/>
                  <a:pt x="6975" y="152678"/>
                  <a:pt x="625" y="157176"/>
                </a:cubicBezTo>
                <a:cubicBezTo>
                  <a:pt x="-5725" y="161674"/>
                  <a:pt x="38195" y="117753"/>
                  <a:pt x="46662" y="103201"/>
                </a:cubicBezTo>
                <a:cubicBezTo>
                  <a:pt x="55129" y="88649"/>
                  <a:pt x="44546" y="84681"/>
                  <a:pt x="51425" y="69864"/>
                </a:cubicBezTo>
                <a:cubicBezTo>
                  <a:pt x="58304" y="55047"/>
                  <a:pt x="114131" y="-1044"/>
                  <a:pt x="119687" y="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フリーフォーム: 図形 47">
            <a:extLst>
              <a:ext uri="{FF2B5EF4-FFF2-40B4-BE49-F238E27FC236}">
                <a16:creationId xmlns:a16="http://schemas.microsoft.com/office/drawing/2014/main" id="{26589A2F-C670-4E73-94A9-9957D7F10D31}"/>
              </a:ext>
            </a:extLst>
          </p:cNvPr>
          <p:cNvSpPr/>
          <p:nvPr/>
        </p:nvSpPr>
        <p:spPr>
          <a:xfrm>
            <a:off x="5962430" y="4828936"/>
            <a:ext cx="221971" cy="155296"/>
          </a:xfrm>
          <a:custGeom>
            <a:avLst/>
            <a:gdLst>
              <a:gd name="connsiteX0" fmla="*/ 220 w 221971"/>
              <a:gd name="connsiteY0" fmla="*/ 154227 h 155296"/>
              <a:gd name="connsiteX1" fmla="*/ 39908 w 221971"/>
              <a:gd name="connsiteY1" fmla="*/ 76439 h 155296"/>
              <a:gd name="connsiteX2" fmla="*/ 65308 w 221971"/>
              <a:gd name="connsiteY2" fmla="*/ 28814 h 155296"/>
              <a:gd name="connsiteX3" fmla="*/ 120870 w 221971"/>
              <a:gd name="connsiteY3" fmla="*/ 20877 h 155296"/>
              <a:gd name="connsiteX4" fmla="*/ 152620 w 221971"/>
              <a:gd name="connsiteY4" fmla="*/ 28814 h 155296"/>
              <a:gd name="connsiteX5" fmla="*/ 220883 w 221971"/>
              <a:gd name="connsiteY5" fmla="*/ 65327 h 155296"/>
              <a:gd name="connsiteX6" fmla="*/ 189133 w 221971"/>
              <a:gd name="connsiteY6" fmla="*/ 28814 h 155296"/>
              <a:gd name="connsiteX7" fmla="*/ 117695 w 221971"/>
              <a:gd name="connsiteY7" fmla="*/ 3414 h 155296"/>
              <a:gd name="connsiteX8" fmla="*/ 58958 w 221971"/>
              <a:gd name="connsiteY8" fmla="*/ 14527 h 155296"/>
              <a:gd name="connsiteX9" fmla="*/ 220 w 221971"/>
              <a:gd name="connsiteY9" fmla="*/ 154227 h 1552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21971" h="155296">
                <a:moveTo>
                  <a:pt x="220" y="154227"/>
                </a:moveTo>
                <a:cubicBezTo>
                  <a:pt x="-2955" y="164546"/>
                  <a:pt x="29060" y="97341"/>
                  <a:pt x="39908" y="76439"/>
                </a:cubicBezTo>
                <a:cubicBezTo>
                  <a:pt x="50756" y="55537"/>
                  <a:pt x="51815" y="38074"/>
                  <a:pt x="65308" y="28814"/>
                </a:cubicBezTo>
                <a:cubicBezTo>
                  <a:pt x="78801" y="19554"/>
                  <a:pt x="106318" y="20877"/>
                  <a:pt x="120870" y="20877"/>
                </a:cubicBezTo>
                <a:cubicBezTo>
                  <a:pt x="135422" y="20877"/>
                  <a:pt x="135951" y="21406"/>
                  <a:pt x="152620" y="28814"/>
                </a:cubicBezTo>
                <a:cubicBezTo>
                  <a:pt x="169289" y="36222"/>
                  <a:pt x="214798" y="65327"/>
                  <a:pt x="220883" y="65327"/>
                </a:cubicBezTo>
                <a:cubicBezTo>
                  <a:pt x="226968" y="65327"/>
                  <a:pt x="206331" y="39133"/>
                  <a:pt x="189133" y="28814"/>
                </a:cubicBezTo>
                <a:cubicBezTo>
                  <a:pt x="171935" y="18495"/>
                  <a:pt x="139391" y="5795"/>
                  <a:pt x="117695" y="3414"/>
                </a:cubicBezTo>
                <a:cubicBezTo>
                  <a:pt x="95999" y="1033"/>
                  <a:pt x="76420" y="-6904"/>
                  <a:pt x="58958" y="14527"/>
                </a:cubicBezTo>
                <a:cubicBezTo>
                  <a:pt x="41496" y="35958"/>
                  <a:pt x="3395" y="143908"/>
                  <a:pt x="220" y="1542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フリーフォーム: 図形 48">
            <a:extLst>
              <a:ext uri="{FF2B5EF4-FFF2-40B4-BE49-F238E27FC236}">
                <a16:creationId xmlns:a16="http://schemas.microsoft.com/office/drawing/2014/main" id="{B44FF176-4BEB-46CD-B1A1-1DA710E62ECF}"/>
              </a:ext>
            </a:extLst>
          </p:cNvPr>
          <p:cNvSpPr/>
          <p:nvPr/>
        </p:nvSpPr>
        <p:spPr>
          <a:xfrm>
            <a:off x="6054692" y="4546420"/>
            <a:ext cx="115978" cy="204137"/>
          </a:xfrm>
          <a:custGeom>
            <a:avLst/>
            <a:gdLst>
              <a:gd name="connsiteX0" fmla="*/ 1621 w 115978"/>
              <a:gd name="connsiteY0" fmla="*/ 180 h 204137"/>
              <a:gd name="connsiteX1" fmla="*/ 22258 w 115978"/>
              <a:gd name="connsiteY1" fmla="*/ 87493 h 204137"/>
              <a:gd name="connsiteX2" fmla="*/ 19083 w 115978"/>
              <a:gd name="connsiteY2" fmla="*/ 173218 h 204137"/>
              <a:gd name="connsiteX3" fmla="*/ 44483 w 115978"/>
              <a:gd name="connsiteY3" fmla="*/ 168455 h 204137"/>
              <a:gd name="connsiteX4" fmla="*/ 115921 w 115978"/>
              <a:gd name="connsiteY4" fmla="*/ 192268 h 204137"/>
              <a:gd name="connsiteX5" fmla="*/ 31783 w 115978"/>
              <a:gd name="connsiteY5" fmla="*/ 198618 h 204137"/>
              <a:gd name="connsiteX6" fmla="*/ 33 w 115978"/>
              <a:gd name="connsiteY6" fmla="*/ 197030 h 204137"/>
              <a:gd name="connsiteX7" fmla="*/ 36546 w 115978"/>
              <a:gd name="connsiteY7" fmla="*/ 111305 h 204137"/>
              <a:gd name="connsiteX8" fmla="*/ 1621 w 115978"/>
              <a:gd name="connsiteY8" fmla="*/ 180 h 204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5978" h="204137">
                <a:moveTo>
                  <a:pt x="1621" y="180"/>
                </a:moveTo>
                <a:cubicBezTo>
                  <a:pt x="-760" y="-3789"/>
                  <a:pt x="19348" y="58654"/>
                  <a:pt x="22258" y="87493"/>
                </a:cubicBezTo>
                <a:cubicBezTo>
                  <a:pt x="25168" y="116332"/>
                  <a:pt x="15379" y="159724"/>
                  <a:pt x="19083" y="173218"/>
                </a:cubicBezTo>
                <a:cubicBezTo>
                  <a:pt x="22787" y="186712"/>
                  <a:pt x="28343" y="165280"/>
                  <a:pt x="44483" y="168455"/>
                </a:cubicBezTo>
                <a:cubicBezTo>
                  <a:pt x="60623" y="171630"/>
                  <a:pt x="118038" y="187241"/>
                  <a:pt x="115921" y="192268"/>
                </a:cubicBezTo>
                <a:cubicBezTo>
                  <a:pt x="113804" y="197295"/>
                  <a:pt x="51098" y="197824"/>
                  <a:pt x="31783" y="198618"/>
                </a:cubicBezTo>
                <a:cubicBezTo>
                  <a:pt x="12468" y="199412"/>
                  <a:pt x="-761" y="211582"/>
                  <a:pt x="33" y="197030"/>
                </a:cubicBezTo>
                <a:cubicBezTo>
                  <a:pt x="827" y="182478"/>
                  <a:pt x="37075" y="140144"/>
                  <a:pt x="36546" y="111305"/>
                </a:cubicBezTo>
                <a:cubicBezTo>
                  <a:pt x="36017" y="82466"/>
                  <a:pt x="4002" y="4149"/>
                  <a:pt x="1621" y="1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フリーフォーム: 図形 49">
            <a:extLst>
              <a:ext uri="{FF2B5EF4-FFF2-40B4-BE49-F238E27FC236}">
                <a16:creationId xmlns:a16="http://schemas.microsoft.com/office/drawing/2014/main" id="{8ABB8958-B63F-4B66-B73D-12615BBB4469}"/>
              </a:ext>
            </a:extLst>
          </p:cNvPr>
          <p:cNvSpPr/>
          <p:nvPr/>
        </p:nvSpPr>
        <p:spPr>
          <a:xfrm>
            <a:off x="6237771" y="5041796"/>
            <a:ext cx="44986" cy="110171"/>
          </a:xfrm>
          <a:custGeom>
            <a:avLst/>
            <a:gdLst>
              <a:gd name="connsiteX0" fmla="*/ 46 w 44986"/>
              <a:gd name="connsiteY0" fmla="*/ 104 h 110171"/>
              <a:gd name="connsiteX1" fmla="*/ 36029 w 44986"/>
              <a:gd name="connsiteY1" fmla="*/ 78421 h 110171"/>
              <a:gd name="connsiteX2" fmla="*/ 38146 w 44986"/>
              <a:gd name="connsiteY2" fmla="*/ 110171 h 110171"/>
              <a:gd name="connsiteX3" fmla="*/ 36029 w 44986"/>
              <a:gd name="connsiteY3" fmla="*/ 78421 h 110171"/>
              <a:gd name="connsiteX4" fmla="*/ 44496 w 44986"/>
              <a:gd name="connsiteY4" fmla="*/ 61487 h 110171"/>
              <a:gd name="connsiteX5" fmla="*/ 46 w 44986"/>
              <a:gd name="connsiteY5" fmla="*/ 104 h 1101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986" h="110171">
                <a:moveTo>
                  <a:pt x="46" y="104"/>
                </a:moveTo>
                <a:cubicBezTo>
                  <a:pt x="-1365" y="2926"/>
                  <a:pt x="29679" y="60077"/>
                  <a:pt x="36029" y="78421"/>
                </a:cubicBezTo>
                <a:cubicBezTo>
                  <a:pt x="42379" y="96765"/>
                  <a:pt x="38146" y="110171"/>
                  <a:pt x="38146" y="110171"/>
                </a:cubicBezTo>
                <a:cubicBezTo>
                  <a:pt x="38146" y="110171"/>
                  <a:pt x="34971" y="86535"/>
                  <a:pt x="36029" y="78421"/>
                </a:cubicBezTo>
                <a:cubicBezTo>
                  <a:pt x="37087" y="70307"/>
                  <a:pt x="47318" y="70306"/>
                  <a:pt x="44496" y="61487"/>
                </a:cubicBezTo>
                <a:cubicBezTo>
                  <a:pt x="41674" y="52668"/>
                  <a:pt x="1457" y="-2718"/>
                  <a:pt x="46" y="1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フリーフォーム: 図形 50">
            <a:extLst>
              <a:ext uri="{FF2B5EF4-FFF2-40B4-BE49-F238E27FC236}">
                <a16:creationId xmlns:a16="http://schemas.microsoft.com/office/drawing/2014/main" id="{EF340CBF-BEB0-4280-9B96-9A6EA2C1BE1A}"/>
              </a:ext>
            </a:extLst>
          </p:cNvPr>
          <p:cNvSpPr/>
          <p:nvPr/>
        </p:nvSpPr>
        <p:spPr>
          <a:xfrm>
            <a:off x="6197522" y="5037433"/>
            <a:ext cx="35401" cy="159333"/>
          </a:xfrm>
          <a:custGeom>
            <a:avLst/>
            <a:gdLst>
              <a:gd name="connsiteX0" fmla="*/ 2195 w 35401"/>
              <a:gd name="connsiteY0" fmla="*/ 234 h 159333"/>
              <a:gd name="connsiteX1" fmla="*/ 2195 w 35401"/>
              <a:gd name="connsiteY1" fmla="*/ 59500 h 159333"/>
              <a:gd name="connsiteX2" fmla="*/ 31828 w 35401"/>
              <a:gd name="connsiteY2" fmla="*/ 154750 h 159333"/>
              <a:gd name="connsiteX3" fmla="*/ 33945 w 35401"/>
              <a:gd name="connsiteY3" fmla="*/ 139934 h 159333"/>
              <a:gd name="connsiteX4" fmla="*/ 23361 w 35401"/>
              <a:gd name="connsiteY4" fmla="*/ 101834 h 159333"/>
              <a:gd name="connsiteX5" fmla="*/ 2195 w 35401"/>
              <a:gd name="connsiteY5" fmla="*/ 80667 h 159333"/>
              <a:gd name="connsiteX6" fmla="*/ 2195 w 35401"/>
              <a:gd name="connsiteY6" fmla="*/ 234 h 1593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401" h="159333">
                <a:moveTo>
                  <a:pt x="2195" y="234"/>
                </a:moveTo>
                <a:cubicBezTo>
                  <a:pt x="2195" y="-3294"/>
                  <a:pt x="-2744" y="33747"/>
                  <a:pt x="2195" y="59500"/>
                </a:cubicBezTo>
                <a:cubicBezTo>
                  <a:pt x="7134" y="85253"/>
                  <a:pt x="31828" y="154750"/>
                  <a:pt x="31828" y="154750"/>
                </a:cubicBezTo>
                <a:cubicBezTo>
                  <a:pt x="37120" y="168156"/>
                  <a:pt x="35356" y="148753"/>
                  <a:pt x="33945" y="139934"/>
                </a:cubicBezTo>
                <a:cubicBezTo>
                  <a:pt x="32534" y="131115"/>
                  <a:pt x="28653" y="111712"/>
                  <a:pt x="23361" y="101834"/>
                </a:cubicBezTo>
                <a:cubicBezTo>
                  <a:pt x="18069" y="91956"/>
                  <a:pt x="5723" y="91603"/>
                  <a:pt x="2195" y="80667"/>
                </a:cubicBezTo>
                <a:cubicBezTo>
                  <a:pt x="-1333" y="69731"/>
                  <a:pt x="2195" y="3762"/>
                  <a:pt x="2195" y="2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フリーフォーム: 図形 51">
            <a:extLst>
              <a:ext uri="{FF2B5EF4-FFF2-40B4-BE49-F238E27FC236}">
                <a16:creationId xmlns:a16="http://schemas.microsoft.com/office/drawing/2014/main" id="{6251985C-AA40-48F2-A097-D4788D16256B}"/>
              </a:ext>
            </a:extLst>
          </p:cNvPr>
          <p:cNvSpPr/>
          <p:nvPr/>
        </p:nvSpPr>
        <p:spPr>
          <a:xfrm>
            <a:off x="5632171" y="5351423"/>
            <a:ext cx="406740" cy="150969"/>
          </a:xfrm>
          <a:custGeom>
            <a:avLst/>
            <a:gdLst>
              <a:gd name="connsiteX0" fmla="*/ 279 w 406740"/>
              <a:gd name="connsiteY0" fmla="*/ 150852 h 150969"/>
              <a:gd name="connsiteX1" fmla="*/ 49492 w 406740"/>
              <a:gd name="connsiteY1" fmla="*/ 92115 h 150969"/>
              <a:gd name="connsiteX2" fmla="*/ 168554 w 406740"/>
              <a:gd name="connsiteY2" fmla="*/ 93702 h 150969"/>
              <a:gd name="connsiteX3" fmla="*/ 247929 w 406740"/>
              <a:gd name="connsiteY3" fmla="*/ 84177 h 150969"/>
              <a:gd name="connsiteX4" fmla="*/ 328892 w 406740"/>
              <a:gd name="connsiteY4" fmla="*/ 49252 h 150969"/>
              <a:gd name="connsiteX5" fmla="*/ 406679 w 406740"/>
              <a:gd name="connsiteY5" fmla="*/ 40 h 150969"/>
              <a:gd name="connsiteX6" fmla="*/ 316192 w 406740"/>
              <a:gd name="connsiteY6" fmla="*/ 41315 h 150969"/>
              <a:gd name="connsiteX7" fmla="*/ 193954 w 406740"/>
              <a:gd name="connsiteY7" fmla="*/ 65127 h 150969"/>
              <a:gd name="connsiteX8" fmla="*/ 68542 w 406740"/>
              <a:gd name="connsiteY8" fmla="*/ 74652 h 150969"/>
              <a:gd name="connsiteX9" fmla="*/ 279 w 406740"/>
              <a:gd name="connsiteY9" fmla="*/ 150852 h 1509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06740" h="150969">
                <a:moveTo>
                  <a:pt x="279" y="150852"/>
                </a:moveTo>
                <a:cubicBezTo>
                  <a:pt x="-2896" y="153763"/>
                  <a:pt x="21446" y="101640"/>
                  <a:pt x="49492" y="92115"/>
                </a:cubicBezTo>
                <a:cubicBezTo>
                  <a:pt x="77538" y="82590"/>
                  <a:pt x="135481" y="95025"/>
                  <a:pt x="168554" y="93702"/>
                </a:cubicBezTo>
                <a:cubicBezTo>
                  <a:pt x="201627" y="92379"/>
                  <a:pt x="221206" y="91585"/>
                  <a:pt x="247929" y="84177"/>
                </a:cubicBezTo>
                <a:cubicBezTo>
                  <a:pt x="274652" y="76769"/>
                  <a:pt x="302434" y="63275"/>
                  <a:pt x="328892" y="49252"/>
                </a:cubicBezTo>
                <a:cubicBezTo>
                  <a:pt x="355350" y="35229"/>
                  <a:pt x="408796" y="1363"/>
                  <a:pt x="406679" y="40"/>
                </a:cubicBezTo>
                <a:cubicBezTo>
                  <a:pt x="404562" y="-1283"/>
                  <a:pt x="351646" y="30467"/>
                  <a:pt x="316192" y="41315"/>
                </a:cubicBezTo>
                <a:cubicBezTo>
                  <a:pt x="280738" y="52163"/>
                  <a:pt x="235229" y="59571"/>
                  <a:pt x="193954" y="65127"/>
                </a:cubicBezTo>
                <a:cubicBezTo>
                  <a:pt x="152679" y="70683"/>
                  <a:pt x="98969" y="61687"/>
                  <a:pt x="68542" y="74652"/>
                </a:cubicBezTo>
                <a:cubicBezTo>
                  <a:pt x="38115" y="87617"/>
                  <a:pt x="3454" y="147941"/>
                  <a:pt x="279" y="15085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フリーフォーム: 図形 52">
            <a:extLst>
              <a:ext uri="{FF2B5EF4-FFF2-40B4-BE49-F238E27FC236}">
                <a16:creationId xmlns:a16="http://schemas.microsoft.com/office/drawing/2014/main" id="{2CE43246-4AA8-4533-B4CC-9921FF6822EB}"/>
              </a:ext>
            </a:extLst>
          </p:cNvPr>
          <p:cNvSpPr/>
          <p:nvPr/>
        </p:nvSpPr>
        <p:spPr>
          <a:xfrm>
            <a:off x="6032486" y="5247559"/>
            <a:ext cx="259359" cy="115500"/>
          </a:xfrm>
          <a:custGeom>
            <a:avLst/>
            <a:gdLst>
              <a:gd name="connsiteX0" fmla="*/ 1602 w 259359"/>
              <a:gd name="connsiteY0" fmla="*/ 115016 h 115500"/>
              <a:gd name="connsiteX1" fmla="*/ 80977 w 259359"/>
              <a:gd name="connsiteY1" fmla="*/ 57866 h 115500"/>
              <a:gd name="connsiteX2" fmla="*/ 157177 w 259359"/>
              <a:gd name="connsiteY2" fmla="*/ 716 h 115500"/>
              <a:gd name="connsiteX3" fmla="*/ 258777 w 259359"/>
              <a:gd name="connsiteY3" fmla="*/ 24529 h 115500"/>
              <a:gd name="connsiteX4" fmla="*/ 196864 w 259359"/>
              <a:gd name="connsiteY4" fmla="*/ 5479 h 115500"/>
              <a:gd name="connsiteX5" fmla="*/ 157177 w 259359"/>
              <a:gd name="connsiteY5" fmla="*/ 24529 h 115500"/>
              <a:gd name="connsiteX6" fmla="*/ 1602 w 259359"/>
              <a:gd name="connsiteY6" fmla="*/ 115016 h 115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9359" h="115500">
                <a:moveTo>
                  <a:pt x="1602" y="115016"/>
                </a:moveTo>
                <a:cubicBezTo>
                  <a:pt x="-11098" y="120572"/>
                  <a:pt x="55048" y="76916"/>
                  <a:pt x="80977" y="57866"/>
                </a:cubicBezTo>
                <a:cubicBezTo>
                  <a:pt x="106906" y="38816"/>
                  <a:pt x="127544" y="6272"/>
                  <a:pt x="157177" y="716"/>
                </a:cubicBezTo>
                <a:cubicBezTo>
                  <a:pt x="186810" y="-4840"/>
                  <a:pt x="252162" y="23735"/>
                  <a:pt x="258777" y="24529"/>
                </a:cubicBezTo>
                <a:cubicBezTo>
                  <a:pt x="265392" y="25323"/>
                  <a:pt x="213797" y="5479"/>
                  <a:pt x="196864" y="5479"/>
                </a:cubicBezTo>
                <a:cubicBezTo>
                  <a:pt x="179931" y="5479"/>
                  <a:pt x="187339" y="8919"/>
                  <a:pt x="157177" y="24529"/>
                </a:cubicBezTo>
                <a:cubicBezTo>
                  <a:pt x="127015" y="40139"/>
                  <a:pt x="14302" y="109460"/>
                  <a:pt x="1602" y="1150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フリーフォーム: 図形 53">
            <a:extLst>
              <a:ext uri="{FF2B5EF4-FFF2-40B4-BE49-F238E27FC236}">
                <a16:creationId xmlns:a16="http://schemas.microsoft.com/office/drawing/2014/main" id="{6005FD46-5F20-459F-941D-965BECED86FA}"/>
              </a:ext>
            </a:extLst>
          </p:cNvPr>
          <p:cNvSpPr/>
          <p:nvPr/>
        </p:nvSpPr>
        <p:spPr>
          <a:xfrm>
            <a:off x="6256842" y="5210467"/>
            <a:ext cx="228321" cy="84105"/>
          </a:xfrm>
          <a:custGeom>
            <a:avLst/>
            <a:gdLst>
              <a:gd name="connsiteX0" fmla="*/ 1083 w 228321"/>
              <a:gd name="connsiteY0" fmla="*/ 61621 h 84105"/>
              <a:gd name="connsiteX1" fmla="*/ 93158 w 228321"/>
              <a:gd name="connsiteY1" fmla="*/ 1296 h 84105"/>
              <a:gd name="connsiteX2" fmla="*/ 132846 w 228321"/>
              <a:gd name="connsiteY2" fmla="*/ 23521 h 84105"/>
              <a:gd name="connsiteX3" fmla="*/ 193171 w 228321"/>
              <a:gd name="connsiteY3" fmla="*/ 61621 h 84105"/>
              <a:gd name="connsiteX4" fmla="*/ 228096 w 228321"/>
              <a:gd name="connsiteY4" fmla="*/ 83846 h 84105"/>
              <a:gd name="connsiteX5" fmla="*/ 205871 w 228321"/>
              <a:gd name="connsiteY5" fmla="*/ 47333 h 84105"/>
              <a:gd name="connsiteX6" fmla="*/ 161421 w 228321"/>
              <a:gd name="connsiteY6" fmla="*/ 25108 h 84105"/>
              <a:gd name="connsiteX7" fmla="*/ 1083 w 228321"/>
              <a:gd name="connsiteY7" fmla="*/ 61621 h 841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28321" h="84105">
                <a:moveTo>
                  <a:pt x="1083" y="61621"/>
                </a:moveTo>
                <a:cubicBezTo>
                  <a:pt x="-10294" y="57652"/>
                  <a:pt x="71198" y="7646"/>
                  <a:pt x="93158" y="1296"/>
                </a:cubicBezTo>
                <a:cubicBezTo>
                  <a:pt x="115119" y="-5054"/>
                  <a:pt x="116177" y="13467"/>
                  <a:pt x="132846" y="23521"/>
                </a:cubicBezTo>
                <a:cubicBezTo>
                  <a:pt x="149515" y="33575"/>
                  <a:pt x="177296" y="51567"/>
                  <a:pt x="193171" y="61621"/>
                </a:cubicBezTo>
                <a:cubicBezTo>
                  <a:pt x="209046" y="71675"/>
                  <a:pt x="225979" y="86227"/>
                  <a:pt x="228096" y="83846"/>
                </a:cubicBezTo>
                <a:cubicBezTo>
                  <a:pt x="230213" y="81465"/>
                  <a:pt x="216984" y="57123"/>
                  <a:pt x="205871" y="47333"/>
                </a:cubicBezTo>
                <a:cubicBezTo>
                  <a:pt x="194759" y="37543"/>
                  <a:pt x="192906" y="26166"/>
                  <a:pt x="161421" y="25108"/>
                </a:cubicBezTo>
                <a:cubicBezTo>
                  <a:pt x="129936" y="24050"/>
                  <a:pt x="12460" y="65590"/>
                  <a:pt x="1083" y="616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フリーフォーム: 図形 54">
            <a:extLst>
              <a:ext uri="{FF2B5EF4-FFF2-40B4-BE49-F238E27FC236}">
                <a16:creationId xmlns:a16="http://schemas.microsoft.com/office/drawing/2014/main" id="{9E894C2D-DED0-44FB-B0A5-4BAABA2F32B3}"/>
              </a:ext>
            </a:extLst>
          </p:cNvPr>
          <p:cNvSpPr/>
          <p:nvPr/>
        </p:nvSpPr>
        <p:spPr>
          <a:xfrm>
            <a:off x="5884863" y="5365175"/>
            <a:ext cx="259509" cy="72013"/>
          </a:xfrm>
          <a:custGeom>
            <a:avLst/>
            <a:gdLst>
              <a:gd name="connsiteX0" fmla="*/ 0 w 259509"/>
              <a:gd name="connsiteY0" fmla="*/ 72013 h 72013"/>
              <a:gd name="connsiteX1" fmla="*/ 203200 w 259509"/>
              <a:gd name="connsiteY1" fmla="*/ 30738 h 72013"/>
              <a:gd name="connsiteX2" fmla="*/ 258762 w 259509"/>
              <a:gd name="connsiteY2" fmla="*/ 575 h 72013"/>
              <a:gd name="connsiteX3" fmla="*/ 231775 w 259509"/>
              <a:gd name="connsiteY3" fmla="*/ 11688 h 72013"/>
              <a:gd name="connsiteX4" fmla="*/ 182562 w 259509"/>
              <a:gd name="connsiteY4" fmla="*/ 21213 h 72013"/>
              <a:gd name="connsiteX5" fmla="*/ 0 w 259509"/>
              <a:gd name="connsiteY5" fmla="*/ 72013 h 720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9509" h="72013">
                <a:moveTo>
                  <a:pt x="0" y="72013"/>
                </a:moveTo>
                <a:cubicBezTo>
                  <a:pt x="80036" y="57328"/>
                  <a:pt x="160073" y="42644"/>
                  <a:pt x="203200" y="30738"/>
                </a:cubicBezTo>
                <a:cubicBezTo>
                  <a:pt x="246327" y="18832"/>
                  <a:pt x="258762" y="575"/>
                  <a:pt x="258762" y="575"/>
                </a:cubicBezTo>
                <a:cubicBezTo>
                  <a:pt x="263524" y="-2600"/>
                  <a:pt x="244475" y="8248"/>
                  <a:pt x="231775" y="11688"/>
                </a:cubicBezTo>
                <a:cubicBezTo>
                  <a:pt x="219075" y="15128"/>
                  <a:pt x="182562" y="21213"/>
                  <a:pt x="182562" y="21213"/>
                </a:cubicBezTo>
                <a:lnTo>
                  <a:pt x="0" y="72013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フリーフォーム: 図形 55">
            <a:extLst>
              <a:ext uri="{FF2B5EF4-FFF2-40B4-BE49-F238E27FC236}">
                <a16:creationId xmlns:a16="http://schemas.microsoft.com/office/drawing/2014/main" id="{113AA620-1981-4E6C-BE0A-53C27D24BA37}"/>
              </a:ext>
            </a:extLst>
          </p:cNvPr>
          <p:cNvSpPr/>
          <p:nvPr/>
        </p:nvSpPr>
        <p:spPr>
          <a:xfrm>
            <a:off x="6351458" y="5294172"/>
            <a:ext cx="141646" cy="51468"/>
          </a:xfrm>
          <a:custGeom>
            <a:avLst/>
            <a:gdLst>
              <a:gd name="connsiteX0" fmla="*/ 141417 w 141646"/>
              <a:gd name="connsiteY0" fmla="*/ 141 h 51468"/>
              <a:gd name="connsiteX1" fmla="*/ 90617 w 141646"/>
              <a:gd name="connsiteY1" fmla="*/ 50941 h 51468"/>
              <a:gd name="connsiteX2" fmla="*/ 130 w 141646"/>
              <a:gd name="connsiteY2" fmla="*/ 27128 h 51468"/>
              <a:gd name="connsiteX3" fmla="*/ 71567 w 141646"/>
              <a:gd name="connsiteY3" fmla="*/ 35066 h 51468"/>
              <a:gd name="connsiteX4" fmla="*/ 141417 w 141646"/>
              <a:gd name="connsiteY4" fmla="*/ 141 h 514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1646" h="51468">
                <a:moveTo>
                  <a:pt x="141417" y="141"/>
                </a:moveTo>
                <a:cubicBezTo>
                  <a:pt x="144592" y="2787"/>
                  <a:pt x="114165" y="46443"/>
                  <a:pt x="90617" y="50941"/>
                </a:cubicBezTo>
                <a:cubicBezTo>
                  <a:pt x="67069" y="55439"/>
                  <a:pt x="3305" y="29774"/>
                  <a:pt x="130" y="27128"/>
                </a:cubicBezTo>
                <a:cubicBezTo>
                  <a:pt x="-3045" y="24482"/>
                  <a:pt x="52782" y="37447"/>
                  <a:pt x="71567" y="35066"/>
                </a:cubicBezTo>
                <a:cubicBezTo>
                  <a:pt x="90352" y="32685"/>
                  <a:pt x="138242" y="-2505"/>
                  <a:pt x="141417" y="1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フリーフォーム: 図形 56">
            <a:extLst>
              <a:ext uri="{FF2B5EF4-FFF2-40B4-BE49-F238E27FC236}">
                <a16:creationId xmlns:a16="http://schemas.microsoft.com/office/drawing/2014/main" id="{EE79D4FB-0BBB-4A21-ADE5-CBFBC42330D8}"/>
              </a:ext>
            </a:extLst>
          </p:cNvPr>
          <p:cNvSpPr/>
          <p:nvPr/>
        </p:nvSpPr>
        <p:spPr>
          <a:xfrm>
            <a:off x="6140099" y="5305754"/>
            <a:ext cx="228488" cy="55319"/>
          </a:xfrm>
          <a:custGeom>
            <a:avLst/>
            <a:gdLst>
              <a:gd name="connsiteX0" fmla="*/ 351 w 228488"/>
              <a:gd name="connsiteY0" fmla="*/ 44121 h 55319"/>
              <a:gd name="connsiteX1" fmla="*/ 103539 w 228488"/>
              <a:gd name="connsiteY1" fmla="*/ 55234 h 55319"/>
              <a:gd name="connsiteX2" fmla="*/ 168626 w 228488"/>
              <a:gd name="connsiteY2" fmla="*/ 37771 h 55319"/>
              <a:gd name="connsiteX3" fmla="*/ 222601 w 228488"/>
              <a:gd name="connsiteY3" fmla="*/ 2846 h 55319"/>
              <a:gd name="connsiteX4" fmla="*/ 222601 w 228488"/>
              <a:gd name="connsiteY4" fmla="*/ 4434 h 55319"/>
              <a:gd name="connsiteX5" fmla="*/ 182914 w 228488"/>
              <a:gd name="connsiteY5" fmla="*/ 23484 h 55319"/>
              <a:gd name="connsiteX6" fmla="*/ 141639 w 228488"/>
              <a:gd name="connsiteY6" fmla="*/ 36184 h 55319"/>
              <a:gd name="connsiteX7" fmla="*/ 351 w 228488"/>
              <a:gd name="connsiteY7" fmla="*/ 44121 h 553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28488" h="55319">
                <a:moveTo>
                  <a:pt x="351" y="44121"/>
                </a:moveTo>
                <a:cubicBezTo>
                  <a:pt x="-5999" y="47296"/>
                  <a:pt x="75493" y="56292"/>
                  <a:pt x="103539" y="55234"/>
                </a:cubicBezTo>
                <a:cubicBezTo>
                  <a:pt x="131585" y="54176"/>
                  <a:pt x="148782" y="46502"/>
                  <a:pt x="168626" y="37771"/>
                </a:cubicBezTo>
                <a:cubicBezTo>
                  <a:pt x="188470" y="29040"/>
                  <a:pt x="222601" y="2846"/>
                  <a:pt x="222601" y="2846"/>
                </a:cubicBezTo>
                <a:cubicBezTo>
                  <a:pt x="231597" y="-2710"/>
                  <a:pt x="229215" y="994"/>
                  <a:pt x="222601" y="4434"/>
                </a:cubicBezTo>
                <a:cubicBezTo>
                  <a:pt x="215987" y="7874"/>
                  <a:pt x="196408" y="18192"/>
                  <a:pt x="182914" y="23484"/>
                </a:cubicBezTo>
                <a:cubicBezTo>
                  <a:pt x="169420" y="28776"/>
                  <a:pt x="168097" y="34332"/>
                  <a:pt x="141639" y="36184"/>
                </a:cubicBezTo>
                <a:cubicBezTo>
                  <a:pt x="115181" y="38036"/>
                  <a:pt x="6701" y="40946"/>
                  <a:pt x="351" y="441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フリーフォーム: 図形 57">
            <a:extLst>
              <a:ext uri="{FF2B5EF4-FFF2-40B4-BE49-F238E27FC236}">
                <a16:creationId xmlns:a16="http://schemas.microsoft.com/office/drawing/2014/main" id="{44874DD5-55F9-4C37-9980-6C3461E47279}"/>
              </a:ext>
            </a:extLst>
          </p:cNvPr>
          <p:cNvSpPr/>
          <p:nvPr/>
        </p:nvSpPr>
        <p:spPr>
          <a:xfrm>
            <a:off x="5895171" y="5395191"/>
            <a:ext cx="357247" cy="59653"/>
          </a:xfrm>
          <a:custGeom>
            <a:avLst/>
            <a:gdLst>
              <a:gd name="connsiteX0" fmla="*/ 804 w 357247"/>
              <a:gd name="connsiteY0" fmla="*/ 54697 h 59653"/>
              <a:gd name="connsiteX1" fmla="*/ 145267 w 357247"/>
              <a:gd name="connsiteY1" fmla="*/ 46759 h 59653"/>
              <a:gd name="connsiteX2" fmla="*/ 353229 w 357247"/>
              <a:gd name="connsiteY2" fmla="*/ 722 h 59653"/>
              <a:gd name="connsiteX3" fmla="*/ 277029 w 357247"/>
              <a:gd name="connsiteY3" fmla="*/ 21359 h 59653"/>
              <a:gd name="connsiteX4" fmla="*/ 208767 w 357247"/>
              <a:gd name="connsiteY4" fmla="*/ 57872 h 59653"/>
              <a:gd name="connsiteX5" fmla="*/ 804 w 357247"/>
              <a:gd name="connsiteY5" fmla="*/ 54697 h 596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7247" h="59653">
                <a:moveTo>
                  <a:pt x="804" y="54697"/>
                </a:moveTo>
                <a:cubicBezTo>
                  <a:pt x="-9779" y="52845"/>
                  <a:pt x="86530" y="55755"/>
                  <a:pt x="145267" y="46759"/>
                </a:cubicBezTo>
                <a:cubicBezTo>
                  <a:pt x="204004" y="37763"/>
                  <a:pt x="331269" y="4955"/>
                  <a:pt x="353229" y="722"/>
                </a:cubicBezTo>
                <a:cubicBezTo>
                  <a:pt x="375189" y="-3511"/>
                  <a:pt x="301106" y="11834"/>
                  <a:pt x="277029" y="21359"/>
                </a:cubicBezTo>
                <a:cubicBezTo>
                  <a:pt x="252952" y="30884"/>
                  <a:pt x="252423" y="53110"/>
                  <a:pt x="208767" y="57872"/>
                </a:cubicBezTo>
                <a:cubicBezTo>
                  <a:pt x="165111" y="62634"/>
                  <a:pt x="11387" y="56549"/>
                  <a:pt x="804" y="546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フリーフォーム: 図形 58">
            <a:extLst>
              <a:ext uri="{FF2B5EF4-FFF2-40B4-BE49-F238E27FC236}">
                <a16:creationId xmlns:a16="http://schemas.microsoft.com/office/drawing/2014/main" id="{5E532D10-2195-40E5-B299-7A378ADD8502}"/>
              </a:ext>
            </a:extLst>
          </p:cNvPr>
          <p:cNvSpPr/>
          <p:nvPr/>
        </p:nvSpPr>
        <p:spPr>
          <a:xfrm>
            <a:off x="6238860" y="5368561"/>
            <a:ext cx="193694" cy="49744"/>
          </a:xfrm>
          <a:custGeom>
            <a:avLst/>
            <a:gdLst>
              <a:gd name="connsiteX0" fmla="*/ 15 w 193694"/>
              <a:gd name="connsiteY0" fmla="*/ 49577 h 49744"/>
              <a:gd name="connsiteX1" fmla="*/ 85740 w 193694"/>
              <a:gd name="connsiteY1" fmla="*/ 27352 h 49744"/>
              <a:gd name="connsiteX2" fmla="*/ 125428 w 193694"/>
              <a:gd name="connsiteY2" fmla="*/ 14652 h 49744"/>
              <a:gd name="connsiteX3" fmla="*/ 193690 w 193694"/>
              <a:gd name="connsiteY3" fmla="*/ 364 h 49744"/>
              <a:gd name="connsiteX4" fmla="*/ 128603 w 193694"/>
              <a:gd name="connsiteY4" fmla="*/ 5127 h 49744"/>
              <a:gd name="connsiteX5" fmla="*/ 79390 w 193694"/>
              <a:gd name="connsiteY5" fmla="*/ 14652 h 49744"/>
              <a:gd name="connsiteX6" fmla="*/ 15 w 193694"/>
              <a:gd name="connsiteY6" fmla="*/ 49577 h 497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3694" h="49744">
                <a:moveTo>
                  <a:pt x="15" y="49577"/>
                </a:moveTo>
                <a:cubicBezTo>
                  <a:pt x="1073" y="51694"/>
                  <a:pt x="64838" y="33173"/>
                  <a:pt x="85740" y="27352"/>
                </a:cubicBezTo>
                <a:cubicBezTo>
                  <a:pt x="106642" y="21531"/>
                  <a:pt x="107436" y="19150"/>
                  <a:pt x="125428" y="14652"/>
                </a:cubicBezTo>
                <a:cubicBezTo>
                  <a:pt x="143420" y="10154"/>
                  <a:pt x="193161" y="1951"/>
                  <a:pt x="193690" y="364"/>
                </a:cubicBezTo>
                <a:cubicBezTo>
                  <a:pt x="194219" y="-1223"/>
                  <a:pt x="147653" y="2746"/>
                  <a:pt x="128603" y="5127"/>
                </a:cubicBezTo>
                <a:cubicBezTo>
                  <a:pt x="109553" y="7508"/>
                  <a:pt x="106377" y="7773"/>
                  <a:pt x="79390" y="14652"/>
                </a:cubicBezTo>
                <a:cubicBezTo>
                  <a:pt x="52403" y="21531"/>
                  <a:pt x="-1043" y="47460"/>
                  <a:pt x="15" y="495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フリーフォーム: 図形 59">
            <a:extLst>
              <a:ext uri="{FF2B5EF4-FFF2-40B4-BE49-F238E27FC236}">
                <a16:creationId xmlns:a16="http://schemas.microsoft.com/office/drawing/2014/main" id="{1E760AD4-D811-4B79-9DE0-E39695473EDE}"/>
              </a:ext>
            </a:extLst>
          </p:cNvPr>
          <p:cNvSpPr/>
          <p:nvPr/>
        </p:nvSpPr>
        <p:spPr>
          <a:xfrm>
            <a:off x="5884836" y="5483225"/>
            <a:ext cx="447713" cy="22340"/>
          </a:xfrm>
          <a:custGeom>
            <a:avLst/>
            <a:gdLst>
              <a:gd name="connsiteX0" fmla="*/ 27 w 447713"/>
              <a:gd name="connsiteY0" fmla="*/ 11113 h 22340"/>
              <a:gd name="connsiteX1" fmla="*/ 227039 w 447713"/>
              <a:gd name="connsiteY1" fmla="*/ 15875 h 22340"/>
              <a:gd name="connsiteX2" fmla="*/ 368327 w 447713"/>
              <a:gd name="connsiteY2" fmla="*/ 22225 h 22340"/>
              <a:gd name="connsiteX3" fmla="*/ 447702 w 447713"/>
              <a:gd name="connsiteY3" fmla="*/ 19050 h 22340"/>
              <a:gd name="connsiteX4" fmla="*/ 373089 w 447713"/>
              <a:gd name="connsiteY4" fmla="*/ 7938 h 22340"/>
              <a:gd name="connsiteX5" fmla="*/ 244502 w 447713"/>
              <a:gd name="connsiteY5" fmla="*/ 0 h 22340"/>
              <a:gd name="connsiteX6" fmla="*/ 27 w 447713"/>
              <a:gd name="connsiteY6" fmla="*/ 11113 h 223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7713" h="22340">
                <a:moveTo>
                  <a:pt x="27" y="11113"/>
                </a:moveTo>
                <a:cubicBezTo>
                  <a:pt x="-2883" y="13759"/>
                  <a:pt x="227039" y="15875"/>
                  <a:pt x="227039" y="15875"/>
                </a:cubicBezTo>
                <a:cubicBezTo>
                  <a:pt x="288422" y="17727"/>
                  <a:pt x="331550" y="21696"/>
                  <a:pt x="368327" y="22225"/>
                </a:cubicBezTo>
                <a:cubicBezTo>
                  <a:pt x="405104" y="22754"/>
                  <a:pt x="446908" y="21431"/>
                  <a:pt x="447702" y="19050"/>
                </a:cubicBezTo>
                <a:cubicBezTo>
                  <a:pt x="448496" y="16669"/>
                  <a:pt x="406956" y="11113"/>
                  <a:pt x="373089" y="7938"/>
                </a:cubicBezTo>
                <a:cubicBezTo>
                  <a:pt x="339222" y="4763"/>
                  <a:pt x="306414" y="0"/>
                  <a:pt x="244502" y="0"/>
                </a:cubicBezTo>
                <a:cubicBezTo>
                  <a:pt x="182590" y="0"/>
                  <a:pt x="2937" y="8467"/>
                  <a:pt x="27" y="111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フリーフォーム: 図形 60">
            <a:extLst>
              <a:ext uri="{FF2B5EF4-FFF2-40B4-BE49-F238E27FC236}">
                <a16:creationId xmlns:a16="http://schemas.microsoft.com/office/drawing/2014/main" id="{A1ED23B2-40C2-4A2B-88CC-8636CBDCF4E1}"/>
              </a:ext>
            </a:extLst>
          </p:cNvPr>
          <p:cNvSpPr/>
          <p:nvPr/>
        </p:nvSpPr>
        <p:spPr>
          <a:xfrm>
            <a:off x="6366034" y="5367338"/>
            <a:ext cx="141349" cy="90875"/>
          </a:xfrm>
          <a:custGeom>
            <a:avLst/>
            <a:gdLst>
              <a:gd name="connsiteX0" fmla="*/ 141129 w 141349"/>
              <a:gd name="connsiteY0" fmla="*/ 0 h 90875"/>
              <a:gd name="connsiteX1" fmla="*/ 49054 w 141349"/>
              <a:gd name="connsiteY1" fmla="*/ 39687 h 90875"/>
              <a:gd name="connsiteX2" fmla="*/ 3016 w 141349"/>
              <a:gd name="connsiteY2" fmla="*/ 90487 h 90875"/>
              <a:gd name="connsiteX3" fmla="*/ 6191 w 141349"/>
              <a:gd name="connsiteY3" fmla="*/ 61912 h 90875"/>
              <a:gd name="connsiteX4" fmla="*/ 20479 w 141349"/>
              <a:gd name="connsiteY4" fmla="*/ 39687 h 90875"/>
              <a:gd name="connsiteX5" fmla="*/ 141129 w 141349"/>
              <a:gd name="connsiteY5" fmla="*/ 0 h 908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1349" h="90875">
                <a:moveTo>
                  <a:pt x="141129" y="0"/>
                </a:moveTo>
                <a:cubicBezTo>
                  <a:pt x="145891" y="0"/>
                  <a:pt x="72073" y="24606"/>
                  <a:pt x="49054" y="39687"/>
                </a:cubicBezTo>
                <a:cubicBezTo>
                  <a:pt x="26035" y="54768"/>
                  <a:pt x="10160" y="86783"/>
                  <a:pt x="3016" y="90487"/>
                </a:cubicBezTo>
                <a:cubicBezTo>
                  <a:pt x="-4128" y="94191"/>
                  <a:pt x="3281" y="70379"/>
                  <a:pt x="6191" y="61912"/>
                </a:cubicBezTo>
                <a:cubicBezTo>
                  <a:pt x="9101" y="53445"/>
                  <a:pt x="2487" y="49212"/>
                  <a:pt x="20479" y="39687"/>
                </a:cubicBezTo>
                <a:cubicBezTo>
                  <a:pt x="38471" y="30162"/>
                  <a:pt x="136367" y="0"/>
                  <a:pt x="141129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フリーフォーム: 図形 62">
            <a:extLst>
              <a:ext uri="{FF2B5EF4-FFF2-40B4-BE49-F238E27FC236}">
                <a16:creationId xmlns:a16="http://schemas.microsoft.com/office/drawing/2014/main" id="{E0B9E584-BFDC-4F3E-A24D-25C205A5903D}"/>
              </a:ext>
            </a:extLst>
          </p:cNvPr>
          <p:cNvSpPr/>
          <p:nvPr/>
        </p:nvSpPr>
        <p:spPr>
          <a:xfrm>
            <a:off x="5873705" y="4125741"/>
            <a:ext cx="176767" cy="221707"/>
          </a:xfrm>
          <a:custGeom>
            <a:avLst/>
            <a:gdLst>
              <a:gd name="connsiteX0" fmla="*/ 45 w 176767"/>
              <a:gd name="connsiteY0" fmla="*/ 172 h 221707"/>
              <a:gd name="connsiteX1" fmla="*/ 117520 w 176767"/>
              <a:gd name="connsiteY1" fmla="*/ 92247 h 221707"/>
              <a:gd name="connsiteX2" fmla="*/ 174670 w 176767"/>
              <a:gd name="connsiteY2" fmla="*/ 219247 h 221707"/>
              <a:gd name="connsiteX3" fmla="*/ 163558 w 176767"/>
              <a:gd name="connsiteY3" fmla="*/ 173209 h 221707"/>
              <a:gd name="connsiteX4" fmla="*/ 155620 w 176767"/>
              <a:gd name="connsiteY4" fmla="*/ 136697 h 221707"/>
              <a:gd name="connsiteX5" fmla="*/ 142920 w 176767"/>
              <a:gd name="connsiteY5" fmla="*/ 111297 h 221707"/>
              <a:gd name="connsiteX6" fmla="*/ 131808 w 176767"/>
              <a:gd name="connsiteY6" fmla="*/ 70022 h 221707"/>
              <a:gd name="connsiteX7" fmla="*/ 45 w 176767"/>
              <a:gd name="connsiteY7" fmla="*/ 172 h 2217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6767" h="221707">
                <a:moveTo>
                  <a:pt x="45" y="172"/>
                </a:moveTo>
                <a:cubicBezTo>
                  <a:pt x="-2336" y="3876"/>
                  <a:pt x="88416" y="55735"/>
                  <a:pt x="117520" y="92247"/>
                </a:cubicBezTo>
                <a:cubicBezTo>
                  <a:pt x="146624" y="128759"/>
                  <a:pt x="166997" y="205753"/>
                  <a:pt x="174670" y="219247"/>
                </a:cubicBezTo>
                <a:cubicBezTo>
                  <a:pt x="182343" y="232741"/>
                  <a:pt x="166733" y="186967"/>
                  <a:pt x="163558" y="173209"/>
                </a:cubicBezTo>
                <a:cubicBezTo>
                  <a:pt x="160383" y="159451"/>
                  <a:pt x="159060" y="147016"/>
                  <a:pt x="155620" y="136697"/>
                </a:cubicBezTo>
                <a:cubicBezTo>
                  <a:pt x="152180" y="126378"/>
                  <a:pt x="146889" y="122409"/>
                  <a:pt x="142920" y="111297"/>
                </a:cubicBezTo>
                <a:cubicBezTo>
                  <a:pt x="138951" y="100185"/>
                  <a:pt x="153239" y="86426"/>
                  <a:pt x="131808" y="70022"/>
                </a:cubicBezTo>
                <a:cubicBezTo>
                  <a:pt x="110377" y="53618"/>
                  <a:pt x="2426" y="-3532"/>
                  <a:pt x="45" y="1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4" name="フリーフォーム: 図形 1023">
            <a:extLst>
              <a:ext uri="{FF2B5EF4-FFF2-40B4-BE49-F238E27FC236}">
                <a16:creationId xmlns:a16="http://schemas.microsoft.com/office/drawing/2014/main" id="{2B33CA38-49BB-4D24-9A91-20EFAD0578C8}"/>
              </a:ext>
            </a:extLst>
          </p:cNvPr>
          <p:cNvSpPr/>
          <p:nvPr/>
        </p:nvSpPr>
        <p:spPr>
          <a:xfrm>
            <a:off x="5682016" y="4259250"/>
            <a:ext cx="121959" cy="125436"/>
          </a:xfrm>
          <a:custGeom>
            <a:avLst/>
            <a:gdLst>
              <a:gd name="connsiteX0" fmla="*/ 121884 w 121959"/>
              <a:gd name="connsiteY0" fmla="*/ 13 h 125436"/>
              <a:gd name="connsiteX1" fmla="*/ 23459 w 121959"/>
              <a:gd name="connsiteY1" fmla="*/ 79388 h 125436"/>
              <a:gd name="connsiteX2" fmla="*/ 5997 w 121959"/>
              <a:gd name="connsiteY2" fmla="*/ 125425 h 125436"/>
              <a:gd name="connsiteX3" fmla="*/ 5997 w 121959"/>
              <a:gd name="connsiteY3" fmla="*/ 84150 h 125436"/>
              <a:gd name="connsiteX4" fmla="*/ 5997 w 121959"/>
              <a:gd name="connsiteY4" fmla="*/ 73038 h 125436"/>
              <a:gd name="connsiteX5" fmla="*/ 121884 w 121959"/>
              <a:gd name="connsiteY5" fmla="*/ 13 h 125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1959" h="125436">
                <a:moveTo>
                  <a:pt x="121884" y="13"/>
                </a:moveTo>
                <a:cubicBezTo>
                  <a:pt x="124794" y="1071"/>
                  <a:pt x="42773" y="58486"/>
                  <a:pt x="23459" y="79388"/>
                </a:cubicBezTo>
                <a:cubicBezTo>
                  <a:pt x="4145" y="100290"/>
                  <a:pt x="8907" y="124631"/>
                  <a:pt x="5997" y="125425"/>
                </a:cubicBezTo>
                <a:cubicBezTo>
                  <a:pt x="3087" y="126219"/>
                  <a:pt x="5997" y="84150"/>
                  <a:pt x="5997" y="84150"/>
                </a:cubicBezTo>
                <a:cubicBezTo>
                  <a:pt x="5997" y="75419"/>
                  <a:pt x="-7497" y="83621"/>
                  <a:pt x="5997" y="73038"/>
                </a:cubicBezTo>
                <a:cubicBezTo>
                  <a:pt x="19491" y="62455"/>
                  <a:pt x="118974" y="-1045"/>
                  <a:pt x="121884" y="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5" name="フリーフォーム: 図形 1024">
            <a:extLst>
              <a:ext uri="{FF2B5EF4-FFF2-40B4-BE49-F238E27FC236}">
                <a16:creationId xmlns:a16="http://schemas.microsoft.com/office/drawing/2014/main" id="{62B68D07-4D5F-4CAB-9859-A690110EA91C}"/>
              </a:ext>
            </a:extLst>
          </p:cNvPr>
          <p:cNvSpPr/>
          <p:nvPr/>
        </p:nvSpPr>
        <p:spPr>
          <a:xfrm>
            <a:off x="5186348" y="4379579"/>
            <a:ext cx="289746" cy="40311"/>
          </a:xfrm>
          <a:custGeom>
            <a:avLst/>
            <a:gdLst>
              <a:gd name="connsiteX0" fmla="*/ 15 w 289746"/>
              <a:gd name="connsiteY0" fmla="*/ 334 h 40311"/>
              <a:gd name="connsiteX1" fmla="*/ 157177 w 289746"/>
              <a:gd name="connsiteY1" fmla="*/ 20971 h 40311"/>
              <a:gd name="connsiteX2" fmla="*/ 288940 w 289746"/>
              <a:gd name="connsiteY2" fmla="*/ 20971 h 40311"/>
              <a:gd name="connsiteX3" fmla="*/ 209565 w 289746"/>
              <a:gd name="connsiteY3" fmla="*/ 28909 h 40311"/>
              <a:gd name="connsiteX4" fmla="*/ 147652 w 289746"/>
              <a:gd name="connsiteY4" fmla="*/ 40021 h 40311"/>
              <a:gd name="connsiteX5" fmla="*/ 15 w 289746"/>
              <a:gd name="connsiteY5" fmla="*/ 334 h 403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9746" h="40311">
                <a:moveTo>
                  <a:pt x="15" y="334"/>
                </a:moveTo>
                <a:cubicBezTo>
                  <a:pt x="1602" y="-2841"/>
                  <a:pt x="109023" y="17532"/>
                  <a:pt x="157177" y="20971"/>
                </a:cubicBezTo>
                <a:cubicBezTo>
                  <a:pt x="205331" y="24410"/>
                  <a:pt x="280209" y="19648"/>
                  <a:pt x="288940" y="20971"/>
                </a:cubicBezTo>
                <a:cubicBezTo>
                  <a:pt x="297671" y="22294"/>
                  <a:pt x="233113" y="25734"/>
                  <a:pt x="209565" y="28909"/>
                </a:cubicBezTo>
                <a:cubicBezTo>
                  <a:pt x="186017" y="32084"/>
                  <a:pt x="177814" y="42138"/>
                  <a:pt x="147652" y="40021"/>
                </a:cubicBezTo>
                <a:cubicBezTo>
                  <a:pt x="117490" y="37904"/>
                  <a:pt x="-1572" y="3509"/>
                  <a:pt x="15" y="3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7" name="フリーフォーム: 図形 1026">
            <a:extLst>
              <a:ext uri="{FF2B5EF4-FFF2-40B4-BE49-F238E27FC236}">
                <a16:creationId xmlns:a16="http://schemas.microsoft.com/office/drawing/2014/main" id="{0C4603B5-0110-4FB1-87B8-224BA49AE696}"/>
              </a:ext>
            </a:extLst>
          </p:cNvPr>
          <p:cNvSpPr/>
          <p:nvPr/>
        </p:nvSpPr>
        <p:spPr>
          <a:xfrm>
            <a:off x="5992775" y="3671510"/>
            <a:ext cx="88539" cy="232785"/>
          </a:xfrm>
          <a:custGeom>
            <a:avLst/>
            <a:gdLst>
              <a:gd name="connsiteX0" fmla="*/ 81000 w 88539"/>
              <a:gd name="connsiteY0" fmla="*/ 378 h 232785"/>
              <a:gd name="connsiteX1" fmla="*/ 23850 w 88539"/>
              <a:gd name="connsiteY1" fmla="*/ 84515 h 232785"/>
              <a:gd name="connsiteX2" fmla="*/ 87350 w 88539"/>
              <a:gd name="connsiteY2" fmla="*/ 228978 h 232785"/>
              <a:gd name="connsiteX3" fmla="*/ 60363 w 88539"/>
              <a:gd name="connsiteY3" fmla="*/ 184528 h 232785"/>
              <a:gd name="connsiteX4" fmla="*/ 38 w 88539"/>
              <a:gd name="connsiteY4" fmla="*/ 116265 h 232785"/>
              <a:gd name="connsiteX5" fmla="*/ 81000 w 88539"/>
              <a:gd name="connsiteY5" fmla="*/ 378 h 232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8539" h="232785">
                <a:moveTo>
                  <a:pt x="81000" y="378"/>
                </a:moveTo>
                <a:cubicBezTo>
                  <a:pt x="84969" y="-4914"/>
                  <a:pt x="22792" y="46415"/>
                  <a:pt x="23850" y="84515"/>
                </a:cubicBezTo>
                <a:cubicBezTo>
                  <a:pt x="24908" y="122615"/>
                  <a:pt x="81265" y="212309"/>
                  <a:pt x="87350" y="228978"/>
                </a:cubicBezTo>
                <a:cubicBezTo>
                  <a:pt x="93435" y="245647"/>
                  <a:pt x="74915" y="203313"/>
                  <a:pt x="60363" y="184528"/>
                </a:cubicBezTo>
                <a:cubicBezTo>
                  <a:pt x="45811" y="165743"/>
                  <a:pt x="-1549" y="142988"/>
                  <a:pt x="38" y="116265"/>
                </a:cubicBezTo>
                <a:cubicBezTo>
                  <a:pt x="1625" y="89542"/>
                  <a:pt x="77031" y="5670"/>
                  <a:pt x="81000" y="3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8" name="フリーフォーム: 図形 1027">
            <a:extLst>
              <a:ext uri="{FF2B5EF4-FFF2-40B4-BE49-F238E27FC236}">
                <a16:creationId xmlns:a16="http://schemas.microsoft.com/office/drawing/2014/main" id="{CDD9D0E5-F360-419D-AFCE-6B8310C02334}"/>
              </a:ext>
            </a:extLst>
          </p:cNvPr>
          <p:cNvSpPr/>
          <p:nvPr/>
        </p:nvSpPr>
        <p:spPr>
          <a:xfrm>
            <a:off x="6730525" y="3739623"/>
            <a:ext cx="160148" cy="454967"/>
          </a:xfrm>
          <a:custGeom>
            <a:avLst/>
            <a:gdLst>
              <a:gd name="connsiteX0" fmla="*/ 2592 w 160148"/>
              <a:gd name="connsiteY0" fmla="*/ 4760 h 454967"/>
              <a:gd name="connsiteX1" fmla="*/ 6825 w 160148"/>
              <a:gd name="connsiteY1" fmla="*/ 91544 h 454967"/>
              <a:gd name="connsiteX2" fmla="*/ 55508 w 160148"/>
              <a:gd name="connsiteY2" fmla="*/ 220660 h 454967"/>
              <a:gd name="connsiteX3" fmla="*/ 83025 w 160148"/>
              <a:gd name="connsiteY3" fmla="*/ 315910 h 454967"/>
              <a:gd name="connsiteX4" fmla="*/ 159225 w 160148"/>
              <a:gd name="connsiteY4" fmla="*/ 453494 h 454967"/>
              <a:gd name="connsiteX5" fmla="*/ 119008 w 160148"/>
              <a:gd name="connsiteY5" fmla="*/ 379410 h 454967"/>
              <a:gd name="connsiteX6" fmla="*/ 27992 w 160148"/>
              <a:gd name="connsiteY6" fmla="*/ 237594 h 454967"/>
              <a:gd name="connsiteX7" fmla="*/ 2592 w 160148"/>
              <a:gd name="connsiteY7" fmla="*/ 4760 h 4549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0148" h="454967">
                <a:moveTo>
                  <a:pt x="2592" y="4760"/>
                </a:moveTo>
                <a:cubicBezTo>
                  <a:pt x="-936" y="-19582"/>
                  <a:pt x="-1994" y="55561"/>
                  <a:pt x="6825" y="91544"/>
                </a:cubicBezTo>
                <a:cubicBezTo>
                  <a:pt x="15644" y="127527"/>
                  <a:pt x="42808" y="183266"/>
                  <a:pt x="55508" y="220660"/>
                </a:cubicBezTo>
                <a:cubicBezTo>
                  <a:pt x="68208" y="258054"/>
                  <a:pt x="65739" y="277104"/>
                  <a:pt x="83025" y="315910"/>
                </a:cubicBezTo>
                <a:cubicBezTo>
                  <a:pt x="100311" y="354716"/>
                  <a:pt x="153228" y="442911"/>
                  <a:pt x="159225" y="453494"/>
                </a:cubicBezTo>
                <a:cubicBezTo>
                  <a:pt x="165222" y="464077"/>
                  <a:pt x="140880" y="415393"/>
                  <a:pt x="119008" y="379410"/>
                </a:cubicBezTo>
                <a:cubicBezTo>
                  <a:pt x="97136" y="343427"/>
                  <a:pt x="47748" y="294391"/>
                  <a:pt x="27992" y="237594"/>
                </a:cubicBezTo>
                <a:cubicBezTo>
                  <a:pt x="8237" y="180797"/>
                  <a:pt x="6120" y="29102"/>
                  <a:pt x="2592" y="47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9" name="フリーフォーム: 図形 1028">
            <a:extLst>
              <a:ext uri="{FF2B5EF4-FFF2-40B4-BE49-F238E27FC236}">
                <a16:creationId xmlns:a16="http://schemas.microsoft.com/office/drawing/2014/main" id="{8C3FA451-842C-4851-B87B-F9191C43FD7E}"/>
              </a:ext>
            </a:extLst>
          </p:cNvPr>
          <p:cNvSpPr/>
          <p:nvPr/>
        </p:nvSpPr>
        <p:spPr>
          <a:xfrm>
            <a:off x="6849532" y="4207710"/>
            <a:ext cx="94937" cy="547565"/>
          </a:xfrm>
          <a:custGeom>
            <a:avLst/>
            <a:gdLst>
              <a:gd name="connsiteX0" fmla="*/ 1 w 94937"/>
              <a:gd name="connsiteY0" fmla="*/ 2340 h 547565"/>
              <a:gd name="connsiteX1" fmla="*/ 67735 w 94937"/>
              <a:gd name="connsiteY1" fmla="*/ 120873 h 547565"/>
              <a:gd name="connsiteX2" fmla="*/ 93135 w 94937"/>
              <a:gd name="connsiteY2" fmla="*/ 258457 h 547565"/>
              <a:gd name="connsiteX3" fmla="*/ 91018 w 94937"/>
              <a:gd name="connsiteY3" fmla="*/ 535740 h 547565"/>
              <a:gd name="connsiteX4" fmla="*/ 76201 w 94937"/>
              <a:gd name="connsiteY4" fmla="*/ 470123 h 547565"/>
              <a:gd name="connsiteX5" fmla="*/ 65618 w 94937"/>
              <a:gd name="connsiteY5" fmla="*/ 230940 h 547565"/>
              <a:gd name="connsiteX6" fmla="*/ 1 w 94937"/>
              <a:gd name="connsiteY6" fmla="*/ 2340 h 5475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4937" h="547565">
                <a:moveTo>
                  <a:pt x="1" y="2340"/>
                </a:moveTo>
                <a:cubicBezTo>
                  <a:pt x="354" y="-16004"/>
                  <a:pt x="52213" y="78187"/>
                  <a:pt x="67735" y="120873"/>
                </a:cubicBezTo>
                <a:cubicBezTo>
                  <a:pt x="83257" y="163559"/>
                  <a:pt x="89255" y="189313"/>
                  <a:pt x="93135" y="258457"/>
                </a:cubicBezTo>
                <a:cubicBezTo>
                  <a:pt x="97015" y="327601"/>
                  <a:pt x="93840" y="500462"/>
                  <a:pt x="91018" y="535740"/>
                </a:cubicBezTo>
                <a:cubicBezTo>
                  <a:pt x="88196" y="571018"/>
                  <a:pt x="80434" y="520923"/>
                  <a:pt x="76201" y="470123"/>
                </a:cubicBezTo>
                <a:cubicBezTo>
                  <a:pt x="71968" y="419323"/>
                  <a:pt x="76201" y="304318"/>
                  <a:pt x="65618" y="230940"/>
                </a:cubicBezTo>
                <a:cubicBezTo>
                  <a:pt x="55035" y="157562"/>
                  <a:pt x="-352" y="20684"/>
                  <a:pt x="1" y="23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0" name="フリーフォーム: 図形 1029">
            <a:extLst>
              <a:ext uri="{FF2B5EF4-FFF2-40B4-BE49-F238E27FC236}">
                <a16:creationId xmlns:a16="http://schemas.microsoft.com/office/drawing/2014/main" id="{47FFB3E8-5F58-4B79-BD3F-4B1084E671C4}"/>
              </a:ext>
            </a:extLst>
          </p:cNvPr>
          <p:cNvSpPr/>
          <p:nvPr/>
        </p:nvSpPr>
        <p:spPr>
          <a:xfrm>
            <a:off x="6831993" y="4772539"/>
            <a:ext cx="119636" cy="504291"/>
          </a:xfrm>
          <a:custGeom>
            <a:avLst/>
            <a:gdLst>
              <a:gd name="connsiteX0" fmla="*/ 119140 w 119636"/>
              <a:gd name="connsiteY0" fmla="*/ 544 h 504291"/>
              <a:gd name="connsiteX1" fmla="*/ 55640 w 119636"/>
              <a:gd name="connsiteY1" fmla="*/ 182578 h 504291"/>
              <a:gd name="connsiteX2" fmla="*/ 38707 w 119636"/>
              <a:gd name="connsiteY2" fmla="*/ 275711 h 504291"/>
              <a:gd name="connsiteX3" fmla="*/ 607 w 119636"/>
              <a:gd name="connsiteY3" fmla="*/ 500078 h 504291"/>
              <a:gd name="connsiteX4" fmla="*/ 15424 w 119636"/>
              <a:gd name="connsiteY4" fmla="*/ 409061 h 504291"/>
              <a:gd name="connsiteX5" fmla="*/ 17540 w 119636"/>
              <a:gd name="connsiteY5" fmla="*/ 246078 h 504291"/>
              <a:gd name="connsiteX6" fmla="*/ 119140 w 119636"/>
              <a:gd name="connsiteY6" fmla="*/ 544 h 5042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9636" h="504291">
                <a:moveTo>
                  <a:pt x="119140" y="544"/>
                </a:moveTo>
                <a:cubicBezTo>
                  <a:pt x="125490" y="-10039"/>
                  <a:pt x="69045" y="136717"/>
                  <a:pt x="55640" y="182578"/>
                </a:cubicBezTo>
                <a:cubicBezTo>
                  <a:pt x="42235" y="228439"/>
                  <a:pt x="47879" y="222794"/>
                  <a:pt x="38707" y="275711"/>
                </a:cubicBezTo>
                <a:cubicBezTo>
                  <a:pt x="29535" y="328628"/>
                  <a:pt x="4487" y="477853"/>
                  <a:pt x="607" y="500078"/>
                </a:cubicBezTo>
                <a:cubicBezTo>
                  <a:pt x="-3274" y="522303"/>
                  <a:pt x="12602" y="451394"/>
                  <a:pt x="15424" y="409061"/>
                </a:cubicBezTo>
                <a:cubicBezTo>
                  <a:pt x="18246" y="366728"/>
                  <a:pt x="4135" y="309578"/>
                  <a:pt x="17540" y="246078"/>
                </a:cubicBezTo>
                <a:cubicBezTo>
                  <a:pt x="30945" y="182578"/>
                  <a:pt x="112790" y="11127"/>
                  <a:pt x="119140" y="54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1" name="フリーフォーム: 図形 1030">
            <a:extLst>
              <a:ext uri="{FF2B5EF4-FFF2-40B4-BE49-F238E27FC236}">
                <a16:creationId xmlns:a16="http://schemas.microsoft.com/office/drawing/2014/main" id="{EA18DDC4-6ECC-496F-A57A-E14EDDC4C7C4}"/>
              </a:ext>
            </a:extLst>
          </p:cNvPr>
          <p:cNvSpPr/>
          <p:nvPr/>
        </p:nvSpPr>
        <p:spPr>
          <a:xfrm>
            <a:off x="6742063" y="5312832"/>
            <a:ext cx="69877" cy="212505"/>
          </a:xfrm>
          <a:custGeom>
            <a:avLst/>
            <a:gdLst>
              <a:gd name="connsiteX0" fmla="*/ 69370 w 69877"/>
              <a:gd name="connsiteY0" fmla="*/ 1 h 212505"/>
              <a:gd name="connsiteX1" fmla="*/ 31270 w 69877"/>
              <a:gd name="connsiteY1" fmla="*/ 114301 h 212505"/>
              <a:gd name="connsiteX2" fmla="*/ 5870 w 69877"/>
              <a:gd name="connsiteY2" fmla="*/ 211668 h 212505"/>
              <a:gd name="connsiteX3" fmla="*/ 10104 w 69877"/>
              <a:gd name="connsiteY3" fmla="*/ 158751 h 212505"/>
              <a:gd name="connsiteX4" fmla="*/ 1637 w 69877"/>
              <a:gd name="connsiteY4" fmla="*/ 112185 h 212505"/>
              <a:gd name="connsiteX5" fmla="*/ 69370 w 69877"/>
              <a:gd name="connsiteY5" fmla="*/ 1 h 2125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9877" h="212505">
                <a:moveTo>
                  <a:pt x="69370" y="1"/>
                </a:moveTo>
                <a:cubicBezTo>
                  <a:pt x="74309" y="354"/>
                  <a:pt x="41853" y="79023"/>
                  <a:pt x="31270" y="114301"/>
                </a:cubicBezTo>
                <a:cubicBezTo>
                  <a:pt x="20687" y="149579"/>
                  <a:pt x="9398" y="204260"/>
                  <a:pt x="5870" y="211668"/>
                </a:cubicBezTo>
                <a:cubicBezTo>
                  <a:pt x="2342" y="219076"/>
                  <a:pt x="10809" y="175331"/>
                  <a:pt x="10104" y="158751"/>
                </a:cubicBezTo>
                <a:cubicBezTo>
                  <a:pt x="9399" y="142171"/>
                  <a:pt x="-4713" y="132999"/>
                  <a:pt x="1637" y="112185"/>
                </a:cubicBezTo>
                <a:cubicBezTo>
                  <a:pt x="7987" y="91371"/>
                  <a:pt x="64431" y="-352"/>
                  <a:pt x="69370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2" name="フリーフォーム: 図形 1031">
            <a:extLst>
              <a:ext uri="{FF2B5EF4-FFF2-40B4-BE49-F238E27FC236}">
                <a16:creationId xmlns:a16="http://schemas.microsoft.com/office/drawing/2014/main" id="{CF73B4C2-72FC-424E-93E5-14771F15375B}"/>
              </a:ext>
            </a:extLst>
          </p:cNvPr>
          <p:cNvSpPr/>
          <p:nvPr/>
        </p:nvSpPr>
        <p:spPr>
          <a:xfrm>
            <a:off x="6546133" y="5575229"/>
            <a:ext cx="208151" cy="376780"/>
          </a:xfrm>
          <a:custGeom>
            <a:avLst/>
            <a:gdLst>
              <a:gd name="connsiteX0" fmla="*/ 208150 w 208151"/>
              <a:gd name="connsiteY0" fmla="*/ 71 h 376780"/>
              <a:gd name="connsiteX1" fmla="*/ 121367 w 208151"/>
              <a:gd name="connsiteY1" fmla="*/ 205388 h 376780"/>
              <a:gd name="connsiteX2" fmla="*/ 2834 w 208151"/>
              <a:gd name="connsiteY2" fmla="*/ 372604 h 376780"/>
              <a:gd name="connsiteX3" fmla="*/ 40934 w 208151"/>
              <a:gd name="connsiteY3" fmla="*/ 317571 h 376780"/>
              <a:gd name="connsiteX4" fmla="*/ 85384 w 208151"/>
              <a:gd name="connsiteY4" fmla="*/ 222321 h 376780"/>
              <a:gd name="connsiteX5" fmla="*/ 119250 w 208151"/>
              <a:gd name="connsiteY5" fmla="*/ 182104 h 376780"/>
              <a:gd name="connsiteX6" fmla="*/ 208150 w 208151"/>
              <a:gd name="connsiteY6" fmla="*/ 71 h 3767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8151" h="376780">
                <a:moveTo>
                  <a:pt x="208150" y="71"/>
                </a:moveTo>
                <a:cubicBezTo>
                  <a:pt x="208503" y="3952"/>
                  <a:pt x="155586" y="143299"/>
                  <a:pt x="121367" y="205388"/>
                </a:cubicBezTo>
                <a:cubicBezTo>
                  <a:pt x="87148" y="267477"/>
                  <a:pt x="16239" y="353907"/>
                  <a:pt x="2834" y="372604"/>
                </a:cubicBezTo>
                <a:cubicBezTo>
                  <a:pt x="-10572" y="391301"/>
                  <a:pt x="27176" y="342618"/>
                  <a:pt x="40934" y="317571"/>
                </a:cubicBezTo>
                <a:cubicBezTo>
                  <a:pt x="54692" y="292524"/>
                  <a:pt x="72331" y="244899"/>
                  <a:pt x="85384" y="222321"/>
                </a:cubicBezTo>
                <a:cubicBezTo>
                  <a:pt x="98437" y="199743"/>
                  <a:pt x="103728" y="213501"/>
                  <a:pt x="119250" y="182104"/>
                </a:cubicBezTo>
                <a:cubicBezTo>
                  <a:pt x="134772" y="150707"/>
                  <a:pt x="207797" y="-3810"/>
                  <a:pt x="208150" y="7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3" name="フリーフォーム: 図形 1032">
            <a:extLst>
              <a:ext uri="{FF2B5EF4-FFF2-40B4-BE49-F238E27FC236}">
                <a16:creationId xmlns:a16="http://schemas.microsoft.com/office/drawing/2014/main" id="{1158209A-34A9-4338-8E83-A8B18712DD8A}"/>
              </a:ext>
            </a:extLst>
          </p:cNvPr>
          <p:cNvSpPr/>
          <p:nvPr/>
        </p:nvSpPr>
        <p:spPr>
          <a:xfrm>
            <a:off x="5600609" y="6000404"/>
            <a:ext cx="701366" cy="78716"/>
          </a:xfrm>
          <a:custGeom>
            <a:avLst/>
            <a:gdLst>
              <a:gd name="connsiteX0" fmla="*/ 91 w 701366"/>
              <a:gd name="connsiteY0" fmla="*/ 346 h 78716"/>
              <a:gd name="connsiteX1" fmla="*/ 410724 w 701366"/>
              <a:gd name="connsiteY1" fmla="*/ 78663 h 78716"/>
              <a:gd name="connsiteX2" fmla="*/ 698591 w 701366"/>
              <a:gd name="connsiteY2" fmla="*/ 13046 h 78716"/>
              <a:gd name="connsiteX3" fmla="*/ 546191 w 701366"/>
              <a:gd name="connsiteY3" fmla="*/ 38446 h 78716"/>
              <a:gd name="connsiteX4" fmla="*/ 374741 w 701366"/>
              <a:gd name="connsiteY4" fmla="*/ 49029 h 78716"/>
              <a:gd name="connsiteX5" fmla="*/ 91 w 701366"/>
              <a:gd name="connsiteY5" fmla="*/ 346 h 787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01366" h="78716">
                <a:moveTo>
                  <a:pt x="91" y="346"/>
                </a:moveTo>
                <a:cubicBezTo>
                  <a:pt x="6088" y="5285"/>
                  <a:pt x="294307" y="76546"/>
                  <a:pt x="410724" y="78663"/>
                </a:cubicBezTo>
                <a:cubicBezTo>
                  <a:pt x="527141" y="80780"/>
                  <a:pt x="676013" y="19749"/>
                  <a:pt x="698591" y="13046"/>
                </a:cubicBezTo>
                <a:cubicBezTo>
                  <a:pt x="721169" y="6343"/>
                  <a:pt x="600166" y="32449"/>
                  <a:pt x="546191" y="38446"/>
                </a:cubicBezTo>
                <a:cubicBezTo>
                  <a:pt x="492216" y="44443"/>
                  <a:pt x="464699" y="53262"/>
                  <a:pt x="374741" y="49029"/>
                </a:cubicBezTo>
                <a:cubicBezTo>
                  <a:pt x="284783" y="44796"/>
                  <a:pt x="-5906" y="-4593"/>
                  <a:pt x="91" y="3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4" name="フリーフォーム: 図形 1033">
            <a:extLst>
              <a:ext uri="{FF2B5EF4-FFF2-40B4-BE49-F238E27FC236}">
                <a16:creationId xmlns:a16="http://schemas.microsoft.com/office/drawing/2014/main" id="{7BE4F663-7AB0-494E-9B6F-6D312FE66D12}"/>
              </a:ext>
            </a:extLst>
          </p:cNvPr>
          <p:cNvSpPr/>
          <p:nvPr/>
        </p:nvSpPr>
        <p:spPr>
          <a:xfrm>
            <a:off x="6284383" y="5901116"/>
            <a:ext cx="268245" cy="135617"/>
          </a:xfrm>
          <a:custGeom>
            <a:avLst/>
            <a:gdLst>
              <a:gd name="connsiteX0" fmla="*/ 266700 w 268245"/>
              <a:gd name="connsiteY0" fmla="*/ 151 h 135617"/>
              <a:gd name="connsiteX1" fmla="*/ 71967 w 268245"/>
              <a:gd name="connsiteY1" fmla="*/ 105984 h 135617"/>
              <a:gd name="connsiteX2" fmla="*/ 0 w 268245"/>
              <a:gd name="connsiteY2" fmla="*/ 135617 h 135617"/>
              <a:gd name="connsiteX3" fmla="*/ 97367 w 268245"/>
              <a:gd name="connsiteY3" fmla="*/ 105984 h 135617"/>
              <a:gd name="connsiteX4" fmla="*/ 160867 w 268245"/>
              <a:gd name="connsiteY4" fmla="*/ 82701 h 135617"/>
              <a:gd name="connsiteX5" fmla="*/ 266700 w 268245"/>
              <a:gd name="connsiteY5" fmla="*/ 151 h 1356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8245" h="135617">
                <a:moveTo>
                  <a:pt x="266700" y="151"/>
                </a:moveTo>
                <a:cubicBezTo>
                  <a:pt x="251883" y="4032"/>
                  <a:pt x="116417" y="83406"/>
                  <a:pt x="71967" y="105984"/>
                </a:cubicBezTo>
                <a:cubicBezTo>
                  <a:pt x="27517" y="128562"/>
                  <a:pt x="0" y="135617"/>
                  <a:pt x="0" y="135617"/>
                </a:cubicBezTo>
                <a:cubicBezTo>
                  <a:pt x="4233" y="135617"/>
                  <a:pt x="70556" y="114803"/>
                  <a:pt x="97367" y="105984"/>
                </a:cubicBezTo>
                <a:cubicBezTo>
                  <a:pt x="124178" y="97165"/>
                  <a:pt x="136172" y="97165"/>
                  <a:pt x="160867" y="82701"/>
                </a:cubicBezTo>
                <a:cubicBezTo>
                  <a:pt x="185562" y="68237"/>
                  <a:pt x="281517" y="-3730"/>
                  <a:pt x="266700" y="15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5" name="フリーフォーム: 図形 1034">
            <a:extLst>
              <a:ext uri="{FF2B5EF4-FFF2-40B4-BE49-F238E27FC236}">
                <a16:creationId xmlns:a16="http://schemas.microsoft.com/office/drawing/2014/main" id="{BCC7D030-4DB7-4AF8-9753-920EE4CADB91}"/>
              </a:ext>
            </a:extLst>
          </p:cNvPr>
          <p:cNvSpPr/>
          <p:nvPr/>
        </p:nvSpPr>
        <p:spPr>
          <a:xfrm>
            <a:off x="4880724" y="5689077"/>
            <a:ext cx="671348" cy="297423"/>
          </a:xfrm>
          <a:custGeom>
            <a:avLst/>
            <a:gdLst>
              <a:gd name="connsiteX0" fmla="*/ 309 w 671348"/>
              <a:gd name="connsiteY0" fmla="*/ 523 h 297423"/>
              <a:gd name="connsiteX1" fmla="*/ 313576 w 671348"/>
              <a:gd name="connsiteY1" fmla="*/ 171973 h 297423"/>
              <a:gd name="connsiteX2" fmla="*/ 660709 w 671348"/>
              <a:gd name="connsiteY2" fmla="*/ 292623 h 297423"/>
              <a:gd name="connsiteX3" fmla="*/ 563343 w 671348"/>
              <a:gd name="connsiteY3" fmla="*/ 269340 h 297423"/>
              <a:gd name="connsiteX4" fmla="*/ 370726 w 671348"/>
              <a:gd name="connsiteY4" fmla="*/ 231240 h 297423"/>
              <a:gd name="connsiteX5" fmla="*/ 309 w 671348"/>
              <a:gd name="connsiteY5" fmla="*/ 523 h 2974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71348" h="297423">
                <a:moveTo>
                  <a:pt x="309" y="523"/>
                </a:moveTo>
                <a:cubicBezTo>
                  <a:pt x="-9216" y="-9355"/>
                  <a:pt x="203509" y="123290"/>
                  <a:pt x="313576" y="171973"/>
                </a:cubicBezTo>
                <a:cubicBezTo>
                  <a:pt x="423643" y="220656"/>
                  <a:pt x="619081" y="276395"/>
                  <a:pt x="660709" y="292623"/>
                </a:cubicBezTo>
                <a:cubicBezTo>
                  <a:pt x="702337" y="308851"/>
                  <a:pt x="611674" y="279571"/>
                  <a:pt x="563343" y="269340"/>
                </a:cubicBezTo>
                <a:cubicBezTo>
                  <a:pt x="515013" y="259110"/>
                  <a:pt x="462095" y="273573"/>
                  <a:pt x="370726" y="231240"/>
                </a:cubicBezTo>
                <a:cubicBezTo>
                  <a:pt x="279357" y="188907"/>
                  <a:pt x="9834" y="10401"/>
                  <a:pt x="309" y="5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6" name="フリーフォーム: 図形 1035">
            <a:extLst>
              <a:ext uri="{FF2B5EF4-FFF2-40B4-BE49-F238E27FC236}">
                <a16:creationId xmlns:a16="http://schemas.microsoft.com/office/drawing/2014/main" id="{897E20BA-8AF0-4B7A-B973-3F5C4B63E2BE}"/>
              </a:ext>
            </a:extLst>
          </p:cNvPr>
          <p:cNvSpPr/>
          <p:nvPr/>
        </p:nvSpPr>
        <p:spPr>
          <a:xfrm>
            <a:off x="5346582" y="2055946"/>
            <a:ext cx="549012" cy="1627977"/>
          </a:xfrm>
          <a:custGeom>
            <a:avLst/>
            <a:gdLst>
              <a:gd name="connsiteX0" fmla="*/ 276978 w 549012"/>
              <a:gd name="connsiteY0" fmla="*/ 1454 h 1627977"/>
              <a:gd name="connsiteX1" fmla="*/ 444618 w 549012"/>
              <a:gd name="connsiteY1" fmla="*/ 438334 h 1627977"/>
              <a:gd name="connsiteX2" fmla="*/ 22978 w 549012"/>
              <a:gd name="connsiteY2" fmla="*/ 1561014 h 1627977"/>
              <a:gd name="connsiteX3" fmla="*/ 73778 w 549012"/>
              <a:gd name="connsiteY3" fmla="*/ 1469574 h 1627977"/>
              <a:gd name="connsiteX4" fmla="*/ 226178 w 549012"/>
              <a:gd name="connsiteY4" fmla="*/ 1220654 h 1627977"/>
              <a:gd name="connsiteX5" fmla="*/ 490338 w 549012"/>
              <a:gd name="connsiteY5" fmla="*/ 575494 h 1627977"/>
              <a:gd name="connsiteX6" fmla="*/ 536058 w 549012"/>
              <a:gd name="connsiteY6" fmla="*/ 306254 h 1627977"/>
              <a:gd name="connsiteX7" fmla="*/ 276978 w 549012"/>
              <a:gd name="connsiteY7" fmla="*/ 1454 h 16279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49012" h="1627977">
                <a:moveTo>
                  <a:pt x="276978" y="1454"/>
                </a:moveTo>
                <a:cubicBezTo>
                  <a:pt x="261738" y="23467"/>
                  <a:pt x="486951" y="178407"/>
                  <a:pt x="444618" y="438334"/>
                </a:cubicBezTo>
                <a:cubicBezTo>
                  <a:pt x="402285" y="698261"/>
                  <a:pt x="84785" y="1389141"/>
                  <a:pt x="22978" y="1561014"/>
                </a:cubicBezTo>
                <a:cubicBezTo>
                  <a:pt x="-38829" y="1732887"/>
                  <a:pt x="39911" y="1526301"/>
                  <a:pt x="73778" y="1469574"/>
                </a:cubicBezTo>
                <a:cubicBezTo>
                  <a:pt x="107645" y="1412847"/>
                  <a:pt x="156751" y="1369667"/>
                  <a:pt x="226178" y="1220654"/>
                </a:cubicBezTo>
                <a:cubicBezTo>
                  <a:pt x="295605" y="1071641"/>
                  <a:pt x="438691" y="727894"/>
                  <a:pt x="490338" y="575494"/>
                </a:cubicBezTo>
                <a:cubicBezTo>
                  <a:pt x="541985" y="423094"/>
                  <a:pt x="565691" y="399387"/>
                  <a:pt x="536058" y="306254"/>
                </a:cubicBezTo>
                <a:cubicBezTo>
                  <a:pt x="506425" y="213121"/>
                  <a:pt x="292218" y="-20559"/>
                  <a:pt x="276978" y="14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8" name="フリーフォーム: 図形 1037">
            <a:extLst>
              <a:ext uri="{FF2B5EF4-FFF2-40B4-BE49-F238E27FC236}">
                <a16:creationId xmlns:a16="http://schemas.microsoft.com/office/drawing/2014/main" id="{7FFFE513-E6F1-4A71-9BA9-EE4E4C2F5DAC}"/>
              </a:ext>
            </a:extLst>
          </p:cNvPr>
          <p:cNvSpPr/>
          <p:nvPr/>
        </p:nvSpPr>
        <p:spPr>
          <a:xfrm>
            <a:off x="3723849" y="2136470"/>
            <a:ext cx="856621" cy="595692"/>
          </a:xfrm>
          <a:custGeom>
            <a:avLst/>
            <a:gdLst>
              <a:gd name="connsiteX0" fmla="*/ 856618 w 856621"/>
              <a:gd name="connsiteY0" fmla="*/ 1363 h 595692"/>
              <a:gd name="connsiteX1" fmla="*/ 242784 w 856621"/>
              <a:gd name="connsiteY1" fmla="*/ 280763 h 595692"/>
              <a:gd name="connsiteX2" fmla="*/ 1484 w 856621"/>
              <a:gd name="connsiteY2" fmla="*/ 594030 h 595692"/>
              <a:gd name="connsiteX3" fmla="*/ 145418 w 856621"/>
              <a:gd name="connsiteY3" fmla="*/ 395063 h 595692"/>
              <a:gd name="connsiteX4" fmla="*/ 234318 w 856621"/>
              <a:gd name="connsiteY4" fmla="*/ 183397 h 595692"/>
              <a:gd name="connsiteX5" fmla="*/ 856618 w 856621"/>
              <a:gd name="connsiteY5" fmla="*/ 1363 h 5956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56621" h="595692">
                <a:moveTo>
                  <a:pt x="856618" y="1363"/>
                </a:moveTo>
                <a:cubicBezTo>
                  <a:pt x="858029" y="17591"/>
                  <a:pt x="385306" y="181985"/>
                  <a:pt x="242784" y="280763"/>
                </a:cubicBezTo>
                <a:cubicBezTo>
                  <a:pt x="100262" y="379541"/>
                  <a:pt x="17712" y="574980"/>
                  <a:pt x="1484" y="594030"/>
                </a:cubicBezTo>
                <a:cubicBezTo>
                  <a:pt x="-14744" y="613080"/>
                  <a:pt x="106612" y="463502"/>
                  <a:pt x="145418" y="395063"/>
                </a:cubicBezTo>
                <a:cubicBezTo>
                  <a:pt x="184224" y="326624"/>
                  <a:pt x="112257" y="249014"/>
                  <a:pt x="234318" y="183397"/>
                </a:cubicBezTo>
                <a:cubicBezTo>
                  <a:pt x="356379" y="117780"/>
                  <a:pt x="855207" y="-14865"/>
                  <a:pt x="856618" y="13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9" name="フリーフォーム: 図形 1038">
            <a:extLst>
              <a:ext uri="{FF2B5EF4-FFF2-40B4-BE49-F238E27FC236}">
                <a16:creationId xmlns:a16="http://schemas.microsoft.com/office/drawing/2014/main" id="{4F8A18B4-22A5-4E12-9DD4-0110E4A74279}"/>
              </a:ext>
            </a:extLst>
          </p:cNvPr>
          <p:cNvSpPr/>
          <p:nvPr/>
        </p:nvSpPr>
        <p:spPr>
          <a:xfrm>
            <a:off x="3186002" y="2543651"/>
            <a:ext cx="701017" cy="1138845"/>
          </a:xfrm>
          <a:custGeom>
            <a:avLst/>
            <a:gdLst>
              <a:gd name="connsiteX0" fmla="*/ 679031 w 701017"/>
              <a:gd name="connsiteY0" fmla="*/ 13282 h 1138845"/>
              <a:gd name="connsiteX1" fmla="*/ 200665 w 701017"/>
              <a:gd name="connsiteY1" fmla="*/ 385816 h 1138845"/>
              <a:gd name="connsiteX2" fmla="*/ 27098 w 701017"/>
              <a:gd name="connsiteY2" fmla="*/ 673682 h 1138845"/>
              <a:gd name="connsiteX3" fmla="*/ 10165 w 701017"/>
              <a:gd name="connsiteY3" fmla="*/ 1130882 h 1138845"/>
              <a:gd name="connsiteX4" fmla="*/ 1698 w 701017"/>
              <a:gd name="connsiteY4" fmla="*/ 940382 h 1138845"/>
              <a:gd name="connsiteX5" fmla="*/ 44031 w 701017"/>
              <a:gd name="connsiteY5" fmla="*/ 635582 h 1138845"/>
              <a:gd name="connsiteX6" fmla="*/ 251465 w 701017"/>
              <a:gd name="connsiteY6" fmla="*/ 428149 h 1138845"/>
              <a:gd name="connsiteX7" fmla="*/ 585898 w 701017"/>
              <a:gd name="connsiteY7" fmla="*/ 114882 h 1138845"/>
              <a:gd name="connsiteX8" fmla="*/ 679031 w 701017"/>
              <a:gd name="connsiteY8" fmla="*/ 13282 h 11388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01017" h="1138845">
                <a:moveTo>
                  <a:pt x="679031" y="13282"/>
                </a:moveTo>
                <a:cubicBezTo>
                  <a:pt x="614825" y="58438"/>
                  <a:pt x="309320" y="275749"/>
                  <a:pt x="200665" y="385816"/>
                </a:cubicBezTo>
                <a:cubicBezTo>
                  <a:pt x="92010" y="495883"/>
                  <a:pt x="58848" y="549504"/>
                  <a:pt x="27098" y="673682"/>
                </a:cubicBezTo>
                <a:cubicBezTo>
                  <a:pt x="-4652" y="797860"/>
                  <a:pt x="14398" y="1086432"/>
                  <a:pt x="10165" y="1130882"/>
                </a:cubicBezTo>
                <a:cubicBezTo>
                  <a:pt x="5932" y="1175332"/>
                  <a:pt x="-3946" y="1022932"/>
                  <a:pt x="1698" y="940382"/>
                </a:cubicBezTo>
                <a:cubicBezTo>
                  <a:pt x="7342" y="857832"/>
                  <a:pt x="2403" y="720954"/>
                  <a:pt x="44031" y="635582"/>
                </a:cubicBezTo>
                <a:cubicBezTo>
                  <a:pt x="85659" y="550210"/>
                  <a:pt x="161154" y="514932"/>
                  <a:pt x="251465" y="428149"/>
                </a:cubicBezTo>
                <a:cubicBezTo>
                  <a:pt x="341776" y="341366"/>
                  <a:pt x="518870" y="182615"/>
                  <a:pt x="585898" y="114882"/>
                </a:cubicBezTo>
                <a:cubicBezTo>
                  <a:pt x="652926" y="47149"/>
                  <a:pt x="743237" y="-31874"/>
                  <a:pt x="679031" y="1328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0" name="フリーフォーム: 図形 1039">
            <a:extLst>
              <a:ext uri="{FF2B5EF4-FFF2-40B4-BE49-F238E27FC236}">
                <a16:creationId xmlns:a16="http://schemas.microsoft.com/office/drawing/2014/main" id="{569FBFEC-1988-456E-A317-C65D972DBC06}"/>
              </a:ext>
            </a:extLst>
          </p:cNvPr>
          <p:cNvSpPr/>
          <p:nvPr/>
        </p:nvSpPr>
        <p:spPr>
          <a:xfrm>
            <a:off x="3328139" y="2860871"/>
            <a:ext cx="365080" cy="804483"/>
          </a:xfrm>
          <a:custGeom>
            <a:avLst/>
            <a:gdLst>
              <a:gd name="connsiteX0" fmla="*/ 363328 w 365080"/>
              <a:gd name="connsiteY0" fmla="*/ 862 h 804483"/>
              <a:gd name="connsiteX1" fmla="*/ 202461 w 365080"/>
              <a:gd name="connsiteY1" fmla="*/ 263329 h 804483"/>
              <a:gd name="connsiteX2" fmla="*/ 11961 w 365080"/>
              <a:gd name="connsiteY2" fmla="*/ 784029 h 804483"/>
              <a:gd name="connsiteX3" fmla="*/ 20428 w 365080"/>
              <a:gd name="connsiteY3" fmla="*/ 678196 h 804483"/>
              <a:gd name="connsiteX4" fmla="*/ 24661 w 365080"/>
              <a:gd name="connsiteY4" fmla="*/ 479229 h 804483"/>
              <a:gd name="connsiteX5" fmla="*/ 96628 w 365080"/>
              <a:gd name="connsiteY5" fmla="*/ 343762 h 804483"/>
              <a:gd name="connsiteX6" fmla="*/ 363328 w 365080"/>
              <a:gd name="connsiteY6" fmla="*/ 862 h 8044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65080" h="804483">
                <a:moveTo>
                  <a:pt x="363328" y="862"/>
                </a:moveTo>
                <a:cubicBezTo>
                  <a:pt x="380967" y="-12544"/>
                  <a:pt x="261022" y="132801"/>
                  <a:pt x="202461" y="263329"/>
                </a:cubicBezTo>
                <a:cubicBezTo>
                  <a:pt x="143900" y="393857"/>
                  <a:pt x="42300" y="714885"/>
                  <a:pt x="11961" y="784029"/>
                </a:cubicBezTo>
                <a:cubicBezTo>
                  <a:pt x="-18378" y="853173"/>
                  <a:pt x="18311" y="728996"/>
                  <a:pt x="20428" y="678196"/>
                </a:cubicBezTo>
                <a:cubicBezTo>
                  <a:pt x="22545" y="627396"/>
                  <a:pt x="11961" y="534968"/>
                  <a:pt x="24661" y="479229"/>
                </a:cubicBezTo>
                <a:cubicBezTo>
                  <a:pt x="37361" y="423490"/>
                  <a:pt x="43006" y="418551"/>
                  <a:pt x="96628" y="343762"/>
                </a:cubicBezTo>
                <a:cubicBezTo>
                  <a:pt x="150250" y="268973"/>
                  <a:pt x="345689" y="14268"/>
                  <a:pt x="363328" y="8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1" name="フリーフォーム: 図形 1040">
            <a:extLst>
              <a:ext uri="{FF2B5EF4-FFF2-40B4-BE49-F238E27FC236}">
                <a16:creationId xmlns:a16="http://schemas.microsoft.com/office/drawing/2014/main" id="{42C481AD-3B0F-47EB-9C89-03B86844B4C4}"/>
              </a:ext>
            </a:extLst>
          </p:cNvPr>
          <p:cNvSpPr/>
          <p:nvPr/>
        </p:nvSpPr>
        <p:spPr>
          <a:xfrm>
            <a:off x="2734734" y="3881637"/>
            <a:ext cx="517012" cy="1074631"/>
          </a:xfrm>
          <a:custGeom>
            <a:avLst/>
            <a:gdLst>
              <a:gd name="connsiteX0" fmla="*/ 512233 w 517012"/>
              <a:gd name="connsiteY0" fmla="*/ 330 h 1074631"/>
              <a:gd name="connsiteX1" fmla="*/ 465666 w 517012"/>
              <a:gd name="connsiteY1" fmla="*/ 322063 h 1074631"/>
              <a:gd name="connsiteX2" fmla="*/ 126999 w 517012"/>
              <a:gd name="connsiteY2" fmla="*/ 588763 h 1074631"/>
              <a:gd name="connsiteX3" fmla="*/ 8466 w 517012"/>
              <a:gd name="connsiteY3" fmla="*/ 1067130 h 1074631"/>
              <a:gd name="connsiteX4" fmla="*/ 16933 w 517012"/>
              <a:gd name="connsiteY4" fmla="*/ 859696 h 1074631"/>
              <a:gd name="connsiteX5" fmla="*/ 76199 w 517012"/>
              <a:gd name="connsiteY5" fmla="*/ 571830 h 1074631"/>
              <a:gd name="connsiteX6" fmla="*/ 465666 w 517012"/>
              <a:gd name="connsiteY6" fmla="*/ 267030 h 1074631"/>
              <a:gd name="connsiteX7" fmla="*/ 512233 w 517012"/>
              <a:gd name="connsiteY7" fmla="*/ 330 h 10746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17012" h="1074631">
                <a:moveTo>
                  <a:pt x="512233" y="330"/>
                </a:moveTo>
                <a:cubicBezTo>
                  <a:pt x="512233" y="9502"/>
                  <a:pt x="529872" y="223991"/>
                  <a:pt x="465666" y="322063"/>
                </a:cubicBezTo>
                <a:cubicBezTo>
                  <a:pt x="401460" y="420135"/>
                  <a:pt x="203199" y="464585"/>
                  <a:pt x="126999" y="588763"/>
                </a:cubicBezTo>
                <a:cubicBezTo>
                  <a:pt x="50799" y="712941"/>
                  <a:pt x="26810" y="1021975"/>
                  <a:pt x="8466" y="1067130"/>
                </a:cubicBezTo>
                <a:cubicBezTo>
                  <a:pt x="-9878" y="1112285"/>
                  <a:pt x="5644" y="942246"/>
                  <a:pt x="16933" y="859696"/>
                </a:cubicBezTo>
                <a:cubicBezTo>
                  <a:pt x="28222" y="777146"/>
                  <a:pt x="1410" y="670608"/>
                  <a:pt x="76199" y="571830"/>
                </a:cubicBezTo>
                <a:cubicBezTo>
                  <a:pt x="150988" y="473052"/>
                  <a:pt x="392288" y="358752"/>
                  <a:pt x="465666" y="267030"/>
                </a:cubicBezTo>
                <a:cubicBezTo>
                  <a:pt x="539044" y="175308"/>
                  <a:pt x="512233" y="-8842"/>
                  <a:pt x="512233" y="3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2" name="フリーフォーム: 図形 1041">
            <a:extLst>
              <a:ext uri="{FF2B5EF4-FFF2-40B4-BE49-F238E27FC236}">
                <a16:creationId xmlns:a16="http://schemas.microsoft.com/office/drawing/2014/main" id="{9ED5B3F4-D7FE-431F-AD4A-96B43DAE16DB}"/>
              </a:ext>
            </a:extLst>
          </p:cNvPr>
          <p:cNvSpPr/>
          <p:nvPr/>
        </p:nvSpPr>
        <p:spPr>
          <a:xfrm>
            <a:off x="5232730" y="2972959"/>
            <a:ext cx="187050" cy="776474"/>
          </a:xfrm>
          <a:custGeom>
            <a:avLst/>
            <a:gdLst>
              <a:gd name="connsiteX0" fmla="*/ 185937 w 187050"/>
              <a:gd name="connsiteY0" fmla="*/ 3074 h 776474"/>
              <a:gd name="connsiteX1" fmla="*/ 80103 w 187050"/>
              <a:gd name="connsiteY1" fmla="*/ 290941 h 776474"/>
              <a:gd name="connsiteX2" fmla="*/ 8137 w 187050"/>
              <a:gd name="connsiteY2" fmla="*/ 760841 h 776474"/>
              <a:gd name="connsiteX3" fmla="*/ 20837 w 187050"/>
              <a:gd name="connsiteY3" fmla="*/ 646541 h 776474"/>
              <a:gd name="connsiteX4" fmla="*/ 8137 w 187050"/>
              <a:gd name="connsiteY4" fmla="*/ 468741 h 776474"/>
              <a:gd name="connsiteX5" fmla="*/ 185937 w 187050"/>
              <a:gd name="connsiteY5" fmla="*/ 3074 h 7764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7050" h="776474">
                <a:moveTo>
                  <a:pt x="185937" y="3074"/>
                </a:moveTo>
                <a:cubicBezTo>
                  <a:pt x="197931" y="-26559"/>
                  <a:pt x="109736" y="164647"/>
                  <a:pt x="80103" y="290941"/>
                </a:cubicBezTo>
                <a:cubicBezTo>
                  <a:pt x="50470" y="417235"/>
                  <a:pt x="18015" y="701574"/>
                  <a:pt x="8137" y="760841"/>
                </a:cubicBezTo>
                <a:cubicBezTo>
                  <a:pt x="-1741" y="820108"/>
                  <a:pt x="20837" y="695224"/>
                  <a:pt x="20837" y="646541"/>
                </a:cubicBezTo>
                <a:cubicBezTo>
                  <a:pt x="20837" y="597858"/>
                  <a:pt x="-15852" y="574574"/>
                  <a:pt x="8137" y="468741"/>
                </a:cubicBezTo>
                <a:cubicBezTo>
                  <a:pt x="32126" y="362908"/>
                  <a:pt x="173943" y="32707"/>
                  <a:pt x="185937" y="307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3" name="フリーフォーム: 図形 1042">
            <a:extLst>
              <a:ext uri="{FF2B5EF4-FFF2-40B4-BE49-F238E27FC236}">
                <a16:creationId xmlns:a16="http://schemas.microsoft.com/office/drawing/2014/main" id="{BFA6A259-C235-4A7B-8BCF-328966B9C7F4}"/>
              </a:ext>
            </a:extLst>
          </p:cNvPr>
          <p:cNvSpPr/>
          <p:nvPr/>
        </p:nvSpPr>
        <p:spPr>
          <a:xfrm>
            <a:off x="4484376" y="1897897"/>
            <a:ext cx="1181121" cy="379793"/>
          </a:xfrm>
          <a:custGeom>
            <a:avLst/>
            <a:gdLst>
              <a:gd name="connsiteX0" fmla="*/ 1175591 w 1181121"/>
              <a:gd name="connsiteY0" fmla="*/ 379636 h 379793"/>
              <a:gd name="connsiteX1" fmla="*/ 879257 w 1181121"/>
              <a:gd name="connsiteY1" fmla="*/ 74836 h 379793"/>
              <a:gd name="connsiteX2" fmla="*/ 11424 w 1181121"/>
              <a:gd name="connsiteY2" fmla="*/ 189136 h 379793"/>
              <a:gd name="connsiteX3" fmla="*/ 400891 w 1181121"/>
              <a:gd name="connsiteY3" fmla="*/ 36736 h 379793"/>
              <a:gd name="connsiteX4" fmla="*/ 667591 w 1181121"/>
              <a:gd name="connsiteY4" fmla="*/ 28270 h 379793"/>
              <a:gd name="connsiteX5" fmla="*/ 1175591 w 1181121"/>
              <a:gd name="connsiteY5" fmla="*/ 379636 h 3797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81121" h="379793">
                <a:moveTo>
                  <a:pt x="1175591" y="379636"/>
                </a:moveTo>
                <a:cubicBezTo>
                  <a:pt x="1210869" y="387397"/>
                  <a:pt x="1073285" y="106586"/>
                  <a:pt x="879257" y="74836"/>
                </a:cubicBezTo>
                <a:cubicBezTo>
                  <a:pt x="685229" y="43086"/>
                  <a:pt x="91152" y="195486"/>
                  <a:pt x="11424" y="189136"/>
                </a:cubicBezTo>
                <a:cubicBezTo>
                  <a:pt x="-68304" y="182786"/>
                  <a:pt x="291530" y="63547"/>
                  <a:pt x="400891" y="36736"/>
                </a:cubicBezTo>
                <a:cubicBezTo>
                  <a:pt x="510252" y="9925"/>
                  <a:pt x="539180" y="-26058"/>
                  <a:pt x="667591" y="28270"/>
                </a:cubicBezTo>
                <a:cubicBezTo>
                  <a:pt x="796002" y="82598"/>
                  <a:pt x="1140313" y="371875"/>
                  <a:pt x="1175591" y="3796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4" name="フリーフォーム: 図形 1043">
            <a:extLst>
              <a:ext uri="{FF2B5EF4-FFF2-40B4-BE49-F238E27FC236}">
                <a16:creationId xmlns:a16="http://schemas.microsoft.com/office/drawing/2014/main" id="{34E77E46-ED76-47D4-9EA3-C6B0D487980A}"/>
              </a:ext>
            </a:extLst>
          </p:cNvPr>
          <p:cNvSpPr/>
          <p:nvPr/>
        </p:nvSpPr>
        <p:spPr>
          <a:xfrm>
            <a:off x="5508176" y="2018856"/>
            <a:ext cx="1047558" cy="446115"/>
          </a:xfrm>
          <a:custGeom>
            <a:avLst/>
            <a:gdLst>
              <a:gd name="connsiteX0" fmla="*/ 3624 w 1047558"/>
              <a:gd name="connsiteY0" fmla="*/ 17377 h 446115"/>
              <a:gd name="connsiteX1" fmla="*/ 397324 w 1047558"/>
              <a:gd name="connsiteY1" fmla="*/ 38544 h 446115"/>
              <a:gd name="connsiteX2" fmla="*/ 1028091 w 1047558"/>
              <a:gd name="connsiteY2" fmla="*/ 436477 h 446115"/>
              <a:gd name="connsiteX3" fmla="*/ 862991 w 1047558"/>
              <a:gd name="connsiteY3" fmla="*/ 301011 h 446115"/>
              <a:gd name="connsiteX4" fmla="*/ 621691 w 1047558"/>
              <a:gd name="connsiteY4" fmla="*/ 55477 h 446115"/>
              <a:gd name="connsiteX5" fmla="*/ 3624 w 1047558"/>
              <a:gd name="connsiteY5" fmla="*/ 17377 h 4461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47558" h="446115">
                <a:moveTo>
                  <a:pt x="3624" y="17377"/>
                </a:moveTo>
                <a:cubicBezTo>
                  <a:pt x="-33770" y="14555"/>
                  <a:pt x="226580" y="-31306"/>
                  <a:pt x="397324" y="38544"/>
                </a:cubicBezTo>
                <a:cubicBezTo>
                  <a:pt x="568068" y="108394"/>
                  <a:pt x="950480" y="392733"/>
                  <a:pt x="1028091" y="436477"/>
                </a:cubicBezTo>
                <a:cubicBezTo>
                  <a:pt x="1105702" y="480221"/>
                  <a:pt x="930724" y="364511"/>
                  <a:pt x="862991" y="301011"/>
                </a:cubicBezTo>
                <a:cubicBezTo>
                  <a:pt x="795258" y="237511"/>
                  <a:pt x="765624" y="107688"/>
                  <a:pt x="621691" y="55477"/>
                </a:cubicBezTo>
                <a:cubicBezTo>
                  <a:pt x="477758" y="3266"/>
                  <a:pt x="41018" y="20199"/>
                  <a:pt x="3624" y="173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5" name="フリーフォーム: 図形 1044">
            <a:extLst>
              <a:ext uri="{FF2B5EF4-FFF2-40B4-BE49-F238E27FC236}">
                <a16:creationId xmlns:a16="http://schemas.microsoft.com/office/drawing/2014/main" id="{C8200B9E-14A0-4895-9483-57ED675A9180}"/>
              </a:ext>
            </a:extLst>
          </p:cNvPr>
          <p:cNvSpPr/>
          <p:nvPr/>
        </p:nvSpPr>
        <p:spPr>
          <a:xfrm>
            <a:off x="6396131" y="2564003"/>
            <a:ext cx="456801" cy="524459"/>
          </a:xfrm>
          <a:custGeom>
            <a:avLst/>
            <a:gdLst>
              <a:gd name="connsiteX0" fmla="*/ 436 w 456801"/>
              <a:gd name="connsiteY0" fmla="*/ 9864 h 524459"/>
              <a:gd name="connsiteX1" fmla="*/ 250202 w 456801"/>
              <a:gd name="connsiteY1" fmla="*/ 52197 h 524459"/>
              <a:gd name="connsiteX2" fmla="*/ 453402 w 456801"/>
              <a:gd name="connsiteY2" fmla="*/ 517864 h 524459"/>
              <a:gd name="connsiteX3" fmla="*/ 372969 w 456801"/>
              <a:gd name="connsiteY3" fmla="*/ 306197 h 524459"/>
              <a:gd name="connsiteX4" fmla="*/ 313702 w 456801"/>
              <a:gd name="connsiteY4" fmla="*/ 26797 h 524459"/>
              <a:gd name="connsiteX5" fmla="*/ 436 w 456801"/>
              <a:gd name="connsiteY5" fmla="*/ 9864 h 5244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56801" h="524459">
                <a:moveTo>
                  <a:pt x="436" y="9864"/>
                </a:moveTo>
                <a:cubicBezTo>
                  <a:pt x="-10147" y="14097"/>
                  <a:pt x="174708" y="-32470"/>
                  <a:pt x="250202" y="52197"/>
                </a:cubicBezTo>
                <a:cubicBezTo>
                  <a:pt x="325696" y="136864"/>
                  <a:pt x="432941" y="475531"/>
                  <a:pt x="453402" y="517864"/>
                </a:cubicBezTo>
                <a:cubicBezTo>
                  <a:pt x="473863" y="560197"/>
                  <a:pt x="396252" y="388041"/>
                  <a:pt x="372969" y="306197"/>
                </a:cubicBezTo>
                <a:cubicBezTo>
                  <a:pt x="349686" y="224353"/>
                  <a:pt x="377907" y="71247"/>
                  <a:pt x="313702" y="26797"/>
                </a:cubicBezTo>
                <a:cubicBezTo>
                  <a:pt x="249497" y="-17653"/>
                  <a:pt x="11019" y="5631"/>
                  <a:pt x="436" y="986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6" name="フリーフォーム: 図形 1045">
            <a:extLst>
              <a:ext uri="{FF2B5EF4-FFF2-40B4-BE49-F238E27FC236}">
                <a16:creationId xmlns:a16="http://schemas.microsoft.com/office/drawing/2014/main" id="{440CB333-A7CD-430A-9E8B-ACFD63E15F84}"/>
              </a:ext>
            </a:extLst>
          </p:cNvPr>
          <p:cNvSpPr/>
          <p:nvPr/>
        </p:nvSpPr>
        <p:spPr>
          <a:xfrm>
            <a:off x="6073448" y="2345177"/>
            <a:ext cx="718442" cy="679781"/>
          </a:xfrm>
          <a:custGeom>
            <a:avLst/>
            <a:gdLst>
              <a:gd name="connsiteX0" fmla="*/ 1385 w 718442"/>
              <a:gd name="connsiteY0" fmla="*/ 90 h 679781"/>
              <a:gd name="connsiteX1" fmla="*/ 483985 w 718442"/>
              <a:gd name="connsiteY1" fmla="*/ 232923 h 679781"/>
              <a:gd name="connsiteX2" fmla="*/ 708352 w 718442"/>
              <a:gd name="connsiteY2" fmla="*/ 664723 h 679781"/>
              <a:gd name="connsiteX3" fmla="*/ 666019 w 718442"/>
              <a:gd name="connsiteY3" fmla="*/ 563123 h 679781"/>
              <a:gd name="connsiteX4" fmla="*/ 543252 w 718442"/>
              <a:gd name="connsiteY4" fmla="*/ 385323 h 679781"/>
              <a:gd name="connsiteX5" fmla="*/ 344285 w 718442"/>
              <a:gd name="connsiteY5" fmla="*/ 207523 h 679781"/>
              <a:gd name="connsiteX6" fmla="*/ 1385 w 718442"/>
              <a:gd name="connsiteY6" fmla="*/ 90 h 679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18442" h="679781">
                <a:moveTo>
                  <a:pt x="1385" y="90"/>
                </a:moveTo>
                <a:cubicBezTo>
                  <a:pt x="24668" y="4323"/>
                  <a:pt x="366157" y="122151"/>
                  <a:pt x="483985" y="232923"/>
                </a:cubicBezTo>
                <a:cubicBezTo>
                  <a:pt x="601813" y="343695"/>
                  <a:pt x="678013" y="609690"/>
                  <a:pt x="708352" y="664723"/>
                </a:cubicBezTo>
                <a:cubicBezTo>
                  <a:pt x="738691" y="719756"/>
                  <a:pt x="693536" y="609690"/>
                  <a:pt x="666019" y="563123"/>
                </a:cubicBezTo>
                <a:cubicBezTo>
                  <a:pt x="638502" y="516556"/>
                  <a:pt x="596874" y="444590"/>
                  <a:pt x="543252" y="385323"/>
                </a:cubicBezTo>
                <a:cubicBezTo>
                  <a:pt x="489630" y="326056"/>
                  <a:pt x="433890" y="273140"/>
                  <a:pt x="344285" y="207523"/>
                </a:cubicBezTo>
                <a:cubicBezTo>
                  <a:pt x="254680" y="141906"/>
                  <a:pt x="-21898" y="-4143"/>
                  <a:pt x="1385" y="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7" name="フリーフォーム: 図形 1046">
            <a:extLst>
              <a:ext uri="{FF2B5EF4-FFF2-40B4-BE49-F238E27FC236}">
                <a16:creationId xmlns:a16="http://schemas.microsoft.com/office/drawing/2014/main" id="{B3747D45-C9A4-4DFB-B99E-6549815F1301}"/>
              </a:ext>
            </a:extLst>
          </p:cNvPr>
          <p:cNvSpPr/>
          <p:nvPr/>
        </p:nvSpPr>
        <p:spPr>
          <a:xfrm>
            <a:off x="5228163" y="2852366"/>
            <a:ext cx="1126421" cy="802296"/>
          </a:xfrm>
          <a:custGeom>
            <a:avLst/>
            <a:gdLst>
              <a:gd name="connsiteX0" fmla="*/ 25404 w 1126421"/>
              <a:gd name="connsiteY0" fmla="*/ 5134 h 802296"/>
              <a:gd name="connsiteX1" fmla="*/ 156637 w 1126421"/>
              <a:gd name="connsiteY1" fmla="*/ 284534 h 802296"/>
              <a:gd name="connsiteX2" fmla="*/ 1062570 w 1126421"/>
              <a:gd name="connsiteY2" fmla="*/ 775601 h 802296"/>
              <a:gd name="connsiteX3" fmla="*/ 1024470 w 1126421"/>
              <a:gd name="connsiteY3" fmla="*/ 729034 h 802296"/>
              <a:gd name="connsiteX4" fmla="*/ 808570 w 1126421"/>
              <a:gd name="connsiteY4" fmla="*/ 661301 h 802296"/>
              <a:gd name="connsiteX5" fmla="*/ 440270 w 1126421"/>
              <a:gd name="connsiteY5" fmla="*/ 517367 h 802296"/>
              <a:gd name="connsiteX6" fmla="*/ 25404 w 1126421"/>
              <a:gd name="connsiteY6" fmla="*/ 5134 h 8022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26421" h="802296">
                <a:moveTo>
                  <a:pt x="25404" y="5134"/>
                </a:moveTo>
                <a:cubicBezTo>
                  <a:pt x="-21868" y="-33672"/>
                  <a:pt x="-16224" y="156123"/>
                  <a:pt x="156637" y="284534"/>
                </a:cubicBezTo>
                <a:cubicBezTo>
                  <a:pt x="329498" y="412945"/>
                  <a:pt x="917931" y="701518"/>
                  <a:pt x="1062570" y="775601"/>
                </a:cubicBezTo>
                <a:cubicBezTo>
                  <a:pt x="1207209" y="849684"/>
                  <a:pt x="1066803" y="748084"/>
                  <a:pt x="1024470" y="729034"/>
                </a:cubicBezTo>
                <a:cubicBezTo>
                  <a:pt x="982137" y="709984"/>
                  <a:pt x="905937" y="696579"/>
                  <a:pt x="808570" y="661301"/>
                </a:cubicBezTo>
                <a:cubicBezTo>
                  <a:pt x="711203" y="626023"/>
                  <a:pt x="571503" y="619673"/>
                  <a:pt x="440270" y="517367"/>
                </a:cubicBezTo>
                <a:cubicBezTo>
                  <a:pt x="309037" y="415061"/>
                  <a:pt x="72676" y="43940"/>
                  <a:pt x="25404" y="51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8" name="フリーフォーム: 図形 1047">
            <a:extLst>
              <a:ext uri="{FF2B5EF4-FFF2-40B4-BE49-F238E27FC236}">
                <a16:creationId xmlns:a16="http://schemas.microsoft.com/office/drawing/2014/main" id="{1548AD5A-3192-4B5D-95A9-1611D0191AF3}"/>
              </a:ext>
            </a:extLst>
          </p:cNvPr>
          <p:cNvSpPr/>
          <p:nvPr/>
        </p:nvSpPr>
        <p:spPr>
          <a:xfrm>
            <a:off x="6869733" y="3061316"/>
            <a:ext cx="276898" cy="719788"/>
          </a:xfrm>
          <a:custGeom>
            <a:avLst/>
            <a:gdLst>
              <a:gd name="connsiteX0" fmla="*/ 111034 w 276898"/>
              <a:gd name="connsiteY0" fmla="*/ 3617 h 719788"/>
              <a:gd name="connsiteX1" fmla="*/ 39067 w 276898"/>
              <a:gd name="connsiteY1" fmla="*/ 227984 h 719788"/>
              <a:gd name="connsiteX2" fmla="*/ 271900 w 276898"/>
              <a:gd name="connsiteY2" fmla="*/ 706351 h 719788"/>
              <a:gd name="connsiteX3" fmla="*/ 183000 w 276898"/>
              <a:gd name="connsiteY3" fmla="*/ 570884 h 719788"/>
              <a:gd name="connsiteX4" fmla="*/ 967 w 276898"/>
              <a:gd name="connsiteY4" fmla="*/ 393084 h 719788"/>
              <a:gd name="connsiteX5" fmla="*/ 111034 w 276898"/>
              <a:gd name="connsiteY5" fmla="*/ 3617 h 7197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6898" h="719788">
                <a:moveTo>
                  <a:pt x="111034" y="3617"/>
                </a:moveTo>
                <a:cubicBezTo>
                  <a:pt x="117384" y="-23900"/>
                  <a:pt x="12256" y="110862"/>
                  <a:pt x="39067" y="227984"/>
                </a:cubicBezTo>
                <a:cubicBezTo>
                  <a:pt x="65878" y="345106"/>
                  <a:pt x="247911" y="649201"/>
                  <a:pt x="271900" y="706351"/>
                </a:cubicBezTo>
                <a:cubicBezTo>
                  <a:pt x="295889" y="763501"/>
                  <a:pt x="228156" y="623095"/>
                  <a:pt x="183000" y="570884"/>
                </a:cubicBezTo>
                <a:cubicBezTo>
                  <a:pt x="137844" y="518673"/>
                  <a:pt x="13667" y="486923"/>
                  <a:pt x="967" y="393084"/>
                </a:cubicBezTo>
                <a:cubicBezTo>
                  <a:pt x="-11733" y="299245"/>
                  <a:pt x="104684" y="31134"/>
                  <a:pt x="111034" y="36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9" name="フリーフォーム: 図形 1048">
            <a:extLst>
              <a:ext uri="{FF2B5EF4-FFF2-40B4-BE49-F238E27FC236}">
                <a16:creationId xmlns:a16="http://schemas.microsoft.com/office/drawing/2014/main" id="{1D63505E-FF9E-40CE-BAC0-8202AABA2F22}"/>
              </a:ext>
            </a:extLst>
          </p:cNvPr>
          <p:cNvSpPr/>
          <p:nvPr/>
        </p:nvSpPr>
        <p:spPr>
          <a:xfrm>
            <a:off x="5097337" y="3018359"/>
            <a:ext cx="343035" cy="738020"/>
          </a:xfrm>
          <a:custGeom>
            <a:avLst/>
            <a:gdLst>
              <a:gd name="connsiteX0" fmla="*/ 342496 w 343035"/>
              <a:gd name="connsiteY0" fmla="*/ 8 h 738020"/>
              <a:gd name="connsiteX1" fmla="*/ 92730 w 343035"/>
              <a:gd name="connsiteY1" fmla="*/ 292108 h 738020"/>
              <a:gd name="connsiteX2" fmla="*/ 58863 w 343035"/>
              <a:gd name="connsiteY2" fmla="*/ 728141 h 738020"/>
              <a:gd name="connsiteX3" fmla="*/ 54630 w 343035"/>
              <a:gd name="connsiteY3" fmla="*/ 571508 h 738020"/>
              <a:gd name="connsiteX4" fmla="*/ 16530 w 343035"/>
              <a:gd name="connsiteY4" fmla="*/ 283641 h 738020"/>
              <a:gd name="connsiteX5" fmla="*/ 342496 w 343035"/>
              <a:gd name="connsiteY5" fmla="*/ 8 h 7380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43035" h="738020">
                <a:moveTo>
                  <a:pt x="342496" y="8"/>
                </a:moveTo>
                <a:cubicBezTo>
                  <a:pt x="355196" y="1419"/>
                  <a:pt x="140002" y="170753"/>
                  <a:pt x="92730" y="292108"/>
                </a:cubicBezTo>
                <a:cubicBezTo>
                  <a:pt x="45458" y="413464"/>
                  <a:pt x="65213" y="681574"/>
                  <a:pt x="58863" y="728141"/>
                </a:cubicBezTo>
                <a:cubicBezTo>
                  <a:pt x="52513" y="774708"/>
                  <a:pt x="61685" y="645591"/>
                  <a:pt x="54630" y="571508"/>
                </a:cubicBezTo>
                <a:cubicBezTo>
                  <a:pt x="47575" y="497425"/>
                  <a:pt x="-34270" y="385241"/>
                  <a:pt x="16530" y="283641"/>
                </a:cubicBezTo>
                <a:cubicBezTo>
                  <a:pt x="67330" y="182041"/>
                  <a:pt x="329796" y="-1403"/>
                  <a:pt x="342496" y="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0" name="フリーフォーム: 図形 1049">
            <a:extLst>
              <a:ext uri="{FF2B5EF4-FFF2-40B4-BE49-F238E27FC236}">
                <a16:creationId xmlns:a16="http://schemas.microsoft.com/office/drawing/2014/main" id="{EAF5276C-DB27-4525-9DC3-27B2C4B2C55E}"/>
              </a:ext>
            </a:extLst>
          </p:cNvPr>
          <p:cNvSpPr/>
          <p:nvPr/>
        </p:nvSpPr>
        <p:spPr>
          <a:xfrm>
            <a:off x="4943062" y="2866934"/>
            <a:ext cx="272408" cy="1176964"/>
          </a:xfrm>
          <a:custGeom>
            <a:avLst/>
            <a:gdLst>
              <a:gd name="connsiteX0" fmla="*/ 162338 w 272408"/>
              <a:gd name="connsiteY0" fmla="*/ 20199 h 1176964"/>
              <a:gd name="connsiteX1" fmla="*/ 204671 w 272408"/>
              <a:gd name="connsiteY1" fmla="*/ 202233 h 1176964"/>
              <a:gd name="connsiteX2" fmla="*/ 5705 w 272408"/>
              <a:gd name="connsiteY2" fmla="*/ 1154733 h 1176964"/>
              <a:gd name="connsiteX3" fmla="*/ 64971 w 272408"/>
              <a:gd name="connsiteY3" fmla="*/ 841466 h 1176964"/>
              <a:gd name="connsiteX4" fmla="*/ 179271 w 272408"/>
              <a:gd name="connsiteY4" fmla="*/ 464699 h 1176964"/>
              <a:gd name="connsiteX5" fmla="*/ 272405 w 272408"/>
              <a:gd name="connsiteY5" fmla="*/ 54066 h 1176964"/>
              <a:gd name="connsiteX6" fmla="*/ 162338 w 272408"/>
              <a:gd name="connsiteY6" fmla="*/ 20199 h 11769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72408" h="1176964">
                <a:moveTo>
                  <a:pt x="162338" y="20199"/>
                </a:moveTo>
                <a:cubicBezTo>
                  <a:pt x="151049" y="44893"/>
                  <a:pt x="230777" y="13144"/>
                  <a:pt x="204671" y="202233"/>
                </a:cubicBezTo>
                <a:cubicBezTo>
                  <a:pt x="178566" y="391322"/>
                  <a:pt x="28988" y="1048194"/>
                  <a:pt x="5705" y="1154733"/>
                </a:cubicBezTo>
                <a:cubicBezTo>
                  <a:pt x="-17578" y="1261272"/>
                  <a:pt x="36043" y="956472"/>
                  <a:pt x="64971" y="841466"/>
                </a:cubicBezTo>
                <a:cubicBezTo>
                  <a:pt x="93899" y="726460"/>
                  <a:pt x="144699" y="595932"/>
                  <a:pt x="179271" y="464699"/>
                </a:cubicBezTo>
                <a:cubicBezTo>
                  <a:pt x="213843" y="333466"/>
                  <a:pt x="271699" y="127444"/>
                  <a:pt x="272405" y="54066"/>
                </a:cubicBezTo>
                <a:cubicBezTo>
                  <a:pt x="273111" y="-19312"/>
                  <a:pt x="173627" y="-4495"/>
                  <a:pt x="162338" y="2019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1" name="フリーフォーム: 図形 1050">
            <a:extLst>
              <a:ext uri="{FF2B5EF4-FFF2-40B4-BE49-F238E27FC236}">
                <a16:creationId xmlns:a16="http://schemas.microsoft.com/office/drawing/2014/main" id="{44E35EC0-ABDD-4A36-9E22-71DA90FA7FC6}"/>
              </a:ext>
            </a:extLst>
          </p:cNvPr>
          <p:cNvSpPr/>
          <p:nvPr/>
        </p:nvSpPr>
        <p:spPr>
          <a:xfrm>
            <a:off x="4729101" y="3213097"/>
            <a:ext cx="360271" cy="1589524"/>
          </a:xfrm>
          <a:custGeom>
            <a:avLst/>
            <a:gdLst>
              <a:gd name="connsiteX0" fmla="*/ 359366 w 360271"/>
              <a:gd name="connsiteY0" fmla="*/ 3 h 1589524"/>
              <a:gd name="connsiteX1" fmla="*/ 122299 w 360271"/>
              <a:gd name="connsiteY1" fmla="*/ 656170 h 1589524"/>
              <a:gd name="connsiteX2" fmla="*/ 79966 w 360271"/>
              <a:gd name="connsiteY2" fmla="*/ 1121836 h 1589524"/>
              <a:gd name="connsiteX3" fmla="*/ 16466 w 360271"/>
              <a:gd name="connsiteY3" fmla="*/ 1587503 h 1589524"/>
              <a:gd name="connsiteX4" fmla="*/ 50332 w 360271"/>
              <a:gd name="connsiteY4" fmla="*/ 1274236 h 1589524"/>
              <a:gd name="connsiteX5" fmla="*/ 29166 w 360271"/>
              <a:gd name="connsiteY5" fmla="*/ 876303 h 1589524"/>
              <a:gd name="connsiteX6" fmla="*/ 24932 w 360271"/>
              <a:gd name="connsiteY6" fmla="*/ 664636 h 1589524"/>
              <a:gd name="connsiteX7" fmla="*/ 359366 w 360271"/>
              <a:gd name="connsiteY7" fmla="*/ 3 h 1589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60271" h="1589524">
                <a:moveTo>
                  <a:pt x="359366" y="3"/>
                </a:moveTo>
                <a:cubicBezTo>
                  <a:pt x="375594" y="-1408"/>
                  <a:pt x="168866" y="469198"/>
                  <a:pt x="122299" y="656170"/>
                </a:cubicBezTo>
                <a:cubicBezTo>
                  <a:pt x="75732" y="843142"/>
                  <a:pt x="97605" y="966614"/>
                  <a:pt x="79966" y="1121836"/>
                </a:cubicBezTo>
                <a:cubicBezTo>
                  <a:pt x="62327" y="1277058"/>
                  <a:pt x="21405" y="1562103"/>
                  <a:pt x="16466" y="1587503"/>
                </a:cubicBezTo>
                <a:cubicBezTo>
                  <a:pt x="11527" y="1612903"/>
                  <a:pt x="48215" y="1392769"/>
                  <a:pt x="50332" y="1274236"/>
                </a:cubicBezTo>
                <a:cubicBezTo>
                  <a:pt x="52449" y="1155703"/>
                  <a:pt x="33399" y="977903"/>
                  <a:pt x="29166" y="876303"/>
                </a:cubicBezTo>
                <a:cubicBezTo>
                  <a:pt x="24933" y="774703"/>
                  <a:pt x="-31512" y="807158"/>
                  <a:pt x="24932" y="664636"/>
                </a:cubicBezTo>
                <a:cubicBezTo>
                  <a:pt x="81376" y="522114"/>
                  <a:pt x="343138" y="1414"/>
                  <a:pt x="359366" y="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2" name="フリーフォーム: 図形 1051">
            <a:extLst>
              <a:ext uri="{FF2B5EF4-FFF2-40B4-BE49-F238E27FC236}">
                <a16:creationId xmlns:a16="http://schemas.microsoft.com/office/drawing/2014/main" id="{2BF48295-65F6-4853-9F7B-CC39104EE623}"/>
              </a:ext>
            </a:extLst>
          </p:cNvPr>
          <p:cNvSpPr/>
          <p:nvPr/>
        </p:nvSpPr>
        <p:spPr>
          <a:xfrm>
            <a:off x="5101607" y="3711868"/>
            <a:ext cx="283884" cy="890862"/>
          </a:xfrm>
          <a:custGeom>
            <a:avLst/>
            <a:gdLst>
              <a:gd name="connsiteX0" fmla="*/ 283193 w 283884"/>
              <a:gd name="connsiteY0" fmla="*/ 765 h 890862"/>
              <a:gd name="connsiteX1" fmla="*/ 101160 w 283884"/>
              <a:gd name="connsiteY1" fmla="*/ 398699 h 890862"/>
              <a:gd name="connsiteX2" fmla="*/ 3793 w 283884"/>
              <a:gd name="connsiteY2" fmla="*/ 881299 h 890862"/>
              <a:gd name="connsiteX3" fmla="*/ 20726 w 283884"/>
              <a:gd name="connsiteY3" fmla="*/ 703499 h 890862"/>
              <a:gd name="connsiteX4" fmla="*/ 29193 w 283884"/>
              <a:gd name="connsiteY4" fmla="*/ 500299 h 890862"/>
              <a:gd name="connsiteX5" fmla="*/ 283193 w 283884"/>
              <a:gd name="connsiteY5" fmla="*/ 765 h 8908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3884" h="890862">
                <a:moveTo>
                  <a:pt x="283193" y="765"/>
                </a:moveTo>
                <a:cubicBezTo>
                  <a:pt x="295188" y="-16168"/>
                  <a:pt x="147727" y="251943"/>
                  <a:pt x="101160" y="398699"/>
                </a:cubicBezTo>
                <a:cubicBezTo>
                  <a:pt x="54593" y="545455"/>
                  <a:pt x="17199" y="830499"/>
                  <a:pt x="3793" y="881299"/>
                </a:cubicBezTo>
                <a:cubicBezTo>
                  <a:pt x="-9613" y="932099"/>
                  <a:pt x="16493" y="766999"/>
                  <a:pt x="20726" y="703499"/>
                </a:cubicBezTo>
                <a:cubicBezTo>
                  <a:pt x="24959" y="639999"/>
                  <a:pt x="-15257" y="619538"/>
                  <a:pt x="29193" y="500299"/>
                </a:cubicBezTo>
                <a:cubicBezTo>
                  <a:pt x="73643" y="381060"/>
                  <a:pt x="271198" y="17698"/>
                  <a:pt x="283193" y="7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3" name="フリーフォーム: 図形 1052">
            <a:extLst>
              <a:ext uri="{FF2B5EF4-FFF2-40B4-BE49-F238E27FC236}">
                <a16:creationId xmlns:a16="http://schemas.microsoft.com/office/drawing/2014/main" id="{C97D3B51-4747-4A0B-8D10-D07E0B4EB631}"/>
              </a:ext>
            </a:extLst>
          </p:cNvPr>
          <p:cNvSpPr/>
          <p:nvPr/>
        </p:nvSpPr>
        <p:spPr>
          <a:xfrm>
            <a:off x="5100736" y="4443831"/>
            <a:ext cx="86837" cy="992078"/>
          </a:xfrm>
          <a:custGeom>
            <a:avLst/>
            <a:gdLst>
              <a:gd name="connsiteX0" fmla="*/ 51231 w 86837"/>
              <a:gd name="connsiteY0" fmla="*/ 13869 h 992078"/>
              <a:gd name="connsiteX1" fmla="*/ 431 w 86837"/>
              <a:gd name="connsiteY1" fmla="*/ 119702 h 992078"/>
              <a:gd name="connsiteX2" fmla="*/ 85097 w 86837"/>
              <a:gd name="connsiteY2" fmla="*/ 970602 h 992078"/>
              <a:gd name="connsiteX3" fmla="*/ 55464 w 86837"/>
              <a:gd name="connsiteY3" fmla="*/ 691202 h 992078"/>
              <a:gd name="connsiteX4" fmla="*/ 30064 w 86837"/>
              <a:gd name="connsiteY4" fmla="*/ 191669 h 992078"/>
              <a:gd name="connsiteX5" fmla="*/ 51231 w 86837"/>
              <a:gd name="connsiteY5" fmla="*/ 13869 h 9920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6837" h="992078">
                <a:moveTo>
                  <a:pt x="51231" y="13869"/>
                </a:moveTo>
                <a:cubicBezTo>
                  <a:pt x="46292" y="1874"/>
                  <a:pt x="-5213" y="-39753"/>
                  <a:pt x="431" y="119702"/>
                </a:cubicBezTo>
                <a:cubicBezTo>
                  <a:pt x="6075" y="279157"/>
                  <a:pt x="75925" y="875352"/>
                  <a:pt x="85097" y="970602"/>
                </a:cubicBezTo>
                <a:cubicBezTo>
                  <a:pt x="94269" y="1065852"/>
                  <a:pt x="64636" y="821024"/>
                  <a:pt x="55464" y="691202"/>
                </a:cubicBezTo>
                <a:cubicBezTo>
                  <a:pt x="46292" y="561380"/>
                  <a:pt x="27947" y="303852"/>
                  <a:pt x="30064" y="191669"/>
                </a:cubicBezTo>
                <a:cubicBezTo>
                  <a:pt x="32181" y="79486"/>
                  <a:pt x="56170" y="25864"/>
                  <a:pt x="51231" y="138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4" name="フリーフォーム: 図形 1053">
            <a:extLst>
              <a:ext uri="{FF2B5EF4-FFF2-40B4-BE49-F238E27FC236}">
                <a16:creationId xmlns:a16="http://schemas.microsoft.com/office/drawing/2014/main" id="{FC5D5C2A-B2AD-423A-BB4C-C5600B822C24}"/>
              </a:ext>
            </a:extLst>
          </p:cNvPr>
          <p:cNvSpPr/>
          <p:nvPr/>
        </p:nvSpPr>
        <p:spPr>
          <a:xfrm>
            <a:off x="4918466" y="2950580"/>
            <a:ext cx="191815" cy="394759"/>
          </a:xfrm>
          <a:custGeom>
            <a:avLst/>
            <a:gdLst>
              <a:gd name="connsiteX0" fmla="*/ 191167 w 191815"/>
              <a:gd name="connsiteY0" fmla="*/ 53 h 394759"/>
              <a:gd name="connsiteX1" fmla="*/ 68401 w 191815"/>
              <a:gd name="connsiteY1" fmla="*/ 160920 h 394759"/>
              <a:gd name="connsiteX2" fmla="*/ 30301 w 191815"/>
              <a:gd name="connsiteY2" fmla="*/ 393753 h 394759"/>
              <a:gd name="connsiteX3" fmla="*/ 30301 w 191815"/>
              <a:gd name="connsiteY3" fmla="*/ 241353 h 394759"/>
              <a:gd name="connsiteX4" fmla="*/ 9134 w 191815"/>
              <a:gd name="connsiteY4" fmla="*/ 143987 h 394759"/>
              <a:gd name="connsiteX5" fmla="*/ 191167 w 191815"/>
              <a:gd name="connsiteY5" fmla="*/ 53 h 3947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1815" h="394759">
                <a:moveTo>
                  <a:pt x="191167" y="53"/>
                </a:moveTo>
                <a:cubicBezTo>
                  <a:pt x="201045" y="2875"/>
                  <a:pt x="95212" y="95303"/>
                  <a:pt x="68401" y="160920"/>
                </a:cubicBezTo>
                <a:cubicBezTo>
                  <a:pt x="41590" y="226537"/>
                  <a:pt x="36651" y="380348"/>
                  <a:pt x="30301" y="393753"/>
                </a:cubicBezTo>
                <a:cubicBezTo>
                  <a:pt x="23951" y="407158"/>
                  <a:pt x="33829" y="282981"/>
                  <a:pt x="30301" y="241353"/>
                </a:cubicBezTo>
                <a:cubicBezTo>
                  <a:pt x="26773" y="199725"/>
                  <a:pt x="-19088" y="182087"/>
                  <a:pt x="9134" y="143987"/>
                </a:cubicBezTo>
                <a:cubicBezTo>
                  <a:pt x="37356" y="105887"/>
                  <a:pt x="181289" y="-2769"/>
                  <a:pt x="191167" y="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5" name="フリーフォーム: 図形 1054">
            <a:extLst>
              <a:ext uri="{FF2B5EF4-FFF2-40B4-BE49-F238E27FC236}">
                <a16:creationId xmlns:a16="http://schemas.microsoft.com/office/drawing/2014/main" id="{B3A1537D-9E94-4AFA-89B5-249AB22D59AE}"/>
              </a:ext>
            </a:extLst>
          </p:cNvPr>
          <p:cNvSpPr/>
          <p:nvPr/>
        </p:nvSpPr>
        <p:spPr>
          <a:xfrm>
            <a:off x="4915545" y="3897597"/>
            <a:ext cx="316858" cy="744718"/>
          </a:xfrm>
          <a:custGeom>
            <a:avLst/>
            <a:gdLst>
              <a:gd name="connsiteX0" fmla="*/ 316855 w 316858"/>
              <a:gd name="connsiteY0" fmla="*/ 1303 h 744718"/>
              <a:gd name="connsiteX1" fmla="*/ 168688 w 316858"/>
              <a:gd name="connsiteY1" fmla="*/ 272236 h 744718"/>
              <a:gd name="connsiteX2" fmla="*/ 3588 w 316858"/>
              <a:gd name="connsiteY2" fmla="*/ 737903 h 744718"/>
              <a:gd name="connsiteX3" fmla="*/ 58622 w 316858"/>
              <a:gd name="connsiteY3" fmla="*/ 534703 h 744718"/>
              <a:gd name="connsiteX4" fmla="*/ 100955 w 316858"/>
              <a:gd name="connsiteY4" fmla="*/ 327270 h 744718"/>
              <a:gd name="connsiteX5" fmla="*/ 164455 w 316858"/>
              <a:gd name="connsiteY5" fmla="*/ 174870 h 744718"/>
              <a:gd name="connsiteX6" fmla="*/ 316855 w 316858"/>
              <a:gd name="connsiteY6" fmla="*/ 1303 h 7447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16858" h="744718">
                <a:moveTo>
                  <a:pt x="316855" y="1303"/>
                </a:moveTo>
                <a:cubicBezTo>
                  <a:pt x="317561" y="17531"/>
                  <a:pt x="220899" y="149469"/>
                  <a:pt x="168688" y="272236"/>
                </a:cubicBezTo>
                <a:cubicBezTo>
                  <a:pt x="116477" y="395003"/>
                  <a:pt x="21932" y="694159"/>
                  <a:pt x="3588" y="737903"/>
                </a:cubicBezTo>
                <a:cubicBezTo>
                  <a:pt x="-14756" y="781647"/>
                  <a:pt x="42394" y="603142"/>
                  <a:pt x="58622" y="534703"/>
                </a:cubicBezTo>
                <a:cubicBezTo>
                  <a:pt x="74850" y="466264"/>
                  <a:pt x="83316" y="387242"/>
                  <a:pt x="100955" y="327270"/>
                </a:cubicBezTo>
                <a:cubicBezTo>
                  <a:pt x="118594" y="267298"/>
                  <a:pt x="124238" y="224964"/>
                  <a:pt x="164455" y="174870"/>
                </a:cubicBezTo>
                <a:cubicBezTo>
                  <a:pt x="204672" y="124776"/>
                  <a:pt x="316149" y="-14925"/>
                  <a:pt x="316855" y="130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6" name="フリーフォーム: 図形 1055">
            <a:extLst>
              <a:ext uri="{FF2B5EF4-FFF2-40B4-BE49-F238E27FC236}">
                <a16:creationId xmlns:a16="http://schemas.microsoft.com/office/drawing/2014/main" id="{FE9FD7ED-EE07-4FB7-8E5B-87CC402D5E9E}"/>
              </a:ext>
            </a:extLst>
          </p:cNvPr>
          <p:cNvSpPr/>
          <p:nvPr/>
        </p:nvSpPr>
        <p:spPr>
          <a:xfrm>
            <a:off x="4820767" y="3671866"/>
            <a:ext cx="416509" cy="1229139"/>
          </a:xfrm>
          <a:custGeom>
            <a:avLst/>
            <a:gdLst>
              <a:gd name="connsiteX0" fmla="*/ 411633 w 416509"/>
              <a:gd name="connsiteY0" fmla="*/ 6901 h 1229139"/>
              <a:gd name="connsiteX1" fmla="*/ 187266 w 416509"/>
              <a:gd name="connsiteY1" fmla="*/ 345567 h 1229139"/>
              <a:gd name="connsiteX2" fmla="*/ 9466 w 416509"/>
              <a:gd name="connsiteY2" fmla="*/ 1183767 h 1229139"/>
              <a:gd name="connsiteX3" fmla="*/ 43333 w 416509"/>
              <a:gd name="connsiteY3" fmla="*/ 1044067 h 1229139"/>
              <a:gd name="connsiteX4" fmla="*/ 204200 w 416509"/>
              <a:gd name="connsiteY4" fmla="*/ 426001 h 1229139"/>
              <a:gd name="connsiteX5" fmla="*/ 331200 w 416509"/>
              <a:gd name="connsiteY5" fmla="*/ 142367 h 1229139"/>
              <a:gd name="connsiteX6" fmla="*/ 411633 w 416509"/>
              <a:gd name="connsiteY6" fmla="*/ 6901 h 12291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509" h="1229139">
                <a:moveTo>
                  <a:pt x="411633" y="6901"/>
                </a:moveTo>
                <a:cubicBezTo>
                  <a:pt x="387644" y="40768"/>
                  <a:pt x="254294" y="149423"/>
                  <a:pt x="187266" y="345567"/>
                </a:cubicBezTo>
                <a:cubicBezTo>
                  <a:pt x="120238" y="541711"/>
                  <a:pt x="33455" y="1067350"/>
                  <a:pt x="9466" y="1183767"/>
                </a:cubicBezTo>
                <a:cubicBezTo>
                  <a:pt x="-14523" y="1300184"/>
                  <a:pt x="10877" y="1170361"/>
                  <a:pt x="43333" y="1044067"/>
                </a:cubicBezTo>
                <a:cubicBezTo>
                  <a:pt x="75789" y="917773"/>
                  <a:pt x="156222" y="576284"/>
                  <a:pt x="204200" y="426001"/>
                </a:cubicBezTo>
                <a:cubicBezTo>
                  <a:pt x="252178" y="275718"/>
                  <a:pt x="297333" y="213628"/>
                  <a:pt x="331200" y="142367"/>
                </a:cubicBezTo>
                <a:cubicBezTo>
                  <a:pt x="365067" y="71106"/>
                  <a:pt x="435622" y="-26966"/>
                  <a:pt x="411633" y="690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7" name="フリーフォーム: 図形 1056">
            <a:extLst>
              <a:ext uri="{FF2B5EF4-FFF2-40B4-BE49-F238E27FC236}">
                <a16:creationId xmlns:a16="http://schemas.microsoft.com/office/drawing/2014/main" id="{568C2BF1-17EF-4510-8403-4DAA957B5EB4}"/>
              </a:ext>
            </a:extLst>
          </p:cNvPr>
          <p:cNvSpPr/>
          <p:nvPr/>
        </p:nvSpPr>
        <p:spPr>
          <a:xfrm>
            <a:off x="5981952" y="2462480"/>
            <a:ext cx="880114" cy="927087"/>
          </a:xfrm>
          <a:custGeom>
            <a:avLst/>
            <a:gdLst>
              <a:gd name="connsiteX0" fmla="*/ 92881 w 880114"/>
              <a:gd name="connsiteY0" fmla="*/ 1320 h 927087"/>
              <a:gd name="connsiteX1" fmla="*/ 109815 w 880114"/>
              <a:gd name="connsiteY1" fmla="*/ 149487 h 927087"/>
              <a:gd name="connsiteX2" fmla="*/ 600881 w 880114"/>
              <a:gd name="connsiteY2" fmla="*/ 678653 h 927087"/>
              <a:gd name="connsiteX3" fmla="*/ 871815 w 880114"/>
              <a:gd name="connsiteY3" fmla="*/ 924187 h 927087"/>
              <a:gd name="connsiteX4" fmla="*/ 765981 w 880114"/>
              <a:gd name="connsiteY4" fmla="*/ 792953 h 927087"/>
              <a:gd name="connsiteX5" fmla="*/ 325715 w 880114"/>
              <a:gd name="connsiteY5" fmla="*/ 492387 h 927087"/>
              <a:gd name="connsiteX6" fmla="*/ 8215 w 880114"/>
              <a:gd name="connsiteY6" fmla="*/ 208753 h 927087"/>
              <a:gd name="connsiteX7" fmla="*/ 92881 w 880114"/>
              <a:gd name="connsiteY7" fmla="*/ 1320 h 9270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80114" h="927087">
                <a:moveTo>
                  <a:pt x="92881" y="1320"/>
                </a:moveTo>
                <a:cubicBezTo>
                  <a:pt x="109814" y="-8558"/>
                  <a:pt x="25148" y="36598"/>
                  <a:pt x="109815" y="149487"/>
                </a:cubicBezTo>
                <a:cubicBezTo>
                  <a:pt x="194482" y="262376"/>
                  <a:pt x="473881" y="549536"/>
                  <a:pt x="600881" y="678653"/>
                </a:cubicBezTo>
                <a:cubicBezTo>
                  <a:pt x="727881" y="807770"/>
                  <a:pt x="844298" y="905137"/>
                  <a:pt x="871815" y="924187"/>
                </a:cubicBezTo>
                <a:cubicBezTo>
                  <a:pt x="899332" y="943237"/>
                  <a:pt x="856998" y="864920"/>
                  <a:pt x="765981" y="792953"/>
                </a:cubicBezTo>
                <a:cubicBezTo>
                  <a:pt x="674964" y="720986"/>
                  <a:pt x="452009" y="589754"/>
                  <a:pt x="325715" y="492387"/>
                </a:cubicBezTo>
                <a:cubicBezTo>
                  <a:pt x="199421" y="395020"/>
                  <a:pt x="46315" y="289892"/>
                  <a:pt x="8215" y="208753"/>
                </a:cubicBezTo>
                <a:cubicBezTo>
                  <a:pt x="-29885" y="127614"/>
                  <a:pt x="75948" y="11198"/>
                  <a:pt x="92881" y="13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8" name="フリーフォーム: 図形 1057">
            <a:extLst>
              <a:ext uri="{FF2B5EF4-FFF2-40B4-BE49-F238E27FC236}">
                <a16:creationId xmlns:a16="http://schemas.microsoft.com/office/drawing/2014/main" id="{09AEB128-6929-4A0D-9280-2B30F8023A7C}"/>
              </a:ext>
            </a:extLst>
          </p:cNvPr>
          <p:cNvSpPr/>
          <p:nvPr/>
        </p:nvSpPr>
        <p:spPr>
          <a:xfrm>
            <a:off x="5890589" y="2978353"/>
            <a:ext cx="884913" cy="919818"/>
          </a:xfrm>
          <a:custGeom>
            <a:avLst/>
            <a:gdLst>
              <a:gd name="connsiteX0" fmla="*/ 23378 w 884913"/>
              <a:gd name="connsiteY0" fmla="*/ 6147 h 919818"/>
              <a:gd name="connsiteX1" fmla="*/ 36078 w 884913"/>
              <a:gd name="connsiteY1" fmla="*/ 141614 h 919818"/>
              <a:gd name="connsiteX2" fmla="*/ 463644 w 884913"/>
              <a:gd name="connsiteY2" fmla="*/ 619980 h 919818"/>
              <a:gd name="connsiteX3" fmla="*/ 870044 w 884913"/>
              <a:gd name="connsiteY3" fmla="*/ 912080 h 919818"/>
              <a:gd name="connsiteX4" fmla="*/ 772678 w 884913"/>
              <a:gd name="connsiteY4" fmla="*/ 823180 h 919818"/>
              <a:gd name="connsiteX5" fmla="*/ 544078 w 884913"/>
              <a:gd name="connsiteY5" fmla="*/ 691947 h 919818"/>
              <a:gd name="connsiteX6" fmla="*/ 315478 w 884913"/>
              <a:gd name="connsiteY6" fmla="*/ 509914 h 919818"/>
              <a:gd name="connsiteX7" fmla="*/ 31844 w 884913"/>
              <a:gd name="connsiteY7" fmla="*/ 298247 h 919818"/>
              <a:gd name="connsiteX8" fmla="*/ 23378 w 884913"/>
              <a:gd name="connsiteY8" fmla="*/ 6147 h 9198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84913" h="919818">
                <a:moveTo>
                  <a:pt x="23378" y="6147"/>
                </a:moveTo>
                <a:cubicBezTo>
                  <a:pt x="24084" y="-19958"/>
                  <a:pt x="-37300" y="39308"/>
                  <a:pt x="36078" y="141614"/>
                </a:cubicBezTo>
                <a:cubicBezTo>
                  <a:pt x="109456" y="243920"/>
                  <a:pt x="324650" y="491569"/>
                  <a:pt x="463644" y="619980"/>
                </a:cubicBezTo>
                <a:cubicBezTo>
                  <a:pt x="602638" y="748391"/>
                  <a:pt x="818538" y="878213"/>
                  <a:pt x="870044" y="912080"/>
                </a:cubicBezTo>
                <a:cubicBezTo>
                  <a:pt x="921550" y="945947"/>
                  <a:pt x="827006" y="859869"/>
                  <a:pt x="772678" y="823180"/>
                </a:cubicBezTo>
                <a:cubicBezTo>
                  <a:pt x="718350" y="786491"/>
                  <a:pt x="620278" y="744158"/>
                  <a:pt x="544078" y="691947"/>
                </a:cubicBezTo>
                <a:cubicBezTo>
                  <a:pt x="467878" y="639736"/>
                  <a:pt x="400850" y="575531"/>
                  <a:pt x="315478" y="509914"/>
                </a:cubicBezTo>
                <a:cubicBezTo>
                  <a:pt x="230106" y="444297"/>
                  <a:pt x="77000" y="384325"/>
                  <a:pt x="31844" y="298247"/>
                </a:cubicBezTo>
                <a:cubicBezTo>
                  <a:pt x="-13312" y="212169"/>
                  <a:pt x="22672" y="32252"/>
                  <a:pt x="23378" y="614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9" name="フリーフォーム: 図形 1058">
            <a:extLst>
              <a:ext uri="{FF2B5EF4-FFF2-40B4-BE49-F238E27FC236}">
                <a16:creationId xmlns:a16="http://schemas.microsoft.com/office/drawing/2014/main" id="{62F5452E-EE87-4265-82FF-2F01C6E96725}"/>
              </a:ext>
            </a:extLst>
          </p:cNvPr>
          <p:cNvSpPr/>
          <p:nvPr/>
        </p:nvSpPr>
        <p:spPr>
          <a:xfrm>
            <a:off x="5795379" y="2489123"/>
            <a:ext cx="889674" cy="1258151"/>
          </a:xfrm>
          <a:custGeom>
            <a:avLst/>
            <a:gdLst>
              <a:gd name="connsiteX0" fmla="*/ 178701 w 889674"/>
              <a:gd name="connsiteY0" fmla="*/ 77 h 1258151"/>
              <a:gd name="connsiteX1" fmla="*/ 122821 w 889674"/>
              <a:gd name="connsiteY1" fmla="*/ 203277 h 1258151"/>
              <a:gd name="connsiteX2" fmla="*/ 854341 w 889674"/>
              <a:gd name="connsiteY2" fmla="*/ 1209117 h 1258151"/>
              <a:gd name="connsiteX3" fmla="*/ 737501 w 889674"/>
              <a:gd name="connsiteY3" fmla="*/ 1061797 h 1258151"/>
              <a:gd name="connsiteX4" fmla="*/ 412381 w 889674"/>
              <a:gd name="connsiteY4" fmla="*/ 711277 h 1258151"/>
              <a:gd name="connsiteX5" fmla="*/ 5981 w 889674"/>
              <a:gd name="connsiteY5" fmla="*/ 208357 h 1258151"/>
              <a:gd name="connsiteX6" fmla="*/ 178701 w 889674"/>
              <a:gd name="connsiteY6" fmla="*/ 77 h 12581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89674" h="1258151">
                <a:moveTo>
                  <a:pt x="178701" y="77"/>
                </a:moveTo>
                <a:cubicBezTo>
                  <a:pt x="198174" y="-770"/>
                  <a:pt x="10214" y="1770"/>
                  <a:pt x="122821" y="203277"/>
                </a:cubicBezTo>
                <a:cubicBezTo>
                  <a:pt x="235428" y="404784"/>
                  <a:pt x="751894" y="1066030"/>
                  <a:pt x="854341" y="1209117"/>
                </a:cubicBezTo>
                <a:cubicBezTo>
                  <a:pt x="956788" y="1352204"/>
                  <a:pt x="811161" y="1144770"/>
                  <a:pt x="737501" y="1061797"/>
                </a:cubicBezTo>
                <a:cubicBezTo>
                  <a:pt x="663841" y="978824"/>
                  <a:pt x="534301" y="853517"/>
                  <a:pt x="412381" y="711277"/>
                </a:cubicBezTo>
                <a:cubicBezTo>
                  <a:pt x="290461" y="569037"/>
                  <a:pt x="48314" y="320117"/>
                  <a:pt x="5981" y="208357"/>
                </a:cubicBezTo>
                <a:cubicBezTo>
                  <a:pt x="-36352" y="96597"/>
                  <a:pt x="159228" y="924"/>
                  <a:pt x="178701" y="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1" name="フリーフォーム: 図形 1060">
            <a:extLst>
              <a:ext uri="{FF2B5EF4-FFF2-40B4-BE49-F238E27FC236}">
                <a16:creationId xmlns:a16="http://schemas.microsoft.com/office/drawing/2014/main" id="{BB56394F-61CB-4059-8A5F-8FBD4FB10F51}"/>
              </a:ext>
            </a:extLst>
          </p:cNvPr>
          <p:cNvSpPr/>
          <p:nvPr/>
        </p:nvSpPr>
        <p:spPr>
          <a:xfrm>
            <a:off x="4696199" y="2208533"/>
            <a:ext cx="663781" cy="1325730"/>
          </a:xfrm>
          <a:custGeom>
            <a:avLst/>
            <a:gdLst>
              <a:gd name="connsiteX0" fmla="*/ 663201 w 663781"/>
              <a:gd name="connsiteY0" fmla="*/ 1267 h 1325730"/>
              <a:gd name="connsiteX1" fmla="*/ 150121 w 663781"/>
              <a:gd name="connsiteY1" fmla="*/ 687067 h 1325730"/>
              <a:gd name="connsiteX2" fmla="*/ 84081 w 663781"/>
              <a:gd name="connsiteY2" fmla="*/ 1306827 h 1325730"/>
              <a:gd name="connsiteX3" fmla="*/ 73921 w 663781"/>
              <a:gd name="connsiteY3" fmla="*/ 1139187 h 1325730"/>
              <a:gd name="connsiteX4" fmla="*/ 38361 w 663781"/>
              <a:gd name="connsiteY4" fmla="*/ 864867 h 1325730"/>
              <a:gd name="connsiteX5" fmla="*/ 663201 w 663781"/>
              <a:gd name="connsiteY5" fmla="*/ 1267 h 13257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63781" h="1325730">
                <a:moveTo>
                  <a:pt x="663201" y="1267"/>
                </a:moveTo>
                <a:cubicBezTo>
                  <a:pt x="681828" y="-28366"/>
                  <a:pt x="246641" y="469474"/>
                  <a:pt x="150121" y="687067"/>
                </a:cubicBezTo>
                <a:cubicBezTo>
                  <a:pt x="53601" y="904660"/>
                  <a:pt x="96781" y="1231474"/>
                  <a:pt x="84081" y="1306827"/>
                </a:cubicBezTo>
                <a:cubicBezTo>
                  <a:pt x="71381" y="1382180"/>
                  <a:pt x="81541" y="1212847"/>
                  <a:pt x="73921" y="1139187"/>
                </a:cubicBezTo>
                <a:cubicBezTo>
                  <a:pt x="66301" y="1065527"/>
                  <a:pt x="-62392" y="1054520"/>
                  <a:pt x="38361" y="864867"/>
                </a:cubicBezTo>
                <a:cubicBezTo>
                  <a:pt x="139114" y="675214"/>
                  <a:pt x="644574" y="30900"/>
                  <a:pt x="663201" y="12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2" name="フリーフォーム: 図形 1061">
            <a:extLst>
              <a:ext uri="{FF2B5EF4-FFF2-40B4-BE49-F238E27FC236}">
                <a16:creationId xmlns:a16="http://schemas.microsoft.com/office/drawing/2014/main" id="{6063EEF5-1003-4111-B649-E3598CA54475}"/>
              </a:ext>
            </a:extLst>
          </p:cNvPr>
          <p:cNvSpPr/>
          <p:nvPr/>
        </p:nvSpPr>
        <p:spPr>
          <a:xfrm>
            <a:off x="4508926" y="1994822"/>
            <a:ext cx="875879" cy="1667554"/>
          </a:xfrm>
          <a:custGeom>
            <a:avLst/>
            <a:gdLst>
              <a:gd name="connsiteX0" fmla="*/ 875874 w 875879"/>
              <a:gd name="connsiteY0" fmla="*/ 1618 h 1667554"/>
              <a:gd name="connsiteX1" fmla="*/ 322154 w 875879"/>
              <a:gd name="connsiteY1" fmla="*/ 270858 h 1667554"/>
              <a:gd name="connsiteX2" fmla="*/ 12274 w 875879"/>
              <a:gd name="connsiteY2" fmla="*/ 1611978 h 1667554"/>
              <a:gd name="connsiteX3" fmla="*/ 63074 w 875879"/>
              <a:gd name="connsiteY3" fmla="*/ 1383378 h 1667554"/>
              <a:gd name="connsiteX4" fmla="*/ 73234 w 875879"/>
              <a:gd name="connsiteY4" fmla="*/ 1114138 h 1667554"/>
              <a:gd name="connsiteX5" fmla="*/ 52914 w 875879"/>
              <a:gd name="connsiteY5" fmla="*/ 870298 h 1667554"/>
              <a:gd name="connsiteX6" fmla="*/ 311994 w 875879"/>
              <a:gd name="connsiteY6" fmla="*/ 194658 h 1667554"/>
              <a:gd name="connsiteX7" fmla="*/ 875874 w 875879"/>
              <a:gd name="connsiteY7" fmla="*/ 1618 h 16675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75879" h="1667554">
                <a:moveTo>
                  <a:pt x="875874" y="1618"/>
                </a:moveTo>
                <a:cubicBezTo>
                  <a:pt x="877567" y="14318"/>
                  <a:pt x="466087" y="2465"/>
                  <a:pt x="322154" y="270858"/>
                </a:cubicBezTo>
                <a:cubicBezTo>
                  <a:pt x="178221" y="539251"/>
                  <a:pt x="55454" y="1426558"/>
                  <a:pt x="12274" y="1611978"/>
                </a:cubicBezTo>
                <a:cubicBezTo>
                  <a:pt x="-30906" y="1797398"/>
                  <a:pt x="52914" y="1466351"/>
                  <a:pt x="63074" y="1383378"/>
                </a:cubicBezTo>
                <a:cubicBezTo>
                  <a:pt x="73234" y="1300405"/>
                  <a:pt x="74927" y="1199651"/>
                  <a:pt x="73234" y="1114138"/>
                </a:cubicBezTo>
                <a:cubicBezTo>
                  <a:pt x="71541" y="1028625"/>
                  <a:pt x="13121" y="1023545"/>
                  <a:pt x="52914" y="870298"/>
                </a:cubicBezTo>
                <a:cubicBezTo>
                  <a:pt x="92707" y="717051"/>
                  <a:pt x="177374" y="338591"/>
                  <a:pt x="311994" y="194658"/>
                </a:cubicBezTo>
                <a:cubicBezTo>
                  <a:pt x="446614" y="50725"/>
                  <a:pt x="874181" y="-11082"/>
                  <a:pt x="875874" y="16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3" name="フリーフォーム: 図形 1062">
            <a:extLst>
              <a:ext uri="{FF2B5EF4-FFF2-40B4-BE49-F238E27FC236}">
                <a16:creationId xmlns:a16="http://schemas.microsoft.com/office/drawing/2014/main" id="{44665291-E320-4A95-AADE-7DB9B284B314}"/>
              </a:ext>
            </a:extLst>
          </p:cNvPr>
          <p:cNvSpPr/>
          <p:nvPr/>
        </p:nvSpPr>
        <p:spPr>
          <a:xfrm>
            <a:off x="4125148" y="1942385"/>
            <a:ext cx="886542" cy="1858847"/>
          </a:xfrm>
          <a:custGeom>
            <a:avLst/>
            <a:gdLst>
              <a:gd name="connsiteX0" fmla="*/ 883732 w 886542"/>
              <a:gd name="connsiteY0" fmla="*/ 8335 h 1858847"/>
              <a:gd name="connsiteX1" fmla="*/ 319852 w 886542"/>
              <a:gd name="connsiteY1" fmla="*/ 435055 h 1858847"/>
              <a:gd name="connsiteX2" fmla="*/ 40452 w 886542"/>
              <a:gd name="connsiteY2" fmla="*/ 1796495 h 1858847"/>
              <a:gd name="connsiteX3" fmla="*/ 65852 w 886542"/>
              <a:gd name="connsiteY3" fmla="*/ 1578055 h 1858847"/>
              <a:gd name="connsiteX4" fmla="*/ 60772 w 886542"/>
              <a:gd name="connsiteY4" fmla="*/ 1120855 h 1858847"/>
              <a:gd name="connsiteX5" fmla="*/ 60772 w 886542"/>
              <a:gd name="connsiteY5" fmla="*/ 734775 h 1858847"/>
              <a:gd name="connsiteX6" fmla="*/ 883732 w 886542"/>
              <a:gd name="connsiteY6" fmla="*/ 8335 h 18588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86542" h="1858847">
                <a:moveTo>
                  <a:pt x="883732" y="8335"/>
                </a:moveTo>
                <a:cubicBezTo>
                  <a:pt x="926912" y="-41618"/>
                  <a:pt x="460399" y="137028"/>
                  <a:pt x="319852" y="435055"/>
                </a:cubicBezTo>
                <a:cubicBezTo>
                  <a:pt x="179305" y="733082"/>
                  <a:pt x="82785" y="1605995"/>
                  <a:pt x="40452" y="1796495"/>
                </a:cubicBezTo>
                <a:cubicBezTo>
                  <a:pt x="-1881" y="1986995"/>
                  <a:pt x="62465" y="1690662"/>
                  <a:pt x="65852" y="1578055"/>
                </a:cubicBezTo>
                <a:cubicBezTo>
                  <a:pt x="69239" y="1465448"/>
                  <a:pt x="61619" y="1261402"/>
                  <a:pt x="60772" y="1120855"/>
                </a:cubicBezTo>
                <a:cubicBezTo>
                  <a:pt x="59925" y="980308"/>
                  <a:pt x="-75541" y="922735"/>
                  <a:pt x="60772" y="734775"/>
                </a:cubicBezTo>
                <a:cubicBezTo>
                  <a:pt x="197085" y="546815"/>
                  <a:pt x="840552" y="58288"/>
                  <a:pt x="883732" y="83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4" name="フリーフォーム: 図形 1063">
            <a:extLst>
              <a:ext uri="{FF2B5EF4-FFF2-40B4-BE49-F238E27FC236}">
                <a16:creationId xmlns:a16="http://schemas.microsoft.com/office/drawing/2014/main" id="{E75DD92E-E64E-477F-8118-61CF2A15BBED}"/>
              </a:ext>
            </a:extLst>
          </p:cNvPr>
          <p:cNvSpPr/>
          <p:nvPr/>
        </p:nvSpPr>
        <p:spPr>
          <a:xfrm>
            <a:off x="3683188" y="2402801"/>
            <a:ext cx="644978" cy="1678040"/>
          </a:xfrm>
          <a:custGeom>
            <a:avLst/>
            <a:gdLst>
              <a:gd name="connsiteX0" fmla="*/ 644972 w 644978"/>
              <a:gd name="connsiteY0" fmla="*/ 39 h 1678040"/>
              <a:gd name="connsiteX1" fmla="*/ 218252 w 644978"/>
              <a:gd name="connsiteY1" fmla="*/ 350559 h 1678040"/>
              <a:gd name="connsiteX2" fmla="*/ 15052 w 644978"/>
              <a:gd name="connsiteY2" fmla="*/ 1635799 h 1678040"/>
              <a:gd name="connsiteX3" fmla="*/ 15052 w 644978"/>
              <a:gd name="connsiteY3" fmla="*/ 1391959 h 1678040"/>
              <a:gd name="connsiteX4" fmla="*/ 15052 w 644978"/>
              <a:gd name="connsiteY4" fmla="*/ 1092239 h 1678040"/>
              <a:gd name="connsiteX5" fmla="*/ 86172 w 644978"/>
              <a:gd name="connsiteY5" fmla="*/ 721399 h 1678040"/>
              <a:gd name="connsiteX6" fmla="*/ 228412 w 644978"/>
              <a:gd name="connsiteY6" fmla="*/ 330239 h 1678040"/>
              <a:gd name="connsiteX7" fmla="*/ 644972 w 644978"/>
              <a:gd name="connsiteY7" fmla="*/ 39 h 1678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44978" h="1678040">
                <a:moveTo>
                  <a:pt x="644972" y="39"/>
                </a:moveTo>
                <a:cubicBezTo>
                  <a:pt x="643279" y="3426"/>
                  <a:pt x="323239" y="77932"/>
                  <a:pt x="218252" y="350559"/>
                </a:cubicBezTo>
                <a:cubicBezTo>
                  <a:pt x="113265" y="623186"/>
                  <a:pt x="48919" y="1462232"/>
                  <a:pt x="15052" y="1635799"/>
                </a:cubicBezTo>
                <a:cubicBezTo>
                  <a:pt x="-18815" y="1809366"/>
                  <a:pt x="15052" y="1391959"/>
                  <a:pt x="15052" y="1391959"/>
                </a:cubicBezTo>
                <a:cubicBezTo>
                  <a:pt x="15052" y="1301366"/>
                  <a:pt x="3199" y="1203999"/>
                  <a:pt x="15052" y="1092239"/>
                </a:cubicBezTo>
                <a:cubicBezTo>
                  <a:pt x="26905" y="980479"/>
                  <a:pt x="50612" y="848399"/>
                  <a:pt x="86172" y="721399"/>
                </a:cubicBezTo>
                <a:cubicBezTo>
                  <a:pt x="121732" y="594399"/>
                  <a:pt x="140359" y="447926"/>
                  <a:pt x="228412" y="330239"/>
                </a:cubicBezTo>
                <a:cubicBezTo>
                  <a:pt x="316465" y="212552"/>
                  <a:pt x="646665" y="-3348"/>
                  <a:pt x="644972" y="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5" name="フリーフォーム: 図形 1064">
            <a:extLst>
              <a:ext uri="{FF2B5EF4-FFF2-40B4-BE49-F238E27FC236}">
                <a16:creationId xmlns:a16="http://schemas.microsoft.com/office/drawing/2014/main" id="{4393A713-B0C4-41E2-8692-F6455B37521E}"/>
              </a:ext>
            </a:extLst>
          </p:cNvPr>
          <p:cNvSpPr/>
          <p:nvPr/>
        </p:nvSpPr>
        <p:spPr>
          <a:xfrm>
            <a:off x="2801259" y="3451401"/>
            <a:ext cx="795719" cy="893792"/>
          </a:xfrm>
          <a:custGeom>
            <a:avLst/>
            <a:gdLst>
              <a:gd name="connsiteX0" fmla="*/ 795381 w 795719"/>
              <a:gd name="connsiteY0" fmla="*/ 2999 h 893792"/>
              <a:gd name="connsiteX1" fmla="*/ 414381 w 795719"/>
              <a:gd name="connsiteY1" fmla="*/ 175719 h 893792"/>
              <a:gd name="connsiteX2" fmla="*/ 2901 w 795719"/>
              <a:gd name="connsiteY2" fmla="*/ 886919 h 893792"/>
              <a:gd name="connsiteX3" fmla="*/ 236581 w 795719"/>
              <a:gd name="connsiteY3" fmla="*/ 521159 h 893792"/>
              <a:gd name="connsiteX4" fmla="*/ 348341 w 795719"/>
              <a:gd name="connsiteY4" fmla="*/ 267159 h 893792"/>
              <a:gd name="connsiteX5" fmla="*/ 795381 w 795719"/>
              <a:gd name="connsiteY5" fmla="*/ 2999 h 8937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719" h="893792">
                <a:moveTo>
                  <a:pt x="795381" y="2999"/>
                </a:moveTo>
                <a:cubicBezTo>
                  <a:pt x="806388" y="-12241"/>
                  <a:pt x="546461" y="28399"/>
                  <a:pt x="414381" y="175719"/>
                </a:cubicBezTo>
                <a:cubicBezTo>
                  <a:pt x="282301" y="323039"/>
                  <a:pt x="32534" y="829346"/>
                  <a:pt x="2901" y="886919"/>
                </a:cubicBezTo>
                <a:cubicBezTo>
                  <a:pt x="-26732" y="944492"/>
                  <a:pt x="179008" y="624452"/>
                  <a:pt x="236581" y="521159"/>
                </a:cubicBezTo>
                <a:cubicBezTo>
                  <a:pt x="294154" y="417866"/>
                  <a:pt x="259441" y="355212"/>
                  <a:pt x="348341" y="267159"/>
                </a:cubicBezTo>
                <a:cubicBezTo>
                  <a:pt x="437241" y="179106"/>
                  <a:pt x="784374" y="18239"/>
                  <a:pt x="795381" y="299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6" name="フリーフォーム: 図形 1065">
            <a:extLst>
              <a:ext uri="{FF2B5EF4-FFF2-40B4-BE49-F238E27FC236}">
                <a16:creationId xmlns:a16="http://schemas.microsoft.com/office/drawing/2014/main" id="{C260C041-BCF1-4FCD-B35E-1B896AD8C7CE}"/>
              </a:ext>
            </a:extLst>
          </p:cNvPr>
          <p:cNvSpPr/>
          <p:nvPr/>
        </p:nvSpPr>
        <p:spPr>
          <a:xfrm>
            <a:off x="4427564" y="3637265"/>
            <a:ext cx="313422" cy="1508573"/>
          </a:xfrm>
          <a:custGeom>
            <a:avLst/>
            <a:gdLst>
              <a:gd name="connsiteX0" fmla="*/ 312076 w 313422"/>
              <a:gd name="connsiteY0" fmla="*/ 15 h 1508573"/>
              <a:gd name="connsiteX1" fmla="*/ 124116 w 313422"/>
              <a:gd name="connsiteY1" fmla="*/ 497855 h 1508573"/>
              <a:gd name="connsiteX2" fmla="*/ 154596 w 313422"/>
              <a:gd name="connsiteY2" fmla="*/ 1463055 h 1508573"/>
              <a:gd name="connsiteX3" fmla="*/ 144436 w 313422"/>
              <a:gd name="connsiteY3" fmla="*/ 1320815 h 1508573"/>
              <a:gd name="connsiteX4" fmla="*/ 73316 w 313422"/>
              <a:gd name="connsiteY4" fmla="*/ 1046495 h 1508573"/>
              <a:gd name="connsiteX5" fmla="*/ 12356 w 313422"/>
              <a:gd name="connsiteY5" fmla="*/ 482615 h 1508573"/>
              <a:gd name="connsiteX6" fmla="*/ 312076 w 313422"/>
              <a:gd name="connsiteY6" fmla="*/ 15 h 15085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13422" h="1508573">
                <a:moveTo>
                  <a:pt x="312076" y="15"/>
                </a:moveTo>
                <a:cubicBezTo>
                  <a:pt x="330703" y="2555"/>
                  <a:pt x="150363" y="254015"/>
                  <a:pt x="124116" y="497855"/>
                </a:cubicBezTo>
                <a:cubicBezTo>
                  <a:pt x="97869" y="741695"/>
                  <a:pt x="151209" y="1325895"/>
                  <a:pt x="154596" y="1463055"/>
                </a:cubicBezTo>
                <a:cubicBezTo>
                  <a:pt x="157983" y="1600215"/>
                  <a:pt x="157983" y="1390242"/>
                  <a:pt x="144436" y="1320815"/>
                </a:cubicBezTo>
                <a:cubicBezTo>
                  <a:pt x="130889" y="1251388"/>
                  <a:pt x="95329" y="1186195"/>
                  <a:pt x="73316" y="1046495"/>
                </a:cubicBezTo>
                <a:cubicBezTo>
                  <a:pt x="51303" y="906795"/>
                  <a:pt x="-30824" y="652795"/>
                  <a:pt x="12356" y="482615"/>
                </a:cubicBezTo>
                <a:cubicBezTo>
                  <a:pt x="55536" y="312435"/>
                  <a:pt x="293449" y="-2525"/>
                  <a:pt x="312076" y="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7" name="フリーフォーム: 図形 1066">
            <a:extLst>
              <a:ext uri="{FF2B5EF4-FFF2-40B4-BE49-F238E27FC236}">
                <a16:creationId xmlns:a16="http://schemas.microsoft.com/office/drawing/2014/main" id="{B3383F55-4789-4B53-9679-82930DE2608A}"/>
              </a:ext>
            </a:extLst>
          </p:cNvPr>
          <p:cNvSpPr/>
          <p:nvPr/>
        </p:nvSpPr>
        <p:spPr>
          <a:xfrm>
            <a:off x="4219832" y="3818771"/>
            <a:ext cx="180627" cy="1594469"/>
          </a:xfrm>
          <a:custGeom>
            <a:avLst/>
            <a:gdLst>
              <a:gd name="connsiteX0" fmla="*/ 179448 w 180627"/>
              <a:gd name="connsiteY0" fmla="*/ 6469 h 1594469"/>
              <a:gd name="connsiteX1" fmla="*/ 82928 w 180627"/>
              <a:gd name="connsiteY1" fmla="*/ 555109 h 1594469"/>
              <a:gd name="connsiteX2" fmla="*/ 164208 w 180627"/>
              <a:gd name="connsiteY2" fmla="*/ 1550789 h 1594469"/>
              <a:gd name="connsiteX3" fmla="*/ 164208 w 180627"/>
              <a:gd name="connsiteY3" fmla="*/ 1388229 h 1594469"/>
              <a:gd name="connsiteX4" fmla="*/ 98168 w 180627"/>
              <a:gd name="connsiteY4" fmla="*/ 1124069 h 1594469"/>
              <a:gd name="connsiteX5" fmla="*/ 1648 w 180627"/>
              <a:gd name="connsiteY5" fmla="*/ 905629 h 1594469"/>
              <a:gd name="connsiteX6" fmla="*/ 179448 w 180627"/>
              <a:gd name="connsiteY6" fmla="*/ 6469 h 15944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0627" h="1594469">
                <a:moveTo>
                  <a:pt x="179448" y="6469"/>
                </a:moveTo>
                <a:cubicBezTo>
                  <a:pt x="192995" y="-51951"/>
                  <a:pt x="85468" y="297722"/>
                  <a:pt x="82928" y="555109"/>
                </a:cubicBezTo>
                <a:cubicBezTo>
                  <a:pt x="80388" y="812496"/>
                  <a:pt x="150661" y="1411936"/>
                  <a:pt x="164208" y="1550789"/>
                </a:cubicBezTo>
                <a:cubicBezTo>
                  <a:pt x="177755" y="1689642"/>
                  <a:pt x="175215" y="1459349"/>
                  <a:pt x="164208" y="1388229"/>
                </a:cubicBezTo>
                <a:cubicBezTo>
                  <a:pt x="153201" y="1317109"/>
                  <a:pt x="125261" y="1204502"/>
                  <a:pt x="98168" y="1124069"/>
                </a:cubicBezTo>
                <a:cubicBezTo>
                  <a:pt x="71075" y="1043636"/>
                  <a:pt x="-12745" y="1090202"/>
                  <a:pt x="1648" y="905629"/>
                </a:cubicBezTo>
                <a:cubicBezTo>
                  <a:pt x="16041" y="721056"/>
                  <a:pt x="165901" y="64889"/>
                  <a:pt x="179448" y="64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8" name="フリーフォーム: 図形 1067">
            <a:extLst>
              <a:ext uri="{FF2B5EF4-FFF2-40B4-BE49-F238E27FC236}">
                <a16:creationId xmlns:a16="http://schemas.microsoft.com/office/drawing/2014/main" id="{207ED665-8B1A-478A-911F-6B642D4C3F85}"/>
              </a:ext>
            </a:extLst>
          </p:cNvPr>
          <p:cNvSpPr/>
          <p:nvPr/>
        </p:nvSpPr>
        <p:spPr>
          <a:xfrm>
            <a:off x="3852770" y="4729447"/>
            <a:ext cx="759937" cy="700545"/>
          </a:xfrm>
          <a:custGeom>
            <a:avLst/>
            <a:gdLst>
              <a:gd name="connsiteX0" fmla="*/ 3797 w 759937"/>
              <a:gd name="connsiteY0" fmla="*/ 3420 h 700545"/>
              <a:gd name="connsiteX1" fmla="*/ 200647 w 759937"/>
              <a:gd name="connsiteY1" fmla="*/ 289170 h 700545"/>
              <a:gd name="connsiteX2" fmla="*/ 293780 w 759937"/>
              <a:gd name="connsiteY2" fmla="*/ 414053 h 700545"/>
              <a:gd name="connsiteX3" fmla="*/ 323413 w 759937"/>
              <a:gd name="connsiteY3" fmla="*/ 462736 h 700545"/>
              <a:gd name="connsiteX4" fmla="*/ 418663 w 759937"/>
              <a:gd name="connsiteY4" fmla="*/ 570686 h 700545"/>
              <a:gd name="connsiteX5" fmla="*/ 537197 w 759937"/>
              <a:gd name="connsiteY5" fmla="*/ 678636 h 700545"/>
              <a:gd name="connsiteX6" fmla="*/ 651497 w 759937"/>
              <a:gd name="connsiteY6" fmla="*/ 697686 h 700545"/>
              <a:gd name="connsiteX7" fmla="*/ 759447 w 759937"/>
              <a:gd name="connsiteY7" fmla="*/ 638420 h 700545"/>
              <a:gd name="connsiteX8" fmla="*/ 607047 w 759937"/>
              <a:gd name="connsiteY8" fmla="*/ 676520 h 700545"/>
              <a:gd name="connsiteX9" fmla="*/ 530847 w 759937"/>
              <a:gd name="connsiteY9" fmla="*/ 629953 h 700545"/>
              <a:gd name="connsiteX10" fmla="*/ 393263 w 759937"/>
              <a:gd name="connsiteY10" fmla="*/ 502953 h 700545"/>
              <a:gd name="connsiteX11" fmla="*/ 3797 w 759937"/>
              <a:gd name="connsiteY11" fmla="*/ 3420 h 700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759937" h="700545">
                <a:moveTo>
                  <a:pt x="3797" y="3420"/>
                </a:moveTo>
                <a:cubicBezTo>
                  <a:pt x="-28306" y="-32211"/>
                  <a:pt x="152317" y="220731"/>
                  <a:pt x="200647" y="289170"/>
                </a:cubicBezTo>
                <a:cubicBezTo>
                  <a:pt x="248977" y="357609"/>
                  <a:pt x="273319" y="385125"/>
                  <a:pt x="293780" y="414053"/>
                </a:cubicBezTo>
                <a:cubicBezTo>
                  <a:pt x="314241" y="442981"/>
                  <a:pt x="302599" y="436631"/>
                  <a:pt x="323413" y="462736"/>
                </a:cubicBezTo>
                <a:cubicBezTo>
                  <a:pt x="344227" y="488842"/>
                  <a:pt x="383032" y="534703"/>
                  <a:pt x="418663" y="570686"/>
                </a:cubicBezTo>
                <a:cubicBezTo>
                  <a:pt x="454294" y="606669"/>
                  <a:pt x="498391" y="657469"/>
                  <a:pt x="537197" y="678636"/>
                </a:cubicBezTo>
                <a:cubicBezTo>
                  <a:pt x="576003" y="699803"/>
                  <a:pt x="614455" y="704389"/>
                  <a:pt x="651497" y="697686"/>
                </a:cubicBezTo>
                <a:cubicBezTo>
                  <a:pt x="688539" y="690983"/>
                  <a:pt x="766855" y="641948"/>
                  <a:pt x="759447" y="638420"/>
                </a:cubicBezTo>
                <a:cubicBezTo>
                  <a:pt x="752039" y="634892"/>
                  <a:pt x="645147" y="677931"/>
                  <a:pt x="607047" y="676520"/>
                </a:cubicBezTo>
                <a:cubicBezTo>
                  <a:pt x="568947" y="675109"/>
                  <a:pt x="566478" y="658881"/>
                  <a:pt x="530847" y="629953"/>
                </a:cubicBezTo>
                <a:cubicBezTo>
                  <a:pt x="495216" y="601025"/>
                  <a:pt x="481105" y="603495"/>
                  <a:pt x="393263" y="502953"/>
                </a:cubicBezTo>
                <a:cubicBezTo>
                  <a:pt x="305421" y="402411"/>
                  <a:pt x="35900" y="39051"/>
                  <a:pt x="3797" y="34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9" name="フリーフォーム: 図形 1068">
            <a:extLst>
              <a:ext uri="{FF2B5EF4-FFF2-40B4-BE49-F238E27FC236}">
                <a16:creationId xmlns:a16="http://schemas.microsoft.com/office/drawing/2014/main" id="{86B081EF-F2D8-4AFE-B409-D34B5B770261}"/>
              </a:ext>
            </a:extLst>
          </p:cNvPr>
          <p:cNvSpPr/>
          <p:nvPr/>
        </p:nvSpPr>
        <p:spPr>
          <a:xfrm>
            <a:off x="3931375" y="4421651"/>
            <a:ext cx="151968" cy="440740"/>
          </a:xfrm>
          <a:custGeom>
            <a:avLst/>
            <a:gdLst>
              <a:gd name="connsiteX0" fmla="*/ 151675 w 151968"/>
              <a:gd name="connsiteY0" fmla="*/ 66 h 440740"/>
              <a:gd name="connsiteX1" fmla="*/ 3508 w 151968"/>
              <a:gd name="connsiteY1" fmla="*/ 194799 h 440740"/>
              <a:gd name="connsiteX2" fmla="*/ 45842 w 151968"/>
              <a:gd name="connsiteY2" fmla="*/ 438216 h 440740"/>
              <a:gd name="connsiteX3" fmla="*/ 37375 w 151968"/>
              <a:gd name="connsiteY3" fmla="*/ 317566 h 440740"/>
              <a:gd name="connsiteX4" fmla="*/ 33142 w 151968"/>
              <a:gd name="connsiteY4" fmla="*/ 249832 h 440740"/>
              <a:gd name="connsiteX5" fmla="*/ 41608 w 151968"/>
              <a:gd name="connsiteY5" fmla="*/ 173632 h 440740"/>
              <a:gd name="connsiteX6" fmla="*/ 151675 w 151968"/>
              <a:gd name="connsiteY6" fmla="*/ 66 h 4407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1968" h="440740">
                <a:moveTo>
                  <a:pt x="151675" y="66"/>
                </a:moveTo>
                <a:cubicBezTo>
                  <a:pt x="145325" y="3594"/>
                  <a:pt x="21147" y="121774"/>
                  <a:pt x="3508" y="194799"/>
                </a:cubicBezTo>
                <a:cubicBezTo>
                  <a:pt x="-14131" y="267824"/>
                  <a:pt x="40198" y="417755"/>
                  <a:pt x="45842" y="438216"/>
                </a:cubicBezTo>
                <a:cubicBezTo>
                  <a:pt x="51486" y="458677"/>
                  <a:pt x="39492" y="348963"/>
                  <a:pt x="37375" y="317566"/>
                </a:cubicBezTo>
                <a:cubicBezTo>
                  <a:pt x="35258" y="286169"/>
                  <a:pt x="32436" y="273821"/>
                  <a:pt x="33142" y="249832"/>
                </a:cubicBezTo>
                <a:cubicBezTo>
                  <a:pt x="33847" y="225843"/>
                  <a:pt x="23969" y="213143"/>
                  <a:pt x="41608" y="173632"/>
                </a:cubicBezTo>
                <a:cubicBezTo>
                  <a:pt x="59247" y="134121"/>
                  <a:pt x="158025" y="-3462"/>
                  <a:pt x="151675" y="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0" name="フリーフォーム: 図形 1069">
            <a:extLst>
              <a:ext uri="{FF2B5EF4-FFF2-40B4-BE49-F238E27FC236}">
                <a16:creationId xmlns:a16="http://schemas.microsoft.com/office/drawing/2014/main" id="{160ADAE1-F0F5-4964-BBFE-828CDAF9E7E7}"/>
              </a:ext>
            </a:extLst>
          </p:cNvPr>
          <p:cNvSpPr/>
          <p:nvPr/>
        </p:nvSpPr>
        <p:spPr>
          <a:xfrm>
            <a:off x="4002000" y="4533258"/>
            <a:ext cx="300378" cy="624940"/>
          </a:xfrm>
          <a:custGeom>
            <a:avLst/>
            <a:gdLst>
              <a:gd name="connsiteX0" fmla="*/ 150900 w 300378"/>
              <a:gd name="connsiteY0" fmla="*/ 642 h 624940"/>
              <a:gd name="connsiteX1" fmla="*/ 55650 w 300378"/>
              <a:gd name="connsiteY1" fmla="*/ 282159 h 624940"/>
              <a:gd name="connsiteX2" fmla="*/ 76817 w 300378"/>
              <a:gd name="connsiteY2" fmla="*/ 440909 h 624940"/>
              <a:gd name="connsiteX3" fmla="*/ 294833 w 300378"/>
              <a:gd name="connsiteY3" fmla="*/ 618709 h 624940"/>
              <a:gd name="connsiteX4" fmla="*/ 220750 w 300378"/>
              <a:gd name="connsiteY4" fmla="*/ 572142 h 624940"/>
              <a:gd name="connsiteX5" fmla="*/ 62000 w 300378"/>
              <a:gd name="connsiteY5" fmla="*/ 451492 h 624940"/>
              <a:gd name="connsiteX6" fmla="*/ 2733 w 300378"/>
              <a:gd name="connsiteY6" fmla="*/ 366825 h 624940"/>
              <a:gd name="connsiteX7" fmla="*/ 150900 w 300378"/>
              <a:gd name="connsiteY7" fmla="*/ 642 h 624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00378" h="624940">
                <a:moveTo>
                  <a:pt x="150900" y="642"/>
                </a:moveTo>
                <a:cubicBezTo>
                  <a:pt x="159719" y="-13469"/>
                  <a:pt x="67997" y="208781"/>
                  <a:pt x="55650" y="282159"/>
                </a:cubicBezTo>
                <a:cubicBezTo>
                  <a:pt x="43303" y="355537"/>
                  <a:pt x="36953" y="384817"/>
                  <a:pt x="76817" y="440909"/>
                </a:cubicBezTo>
                <a:cubicBezTo>
                  <a:pt x="116681" y="497001"/>
                  <a:pt x="270844" y="596837"/>
                  <a:pt x="294833" y="618709"/>
                </a:cubicBezTo>
                <a:cubicBezTo>
                  <a:pt x="318822" y="640581"/>
                  <a:pt x="259556" y="600012"/>
                  <a:pt x="220750" y="572142"/>
                </a:cubicBezTo>
                <a:cubicBezTo>
                  <a:pt x="181944" y="544272"/>
                  <a:pt x="98336" y="485712"/>
                  <a:pt x="62000" y="451492"/>
                </a:cubicBezTo>
                <a:cubicBezTo>
                  <a:pt x="25664" y="417272"/>
                  <a:pt x="-10320" y="439144"/>
                  <a:pt x="2733" y="366825"/>
                </a:cubicBezTo>
                <a:cubicBezTo>
                  <a:pt x="15786" y="294506"/>
                  <a:pt x="142081" y="14753"/>
                  <a:pt x="150900" y="64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1" name="フリーフォーム: 図形 1070">
            <a:extLst>
              <a:ext uri="{FF2B5EF4-FFF2-40B4-BE49-F238E27FC236}">
                <a16:creationId xmlns:a16="http://schemas.microsoft.com/office/drawing/2014/main" id="{9BE1CBC7-A31A-4439-A371-B7B1F6B6B9FC}"/>
              </a:ext>
            </a:extLst>
          </p:cNvPr>
          <p:cNvSpPr/>
          <p:nvPr/>
        </p:nvSpPr>
        <p:spPr>
          <a:xfrm>
            <a:off x="4129450" y="4639679"/>
            <a:ext cx="182676" cy="404740"/>
          </a:xfrm>
          <a:custGeom>
            <a:avLst/>
            <a:gdLst>
              <a:gd name="connsiteX0" fmla="*/ 76367 w 182676"/>
              <a:gd name="connsiteY0" fmla="*/ 54 h 404740"/>
              <a:gd name="connsiteX1" fmla="*/ 19217 w 182676"/>
              <a:gd name="connsiteY1" fmla="*/ 268871 h 404740"/>
              <a:gd name="connsiteX2" fmla="*/ 180083 w 182676"/>
              <a:gd name="connsiteY2" fmla="*/ 402221 h 404740"/>
              <a:gd name="connsiteX3" fmla="*/ 110233 w 182676"/>
              <a:gd name="connsiteY3" fmla="*/ 351421 h 404740"/>
              <a:gd name="connsiteX4" fmla="*/ 167 w 182676"/>
              <a:gd name="connsiteY4" fmla="*/ 292154 h 404740"/>
              <a:gd name="connsiteX5" fmla="*/ 76367 w 182676"/>
              <a:gd name="connsiteY5" fmla="*/ 54 h 4047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2676" h="404740">
                <a:moveTo>
                  <a:pt x="76367" y="54"/>
                </a:moveTo>
                <a:cubicBezTo>
                  <a:pt x="79542" y="-3826"/>
                  <a:pt x="1931" y="201843"/>
                  <a:pt x="19217" y="268871"/>
                </a:cubicBezTo>
                <a:cubicBezTo>
                  <a:pt x="36503" y="335899"/>
                  <a:pt x="164914" y="388463"/>
                  <a:pt x="180083" y="402221"/>
                </a:cubicBezTo>
                <a:cubicBezTo>
                  <a:pt x="195252" y="415979"/>
                  <a:pt x="140219" y="369765"/>
                  <a:pt x="110233" y="351421"/>
                </a:cubicBezTo>
                <a:cubicBezTo>
                  <a:pt x="80247" y="333077"/>
                  <a:pt x="4400" y="347187"/>
                  <a:pt x="167" y="292154"/>
                </a:cubicBezTo>
                <a:cubicBezTo>
                  <a:pt x="-4066" y="237121"/>
                  <a:pt x="73192" y="3934"/>
                  <a:pt x="76367" y="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2" name="フリーフォーム: 図形 1071">
            <a:extLst>
              <a:ext uri="{FF2B5EF4-FFF2-40B4-BE49-F238E27FC236}">
                <a16:creationId xmlns:a16="http://schemas.microsoft.com/office/drawing/2014/main" id="{B3E6419E-41B0-4BCF-95AF-3BE143056E6D}"/>
              </a:ext>
            </a:extLst>
          </p:cNvPr>
          <p:cNvSpPr/>
          <p:nvPr/>
        </p:nvSpPr>
        <p:spPr>
          <a:xfrm>
            <a:off x="4356363" y="4574844"/>
            <a:ext cx="159375" cy="529986"/>
          </a:xfrm>
          <a:custGeom>
            <a:avLst/>
            <a:gdLst>
              <a:gd name="connsiteX0" fmla="*/ 158487 w 159375"/>
              <a:gd name="connsiteY0" fmla="*/ 1389 h 529986"/>
              <a:gd name="connsiteX1" fmla="*/ 67470 w 159375"/>
              <a:gd name="connsiteY1" fmla="*/ 117806 h 529986"/>
              <a:gd name="connsiteX2" fmla="*/ 37837 w 159375"/>
              <a:gd name="connsiteY2" fmla="*/ 519973 h 529986"/>
              <a:gd name="connsiteX3" fmla="*/ 29370 w 159375"/>
              <a:gd name="connsiteY3" fmla="*/ 388739 h 529986"/>
              <a:gd name="connsiteX4" fmla="*/ 6087 w 159375"/>
              <a:gd name="connsiteY4" fmla="*/ 174956 h 529986"/>
              <a:gd name="connsiteX5" fmla="*/ 158487 w 159375"/>
              <a:gd name="connsiteY5" fmla="*/ 1389 h 5299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9375" h="529986">
                <a:moveTo>
                  <a:pt x="158487" y="1389"/>
                </a:moveTo>
                <a:cubicBezTo>
                  <a:pt x="168718" y="-8136"/>
                  <a:pt x="87578" y="31375"/>
                  <a:pt x="67470" y="117806"/>
                </a:cubicBezTo>
                <a:cubicBezTo>
                  <a:pt x="47362" y="204237"/>
                  <a:pt x="44187" y="474818"/>
                  <a:pt x="37837" y="519973"/>
                </a:cubicBezTo>
                <a:cubicBezTo>
                  <a:pt x="31487" y="565128"/>
                  <a:pt x="34662" y="446242"/>
                  <a:pt x="29370" y="388739"/>
                </a:cubicBezTo>
                <a:cubicBezTo>
                  <a:pt x="24078" y="331236"/>
                  <a:pt x="-14727" y="237750"/>
                  <a:pt x="6087" y="174956"/>
                </a:cubicBezTo>
                <a:cubicBezTo>
                  <a:pt x="26901" y="112162"/>
                  <a:pt x="148256" y="10914"/>
                  <a:pt x="158487" y="138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3" name="フリーフォーム: 図形 1072">
            <a:extLst>
              <a:ext uri="{FF2B5EF4-FFF2-40B4-BE49-F238E27FC236}">
                <a16:creationId xmlns:a16="http://schemas.microsoft.com/office/drawing/2014/main" id="{DFA80A39-DBA8-4087-86FA-ADABD8907095}"/>
              </a:ext>
            </a:extLst>
          </p:cNvPr>
          <p:cNvSpPr/>
          <p:nvPr/>
        </p:nvSpPr>
        <p:spPr>
          <a:xfrm>
            <a:off x="4675887" y="4469745"/>
            <a:ext cx="129633" cy="534834"/>
          </a:xfrm>
          <a:custGeom>
            <a:avLst/>
            <a:gdLst>
              <a:gd name="connsiteX0" fmla="*/ 127888 w 129633"/>
              <a:gd name="connsiteY0" fmla="*/ 7005 h 534834"/>
              <a:gd name="connsiteX1" fmla="*/ 48513 w 129633"/>
              <a:gd name="connsiteY1" fmla="*/ 191155 h 534834"/>
              <a:gd name="connsiteX2" fmla="*/ 48513 w 129633"/>
              <a:gd name="connsiteY2" fmla="*/ 527705 h 534834"/>
              <a:gd name="connsiteX3" fmla="*/ 48513 w 129633"/>
              <a:gd name="connsiteY3" fmla="*/ 407055 h 534834"/>
              <a:gd name="connsiteX4" fmla="*/ 888 w 129633"/>
              <a:gd name="connsiteY4" fmla="*/ 245130 h 534834"/>
              <a:gd name="connsiteX5" fmla="*/ 96138 w 129633"/>
              <a:gd name="connsiteY5" fmla="*/ 57805 h 534834"/>
              <a:gd name="connsiteX6" fmla="*/ 127888 w 129633"/>
              <a:gd name="connsiteY6" fmla="*/ 7005 h 5348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9633" h="534834">
                <a:moveTo>
                  <a:pt x="127888" y="7005"/>
                </a:moveTo>
                <a:cubicBezTo>
                  <a:pt x="119950" y="29230"/>
                  <a:pt x="61742" y="104372"/>
                  <a:pt x="48513" y="191155"/>
                </a:cubicBezTo>
                <a:cubicBezTo>
                  <a:pt x="35284" y="277938"/>
                  <a:pt x="48513" y="527705"/>
                  <a:pt x="48513" y="527705"/>
                </a:cubicBezTo>
                <a:cubicBezTo>
                  <a:pt x="48513" y="563688"/>
                  <a:pt x="56450" y="454151"/>
                  <a:pt x="48513" y="407055"/>
                </a:cubicBezTo>
                <a:cubicBezTo>
                  <a:pt x="40576" y="359959"/>
                  <a:pt x="-7049" y="303338"/>
                  <a:pt x="888" y="245130"/>
                </a:cubicBezTo>
                <a:cubicBezTo>
                  <a:pt x="8825" y="186922"/>
                  <a:pt x="77088" y="96434"/>
                  <a:pt x="96138" y="57805"/>
                </a:cubicBezTo>
                <a:cubicBezTo>
                  <a:pt x="115188" y="19176"/>
                  <a:pt x="135826" y="-15220"/>
                  <a:pt x="127888" y="700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4" name="フリーフォーム: 図形 1073">
            <a:extLst>
              <a:ext uri="{FF2B5EF4-FFF2-40B4-BE49-F238E27FC236}">
                <a16:creationId xmlns:a16="http://schemas.microsoft.com/office/drawing/2014/main" id="{DC1F986F-991B-4685-A9DF-8FA843C10869}"/>
              </a:ext>
            </a:extLst>
          </p:cNvPr>
          <p:cNvSpPr/>
          <p:nvPr/>
        </p:nvSpPr>
        <p:spPr>
          <a:xfrm>
            <a:off x="4543906" y="4875644"/>
            <a:ext cx="271708" cy="803548"/>
          </a:xfrm>
          <a:custGeom>
            <a:avLst/>
            <a:gdLst>
              <a:gd name="connsiteX0" fmla="*/ 205894 w 271708"/>
              <a:gd name="connsiteY0" fmla="*/ 248806 h 803548"/>
              <a:gd name="connsiteX1" fmla="*/ 139219 w 271708"/>
              <a:gd name="connsiteY1" fmla="*/ 455181 h 803548"/>
              <a:gd name="connsiteX2" fmla="*/ 269394 w 271708"/>
              <a:gd name="connsiteY2" fmla="*/ 794906 h 803548"/>
              <a:gd name="connsiteX3" fmla="*/ 205894 w 271708"/>
              <a:gd name="connsiteY3" fmla="*/ 658381 h 803548"/>
              <a:gd name="connsiteX4" fmla="*/ 2694 w 271708"/>
              <a:gd name="connsiteY4" fmla="*/ 191656 h 803548"/>
              <a:gd name="connsiteX5" fmla="*/ 88419 w 271708"/>
              <a:gd name="connsiteY5" fmla="*/ 236106 h 803548"/>
              <a:gd name="connsiteX6" fmla="*/ 75719 w 271708"/>
              <a:gd name="connsiteY6" fmla="*/ 1156 h 803548"/>
              <a:gd name="connsiteX7" fmla="*/ 129694 w 271708"/>
              <a:gd name="connsiteY7" fmla="*/ 350406 h 803548"/>
              <a:gd name="connsiteX8" fmla="*/ 205894 w 271708"/>
              <a:gd name="connsiteY8" fmla="*/ 248806 h 8035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71708" h="803548">
                <a:moveTo>
                  <a:pt x="205894" y="248806"/>
                </a:moveTo>
                <a:cubicBezTo>
                  <a:pt x="207481" y="266268"/>
                  <a:pt x="128636" y="364164"/>
                  <a:pt x="139219" y="455181"/>
                </a:cubicBezTo>
                <a:cubicBezTo>
                  <a:pt x="149802" y="546198"/>
                  <a:pt x="258282" y="761039"/>
                  <a:pt x="269394" y="794906"/>
                </a:cubicBezTo>
                <a:cubicBezTo>
                  <a:pt x="280507" y="828773"/>
                  <a:pt x="250344" y="758923"/>
                  <a:pt x="205894" y="658381"/>
                </a:cubicBezTo>
                <a:cubicBezTo>
                  <a:pt x="161444" y="557839"/>
                  <a:pt x="22273" y="262035"/>
                  <a:pt x="2694" y="191656"/>
                </a:cubicBezTo>
                <a:cubicBezTo>
                  <a:pt x="-16885" y="121277"/>
                  <a:pt x="76248" y="267856"/>
                  <a:pt x="88419" y="236106"/>
                </a:cubicBezTo>
                <a:cubicBezTo>
                  <a:pt x="100590" y="204356"/>
                  <a:pt x="68840" y="-17894"/>
                  <a:pt x="75719" y="1156"/>
                </a:cubicBezTo>
                <a:cubicBezTo>
                  <a:pt x="82598" y="20206"/>
                  <a:pt x="110115" y="309660"/>
                  <a:pt x="129694" y="350406"/>
                </a:cubicBezTo>
                <a:cubicBezTo>
                  <a:pt x="149273" y="391152"/>
                  <a:pt x="204307" y="231344"/>
                  <a:pt x="205894" y="24880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5" name="フリーフォーム: 図形 1074">
            <a:extLst>
              <a:ext uri="{FF2B5EF4-FFF2-40B4-BE49-F238E27FC236}">
                <a16:creationId xmlns:a16="http://schemas.microsoft.com/office/drawing/2014/main" id="{D287DF3E-4B55-4196-A9F6-551252A864BA}"/>
              </a:ext>
            </a:extLst>
          </p:cNvPr>
          <p:cNvSpPr/>
          <p:nvPr/>
        </p:nvSpPr>
        <p:spPr>
          <a:xfrm>
            <a:off x="3828337" y="2885907"/>
            <a:ext cx="264821" cy="1431151"/>
          </a:xfrm>
          <a:custGeom>
            <a:avLst/>
            <a:gdLst>
              <a:gd name="connsiteX0" fmla="*/ 264238 w 264821"/>
              <a:gd name="connsiteY0" fmla="*/ 168 h 1431151"/>
              <a:gd name="connsiteX1" fmla="*/ 89613 w 264821"/>
              <a:gd name="connsiteY1" fmla="*/ 498643 h 1431151"/>
              <a:gd name="connsiteX2" fmla="*/ 143588 w 264821"/>
              <a:gd name="connsiteY2" fmla="*/ 1390818 h 1431151"/>
              <a:gd name="connsiteX3" fmla="*/ 134063 w 264821"/>
              <a:gd name="connsiteY3" fmla="*/ 1228893 h 1431151"/>
              <a:gd name="connsiteX4" fmla="*/ 32463 w 264821"/>
              <a:gd name="connsiteY4" fmla="*/ 787568 h 1431151"/>
              <a:gd name="connsiteX5" fmla="*/ 19763 w 264821"/>
              <a:gd name="connsiteY5" fmla="*/ 546268 h 1431151"/>
              <a:gd name="connsiteX6" fmla="*/ 264238 w 264821"/>
              <a:gd name="connsiteY6" fmla="*/ 168 h 14311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4821" h="1431151">
                <a:moveTo>
                  <a:pt x="264238" y="168"/>
                </a:moveTo>
                <a:cubicBezTo>
                  <a:pt x="275880" y="-7770"/>
                  <a:pt x="109721" y="266868"/>
                  <a:pt x="89613" y="498643"/>
                </a:cubicBezTo>
                <a:cubicBezTo>
                  <a:pt x="69505" y="730418"/>
                  <a:pt x="136180" y="1269110"/>
                  <a:pt x="143588" y="1390818"/>
                </a:cubicBezTo>
                <a:cubicBezTo>
                  <a:pt x="150996" y="1512526"/>
                  <a:pt x="152584" y="1329435"/>
                  <a:pt x="134063" y="1228893"/>
                </a:cubicBezTo>
                <a:cubicBezTo>
                  <a:pt x="115542" y="1128351"/>
                  <a:pt x="51513" y="901339"/>
                  <a:pt x="32463" y="787568"/>
                </a:cubicBezTo>
                <a:cubicBezTo>
                  <a:pt x="13413" y="673797"/>
                  <a:pt x="-22570" y="677501"/>
                  <a:pt x="19763" y="546268"/>
                </a:cubicBezTo>
                <a:cubicBezTo>
                  <a:pt x="62096" y="415035"/>
                  <a:pt x="252596" y="8106"/>
                  <a:pt x="264238" y="1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6" name="フリーフォーム: 図形 1075">
            <a:extLst>
              <a:ext uri="{FF2B5EF4-FFF2-40B4-BE49-F238E27FC236}">
                <a16:creationId xmlns:a16="http://schemas.microsoft.com/office/drawing/2014/main" id="{FECC540E-96BF-406C-A339-2D0288B9BFD9}"/>
              </a:ext>
            </a:extLst>
          </p:cNvPr>
          <p:cNvSpPr/>
          <p:nvPr/>
        </p:nvSpPr>
        <p:spPr>
          <a:xfrm>
            <a:off x="2875973" y="4246374"/>
            <a:ext cx="702433" cy="784343"/>
          </a:xfrm>
          <a:custGeom>
            <a:avLst/>
            <a:gdLst>
              <a:gd name="connsiteX0" fmla="*/ 670502 w 702433"/>
              <a:gd name="connsiteY0" fmla="*/ 30351 h 784343"/>
              <a:gd name="connsiteX1" fmla="*/ 553027 w 702433"/>
              <a:gd name="connsiteY1" fmla="*/ 68451 h 784343"/>
              <a:gd name="connsiteX2" fmla="*/ 70427 w 702433"/>
              <a:gd name="connsiteY2" fmla="*/ 465326 h 784343"/>
              <a:gd name="connsiteX3" fmla="*/ 83127 w 702433"/>
              <a:gd name="connsiteY3" fmla="*/ 776476 h 784343"/>
              <a:gd name="connsiteX4" fmla="*/ 67252 w 702433"/>
              <a:gd name="connsiteY4" fmla="*/ 665351 h 784343"/>
              <a:gd name="connsiteX5" fmla="*/ 38677 w 702433"/>
              <a:gd name="connsiteY5" fmla="*/ 385951 h 784343"/>
              <a:gd name="connsiteX6" fmla="*/ 670502 w 702433"/>
              <a:gd name="connsiteY6" fmla="*/ 30351 h 7843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02433" h="784343">
                <a:moveTo>
                  <a:pt x="670502" y="30351"/>
                </a:moveTo>
                <a:cubicBezTo>
                  <a:pt x="756227" y="-22566"/>
                  <a:pt x="653039" y="-4045"/>
                  <a:pt x="553027" y="68451"/>
                </a:cubicBezTo>
                <a:cubicBezTo>
                  <a:pt x="453014" y="140947"/>
                  <a:pt x="148744" y="347322"/>
                  <a:pt x="70427" y="465326"/>
                </a:cubicBezTo>
                <a:cubicBezTo>
                  <a:pt x="-7890" y="583330"/>
                  <a:pt x="83656" y="743139"/>
                  <a:pt x="83127" y="776476"/>
                </a:cubicBezTo>
                <a:cubicBezTo>
                  <a:pt x="82598" y="809813"/>
                  <a:pt x="74660" y="730438"/>
                  <a:pt x="67252" y="665351"/>
                </a:cubicBezTo>
                <a:cubicBezTo>
                  <a:pt x="59844" y="600264"/>
                  <a:pt x="-59748" y="490726"/>
                  <a:pt x="38677" y="385951"/>
                </a:cubicBezTo>
                <a:cubicBezTo>
                  <a:pt x="137102" y="281176"/>
                  <a:pt x="584777" y="83268"/>
                  <a:pt x="670502" y="3035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7" name="フリーフォーム: 図形 1076">
            <a:extLst>
              <a:ext uri="{FF2B5EF4-FFF2-40B4-BE49-F238E27FC236}">
                <a16:creationId xmlns:a16="http://schemas.microsoft.com/office/drawing/2014/main" id="{3FCD2973-578D-4CED-ADA0-18EE4E765388}"/>
              </a:ext>
            </a:extLst>
          </p:cNvPr>
          <p:cNvSpPr/>
          <p:nvPr/>
        </p:nvSpPr>
        <p:spPr>
          <a:xfrm>
            <a:off x="2811439" y="4933752"/>
            <a:ext cx="344903" cy="851226"/>
          </a:xfrm>
          <a:custGeom>
            <a:avLst/>
            <a:gdLst>
              <a:gd name="connsiteX0" fmla="*/ 338161 w 344903"/>
              <a:gd name="connsiteY0" fmla="*/ 198 h 851226"/>
              <a:gd name="connsiteX1" fmla="*/ 87336 w 344903"/>
              <a:gd name="connsiteY1" fmla="*/ 273248 h 851226"/>
              <a:gd name="connsiteX2" fmla="*/ 334986 w 344903"/>
              <a:gd name="connsiteY2" fmla="*/ 832048 h 851226"/>
              <a:gd name="connsiteX3" fmla="*/ 274661 w 344903"/>
              <a:gd name="connsiteY3" fmla="*/ 692348 h 851226"/>
              <a:gd name="connsiteX4" fmla="*/ 77811 w 344903"/>
              <a:gd name="connsiteY4" fmla="*/ 403423 h 851226"/>
              <a:gd name="connsiteX5" fmla="*/ 14311 w 344903"/>
              <a:gd name="connsiteY5" fmla="*/ 231973 h 851226"/>
              <a:gd name="connsiteX6" fmla="*/ 338161 w 344903"/>
              <a:gd name="connsiteY6" fmla="*/ 198 h 8512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44903" h="851226">
                <a:moveTo>
                  <a:pt x="338161" y="198"/>
                </a:moveTo>
                <a:cubicBezTo>
                  <a:pt x="350332" y="7077"/>
                  <a:pt x="87865" y="134606"/>
                  <a:pt x="87336" y="273248"/>
                </a:cubicBezTo>
                <a:cubicBezTo>
                  <a:pt x="86807" y="411890"/>
                  <a:pt x="303765" y="762198"/>
                  <a:pt x="334986" y="832048"/>
                </a:cubicBezTo>
                <a:cubicBezTo>
                  <a:pt x="366207" y="901898"/>
                  <a:pt x="317523" y="763785"/>
                  <a:pt x="274661" y="692348"/>
                </a:cubicBezTo>
                <a:cubicBezTo>
                  <a:pt x="231799" y="620911"/>
                  <a:pt x="121203" y="480152"/>
                  <a:pt x="77811" y="403423"/>
                </a:cubicBezTo>
                <a:cubicBezTo>
                  <a:pt x="34419" y="326694"/>
                  <a:pt x="-28551" y="296531"/>
                  <a:pt x="14311" y="231973"/>
                </a:cubicBezTo>
                <a:cubicBezTo>
                  <a:pt x="57173" y="167415"/>
                  <a:pt x="325990" y="-6681"/>
                  <a:pt x="338161" y="1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8" name="フリーフォーム: 図形 1077">
            <a:extLst>
              <a:ext uri="{FF2B5EF4-FFF2-40B4-BE49-F238E27FC236}">
                <a16:creationId xmlns:a16="http://schemas.microsoft.com/office/drawing/2014/main" id="{D927B5D7-E182-4339-90B9-DC12C251B29A}"/>
              </a:ext>
            </a:extLst>
          </p:cNvPr>
          <p:cNvSpPr/>
          <p:nvPr/>
        </p:nvSpPr>
        <p:spPr>
          <a:xfrm>
            <a:off x="2497883" y="5737833"/>
            <a:ext cx="1350336" cy="430329"/>
          </a:xfrm>
          <a:custGeom>
            <a:avLst/>
            <a:gdLst>
              <a:gd name="connsiteX0" fmla="*/ 1350217 w 1350336"/>
              <a:gd name="connsiteY0" fmla="*/ 408967 h 430329"/>
              <a:gd name="connsiteX1" fmla="*/ 520484 w 1350336"/>
              <a:gd name="connsiteY1" fmla="*/ 138034 h 430329"/>
              <a:gd name="connsiteX2" fmla="*/ 4017 w 1350336"/>
              <a:gd name="connsiteY2" fmla="*/ 430134 h 430329"/>
              <a:gd name="connsiteX3" fmla="*/ 296117 w 1350336"/>
              <a:gd name="connsiteY3" fmla="*/ 180367 h 430329"/>
              <a:gd name="connsiteX4" fmla="*/ 579750 w 1350336"/>
              <a:gd name="connsiteY4" fmla="*/ 6800 h 430329"/>
              <a:gd name="connsiteX5" fmla="*/ 1350217 w 1350336"/>
              <a:gd name="connsiteY5" fmla="*/ 408967 h 430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50336" h="430329">
                <a:moveTo>
                  <a:pt x="1350217" y="408967"/>
                </a:moveTo>
                <a:cubicBezTo>
                  <a:pt x="1340339" y="430839"/>
                  <a:pt x="744851" y="134506"/>
                  <a:pt x="520484" y="138034"/>
                </a:cubicBezTo>
                <a:cubicBezTo>
                  <a:pt x="296117" y="141562"/>
                  <a:pt x="41411" y="423079"/>
                  <a:pt x="4017" y="430134"/>
                </a:cubicBezTo>
                <a:cubicBezTo>
                  <a:pt x="-33378" y="437190"/>
                  <a:pt x="200161" y="250923"/>
                  <a:pt x="296117" y="180367"/>
                </a:cubicBezTo>
                <a:cubicBezTo>
                  <a:pt x="392073" y="109811"/>
                  <a:pt x="405478" y="-32711"/>
                  <a:pt x="579750" y="6800"/>
                </a:cubicBezTo>
                <a:cubicBezTo>
                  <a:pt x="754022" y="46311"/>
                  <a:pt x="1360095" y="387095"/>
                  <a:pt x="1350217" y="4089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9" name="フリーフォーム: 図形 1078">
            <a:extLst>
              <a:ext uri="{FF2B5EF4-FFF2-40B4-BE49-F238E27FC236}">
                <a16:creationId xmlns:a16="http://schemas.microsoft.com/office/drawing/2014/main" id="{9FB9F885-AA15-4EC2-ADA0-61465BF55E95}"/>
              </a:ext>
            </a:extLst>
          </p:cNvPr>
          <p:cNvSpPr/>
          <p:nvPr/>
        </p:nvSpPr>
        <p:spPr>
          <a:xfrm>
            <a:off x="2332187" y="6017772"/>
            <a:ext cx="1484927" cy="544284"/>
          </a:xfrm>
          <a:custGeom>
            <a:avLst/>
            <a:gdLst>
              <a:gd name="connsiteX0" fmla="*/ 380 w 1484927"/>
              <a:gd name="connsiteY0" fmla="*/ 543895 h 544284"/>
              <a:gd name="connsiteX1" fmla="*/ 736980 w 1484927"/>
              <a:gd name="connsiteY1" fmla="*/ 116328 h 544284"/>
              <a:gd name="connsiteX2" fmla="*/ 1473580 w 1484927"/>
              <a:gd name="connsiteY2" fmla="*/ 133261 h 544284"/>
              <a:gd name="connsiteX3" fmla="*/ 1160313 w 1484927"/>
              <a:gd name="connsiteY3" fmla="*/ 61295 h 544284"/>
              <a:gd name="connsiteX4" fmla="*/ 834346 w 1484927"/>
              <a:gd name="connsiteY4" fmla="*/ 31661 h 544284"/>
              <a:gd name="connsiteX5" fmla="*/ 380 w 1484927"/>
              <a:gd name="connsiteY5" fmla="*/ 543895 h 5442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84927" h="544284">
                <a:moveTo>
                  <a:pt x="380" y="543895"/>
                </a:moveTo>
                <a:cubicBezTo>
                  <a:pt x="-15848" y="558006"/>
                  <a:pt x="491447" y="184767"/>
                  <a:pt x="736980" y="116328"/>
                </a:cubicBezTo>
                <a:cubicBezTo>
                  <a:pt x="982513" y="47889"/>
                  <a:pt x="1403025" y="142433"/>
                  <a:pt x="1473580" y="133261"/>
                </a:cubicBezTo>
                <a:cubicBezTo>
                  <a:pt x="1544135" y="124089"/>
                  <a:pt x="1266852" y="78228"/>
                  <a:pt x="1160313" y="61295"/>
                </a:cubicBezTo>
                <a:cubicBezTo>
                  <a:pt x="1053774" y="44362"/>
                  <a:pt x="1022729" y="-47361"/>
                  <a:pt x="834346" y="31661"/>
                </a:cubicBezTo>
                <a:cubicBezTo>
                  <a:pt x="645963" y="110683"/>
                  <a:pt x="16608" y="529784"/>
                  <a:pt x="380" y="54389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0" name="フリーフォーム: 図形 1079">
            <a:extLst>
              <a:ext uri="{FF2B5EF4-FFF2-40B4-BE49-F238E27FC236}">
                <a16:creationId xmlns:a16="http://schemas.microsoft.com/office/drawing/2014/main" id="{C126DC24-7AB8-4D4D-A66C-019E026B548B}"/>
              </a:ext>
            </a:extLst>
          </p:cNvPr>
          <p:cNvSpPr/>
          <p:nvPr/>
        </p:nvSpPr>
        <p:spPr>
          <a:xfrm>
            <a:off x="4563528" y="5527927"/>
            <a:ext cx="1021560" cy="929252"/>
          </a:xfrm>
          <a:custGeom>
            <a:avLst/>
            <a:gdLst>
              <a:gd name="connsiteX0" fmla="*/ 5 w 1021560"/>
              <a:gd name="connsiteY0" fmla="*/ 806 h 929252"/>
              <a:gd name="connsiteX1" fmla="*/ 414872 w 1021560"/>
              <a:gd name="connsiteY1" fmla="*/ 326773 h 929252"/>
              <a:gd name="connsiteX2" fmla="*/ 783172 w 1021560"/>
              <a:gd name="connsiteY2" fmla="*/ 656973 h 929252"/>
              <a:gd name="connsiteX3" fmla="*/ 1020239 w 1021560"/>
              <a:gd name="connsiteY3" fmla="*/ 927906 h 929252"/>
              <a:gd name="connsiteX4" fmla="*/ 872072 w 1021560"/>
              <a:gd name="connsiteY4" fmla="*/ 754340 h 929252"/>
              <a:gd name="connsiteX5" fmla="*/ 723905 w 1021560"/>
              <a:gd name="connsiteY5" fmla="*/ 597706 h 929252"/>
              <a:gd name="connsiteX6" fmla="*/ 406405 w 1021560"/>
              <a:gd name="connsiteY6" fmla="*/ 424140 h 929252"/>
              <a:gd name="connsiteX7" fmla="*/ 5 w 1021560"/>
              <a:gd name="connsiteY7" fmla="*/ 806 h 929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21560" h="929252">
                <a:moveTo>
                  <a:pt x="5" y="806"/>
                </a:moveTo>
                <a:cubicBezTo>
                  <a:pt x="1416" y="-15422"/>
                  <a:pt x="284344" y="217412"/>
                  <a:pt x="414872" y="326773"/>
                </a:cubicBezTo>
                <a:cubicBezTo>
                  <a:pt x="545400" y="436134"/>
                  <a:pt x="682278" y="556784"/>
                  <a:pt x="783172" y="656973"/>
                </a:cubicBezTo>
                <a:cubicBezTo>
                  <a:pt x="884066" y="757162"/>
                  <a:pt x="1005422" y="911678"/>
                  <a:pt x="1020239" y="927906"/>
                </a:cubicBezTo>
                <a:cubicBezTo>
                  <a:pt x="1035056" y="944134"/>
                  <a:pt x="921461" y="809373"/>
                  <a:pt x="872072" y="754340"/>
                </a:cubicBezTo>
                <a:cubicBezTo>
                  <a:pt x="822683" y="699307"/>
                  <a:pt x="801516" y="652739"/>
                  <a:pt x="723905" y="597706"/>
                </a:cubicBezTo>
                <a:cubicBezTo>
                  <a:pt x="646294" y="542673"/>
                  <a:pt x="525644" y="520095"/>
                  <a:pt x="406405" y="424140"/>
                </a:cubicBezTo>
                <a:cubicBezTo>
                  <a:pt x="287166" y="328185"/>
                  <a:pt x="-1406" y="17034"/>
                  <a:pt x="5" y="80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1" name="フリーフォーム: 図形 1080">
            <a:extLst>
              <a:ext uri="{FF2B5EF4-FFF2-40B4-BE49-F238E27FC236}">
                <a16:creationId xmlns:a16="http://schemas.microsoft.com/office/drawing/2014/main" id="{2C4ED64A-5F3B-4501-B11F-890AC78B570F}"/>
              </a:ext>
            </a:extLst>
          </p:cNvPr>
          <p:cNvSpPr/>
          <p:nvPr/>
        </p:nvSpPr>
        <p:spPr>
          <a:xfrm>
            <a:off x="4078363" y="5900780"/>
            <a:ext cx="1308368" cy="450755"/>
          </a:xfrm>
          <a:custGeom>
            <a:avLst/>
            <a:gdLst>
              <a:gd name="connsiteX0" fmla="*/ 44904 w 1308368"/>
              <a:gd name="connsiteY0" fmla="*/ 368787 h 450755"/>
              <a:gd name="connsiteX1" fmla="*/ 108404 w 1308368"/>
              <a:gd name="connsiteY1" fmla="*/ 309520 h 450755"/>
              <a:gd name="connsiteX2" fmla="*/ 607937 w 1308368"/>
              <a:gd name="connsiteY2" fmla="*/ 114787 h 450755"/>
              <a:gd name="connsiteX3" fmla="*/ 1289504 w 1308368"/>
              <a:gd name="connsiteY3" fmla="*/ 444987 h 450755"/>
              <a:gd name="connsiteX4" fmla="*/ 1077837 w 1308368"/>
              <a:gd name="connsiteY4" fmla="*/ 301053 h 450755"/>
              <a:gd name="connsiteX5" fmla="*/ 654504 w 1308368"/>
              <a:gd name="connsiteY5" fmla="*/ 487 h 450755"/>
              <a:gd name="connsiteX6" fmla="*/ 44904 w 1308368"/>
              <a:gd name="connsiteY6" fmla="*/ 368787 h 4507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08368" h="450755">
                <a:moveTo>
                  <a:pt x="44904" y="368787"/>
                </a:moveTo>
                <a:cubicBezTo>
                  <a:pt x="-46113" y="420292"/>
                  <a:pt x="14565" y="351853"/>
                  <a:pt x="108404" y="309520"/>
                </a:cubicBezTo>
                <a:cubicBezTo>
                  <a:pt x="202243" y="267187"/>
                  <a:pt x="411087" y="92209"/>
                  <a:pt x="607937" y="114787"/>
                </a:cubicBezTo>
                <a:cubicBezTo>
                  <a:pt x="804787" y="137365"/>
                  <a:pt x="1211187" y="413943"/>
                  <a:pt x="1289504" y="444987"/>
                </a:cubicBezTo>
                <a:cubicBezTo>
                  <a:pt x="1367821" y="476031"/>
                  <a:pt x="1183670" y="375136"/>
                  <a:pt x="1077837" y="301053"/>
                </a:cubicBezTo>
                <a:cubicBezTo>
                  <a:pt x="972004" y="226970"/>
                  <a:pt x="829482" y="-12213"/>
                  <a:pt x="654504" y="487"/>
                </a:cubicBezTo>
                <a:cubicBezTo>
                  <a:pt x="479526" y="13187"/>
                  <a:pt x="135921" y="317282"/>
                  <a:pt x="44904" y="3687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2" name="フリーフォーム: 図形 1081">
            <a:extLst>
              <a:ext uri="{FF2B5EF4-FFF2-40B4-BE49-F238E27FC236}">
                <a16:creationId xmlns:a16="http://schemas.microsoft.com/office/drawing/2014/main" id="{D5DC2BAD-EDE0-4712-A8E9-F2D09C896E99}"/>
              </a:ext>
            </a:extLst>
          </p:cNvPr>
          <p:cNvSpPr/>
          <p:nvPr/>
        </p:nvSpPr>
        <p:spPr>
          <a:xfrm>
            <a:off x="2206604" y="6385858"/>
            <a:ext cx="1507979" cy="1100312"/>
          </a:xfrm>
          <a:custGeom>
            <a:avLst/>
            <a:gdLst>
              <a:gd name="connsiteX0" fmla="*/ 1450996 w 1507979"/>
              <a:gd name="connsiteY0" fmla="*/ 14942 h 1100312"/>
              <a:gd name="connsiteX1" fmla="*/ 1400196 w 1507979"/>
              <a:gd name="connsiteY1" fmla="*/ 31875 h 1100312"/>
              <a:gd name="connsiteX2" fmla="*/ 354563 w 1507979"/>
              <a:gd name="connsiteY2" fmla="*/ 472142 h 1100312"/>
              <a:gd name="connsiteX3" fmla="*/ 11663 w 1507979"/>
              <a:gd name="connsiteY3" fmla="*/ 1069042 h 1100312"/>
              <a:gd name="connsiteX4" fmla="*/ 92096 w 1507979"/>
              <a:gd name="connsiteY4" fmla="*/ 967442 h 1100312"/>
              <a:gd name="connsiteX5" fmla="*/ 210629 w 1507979"/>
              <a:gd name="connsiteY5" fmla="*/ 548342 h 1100312"/>
              <a:gd name="connsiteX6" fmla="*/ 481563 w 1507979"/>
              <a:gd name="connsiteY6" fmla="*/ 281642 h 1100312"/>
              <a:gd name="connsiteX7" fmla="*/ 1450996 w 1507979"/>
              <a:gd name="connsiteY7" fmla="*/ 14942 h 11003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07979" h="1100312">
                <a:moveTo>
                  <a:pt x="1450996" y="14942"/>
                </a:moveTo>
                <a:cubicBezTo>
                  <a:pt x="1604102" y="-26686"/>
                  <a:pt x="1400196" y="31875"/>
                  <a:pt x="1400196" y="31875"/>
                </a:cubicBezTo>
                <a:cubicBezTo>
                  <a:pt x="1217457" y="108075"/>
                  <a:pt x="585985" y="299281"/>
                  <a:pt x="354563" y="472142"/>
                </a:cubicBezTo>
                <a:cubicBezTo>
                  <a:pt x="123141" y="645003"/>
                  <a:pt x="55407" y="986492"/>
                  <a:pt x="11663" y="1069042"/>
                </a:cubicBezTo>
                <a:cubicBezTo>
                  <a:pt x="-32082" y="1151592"/>
                  <a:pt x="58935" y="1054225"/>
                  <a:pt x="92096" y="967442"/>
                </a:cubicBezTo>
                <a:cubicBezTo>
                  <a:pt x="125257" y="880659"/>
                  <a:pt x="145718" y="662642"/>
                  <a:pt x="210629" y="548342"/>
                </a:cubicBezTo>
                <a:cubicBezTo>
                  <a:pt x="275540" y="434042"/>
                  <a:pt x="268485" y="375481"/>
                  <a:pt x="481563" y="281642"/>
                </a:cubicBezTo>
                <a:cubicBezTo>
                  <a:pt x="694641" y="187803"/>
                  <a:pt x="1297890" y="56570"/>
                  <a:pt x="1450996" y="1494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3" name="フリーフォーム: 図形 1082">
            <a:extLst>
              <a:ext uri="{FF2B5EF4-FFF2-40B4-BE49-F238E27FC236}">
                <a16:creationId xmlns:a16="http://schemas.microsoft.com/office/drawing/2014/main" id="{A0E2344E-76C1-4898-834C-892838CF5F6A}"/>
              </a:ext>
            </a:extLst>
          </p:cNvPr>
          <p:cNvSpPr/>
          <p:nvPr/>
        </p:nvSpPr>
        <p:spPr>
          <a:xfrm>
            <a:off x="6390522" y="3168928"/>
            <a:ext cx="963085" cy="1328649"/>
          </a:xfrm>
          <a:custGeom>
            <a:avLst/>
            <a:gdLst>
              <a:gd name="connsiteX0" fmla="*/ 118 w 963085"/>
              <a:gd name="connsiteY0" fmla="*/ 992 h 1328649"/>
              <a:gd name="connsiteX1" fmla="*/ 706238 w 963085"/>
              <a:gd name="connsiteY1" fmla="*/ 453112 h 1328649"/>
              <a:gd name="connsiteX2" fmla="*/ 950078 w 963085"/>
              <a:gd name="connsiteY2" fmla="*/ 1311632 h 1328649"/>
              <a:gd name="connsiteX3" fmla="*/ 909438 w 963085"/>
              <a:gd name="connsiteY3" fmla="*/ 986512 h 1328649"/>
              <a:gd name="connsiteX4" fmla="*/ 736718 w 963085"/>
              <a:gd name="connsiteY4" fmla="*/ 519152 h 1328649"/>
              <a:gd name="connsiteX5" fmla="*/ 650358 w 963085"/>
              <a:gd name="connsiteY5" fmla="*/ 336272 h 1328649"/>
              <a:gd name="connsiteX6" fmla="*/ 118 w 963085"/>
              <a:gd name="connsiteY6" fmla="*/ 992 h 13286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63085" h="1328649">
                <a:moveTo>
                  <a:pt x="118" y="992"/>
                </a:moveTo>
                <a:cubicBezTo>
                  <a:pt x="9431" y="20465"/>
                  <a:pt x="547911" y="234672"/>
                  <a:pt x="706238" y="453112"/>
                </a:cubicBezTo>
                <a:cubicBezTo>
                  <a:pt x="864565" y="671552"/>
                  <a:pt x="916211" y="1222732"/>
                  <a:pt x="950078" y="1311632"/>
                </a:cubicBezTo>
                <a:cubicBezTo>
                  <a:pt x="983945" y="1400532"/>
                  <a:pt x="944998" y="1118592"/>
                  <a:pt x="909438" y="986512"/>
                </a:cubicBezTo>
                <a:cubicBezTo>
                  <a:pt x="873878" y="854432"/>
                  <a:pt x="779898" y="627525"/>
                  <a:pt x="736718" y="519152"/>
                </a:cubicBezTo>
                <a:cubicBezTo>
                  <a:pt x="693538" y="410779"/>
                  <a:pt x="769738" y="418399"/>
                  <a:pt x="650358" y="336272"/>
                </a:cubicBezTo>
                <a:cubicBezTo>
                  <a:pt x="530978" y="254145"/>
                  <a:pt x="-9195" y="-18481"/>
                  <a:pt x="118" y="9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4" name="フリーフォーム: 図形 1083">
            <a:extLst>
              <a:ext uri="{FF2B5EF4-FFF2-40B4-BE49-F238E27FC236}">
                <a16:creationId xmlns:a16="http://schemas.microsoft.com/office/drawing/2014/main" id="{FF466E21-0F34-4FBF-85CC-8D0A64DCD30D}"/>
              </a:ext>
            </a:extLst>
          </p:cNvPr>
          <p:cNvSpPr/>
          <p:nvPr/>
        </p:nvSpPr>
        <p:spPr>
          <a:xfrm>
            <a:off x="6649632" y="3474296"/>
            <a:ext cx="432551" cy="834553"/>
          </a:xfrm>
          <a:custGeom>
            <a:avLst/>
            <a:gdLst>
              <a:gd name="connsiteX0" fmla="*/ 88 w 432551"/>
              <a:gd name="connsiteY0" fmla="*/ 424 h 834553"/>
              <a:gd name="connsiteX1" fmla="*/ 360768 w 432551"/>
              <a:gd name="connsiteY1" fmla="*/ 381424 h 834553"/>
              <a:gd name="connsiteX2" fmla="*/ 431888 w 432551"/>
              <a:gd name="connsiteY2" fmla="*/ 833544 h 834553"/>
              <a:gd name="connsiteX3" fmla="*/ 396328 w 432551"/>
              <a:gd name="connsiteY3" fmla="*/ 498264 h 834553"/>
              <a:gd name="connsiteX4" fmla="*/ 396328 w 432551"/>
              <a:gd name="connsiteY4" fmla="*/ 310304 h 834553"/>
              <a:gd name="connsiteX5" fmla="*/ 88 w 432551"/>
              <a:gd name="connsiteY5" fmla="*/ 424 h 8345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2551" h="834553">
                <a:moveTo>
                  <a:pt x="88" y="424"/>
                </a:moveTo>
                <a:cubicBezTo>
                  <a:pt x="-5839" y="12277"/>
                  <a:pt x="288801" y="242571"/>
                  <a:pt x="360768" y="381424"/>
                </a:cubicBezTo>
                <a:cubicBezTo>
                  <a:pt x="432735" y="520277"/>
                  <a:pt x="425961" y="814071"/>
                  <a:pt x="431888" y="833544"/>
                </a:cubicBezTo>
                <a:cubicBezTo>
                  <a:pt x="437815" y="853017"/>
                  <a:pt x="402255" y="585471"/>
                  <a:pt x="396328" y="498264"/>
                </a:cubicBezTo>
                <a:cubicBezTo>
                  <a:pt x="390401" y="411057"/>
                  <a:pt x="466601" y="392431"/>
                  <a:pt x="396328" y="310304"/>
                </a:cubicBezTo>
                <a:cubicBezTo>
                  <a:pt x="326055" y="228177"/>
                  <a:pt x="6015" y="-11429"/>
                  <a:pt x="88" y="4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5" name="フリーフォーム: 図形 1084">
            <a:extLst>
              <a:ext uri="{FF2B5EF4-FFF2-40B4-BE49-F238E27FC236}">
                <a16:creationId xmlns:a16="http://schemas.microsoft.com/office/drawing/2014/main" id="{E993B271-0B11-4F5D-8681-C4C1D0DC3998}"/>
              </a:ext>
            </a:extLst>
          </p:cNvPr>
          <p:cNvSpPr/>
          <p:nvPr/>
        </p:nvSpPr>
        <p:spPr>
          <a:xfrm>
            <a:off x="7126607" y="4387590"/>
            <a:ext cx="226543" cy="1279962"/>
          </a:xfrm>
          <a:custGeom>
            <a:avLst/>
            <a:gdLst>
              <a:gd name="connsiteX0" fmla="*/ 633 w 226543"/>
              <a:gd name="connsiteY0" fmla="*/ 1530 h 1279962"/>
              <a:gd name="connsiteX1" fmla="*/ 153033 w 226543"/>
              <a:gd name="connsiteY1" fmla="*/ 550170 h 1279962"/>
              <a:gd name="connsiteX2" fmla="*/ 36193 w 226543"/>
              <a:gd name="connsiteY2" fmla="*/ 1271530 h 1279962"/>
              <a:gd name="connsiteX3" fmla="*/ 107313 w 226543"/>
              <a:gd name="connsiteY3" fmla="*/ 910850 h 1279962"/>
              <a:gd name="connsiteX4" fmla="*/ 224153 w 226543"/>
              <a:gd name="connsiteY4" fmla="*/ 402850 h 1279962"/>
              <a:gd name="connsiteX5" fmla="*/ 633 w 226543"/>
              <a:gd name="connsiteY5" fmla="*/ 1530 h 1279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6543" h="1279962">
                <a:moveTo>
                  <a:pt x="633" y="1530"/>
                </a:moveTo>
                <a:cubicBezTo>
                  <a:pt x="-11220" y="26083"/>
                  <a:pt x="147106" y="338503"/>
                  <a:pt x="153033" y="550170"/>
                </a:cubicBezTo>
                <a:cubicBezTo>
                  <a:pt x="158960" y="761837"/>
                  <a:pt x="43813" y="1211417"/>
                  <a:pt x="36193" y="1271530"/>
                </a:cubicBezTo>
                <a:cubicBezTo>
                  <a:pt x="28573" y="1331643"/>
                  <a:pt x="75986" y="1055630"/>
                  <a:pt x="107313" y="910850"/>
                </a:cubicBezTo>
                <a:cubicBezTo>
                  <a:pt x="138640" y="766070"/>
                  <a:pt x="243626" y="551863"/>
                  <a:pt x="224153" y="402850"/>
                </a:cubicBezTo>
                <a:cubicBezTo>
                  <a:pt x="204680" y="253837"/>
                  <a:pt x="12486" y="-23023"/>
                  <a:pt x="633" y="15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6" name="フリーフォーム: 図形 1085">
            <a:extLst>
              <a:ext uri="{FF2B5EF4-FFF2-40B4-BE49-F238E27FC236}">
                <a16:creationId xmlns:a16="http://schemas.microsoft.com/office/drawing/2014/main" id="{B7347D1F-CBE6-4452-9923-9A013369D4D5}"/>
              </a:ext>
            </a:extLst>
          </p:cNvPr>
          <p:cNvSpPr/>
          <p:nvPr/>
        </p:nvSpPr>
        <p:spPr>
          <a:xfrm>
            <a:off x="6982258" y="4952869"/>
            <a:ext cx="305674" cy="1523575"/>
          </a:xfrm>
          <a:custGeom>
            <a:avLst/>
            <a:gdLst>
              <a:gd name="connsiteX0" fmla="*/ 94182 w 305674"/>
              <a:gd name="connsiteY0" fmla="*/ 131 h 1523575"/>
              <a:gd name="connsiteX1" fmla="*/ 277062 w 305674"/>
              <a:gd name="connsiteY1" fmla="*/ 340491 h 1523575"/>
              <a:gd name="connsiteX2" fmla="*/ 12902 w 305674"/>
              <a:gd name="connsiteY2" fmla="*/ 1483491 h 1523575"/>
              <a:gd name="connsiteX3" fmla="*/ 63702 w 305674"/>
              <a:gd name="connsiteY3" fmla="*/ 1199011 h 1523575"/>
              <a:gd name="connsiteX4" fmla="*/ 261822 w 305674"/>
              <a:gd name="connsiteY4" fmla="*/ 564011 h 1523575"/>
              <a:gd name="connsiteX5" fmla="*/ 292302 w 305674"/>
              <a:gd name="connsiteY5" fmla="*/ 365891 h 1523575"/>
              <a:gd name="connsiteX6" fmla="*/ 94182 w 305674"/>
              <a:gd name="connsiteY6" fmla="*/ 131 h 1523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05674" h="1523575">
                <a:moveTo>
                  <a:pt x="94182" y="131"/>
                </a:moveTo>
                <a:cubicBezTo>
                  <a:pt x="91642" y="-4102"/>
                  <a:pt x="290609" y="93264"/>
                  <a:pt x="277062" y="340491"/>
                </a:cubicBezTo>
                <a:cubicBezTo>
                  <a:pt x="263515" y="587718"/>
                  <a:pt x="48462" y="1340404"/>
                  <a:pt x="12902" y="1483491"/>
                </a:cubicBezTo>
                <a:cubicBezTo>
                  <a:pt x="-22658" y="1626578"/>
                  <a:pt x="22215" y="1352258"/>
                  <a:pt x="63702" y="1199011"/>
                </a:cubicBezTo>
                <a:cubicBezTo>
                  <a:pt x="105189" y="1045764"/>
                  <a:pt x="223722" y="702864"/>
                  <a:pt x="261822" y="564011"/>
                </a:cubicBezTo>
                <a:cubicBezTo>
                  <a:pt x="299922" y="425158"/>
                  <a:pt x="321089" y="459871"/>
                  <a:pt x="292302" y="365891"/>
                </a:cubicBezTo>
                <a:cubicBezTo>
                  <a:pt x="263515" y="271911"/>
                  <a:pt x="96722" y="4364"/>
                  <a:pt x="94182" y="1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7" name="フリーフォーム: 図形 1086">
            <a:extLst>
              <a:ext uri="{FF2B5EF4-FFF2-40B4-BE49-F238E27FC236}">
                <a16:creationId xmlns:a16="http://schemas.microsoft.com/office/drawing/2014/main" id="{E7517042-E6E1-4CCF-AE61-40C0B2FA7FA1}"/>
              </a:ext>
            </a:extLst>
          </p:cNvPr>
          <p:cNvSpPr/>
          <p:nvPr/>
        </p:nvSpPr>
        <p:spPr>
          <a:xfrm>
            <a:off x="6873501" y="4888549"/>
            <a:ext cx="289782" cy="1532317"/>
          </a:xfrm>
          <a:custGeom>
            <a:avLst/>
            <a:gdLst>
              <a:gd name="connsiteX0" fmla="*/ 289299 w 289782"/>
              <a:gd name="connsiteY0" fmla="*/ 3491 h 1532317"/>
              <a:gd name="connsiteX1" fmla="*/ 81019 w 289782"/>
              <a:gd name="connsiteY1" fmla="*/ 435291 h 1532317"/>
              <a:gd name="connsiteX2" fmla="*/ 55619 w 289782"/>
              <a:gd name="connsiteY2" fmla="*/ 1491931 h 1532317"/>
              <a:gd name="connsiteX3" fmla="*/ 35299 w 289782"/>
              <a:gd name="connsiteY3" fmla="*/ 1248091 h 1532317"/>
              <a:gd name="connsiteX4" fmla="*/ 14979 w 289782"/>
              <a:gd name="connsiteY4" fmla="*/ 638491 h 1532317"/>
              <a:gd name="connsiteX5" fmla="*/ 289299 w 289782"/>
              <a:gd name="connsiteY5" fmla="*/ 3491 h 15323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9782" h="1532317">
                <a:moveTo>
                  <a:pt x="289299" y="3491"/>
                </a:moveTo>
                <a:cubicBezTo>
                  <a:pt x="300306" y="-30376"/>
                  <a:pt x="119966" y="187218"/>
                  <a:pt x="81019" y="435291"/>
                </a:cubicBezTo>
                <a:cubicBezTo>
                  <a:pt x="42072" y="683364"/>
                  <a:pt x="63239" y="1356464"/>
                  <a:pt x="55619" y="1491931"/>
                </a:cubicBezTo>
                <a:cubicBezTo>
                  <a:pt x="47999" y="1627398"/>
                  <a:pt x="42072" y="1390331"/>
                  <a:pt x="35299" y="1248091"/>
                </a:cubicBezTo>
                <a:cubicBezTo>
                  <a:pt x="28526" y="1105851"/>
                  <a:pt x="-25661" y="844231"/>
                  <a:pt x="14979" y="638491"/>
                </a:cubicBezTo>
                <a:cubicBezTo>
                  <a:pt x="55619" y="432751"/>
                  <a:pt x="278292" y="37358"/>
                  <a:pt x="289299" y="349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8" name="フリーフォーム: 図形 1087">
            <a:extLst>
              <a:ext uri="{FF2B5EF4-FFF2-40B4-BE49-F238E27FC236}">
                <a16:creationId xmlns:a16="http://schemas.microsoft.com/office/drawing/2014/main" id="{B889FB2B-9A6D-404C-B46E-8CA3F14FF82F}"/>
              </a:ext>
            </a:extLst>
          </p:cNvPr>
          <p:cNvSpPr/>
          <p:nvPr/>
        </p:nvSpPr>
        <p:spPr>
          <a:xfrm>
            <a:off x="5786112" y="2315681"/>
            <a:ext cx="1031915" cy="356399"/>
          </a:xfrm>
          <a:custGeom>
            <a:avLst/>
            <a:gdLst>
              <a:gd name="connsiteX0" fmla="*/ 8 w 1031915"/>
              <a:gd name="connsiteY0" fmla="*/ 5879 h 356399"/>
              <a:gd name="connsiteX1" fmla="*/ 711208 w 1031915"/>
              <a:gd name="connsiteY1" fmla="*/ 122719 h 356399"/>
              <a:gd name="connsiteX2" fmla="*/ 1031248 w 1031915"/>
              <a:gd name="connsiteY2" fmla="*/ 356399 h 356399"/>
              <a:gd name="connsiteX3" fmla="*/ 792488 w 1031915"/>
              <a:gd name="connsiteY3" fmla="*/ 122719 h 356399"/>
              <a:gd name="connsiteX4" fmla="*/ 695968 w 1031915"/>
              <a:gd name="connsiteY4" fmla="*/ 26199 h 356399"/>
              <a:gd name="connsiteX5" fmla="*/ 8 w 1031915"/>
              <a:gd name="connsiteY5" fmla="*/ 5879 h 356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31915" h="356399">
                <a:moveTo>
                  <a:pt x="8" y="5879"/>
                </a:moveTo>
                <a:cubicBezTo>
                  <a:pt x="2548" y="21966"/>
                  <a:pt x="539335" y="64299"/>
                  <a:pt x="711208" y="122719"/>
                </a:cubicBezTo>
                <a:cubicBezTo>
                  <a:pt x="883081" y="181139"/>
                  <a:pt x="1017701" y="356399"/>
                  <a:pt x="1031248" y="356399"/>
                </a:cubicBezTo>
                <a:cubicBezTo>
                  <a:pt x="1044795" y="356399"/>
                  <a:pt x="848368" y="177752"/>
                  <a:pt x="792488" y="122719"/>
                </a:cubicBezTo>
                <a:cubicBezTo>
                  <a:pt x="736608" y="67686"/>
                  <a:pt x="825508" y="42286"/>
                  <a:pt x="695968" y="26199"/>
                </a:cubicBezTo>
                <a:cubicBezTo>
                  <a:pt x="566428" y="10112"/>
                  <a:pt x="-2532" y="-10208"/>
                  <a:pt x="8" y="58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9" name="フリーフォーム: 図形 1088">
            <a:extLst>
              <a:ext uri="{FF2B5EF4-FFF2-40B4-BE49-F238E27FC236}">
                <a16:creationId xmlns:a16="http://schemas.microsoft.com/office/drawing/2014/main" id="{359BCA83-1CC1-417B-8AE5-80213E2EFEF5}"/>
              </a:ext>
            </a:extLst>
          </p:cNvPr>
          <p:cNvSpPr/>
          <p:nvPr/>
        </p:nvSpPr>
        <p:spPr>
          <a:xfrm>
            <a:off x="5199646" y="2412147"/>
            <a:ext cx="540992" cy="468217"/>
          </a:xfrm>
          <a:custGeom>
            <a:avLst/>
            <a:gdLst>
              <a:gd name="connsiteX0" fmla="*/ 540754 w 540992"/>
              <a:gd name="connsiteY0" fmla="*/ 853 h 468217"/>
              <a:gd name="connsiteX1" fmla="*/ 103874 w 540992"/>
              <a:gd name="connsiteY1" fmla="*/ 270093 h 468217"/>
              <a:gd name="connsiteX2" fmla="*/ 93714 w 540992"/>
              <a:gd name="connsiteY2" fmla="*/ 468213 h 468217"/>
              <a:gd name="connsiteX3" fmla="*/ 47994 w 540992"/>
              <a:gd name="connsiteY3" fmla="*/ 265013 h 468217"/>
              <a:gd name="connsiteX4" fmla="*/ 37834 w 540992"/>
              <a:gd name="connsiteY4" fmla="*/ 188813 h 468217"/>
              <a:gd name="connsiteX5" fmla="*/ 540754 w 540992"/>
              <a:gd name="connsiteY5" fmla="*/ 853 h 4682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40992" h="468217">
                <a:moveTo>
                  <a:pt x="540754" y="853"/>
                </a:moveTo>
                <a:cubicBezTo>
                  <a:pt x="551761" y="14400"/>
                  <a:pt x="178381" y="192200"/>
                  <a:pt x="103874" y="270093"/>
                </a:cubicBezTo>
                <a:cubicBezTo>
                  <a:pt x="29367" y="347986"/>
                  <a:pt x="103027" y="469060"/>
                  <a:pt x="93714" y="468213"/>
                </a:cubicBezTo>
                <a:cubicBezTo>
                  <a:pt x="84401" y="467366"/>
                  <a:pt x="57307" y="311580"/>
                  <a:pt x="47994" y="265013"/>
                </a:cubicBezTo>
                <a:cubicBezTo>
                  <a:pt x="38681" y="218446"/>
                  <a:pt x="-48526" y="238766"/>
                  <a:pt x="37834" y="188813"/>
                </a:cubicBezTo>
                <a:cubicBezTo>
                  <a:pt x="124194" y="138860"/>
                  <a:pt x="529747" y="-12694"/>
                  <a:pt x="540754" y="8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0" name="フリーフォーム: 図形 1089">
            <a:extLst>
              <a:ext uri="{FF2B5EF4-FFF2-40B4-BE49-F238E27FC236}">
                <a16:creationId xmlns:a16="http://schemas.microsoft.com/office/drawing/2014/main" id="{99049F43-DD36-48B6-BD50-1E6090EB9FF8}"/>
              </a:ext>
            </a:extLst>
          </p:cNvPr>
          <p:cNvSpPr/>
          <p:nvPr/>
        </p:nvSpPr>
        <p:spPr>
          <a:xfrm>
            <a:off x="3039295" y="4297582"/>
            <a:ext cx="939192" cy="1252680"/>
          </a:xfrm>
          <a:custGeom>
            <a:avLst/>
            <a:gdLst>
              <a:gd name="connsiteX0" fmla="*/ 938345 w 939192"/>
              <a:gd name="connsiteY0" fmla="*/ 98 h 1252680"/>
              <a:gd name="connsiteX1" fmla="*/ 222065 w 939192"/>
              <a:gd name="connsiteY1" fmla="*/ 543658 h 1252680"/>
              <a:gd name="connsiteX2" fmla="*/ 262705 w 939192"/>
              <a:gd name="connsiteY2" fmla="*/ 1239618 h 1252680"/>
              <a:gd name="connsiteX3" fmla="*/ 211905 w 939192"/>
              <a:gd name="connsiteY3" fmla="*/ 975458 h 1252680"/>
              <a:gd name="connsiteX4" fmla="*/ 100145 w 939192"/>
              <a:gd name="connsiteY4" fmla="*/ 690978 h 1252680"/>
              <a:gd name="connsiteX5" fmla="*/ 59505 w 939192"/>
              <a:gd name="connsiteY5" fmla="*/ 584298 h 1252680"/>
              <a:gd name="connsiteX6" fmla="*/ 938345 w 939192"/>
              <a:gd name="connsiteY6" fmla="*/ 98 h 12526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39192" h="1252680">
                <a:moveTo>
                  <a:pt x="938345" y="98"/>
                </a:moveTo>
                <a:cubicBezTo>
                  <a:pt x="965438" y="-6675"/>
                  <a:pt x="334672" y="337071"/>
                  <a:pt x="222065" y="543658"/>
                </a:cubicBezTo>
                <a:cubicBezTo>
                  <a:pt x="109458" y="750245"/>
                  <a:pt x="264398" y="1167651"/>
                  <a:pt x="262705" y="1239618"/>
                </a:cubicBezTo>
                <a:cubicBezTo>
                  <a:pt x="261012" y="1311585"/>
                  <a:pt x="238998" y="1066898"/>
                  <a:pt x="211905" y="975458"/>
                </a:cubicBezTo>
                <a:cubicBezTo>
                  <a:pt x="184812" y="884018"/>
                  <a:pt x="125545" y="756171"/>
                  <a:pt x="100145" y="690978"/>
                </a:cubicBezTo>
                <a:cubicBezTo>
                  <a:pt x="74745" y="625785"/>
                  <a:pt x="-84428" y="702831"/>
                  <a:pt x="59505" y="584298"/>
                </a:cubicBezTo>
                <a:cubicBezTo>
                  <a:pt x="203438" y="465765"/>
                  <a:pt x="911252" y="6871"/>
                  <a:pt x="938345" y="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1" name="フリーフォーム: 図形 1090">
            <a:extLst>
              <a:ext uri="{FF2B5EF4-FFF2-40B4-BE49-F238E27FC236}">
                <a16:creationId xmlns:a16="http://schemas.microsoft.com/office/drawing/2014/main" id="{0520182C-EACB-4BBD-A1FB-86DDD7A01D2F}"/>
              </a:ext>
            </a:extLst>
          </p:cNvPr>
          <p:cNvSpPr/>
          <p:nvPr/>
        </p:nvSpPr>
        <p:spPr>
          <a:xfrm>
            <a:off x="3313482" y="4637092"/>
            <a:ext cx="1213948" cy="1412948"/>
          </a:xfrm>
          <a:custGeom>
            <a:avLst/>
            <a:gdLst>
              <a:gd name="connsiteX0" fmla="*/ 593038 w 1213948"/>
              <a:gd name="connsiteY0" fmla="*/ 948 h 1412948"/>
              <a:gd name="connsiteX1" fmla="*/ 181558 w 1213948"/>
              <a:gd name="connsiteY1" fmla="*/ 696908 h 1412948"/>
              <a:gd name="connsiteX2" fmla="*/ 1177238 w 1213948"/>
              <a:gd name="connsiteY2" fmla="*/ 1382708 h 1412948"/>
              <a:gd name="connsiteX3" fmla="*/ 938478 w 1213948"/>
              <a:gd name="connsiteY3" fmla="*/ 1270948 h 1412948"/>
              <a:gd name="connsiteX4" fmla="*/ 359358 w 1213948"/>
              <a:gd name="connsiteY4" fmla="*/ 1082988 h 1412948"/>
              <a:gd name="connsiteX5" fmla="*/ 3758 w 1213948"/>
              <a:gd name="connsiteY5" fmla="*/ 849308 h 1412948"/>
              <a:gd name="connsiteX6" fmla="*/ 593038 w 1213948"/>
              <a:gd name="connsiteY6" fmla="*/ 948 h 14129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3948" h="1412948">
                <a:moveTo>
                  <a:pt x="593038" y="948"/>
                </a:moveTo>
                <a:cubicBezTo>
                  <a:pt x="622671" y="-24452"/>
                  <a:pt x="84191" y="466615"/>
                  <a:pt x="181558" y="696908"/>
                </a:cubicBezTo>
                <a:cubicBezTo>
                  <a:pt x="278925" y="927201"/>
                  <a:pt x="1051085" y="1287035"/>
                  <a:pt x="1177238" y="1382708"/>
                </a:cubicBezTo>
                <a:cubicBezTo>
                  <a:pt x="1303391" y="1478381"/>
                  <a:pt x="1074791" y="1320901"/>
                  <a:pt x="938478" y="1270948"/>
                </a:cubicBezTo>
                <a:cubicBezTo>
                  <a:pt x="802165" y="1220995"/>
                  <a:pt x="515145" y="1153261"/>
                  <a:pt x="359358" y="1082988"/>
                </a:cubicBezTo>
                <a:cubicBezTo>
                  <a:pt x="203571" y="1012715"/>
                  <a:pt x="-32649" y="1028801"/>
                  <a:pt x="3758" y="849308"/>
                </a:cubicBezTo>
                <a:cubicBezTo>
                  <a:pt x="40165" y="669815"/>
                  <a:pt x="563405" y="26348"/>
                  <a:pt x="593038" y="9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2" name="フリーフォーム: 図形 1091">
            <a:extLst>
              <a:ext uri="{FF2B5EF4-FFF2-40B4-BE49-F238E27FC236}">
                <a16:creationId xmlns:a16="http://schemas.microsoft.com/office/drawing/2014/main" id="{A00C4985-B048-4B7A-8553-33B029A3FADE}"/>
              </a:ext>
            </a:extLst>
          </p:cNvPr>
          <p:cNvSpPr/>
          <p:nvPr/>
        </p:nvSpPr>
        <p:spPr>
          <a:xfrm>
            <a:off x="5543205" y="6125464"/>
            <a:ext cx="634283" cy="796053"/>
          </a:xfrm>
          <a:custGeom>
            <a:avLst/>
            <a:gdLst>
              <a:gd name="connsiteX0" fmla="*/ 632170 w 634283"/>
              <a:gd name="connsiteY0" fmla="*/ 2286 h 796053"/>
              <a:gd name="connsiteX1" fmla="*/ 454370 w 634283"/>
              <a:gd name="connsiteY1" fmla="*/ 211836 h 796053"/>
              <a:gd name="connsiteX2" fmla="*/ 343245 w 634283"/>
              <a:gd name="connsiteY2" fmla="*/ 522986 h 796053"/>
              <a:gd name="connsiteX3" fmla="*/ 345 w 634283"/>
              <a:gd name="connsiteY3" fmla="*/ 796036 h 796053"/>
              <a:gd name="connsiteX4" fmla="*/ 279745 w 634283"/>
              <a:gd name="connsiteY4" fmla="*/ 535686 h 796053"/>
              <a:gd name="connsiteX5" fmla="*/ 324195 w 634283"/>
              <a:gd name="connsiteY5" fmla="*/ 345186 h 796053"/>
              <a:gd name="connsiteX6" fmla="*/ 632170 w 634283"/>
              <a:gd name="connsiteY6" fmla="*/ 2286 h 7960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34283" h="796053">
                <a:moveTo>
                  <a:pt x="632170" y="2286"/>
                </a:moveTo>
                <a:cubicBezTo>
                  <a:pt x="653866" y="-19939"/>
                  <a:pt x="502524" y="125053"/>
                  <a:pt x="454370" y="211836"/>
                </a:cubicBezTo>
                <a:cubicBezTo>
                  <a:pt x="406216" y="298619"/>
                  <a:pt x="418916" y="425619"/>
                  <a:pt x="343245" y="522986"/>
                </a:cubicBezTo>
                <a:cubicBezTo>
                  <a:pt x="267574" y="620353"/>
                  <a:pt x="10928" y="793919"/>
                  <a:pt x="345" y="796036"/>
                </a:cubicBezTo>
                <a:cubicBezTo>
                  <a:pt x="-10238" y="798153"/>
                  <a:pt x="225770" y="610828"/>
                  <a:pt x="279745" y="535686"/>
                </a:cubicBezTo>
                <a:cubicBezTo>
                  <a:pt x="333720" y="460544"/>
                  <a:pt x="264399" y="428265"/>
                  <a:pt x="324195" y="345186"/>
                </a:cubicBezTo>
                <a:cubicBezTo>
                  <a:pt x="383991" y="262107"/>
                  <a:pt x="610474" y="24511"/>
                  <a:pt x="632170" y="228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3" name="フリーフォーム: 図形 1092">
            <a:extLst>
              <a:ext uri="{FF2B5EF4-FFF2-40B4-BE49-F238E27FC236}">
                <a16:creationId xmlns:a16="http://schemas.microsoft.com/office/drawing/2014/main" id="{08F330ED-90D4-4749-9134-C998E5D883E6}"/>
              </a:ext>
            </a:extLst>
          </p:cNvPr>
          <p:cNvSpPr/>
          <p:nvPr/>
        </p:nvSpPr>
        <p:spPr>
          <a:xfrm>
            <a:off x="6454769" y="6251539"/>
            <a:ext cx="263953" cy="1035603"/>
          </a:xfrm>
          <a:custGeom>
            <a:avLst/>
            <a:gdLst>
              <a:gd name="connsiteX0" fmla="*/ 200031 w 263953"/>
              <a:gd name="connsiteY0" fmla="*/ 9561 h 1035603"/>
              <a:gd name="connsiteX1" fmla="*/ 47631 w 263953"/>
              <a:gd name="connsiteY1" fmla="*/ 254036 h 1035603"/>
              <a:gd name="connsiteX2" fmla="*/ 260356 w 263953"/>
              <a:gd name="connsiteY2" fmla="*/ 1012861 h 1035603"/>
              <a:gd name="connsiteX3" fmla="*/ 168281 w 263953"/>
              <a:gd name="connsiteY3" fmla="*/ 809661 h 1035603"/>
              <a:gd name="connsiteX4" fmla="*/ 6 w 263953"/>
              <a:gd name="connsiteY4" fmla="*/ 527086 h 1035603"/>
              <a:gd name="connsiteX5" fmla="*/ 200031 w 263953"/>
              <a:gd name="connsiteY5" fmla="*/ 9561 h 10356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3953" h="1035603">
                <a:moveTo>
                  <a:pt x="200031" y="9561"/>
                </a:moveTo>
                <a:cubicBezTo>
                  <a:pt x="207968" y="-35947"/>
                  <a:pt x="37577" y="86819"/>
                  <a:pt x="47631" y="254036"/>
                </a:cubicBezTo>
                <a:cubicBezTo>
                  <a:pt x="57685" y="421253"/>
                  <a:pt x="240248" y="920257"/>
                  <a:pt x="260356" y="1012861"/>
                </a:cubicBezTo>
                <a:cubicBezTo>
                  <a:pt x="280464" y="1105465"/>
                  <a:pt x="211673" y="890623"/>
                  <a:pt x="168281" y="809661"/>
                </a:cubicBezTo>
                <a:cubicBezTo>
                  <a:pt x="124889" y="728699"/>
                  <a:pt x="-1052" y="665198"/>
                  <a:pt x="6" y="527086"/>
                </a:cubicBezTo>
                <a:cubicBezTo>
                  <a:pt x="1064" y="388974"/>
                  <a:pt x="192094" y="55069"/>
                  <a:pt x="200031" y="95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4" name="フリーフォーム: 図形 1093">
            <a:extLst>
              <a:ext uri="{FF2B5EF4-FFF2-40B4-BE49-F238E27FC236}">
                <a16:creationId xmlns:a16="http://schemas.microsoft.com/office/drawing/2014/main" id="{16ADBEE4-9E7B-49B1-8D3E-E075201E32F7}"/>
              </a:ext>
            </a:extLst>
          </p:cNvPr>
          <p:cNvSpPr/>
          <p:nvPr/>
        </p:nvSpPr>
        <p:spPr>
          <a:xfrm>
            <a:off x="4049768" y="6330750"/>
            <a:ext cx="1173241" cy="714947"/>
          </a:xfrm>
          <a:custGeom>
            <a:avLst/>
            <a:gdLst>
              <a:gd name="connsiteX0" fmla="*/ 1532 w 1173241"/>
              <a:gd name="connsiteY0" fmla="*/ 200 h 714947"/>
              <a:gd name="connsiteX1" fmla="*/ 515882 w 1173241"/>
              <a:gd name="connsiteY1" fmla="*/ 339925 h 714947"/>
              <a:gd name="connsiteX2" fmla="*/ 1154057 w 1173241"/>
              <a:gd name="connsiteY2" fmla="*/ 705050 h 714947"/>
              <a:gd name="connsiteX3" fmla="*/ 995307 w 1173241"/>
              <a:gd name="connsiteY3" fmla="*/ 600275 h 714947"/>
              <a:gd name="connsiteX4" fmla="*/ 877832 w 1173241"/>
              <a:gd name="connsiteY4" fmla="*/ 482800 h 714947"/>
              <a:gd name="connsiteX5" fmla="*/ 680982 w 1173241"/>
              <a:gd name="connsiteY5" fmla="*/ 387550 h 714947"/>
              <a:gd name="connsiteX6" fmla="*/ 1532 w 1173241"/>
              <a:gd name="connsiteY6" fmla="*/ 200 h 7149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73241" h="714947">
                <a:moveTo>
                  <a:pt x="1532" y="200"/>
                </a:moveTo>
                <a:cubicBezTo>
                  <a:pt x="-25984" y="-7737"/>
                  <a:pt x="323795" y="222450"/>
                  <a:pt x="515882" y="339925"/>
                </a:cubicBezTo>
                <a:cubicBezTo>
                  <a:pt x="707970" y="457400"/>
                  <a:pt x="1074153" y="661658"/>
                  <a:pt x="1154057" y="705050"/>
                </a:cubicBezTo>
                <a:cubicBezTo>
                  <a:pt x="1233961" y="748442"/>
                  <a:pt x="1041344" y="637317"/>
                  <a:pt x="995307" y="600275"/>
                </a:cubicBezTo>
                <a:cubicBezTo>
                  <a:pt x="949270" y="563233"/>
                  <a:pt x="930220" y="518254"/>
                  <a:pt x="877832" y="482800"/>
                </a:cubicBezTo>
                <a:cubicBezTo>
                  <a:pt x="825444" y="447346"/>
                  <a:pt x="826503" y="464279"/>
                  <a:pt x="680982" y="387550"/>
                </a:cubicBezTo>
                <a:cubicBezTo>
                  <a:pt x="535461" y="310821"/>
                  <a:pt x="29048" y="8137"/>
                  <a:pt x="1532" y="2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5" name="フリーフォーム: 図形 1094">
            <a:extLst>
              <a:ext uri="{FF2B5EF4-FFF2-40B4-BE49-F238E27FC236}">
                <a16:creationId xmlns:a16="http://schemas.microsoft.com/office/drawing/2014/main" id="{DFBB07F3-EDC0-43A4-86CD-4DD3B61E2929}"/>
              </a:ext>
            </a:extLst>
          </p:cNvPr>
          <p:cNvSpPr/>
          <p:nvPr/>
        </p:nvSpPr>
        <p:spPr>
          <a:xfrm>
            <a:off x="3695802" y="6515386"/>
            <a:ext cx="1587321" cy="719387"/>
          </a:xfrm>
          <a:custGeom>
            <a:avLst/>
            <a:gdLst>
              <a:gd name="connsiteX0" fmla="*/ 9423 w 1587321"/>
              <a:gd name="connsiteY0" fmla="*/ 6064 h 719387"/>
              <a:gd name="connsiteX1" fmla="*/ 622198 w 1587321"/>
              <a:gd name="connsiteY1" fmla="*/ 142589 h 719387"/>
              <a:gd name="connsiteX2" fmla="*/ 1552473 w 1587321"/>
              <a:gd name="connsiteY2" fmla="*/ 704564 h 719387"/>
              <a:gd name="connsiteX3" fmla="*/ 1361973 w 1587321"/>
              <a:gd name="connsiteY3" fmla="*/ 533114 h 719387"/>
              <a:gd name="connsiteX4" fmla="*/ 1095273 w 1587321"/>
              <a:gd name="connsiteY4" fmla="*/ 282289 h 719387"/>
              <a:gd name="connsiteX5" fmla="*/ 9423 w 1587321"/>
              <a:gd name="connsiteY5" fmla="*/ 6064 h 7193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87321" h="719387">
                <a:moveTo>
                  <a:pt x="9423" y="6064"/>
                </a:moveTo>
                <a:cubicBezTo>
                  <a:pt x="-69423" y="-17219"/>
                  <a:pt x="365023" y="26172"/>
                  <a:pt x="622198" y="142589"/>
                </a:cubicBezTo>
                <a:cubicBezTo>
                  <a:pt x="879373" y="259006"/>
                  <a:pt x="1429177" y="639476"/>
                  <a:pt x="1552473" y="704564"/>
                </a:cubicBezTo>
                <a:cubicBezTo>
                  <a:pt x="1675769" y="769652"/>
                  <a:pt x="1438173" y="603493"/>
                  <a:pt x="1361973" y="533114"/>
                </a:cubicBezTo>
                <a:cubicBezTo>
                  <a:pt x="1285773" y="462735"/>
                  <a:pt x="1314877" y="370660"/>
                  <a:pt x="1095273" y="282289"/>
                </a:cubicBezTo>
                <a:cubicBezTo>
                  <a:pt x="875669" y="193918"/>
                  <a:pt x="88269" y="29347"/>
                  <a:pt x="9423" y="606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6" name="フリーフォーム: 図形 1095">
            <a:extLst>
              <a:ext uri="{FF2B5EF4-FFF2-40B4-BE49-F238E27FC236}">
                <a16:creationId xmlns:a16="http://schemas.microsoft.com/office/drawing/2014/main" id="{3831C9A0-8AE5-4B2E-85CF-1CC507163006}"/>
              </a:ext>
            </a:extLst>
          </p:cNvPr>
          <p:cNvSpPr/>
          <p:nvPr/>
        </p:nvSpPr>
        <p:spPr>
          <a:xfrm>
            <a:off x="1541408" y="7589717"/>
            <a:ext cx="739512" cy="1228110"/>
          </a:xfrm>
          <a:custGeom>
            <a:avLst/>
            <a:gdLst>
              <a:gd name="connsiteX0" fmla="*/ 739512 w 739512"/>
              <a:gd name="connsiteY0" fmla="*/ 4883 h 1228110"/>
              <a:gd name="connsiteX1" fmla="*/ 267072 w 739512"/>
              <a:gd name="connsiteY1" fmla="*/ 629723 h 1228110"/>
              <a:gd name="connsiteX2" fmla="*/ 7992 w 739512"/>
              <a:gd name="connsiteY2" fmla="*/ 1219003 h 1228110"/>
              <a:gd name="connsiteX3" fmla="*/ 84192 w 739512"/>
              <a:gd name="connsiteY3" fmla="*/ 944683 h 1228110"/>
              <a:gd name="connsiteX4" fmla="*/ 267072 w 739512"/>
              <a:gd name="connsiteY4" fmla="*/ 370643 h 1228110"/>
              <a:gd name="connsiteX5" fmla="*/ 739512 w 739512"/>
              <a:gd name="connsiteY5" fmla="*/ 4883 h 1228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39512" h="1228110">
                <a:moveTo>
                  <a:pt x="739512" y="4883"/>
                </a:moveTo>
                <a:cubicBezTo>
                  <a:pt x="739512" y="48063"/>
                  <a:pt x="388992" y="427370"/>
                  <a:pt x="267072" y="629723"/>
                </a:cubicBezTo>
                <a:cubicBezTo>
                  <a:pt x="145152" y="832076"/>
                  <a:pt x="38472" y="1166510"/>
                  <a:pt x="7992" y="1219003"/>
                </a:cubicBezTo>
                <a:cubicBezTo>
                  <a:pt x="-22488" y="1271496"/>
                  <a:pt x="41012" y="1086076"/>
                  <a:pt x="84192" y="944683"/>
                </a:cubicBezTo>
                <a:cubicBezTo>
                  <a:pt x="127372" y="803290"/>
                  <a:pt x="161239" y="526430"/>
                  <a:pt x="267072" y="370643"/>
                </a:cubicBezTo>
                <a:cubicBezTo>
                  <a:pt x="372905" y="214856"/>
                  <a:pt x="739512" y="-38297"/>
                  <a:pt x="739512" y="48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7" name="フリーフォーム: 図形 1096">
            <a:extLst>
              <a:ext uri="{FF2B5EF4-FFF2-40B4-BE49-F238E27FC236}">
                <a16:creationId xmlns:a16="http://schemas.microsoft.com/office/drawing/2014/main" id="{0E254A53-C710-4FED-99DD-FA8D630A8F7E}"/>
              </a:ext>
            </a:extLst>
          </p:cNvPr>
          <p:cNvSpPr/>
          <p:nvPr/>
        </p:nvSpPr>
        <p:spPr>
          <a:xfrm>
            <a:off x="3892771" y="7230330"/>
            <a:ext cx="1462611" cy="149974"/>
          </a:xfrm>
          <a:custGeom>
            <a:avLst/>
            <a:gdLst>
              <a:gd name="connsiteX0" fmla="*/ 1462396 w 1462611"/>
              <a:gd name="connsiteY0" fmla="*/ 114503 h 149974"/>
              <a:gd name="connsiteX1" fmla="*/ 721562 w 1462611"/>
              <a:gd name="connsiteY1" fmla="*/ 203 h 149974"/>
              <a:gd name="connsiteX2" fmla="*/ 10362 w 1462611"/>
              <a:gd name="connsiteY2" fmla="*/ 148370 h 149974"/>
              <a:gd name="connsiteX3" fmla="*/ 332096 w 1462611"/>
              <a:gd name="connsiteY3" fmla="*/ 76403 h 149974"/>
              <a:gd name="connsiteX4" fmla="*/ 793529 w 1462611"/>
              <a:gd name="connsiteY4" fmla="*/ 38303 h 149974"/>
              <a:gd name="connsiteX5" fmla="*/ 1462396 w 1462611"/>
              <a:gd name="connsiteY5" fmla="*/ 114503 h 1499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62611" h="149974">
                <a:moveTo>
                  <a:pt x="1462396" y="114503"/>
                </a:moveTo>
                <a:cubicBezTo>
                  <a:pt x="1450401" y="108153"/>
                  <a:pt x="963568" y="-5441"/>
                  <a:pt x="721562" y="203"/>
                </a:cubicBezTo>
                <a:cubicBezTo>
                  <a:pt x="479556" y="5847"/>
                  <a:pt x="75273" y="135670"/>
                  <a:pt x="10362" y="148370"/>
                </a:cubicBezTo>
                <a:cubicBezTo>
                  <a:pt x="-54549" y="161070"/>
                  <a:pt x="201568" y="94748"/>
                  <a:pt x="332096" y="76403"/>
                </a:cubicBezTo>
                <a:cubicBezTo>
                  <a:pt x="462624" y="58058"/>
                  <a:pt x="603735" y="31247"/>
                  <a:pt x="793529" y="38303"/>
                </a:cubicBezTo>
                <a:cubicBezTo>
                  <a:pt x="983323" y="45359"/>
                  <a:pt x="1474391" y="120853"/>
                  <a:pt x="1462396" y="11450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8" name="フリーフォーム: 図形 1097">
            <a:extLst>
              <a:ext uri="{FF2B5EF4-FFF2-40B4-BE49-F238E27FC236}">
                <a16:creationId xmlns:a16="http://schemas.microsoft.com/office/drawing/2014/main" id="{71C1A2DC-E064-49A6-BFDE-2E3142725075}"/>
              </a:ext>
            </a:extLst>
          </p:cNvPr>
          <p:cNvSpPr/>
          <p:nvPr/>
        </p:nvSpPr>
        <p:spPr>
          <a:xfrm>
            <a:off x="3511785" y="7175438"/>
            <a:ext cx="1875365" cy="411233"/>
          </a:xfrm>
          <a:custGeom>
            <a:avLst/>
            <a:gdLst>
              <a:gd name="connsiteX0" fmla="*/ 1817982 w 1875365"/>
              <a:gd name="connsiteY0" fmla="*/ 127062 h 411233"/>
              <a:gd name="connsiteX1" fmla="*/ 1733315 w 1875365"/>
              <a:gd name="connsiteY1" fmla="*/ 131295 h 411233"/>
              <a:gd name="connsiteX2" fmla="*/ 1043282 w 1875365"/>
              <a:gd name="connsiteY2" fmla="*/ 62 h 411233"/>
              <a:gd name="connsiteX3" fmla="*/ 399815 w 1875365"/>
              <a:gd name="connsiteY3" fmla="*/ 118595 h 411233"/>
              <a:gd name="connsiteX4" fmla="*/ 1882 w 1875365"/>
              <a:gd name="connsiteY4" fmla="*/ 410695 h 411233"/>
              <a:gd name="connsiteX5" fmla="*/ 285515 w 1875365"/>
              <a:gd name="connsiteY5" fmla="*/ 186329 h 411233"/>
              <a:gd name="connsiteX6" fmla="*/ 1051748 w 1875365"/>
              <a:gd name="connsiteY6" fmla="*/ 12762 h 411233"/>
              <a:gd name="connsiteX7" fmla="*/ 1817982 w 1875365"/>
              <a:gd name="connsiteY7" fmla="*/ 127062 h 4112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875365" h="411233">
                <a:moveTo>
                  <a:pt x="1817982" y="127062"/>
                </a:moveTo>
                <a:cubicBezTo>
                  <a:pt x="1931576" y="146817"/>
                  <a:pt x="1862432" y="152462"/>
                  <a:pt x="1733315" y="131295"/>
                </a:cubicBezTo>
                <a:cubicBezTo>
                  <a:pt x="1604198" y="110128"/>
                  <a:pt x="1265532" y="2179"/>
                  <a:pt x="1043282" y="62"/>
                </a:cubicBezTo>
                <a:cubicBezTo>
                  <a:pt x="821032" y="-2055"/>
                  <a:pt x="573382" y="50156"/>
                  <a:pt x="399815" y="118595"/>
                </a:cubicBezTo>
                <a:cubicBezTo>
                  <a:pt x="226248" y="187034"/>
                  <a:pt x="20932" y="399406"/>
                  <a:pt x="1882" y="410695"/>
                </a:cubicBezTo>
                <a:cubicBezTo>
                  <a:pt x="-17168" y="421984"/>
                  <a:pt x="110537" y="252651"/>
                  <a:pt x="285515" y="186329"/>
                </a:cubicBezTo>
                <a:cubicBezTo>
                  <a:pt x="460493" y="120007"/>
                  <a:pt x="792809" y="24756"/>
                  <a:pt x="1051748" y="12762"/>
                </a:cubicBezTo>
                <a:cubicBezTo>
                  <a:pt x="1310687" y="768"/>
                  <a:pt x="1704388" y="107307"/>
                  <a:pt x="1817982" y="1270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9" name="フリーフォーム: 図形 1098">
            <a:extLst>
              <a:ext uri="{FF2B5EF4-FFF2-40B4-BE49-F238E27FC236}">
                <a16:creationId xmlns:a16="http://schemas.microsoft.com/office/drawing/2014/main" id="{D151491D-46CE-421F-B4E7-8899EE20557F}"/>
              </a:ext>
            </a:extLst>
          </p:cNvPr>
          <p:cNvSpPr/>
          <p:nvPr/>
        </p:nvSpPr>
        <p:spPr>
          <a:xfrm>
            <a:off x="3201514" y="7459490"/>
            <a:ext cx="800030" cy="735276"/>
          </a:xfrm>
          <a:custGeom>
            <a:avLst/>
            <a:gdLst>
              <a:gd name="connsiteX0" fmla="*/ 798986 w 800030"/>
              <a:gd name="connsiteY0" fmla="*/ 3877 h 735276"/>
              <a:gd name="connsiteX1" fmla="*/ 350253 w 800030"/>
              <a:gd name="connsiteY1" fmla="*/ 384877 h 735276"/>
              <a:gd name="connsiteX2" fmla="*/ 3119 w 800030"/>
              <a:gd name="connsiteY2" fmla="*/ 732010 h 735276"/>
              <a:gd name="connsiteX3" fmla="*/ 185153 w 800030"/>
              <a:gd name="connsiteY3" fmla="*/ 549977 h 735276"/>
              <a:gd name="connsiteX4" fmla="*/ 286753 w 800030"/>
              <a:gd name="connsiteY4" fmla="*/ 397577 h 735276"/>
              <a:gd name="connsiteX5" fmla="*/ 468786 w 800030"/>
              <a:gd name="connsiteY5" fmla="*/ 198610 h 735276"/>
              <a:gd name="connsiteX6" fmla="*/ 798986 w 800030"/>
              <a:gd name="connsiteY6" fmla="*/ 3877 h 7352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00030" h="735276">
                <a:moveTo>
                  <a:pt x="798986" y="3877"/>
                </a:moveTo>
                <a:cubicBezTo>
                  <a:pt x="779231" y="34921"/>
                  <a:pt x="482897" y="263522"/>
                  <a:pt x="350253" y="384877"/>
                </a:cubicBezTo>
                <a:cubicBezTo>
                  <a:pt x="217609" y="506232"/>
                  <a:pt x="30636" y="704493"/>
                  <a:pt x="3119" y="732010"/>
                </a:cubicBezTo>
                <a:cubicBezTo>
                  <a:pt x="-24398" y="759527"/>
                  <a:pt x="137881" y="605716"/>
                  <a:pt x="185153" y="549977"/>
                </a:cubicBezTo>
                <a:cubicBezTo>
                  <a:pt x="232425" y="494238"/>
                  <a:pt x="239481" y="456138"/>
                  <a:pt x="286753" y="397577"/>
                </a:cubicBezTo>
                <a:cubicBezTo>
                  <a:pt x="334025" y="339016"/>
                  <a:pt x="384825" y="260699"/>
                  <a:pt x="468786" y="198610"/>
                </a:cubicBezTo>
                <a:cubicBezTo>
                  <a:pt x="552747" y="136521"/>
                  <a:pt x="818741" y="-27167"/>
                  <a:pt x="798986" y="38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0" name="フリーフォーム: 図形 1099">
            <a:extLst>
              <a:ext uri="{FF2B5EF4-FFF2-40B4-BE49-F238E27FC236}">
                <a16:creationId xmlns:a16="http://schemas.microsoft.com/office/drawing/2014/main" id="{3B7E2B9F-608C-4BCF-8567-E34F493F267B}"/>
              </a:ext>
            </a:extLst>
          </p:cNvPr>
          <p:cNvSpPr/>
          <p:nvPr/>
        </p:nvSpPr>
        <p:spPr>
          <a:xfrm>
            <a:off x="3061562" y="7635983"/>
            <a:ext cx="482850" cy="826172"/>
          </a:xfrm>
          <a:custGeom>
            <a:avLst/>
            <a:gdLst>
              <a:gd name="connsiteX0" fmla="*/ 481738 w 482850"/>
              <a:gd name="connsiteY0" fmla="*/ 950 h 826172"/>
              <a:gd name="connsiteX1" fmla="*/ 193871 w 482850"/>
              <a:gd name="connsiteY1" fmla="*/ 271884 h 826172"/>
              <a:gd name="connsiteX2" fmla="*/ 3371 w 482850"/>
              <a:gd name="connsiteY2" fmla="*/ 817984 h 826172"/>
              <a:gd name="connsiteX3" fmla="*/ 88038 w 482850"/>
              <a:gd name="connsiteY3" fmla="*/ 572450 h 826172"/>
              <a:gd name="connsiteX4" fmla="*/ 287005 w 482850"/>
              <a:gd name="connsiteY4" fmla="*/ 195684 h 826172"/>
              <a:gd name="connsiteX5" fmla="*/ 481738 w 482850"/>
              <a:gd name="connsiteY5" fmla="*/ 950 h 8261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82850" h="826172">
                <a:moveTo>
                  <a:pt x="481738" y="950"/>
                </a:moveTo>
                <a:cubicBezTo>
                  <a:pt x="466216" y="13650"/>
                  <a:pt x="273599" y="135712"/>
                  <a:pt x="193871" y="271884"/>
                </a:cubicBezTo>
                <a:cubicBezTo>
                  <a:pt x="114143" y="408056"/>
                  <a:pt x="21010" y="767890"/>
                  <a:pt x="3371" y="817984"/>
                </a:cubicBezTo>
                <a:cubicBezTo>
                  <a:pt x="-14268" y="868078"/>
                  <a:pt x="40766" y="676167"/>
                  <a:pt x="88038" y="572450"/>
                </a:cubicBezTo>
                <a:cubicBezTo>
                  <a:pt x="135310" y="468733"/>
                  <a:pt x="227738" y="285995"/>
                  <a:pt x="287005" y="195684"/>
                </a:cubicBezTo>
                <a:cubicBezTo>
                  <a:pt x="346272" y="105373"/>
                  <a:pt x="497260" y="-11750"/>
                  <a:pt x="481738" y="9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1" name="フリーフォーム: 図形 1100">
            <a:extLst>
              <a:ext uri="{FF2B5EF4-FFF2-40B4-BE49-F238E27FC236}">
                <a16:creationId xmlns:a16="http://schemas.microsoft.com/office/drawing/2014/main" id="{EC213170-5FEF-4C0F-A73A-8EE7CABF52EA}"/>
              </a:ext>
            </a:extLst>
          </p:cNvPr>
          <p:cNvSpPr/>
          <p:nvPr/>
        </p:nvSpPr>
        <p:spPr>
          <a:xfrm>
            <a:off x="3042342" y="7641162"/>
            <a:ext cx="458672" cy="724314"/>
          </a:xfrm>
          <a:custGeom>
            <a:avLst/>
            <a:gdLst>
              <a:gd name="connsiteX0" fmla="*/ 458625 w 458672"/>
              <a:gd name="connsiteY0" fmla="*/ 5 h 724314"/>
              <a:gd name="connsiteX1" fmla="*/ 187691 w 458672"/>
              <a:gd name="connsiteY1" fmla="*/ 186271 h 724314"/>
              <a:gd name="connsiteX2" fmla="*/ 1425 w 458672"/>
              <a:gd name="connsiteY2" fmla="*/ 719671 h 724314"/>
              <a:gd name="connsiteX3" fmla="*/ 107258 w 458672"/>
              <a:gd name="connsiteY3" fmla="*/ 431805 h 724314"/>
              <a:gd name="connsiteX4" fmla="*/ 208858 w 458672"/>
              <a:gd name="connsiteY4" fmla="*/ 190505 h 724314"/>
              <a:gd name="connsiteX5" fmla="*/ 458625 w 458672"/>
              <a:gd name="connsiteY5" fmla="*/ 5 h 7243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58672" h="724314">
                <a:moveTo>
                  <a:pt x="458625" y="5"/>
                </a:moveTo>
                <a:cubicBezTo>
                  <a:pt x="455097" y="-701"/>
                  <a:pt x="263891" y="66327"/>
                  <a:pt x="187691" y="186271"/>
                </a:cubicBezTo>
                <a:cubicBezTo>
                  <a:pt x="111491" y="306215"/>
                  <a:pt x="14830" y="678749"/>
                  <a:pt x="1425" y="719671"/>
                </a:cubicBezTo>
                <a:cubicBezTo>
                  <a:pt x="-11980" y="760593"/>
                  <a:pt x="72686" y="519999"/>
                  <a:pt x="107258" y="431805"/>
                </a:cubicBezTo>
                <a:cubicBezTo>
                  <a:pt x="141830" y="343611"/>
                  <a:pt x="148180" y="256122"/>
                  <a:pt x="208858" y="190505"/>
                </a:cubicBezTo>
                <a:cubicBezTo>
                  <a:pt x="269536" y="124888"/>
                  <a:pt x="462153" y="711"/>
                  <a:pt x="458625" y="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2" name="フリーフォーム: 図形 1101">
            <a:extLst>
              <a:ext uri="{FF2B5EF4-FFF2-40B4-BE49-F238E27FC236}">
                <a16:creationId xmlns:a16="http://schemas.microsoft.com/office/drawing/2014/main" id="{5FAA96D7-C6F4-46CF-BBF6-6BEC52A63DB2}"/>
              </a:ext>
            </a:extLst>
          </p:cNvPr>
          <p:cNvSpPr/>
          <p:nvPr/>
        </p:nvSpPr>
        <p:spPr>
          <a:xfrm>
            <a:off x="718406" y="8706175"/>
            <a:ext cx="960334" cy="2629232"/>
          </a:xfrm>
          <a:custGeom>
            <a:avLst/>
            <a:gdLst>
              <a:gd name="connsiteX0" fmla="*/ 890261 w 960334"/>
              <a:gd name="connsiteY0" fmla="*/ 133025 h 2629232"/>
              <a:gd name="connsiteX1" fmla="*/ 576994 w 960334"/>
              <a:gd name="connsiteY1" fmla="*/ 674892 h 2629232"/>
              <a:gd name="connsiteX2" fmla="*/ 18194 w 960334"/>
              <a:gd name="connsiteY2" fmla="*/ 2562958 h 2629232"/>
              <a:gd name="connsiteX3" fmla="*/ 145194 w 960334"/>
              <a:gd name="connsiteY3" fmla="*/ 2131158 h 2629232"/>
              <a:gd name="connsiteX4" fmla="*/ 238327 w 960334"/>
              <a:gd name="connsiteY4" fmla="*/ 1445358 h 2629232"/>
              <a:gd name="connsiteX5" fmla="*/ 382261 w 960334"/>
              <a:gd name="connsiteY5" fmla="*/ 928892 h 2629232"/>
              <a:gd name="connsiteX6" fmla="*/ 915661 w 960334"/>
              <a:gd name="connsiteY6" fmla="*/ 65292 h 2629232"/>
              <a:gd name="connsiteX7" fmla="*/ 890261 w 960334"/>
              <a:gd name="connsiteY7" fmla="*/ 133025 h 26292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60334" h="2629232">
                <a:moveTo>
                  <a:pt x="890261" y="133025"/>
                </a:moveTo>
                <a:cubicBezTo>
                  <a:pt x="833817" y="234625"/>
                  <a:pt x="722338" y="269903"/>
                  <a:pt x="576994" y="674892"/>
                </a:cubicBezTo>
                <a:cubicBezTo>
                  <a:pt x="431649" y="1079881"/>
                  <a:pt x="90161" y="2320247"/>
                  <a:pt x="18194" y="2562958"/>
                </a:cubicBezTo>
                <a:cubicBezTo>
                  <a:pt x="-53773" y="2805669"/>
                  <a:pt x="108505" y="2317425"/>
                  <a:pt x="145194" y="2131158"/>
                </a:cubicBezTo>
                <a:cubicBezTo>
                  <a:pt x="181883" y="1944891"/>
                  <a:pt x="198816" y="1645736"/>
                  <a:pt x="238327" y="1445358"/>
                </a:cubicBezTo>
                <a:cubicBezTo>
                  <a:pt x="277838" y="1244980"/>
                  <a:pt x="269372" y="1158903"/>
                  <a:pt x="382261" y="928892"/>
                </a:cubicBezTo>
                <a:cubicBezTo>
                  <a:pt x="495150" y="698881"/>
                  <a:pt x="829583" y="200759"/>
                  <a:pt x="915661" y="65292"/>
                </a:cubicBezTo>
                <a:cubicBezTo>
                  <a:pt x="1001739" y="-70175"/>
                  <a:pt x="946705" y="31425"/>
                  <a:pt x="890261" y="1330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3" name="フリーフォーム: 図形 1102">
            <a:extLst>
              <a:ext uri="{FF2B5EF4-FFF2-40B4-BE49-F238E27FC236}">
                <a16:creationId xmlns:a16="http://schemas.microsoft.com/office/drawing/2014/main" id="{D5FAF129-5EF6-46E8-9BE5-5C47C7975BB0}"/>
              </a:ext>
            </a:extLst>
          </p:cNvPr>
          <p:cNvSpPr/>
          <p:nvPr/>
        </p:nvSpPr>
        <p:spPr>
          <a:xfrm>
            <a:off x="3860800" y="7333653"/>
            <a:ext cx="1456095" cy="489547"/>
          </a:xfrm>
          <a:custGeom>
            <a:avLst/>
            <a:gdLst>
              <a:gd name="connsiteX0" fmla="*/ 0 w 1456095"/>
              <a:gd name="connsiteY0" fmla="*/ 489547 h 489547"/>
              <a:gd name="connsiteX1" fmla="*/ 528320 w 1456095"/>
              <a:gd name="connsiteY1" fmla="*/ 123787 h 489547"/>
              <a:gd name="connsiteX2" fmla="*/ 756920 w 1456095"/>
              <a:gd name="connsiteY2" fmla="*/ 1867 h 489547"/>
              <a:gd name="connsiteX3" fmla="*/ 1437640 w 1456095"/>
              <a:gd name="connsiteY3" fmla="*/ 199987 h 489547"/>
              <a:gd name="connsiteX4" fmla="*/ 1239520 w 1456095"/>
              <a:gd name="connsiteY4" fmla="*/ 83147 h 489547"/>
              <a:gd name="connsiteX5" fmla="*/ 990600 w 1456095"/>
              <a:gd name="connsiteY5" fmla="*/ 32347 h 489547"/>
              <a:gd name="connsiteX6" fmla="*/ 482600 w 1456095"/>
              <a:gd name="connsiteY6" fmla="*/ 281267 h 489547"/>
              <a:gd name="connsiteX7" fmla="*/ 0 w 1456095"/>
              <a:gd name="connsiteY7" fmla="*/ 489547 h 4895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456095" h="489547">
                <a:moveTo>
                  <a:pt x="0" y="489547"/>
                </a:moveTo>
                <a:cubicBezTo>
                  <a:pt x="201083" y="347307"/>
                  <a:pt x="402167" y="205067"/>
                  <a:pt x="528320" y="123787"/>
                </a:cubicBezTo>
                <a:cubicBezTo>
                  <a:pt x="654473" y="42507"/>
                  <a:pt x="605367" y="-10833"/>
                  <a:pt x="756920" y="1867"/>
                </a:cubicBezTo>
                <a:cubicBezTo>
                  <a:pt x="908473" y="14567"/>
                  <a:pt x="1357207" y="186440"/>
                  <a:pt x="1437640" y="199987"/>
                </a:cubicBezTo>
                <a:cubicBezTo>
                  <a:pt x="1518073" y="213534"/>
                  <a:pt x="1314027" y="111087"/>
                  <a:pt x="1239520" y="83147"/>
                </a:cubicBezTo>
                <a:cubicBezTo>
                  <a:pt x="1165013" y="55207"/>
                  <a:pt x="1116753" y="-673"/>
                  <a:pt x="990600" y="32347"/>
                </a:cubicBezTo>
                <a:cubicBezTo>
                  <a:pt x="864447" y="65367"/>
                  <a:pt x="482600" y="281267"/>
                  <a:pt x="482600" y="281267"/>
                </a:cubicBezTo>
                <a:lnTo>
                  <a:pt x="0" y="489547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4" name="フリーフォーム: 図形 1103">
            <a:extLst>
              <a:ext uri="{FF2B5EF4-FFF2-40B4-BE49-F238E27FC236}">
                <a16:creationId xmlns:a16="http://schemas.microsoft.com/office/drawing/2014/main" id="{CA5A1239-7C16-44A7-88A9-95577C32B663}"/>
              </a:ext>
            </a:extLst>
          </p:cNvPr>
          <p:cNvSpPr/>
          <p:nvPr/>
        </p:nvSpPr>
        <p:spPr>
          <a:xfrm>
            <a:off x="3205414" y="7907464"/>
            <a:ext cx="564010" cy="571103"/>
          </a:xfrm>
          <a:custGeom>
            <a:avLst/>
            <a:gdLst>
              <a:gd name="connsiteX0" fmla="*/ 563946 w 564010"/>
              <a:gd name="connsiteY0" fmla="*/ 2096 h 571103"/>
              <a:gd name="connsiteX1" fmla="*/ 177866 w 564010"/>
              <a:gd name="connsiteY1" fmla="*/ 378016 h 571103"/>
              <a:gd name="connsiteX2" fmla="*/ 66 w 564010"/>
              <a:gd name="connsiteY2" fmla="*/ 571056 h 571103"/>
              <a:gd name="connsiteX3" fmla="*/ 157546 w 564010"/>
              <a:gd name="connsiteY3" fmla="*/ 362776 h 571103"/>
              <a:gd name="connsiteX4" fmla="*/ 208346 w 564010"/>
              <a:gd name="connsiteY4" fmla="*/ 230696 h 571103"/>
              <a:gd name="connsiteX5" fmla="*/ 563946 w 564010"/>
              <a:gd name="connsiteY5" fmla="*/ 2096 h 5711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64010" h="571103">
                <a:moveTo>
                  <a:pt x="563946" y="2096"/>
                </a:moveTo>
                <a:cubicBezTo>
                  <a:pt x="558866" y="26649"/>
                  <a:pt x="271846" y="283189"/>
                  <a:pt x="177866" y="378016"/>
                </a:cubicBezTo>
                <a:cubicBezTo>
                  <a:pt x="83886" y="472843"/>
                  <a:pt x="3453" y="573596"/>
                  <a:pt x="66" y="571056"/>
                </a:cubicBezTo>
                <a:cubicBezTo>
                  <a:pt x="-3321" y="568516"/>
                  <a:pt x="122833" y="419503"/>
                  <a:pt x="157546" y="362776"/>
                </a:cubicBezTo>
                <a:cubicBezTo>
                  <a:pt x="192259" y="306049"/>
                  <a:pt x="143999" y="285729"/>
                  <a:pt x="208346" y="230696"/>
                </a:cubicBezTo>
                <a:cubicBezTo>
                  <a:pt x="272693" y="175663"/>
                  <a:pt x="569026" y="-22457"/>
                  <a:pt x="563946" y="209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5" name="フリーフォーム: 図形 1104">
            <a:extLst>
              <a:ext uri="{FF2B5EF4-FFF2-40B4-BE49-F238E27FC236}">
                <a16:creationId xmlns:a16="http://schemas.microsoft.com/office/drawing/2014/main" id="{B4201460-6592-41CD-800C-7325996FD17F}"/>
              </a:ext>
            </a:extLst>
          </p:cNvPr>
          <p:cNvSpPr/>
          <p:nvPr/>
        </p:nvSpPr>
        <p:spPr>
          <a:xfrm>
            <a:off x="3037019" y="8554360"/>
            <a:ext cx="129306" cy="650778"/>
          </a:xfrm>
          <a:custGeom>
            <a:avLst/>
            <a:gdLst>
              <a:gd name="connsiteX0" fmla="*/ 821 w 129306"/>
              <a:gd name="connsiteY0" fmla="*/ 360 h 650778"/>
              <a:gd name="connsiteX1" fmla="*/ 71941 w 129306"/>
              <a:gd name="connsiteY1" fmla="*/ 371200 h 650778"/>
              <a:gd name="connsiteX2" fmla="*/ 46541 w 129306"/>
              <a:gd name="connsiteY2" fmla="*/ 650600 h 650778"/>
              <a:gd name="connsiteX3" fmla="*/ 71941 w 129306"/>
              <a:gd name="connsiteY3" fmla="*/ 411840 h 650778"/>
              <a:gd name="connsiteX4" fmla="*/ 127821 w 129306"/>
              <a:gd name="connsiteY4" fmla="*/ 305160 h 650778"/>
              <a:gd name="connsiteX5" fmla="*/ 821 w 129306"/>
              <a:gd name="connsiteY5" fmla="*/ 360 h 6507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9306" h="650778">
                <a:moveTo>
                  <a:pt x="821" y="360"/>
                </a:moveTo>
                <a:cubicBezTo>
                  <a:pt x="-8492" y="11367"/>
                  <a:pt x="64321" y="262827"/>
                  <a:pt x="71941" y="371200"/>
                </a:cubicBezTo>
                <a:cubicBezTo>
                  <a:pt x="79561" y="479573"/>
                  <a:pt x="46541" y="643827"/>
                  <a:pt x="46541" y="650600"/>
                </a:cubicBezTo>
                <a:cubicBezTo>
                  <a:pt x="46541" y="657373"/>
                  <a:pt x="58394" y="469413"/>
                  <a:pt x="71941" y="411840"/>
                </a:cubicBezTo>
                <a:cubicBezTo>
                  <a:pt x="85488" y="354267"/>
                  <a:pt x="138828" y="377127"/>
                  <a:pt x="127821" y="305160"/>
                </a:cubicBezTo>
                <a:cubicBezTo>
                  <a:pt x="116814" y="233193"/>
                  <a:pt x="10134" y="-10647"/>
                  <a:pt x="821" y="3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6" name="フリーフォーム: 図形 1105">
            <a:extLst>
              <a:ext uri="{FF2B5EF4-FFF2-40B4-BE49-F238E27FC236}">
                <a16:creationId xmlns:a16="http://schemas.microsoft.com/office/drawing/2014/main" id="{0FEFB5A7-51EF-4106-BF52-12408D8FB2DD}"/>
              </a:ext>
            </a:extLst>
          </p:cNvPr>
          <p:cNvSpPr/>
          <p:nvPr/>
        </p:nvSpPr>
        <p:spPr>
          <a:xfrm>
            <a:off x="3087888" y="9372597"/>
            <a:ext cx="954504" cy="213446"/>
          </a:xfrm>
          <a:custGeom>
            <a:avLst/>
            <a:gdLst>
              <a:gd name="connsiteX0" fmla="*/ 752 w 954504"/>
              <a:gd name="connsiteY0" fmla="*/ 3 h 213446"/>
              <a:gd name="connsiteX1" fmla="*/ 386832 w 954504"/>
              <a:gd name="connsiteY1" fmla="*/ 172723 h 213446"/>
              <a:gd name="connsiteX2" fmla="*/ 940552 w 954504"/>
              <a:gd name="connsiteY2" fmla="*/ 213363 h 213446"/>
              <a:gd name="connsiteX3" fmla="*/ 762752 w 954504"/>
              <a:gd name="connsiteY3" fmla="*/ 182883 h 213446"/>
              <a:gd name="connsiteX4" fmla="*/ 483352 w 954504"/>
              <a:gd name="connsiteY4" fmla="*/ 167643 h 213446"/>
              <a:gd name="connsiteX5" fmla="*/ 752 w 954504"/>
              <a:gd name="connsiteY5" fmla="*/ 3 h 2134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54504" h="213446">
                <a:moveTo>
                  <a:pt x="752" y="3"/>
                </a:moveTo>
                <a:cubicBezTo>
                  <a:pt x="-15335" y="850"/>
                  <a:pt x="230199" y="137163"/>
                  <a:pt x="386832" y="172723"/>
                </a:cubicBezTo>
                <a:cubicBezTo>
                  <a:pt x="543465" y="208283"/>
                  <a:pt x="877899" y="211670"/>
                  <a:pt x="940552" y="213363"/>
                </a:cubicBezTo>
                <a:cubicBezTo>
                  <a:pt x="1003205" y="215056"/>
                  <a:pt x="838952" y="190503"/>
                  <a:pt x="762752" y="182883"/>
                </a:cubicBezTo>
                <a:cubicBezTo>
                  <a:pt x="686552" y="175263"/>
                  <a:pt x="615432" y="193043"/>
                  <a:pt x="483352" y="167643"/>
                </a:cubicBezTo>
                <a:cubicBezTo>
                  <a:pt x="351272" y="142243"/>
                  <a:pt x="16839" y="-844"/>
                  <a:pt x="752" y="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7" name="フリーフォーム: 図形 1106">
            <a:extLst>
              <a:ext uri="{FF2B5EF4-FFF2-40B4-BE49-F238E27FC236}">
                <a16:creationId xmlns:a16="http://schemas.microsoft.com/office/drawing/2014/main" id="{1C5A2FDF-E668-402A-9EE4-F84A01D301E5}"/>
              </a:ext>
            </a:extLst>
          </p:cNvPr>
          <p:cNvSpPr/>
          <p:nvPr/>
        </p:nvSpPr>
        <p:spPr>
          <a:xfrm>
            <a:off x="3033041" y="9188026"/>
            <a:ext cx="901299" cy="338685"/>
          </a:xfrm>
          <a:custGeom>
            <a:avLst/>
            <a:gdLst>
              <a:gd name="connsiteX0" fmla="*/ 45439 w 901299"/>
              <a:gd name="connsiteY0" fmla="*/ 11854 h 338685"/>
              <a:gd name="connsiteX1" fmla="*/ 467079 w 901299"/>
              <a:gd name="connsiteY1" fmla="*/ 250614 h 338685"/>
              <a:gd name="connsiteX2" fmla="*/ 898879 w 901299"/>
              <a:gd name="connsiteY2" fmla="*/ 336974 h 338685"/>
              <a:gd name="connsiteX3" fmla="*/ 629639 w 901299"/>
              <a:gd name="connsiteY3" fmla="*/ 306494 h 338685"/>
              <a:gd name="connsiteX4" fmla="*/ 365479 w 901299"/>
              <a:gd name="connsiteY4" fmla="*/ 286174 h 338685"/>
              <a:gd name="connsiteX5" fmla="*/ 50519 w 901299"/>
              <a:gd name="connsiteY5" fmla="*/ 62654 h 338685"/>
              <a:gd name="connsiteX6" fmla="*/ 45439 w 901299"/>
              <a:gd name="connsiteY6" fmla="*/ 11854 h 3386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01299" h="338685">
                <a:moveTo>
                  <a:pt x="45439" y="11854"/>
                </a:moveTo>
                <a:cubicBezTo>
                  <a:pt x="114866" y="43181"/>
                  <a:pt x="324839" y="196427"/>
                  <a:pt x="467079" y="250614"/>
                </a:cubicBezTo>
                <a:cubicBezTo>
                  <a:pt x="609319" y="304801"/>
                  <a:pt x="871786" y="327661"/>
                  <a:pt x="898879" y="336974"/>
                </a:cubicBezTo>
                <a:cubicBezTo>
                  <a:pt x="925972" y="346287"/>
                  <a:pt x="718539" y="314961"/>
                  <a:pt x="629639" y="306494"/>
                </a:cubicBezTo>
                <a:cubicBezTo>
                  <a:pt x="540739" y="298027"/>
                  <a:pt x="461999" y="326814"/>
                  <a:pt x="365479" y="286174"/>
                </a:cubicBezTo>
                <a:cubicBezTo>
                  <a:pt x="268959" y="245534"/>
                  <a:pt x="108092" y="109221"/>
                  <a:pt x="50519" y="62654"/>
                </a:cubicBezTo>
                <a:cubicBezTo>
                  <a:pt x="-7054" y="16087"/>
                  <a:pt x="-23988" y="-19473"/>
                  <a:pt x="45439" y="118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8" name="フリーフォーム: 図形 1107">
            <a:extLst>
              <a:ext uri="{FF2B5EF4-FFF2-40B4-BE49-F238E27FC236}">
                <a16:creationId xmlns:a16="http://schemas.microsoft.com/office/drawing/2014/main" id="{42CAFB33-B8D3-47FD-9C82-A6E0FA5A2A2A}"/>
              </a:ext>
            </a:extLst>
          </p:cNvPr>
          <p:cNvSpPr/>
          <p:nvPr/>
        </p:nvSpPr>
        <p:spPr>
          <a:xfrm>
            <a:off x="6274671" y="8024571"/>
            <a:ext cx="147612" cy="1056369"/>
          </a:xfrm>
          <a:custGeom>
            <a:avLst/>
            <a:gdLst>
              <a:gd name="connsiteX0" fmla="*/ 49929 w 147612"/>
              <a:gd name="connsiteY0" fmla="*/ 82262 h 1056369"/>
              <a:gd name="connsiteX1" fmla="*/ 45696 w 147612"/>
              <a:gd name="connsiteY1" fmla="*/ 171162 h 1056369"/>
              <a:gd name="connsiteX2" fmla="*/ 126129 w 147612"/>
              <a:gd name="connsiteY2" fmla="*/ 911996 h 1056369"/>
              <a:gd name="connsiteX3" fmla="*/ 75329 w 147612"/>
              <a:gd name="connsiteY3" fmla="*/ 1047462 h 1056369"/>
              <a:gd name="connsiteX4" fmla="*/ 143062 w 147612"/>
              <a:gd name="connsiteY4" fmla="*/ 776529 h 1056369"/>
              <a:gd name="connsiteX5" fmla="*/ 126129 w 147612"/>
              <a:gd name="connsiteY5" fmla="*/ 539462 h 1056369"/>
              <a:gd name="connsiteX6" fmla="*/ 3362 w 147612"/>
              <a:gd name="connsiteY6" fmla="*/ 27229 h 1056369"/>
              <a:gd name="connsiteX7" fmla="*/ 49929 w 147612"/>
              <a:gd name="connsiteY7" fmla="*/ 82262 h 10563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47612" h="1056369">
                <a:moveTo>
                  <a:pt x="49929" y="82262"/>
                </a:moveTo>
                <a:cubicBezTo>
                  <a:pt x="56985" y="106251"/>
                  <a:pt x="32996" y="32873"/>
                  <a:pt x="45696" y="171162"/>
                </a:cubicBezTo>
                <a:cubicBezTo>
                  <a:pt x="58396" y="309451"/>
                  <a:pt x="121190" y="765946"/>
                  <a:pt x="126129" y="911996"/>
                </a:cubicBezTo>
                <a:cubicBezTo>
                  <a:pt x="131068" y="1058046"/>
                  <a:pt x="72507" y="1070040"/>
                  <a:pt x="75329" y="1047462"/>
                </a:cubicBezTo>
                <a:cubicBezTo>
                  <a:pt x="78151" y="1024884"/>
                  <a:pt x="134595" y="861196"/>
                  <a:pt x="143062" y="776529"/>
                </a:cubicBezTo>
                <a:cubicBezTo>
                  <a:pt x="151529" y="691862"/>
                  <a:pt x="149412" y="664345"/>
                  <a:pt x="126129" y="539462"/>
                </a:cubicBezTo>
                <a:cubicBezTo>
                  <a:pt x="102846" y="414579"/>
                  <a:pt x="21001" y="104135"/>
                  <a:pt x="3362" y="27229"/>
                </a:cubicBezTo>
                <a:cubicBezTo>
                  <a:pt x="-14277" y="-49677"/>
                  <a:pt x="42873" y="58273"/>
                  <a:pt x="49929" y="822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9" name="フリーフォーム: 図形 1108">
            <a:extLst>
              <a:ext uri="{FF2B5EF4-FFF2-40B4-BE49-F238E27FC236}">
                <a16:creationId xmlns:a16="http://schemas.microsoft.com/office/drawing/2014/main" id="{2F1A2A74-A672-4B97-AEB3-0F5F6FF2A809}"/>
              </a:ext>
            </a:extLst>
          </p:cNvPr>
          <p:cNvSpPr/>
          <p:nvPr/>
        </p:nvSpPr>
        <p:spPr>
          <a:xfrm>
            <a:off x="6252280" y="8279184"/>
            <a:ext cx="221965" cy="1783449"/>
          </a:xfrm>
          <a:custGeom>
            <a:avLst/>
            <a:gdLst>
              <a:gd name="connsiteX0" fmla="*/ 173920 w 221965"/>
              <a:gd name="connsiteY0" fmla="*/ 1216 h 1783449"/>
              <a:gd name="connsiteX1" fmla="*/ 220487 w 221965"/>
              <a:gd name="connsiteY1" fmla="*/ 725116 h 1783449"/>
              <a:gd name="connsiteX2" fmla="*/ 114653 w 221965"/>
              <a:gd name="connsiteY2" fmla="*/ 1406683 h 1783449"/>
              <a:gd name="connsiteX3" fmla="*/ 353 w 221965"/>
              <a:gd name="connsiteY3" fmla="*/ 1783449 h 1783449"/>
              <a:gd name="connsiteX4" fmla="*/ 80787 w 221965"/>
              <a:gd name="connsiteY4" fmla="*/ 1406683 h 1783449"/>
              <a:gd name="connsiteX5" fmla="*/ 135820 w 221965"/>
              <a:gd name="connsiteY5" fmla="*/ 902916 h 1783449"/>
              <a:gd name="connsiteX6" fmla="*/ 173920 w 221965"/>
              <a:gd name="connsiteY6" fmla="*/ 1216 h 1783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1965" h="1783449">
                <a:moveTo>
                  <a:pt x="173920" y="1216"/>
                </a:moveTo>
                <a:cubicBezTo>
                  <a:pt x="188031" y="-28417"/>
                  <a:pt x="230365" y="490872"/>
                  <a:pt x="220487" y="725116"/>
                </a:cubicBezTo>
                <a:cubicBezTo>
                  <a:pt x="210609" y="959360"/>
                  <a:pt x="151342" y="1230294"/>
                  <a:pt x="114653" y="1406683"/>
                </a:cubicBezTo>
                <a:cubicBezTo>
                  <a:pt x="77964" y="1583072"/>
                  <a:pt x="5997" y="1783449"/>
                  <a:pt x="353" y="1783449"/>
                </a:cubicBezTo>
                <a:cubicBezTo>
                  <a:pt x="-5291" y="1783449"/>
                  <a:pt x="58209" y="1553439"/>
                  <a:pt x="80787" y="1406683"/>
                </a:cubicBezTo>
                <a:cubicBezTo>
                  <a:pt x="103365" y="1259928"/>
                  <a:pt x="121003" y="1135044"/>
                  <a:pt x="135820" y="902916"/>
                </a:cubicBezTo>
                <a:cubicBezTo>
                  <a:pt x="150637" y="670788"/>
                  <a:pt x="159809" y="30849"/>
                  <a:pt x="173920" y="12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0" name="フリーフォーム: 図形 1109">
            <a:extLst>
              <a:ext uri="{FF2B5EF4-FFF2-40B4-BE49-F238E27FC236}">
                <a16:creationId xmlns:a16="http://schemas.microsoft.com/office/drawing/2014/main" id="{B5A6ABB5-CB60-457E-B68A-94E708710119}"/>
              </a:ext>
            </a:extLst>
          </p:cNvPr>
          <p:cNvSpPr/>
          <p:nvPr/>
        </p:nvSpPr>
        <p:spPr>
          <a:xfrm>
            <a:off x="6052824" y="9894989"/>
            <a:ext cx="251821" cy="752774"/>
          </a:xfrm>
          <a:custGeom>
            <a:avLst/>
            <a:gdLst>
              <a:gd name="connsiteX0" fmla="*/ 250609 w 251821"/>
              <a:gd name="connsiteY0" fmla="*/ 2544 h 752774"/>
              <a:gd name="connsiteX1" fmla="*/ 110909 w 251821"/>
              <a:gd name="connsiteY1" fmla="*/ 260778 h 752774"/>
              <a:gd name="connsiteX2" fmla="*/ 5076 w 251821"/>
              <a:gd name="connsiteY2" fmla="*/ 739144 h 752774"/>
              <a:gd name="connsiteX3" fmla="*/ 17776 w 251821"/>
              <a:gd name="connsiteY3" fmla="*/ 603678 h 752774"/>
              <a:gd name="connsiteX4" fmla="*/ 26243 w 251821"/>
              <a:gd name="connsiteY4" fmla="*/ 408944 h 752774"/>
              <a:gd name="connsiteX5" fmla="*/ 250609 w 251821"/>
              <a:gd name="connsiteY5" fmla="*/ 2544 h 7527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1821" h="752774">
                <a:moveTo>
                  <a:pt x="250609" y="2544"/>
                </a:moveTo>
                <a:cubicBezTo>
                  <a:pt x="264720" y="-22150"/>
                  <a:pt x="151831" y="138011"/>
                  <a:pt x="110909" y="260778"/>
                </a:cubicBezTo>
                <a:cubicBezTo>
                  <a:pt x="69987" y="383545"/>
                  <a:pt x="20598" y="681994"/>
                  <a:pt x="5076" y="739144"/>
                </a:cubicBezTo>
                <a:cubicBezTo>
                  <a:pt x="-10446" y="796294"/>
                  <a:pt x="14248" y="658711"/>
                  <a:pt x="17776" y="603678"/>
                </a:cubicBezTo>
                <a:cubicBezTo>
                  <a:pt x="21304" y="548645"/>
                  <a:pt x="-14679" y="511250"/>
                  <a:pt x="26243" y="408944"/>
                </a:cubicBezTo>
                <a:cubicBezTo>
                  <a:pt x="67165" y="306638"/>
                  <a:pt x="236498" y="27238"/>
                  <a:pt x="250609" y="254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1" name="フリーフォーム: 図形 1110">
            <a:extLst>
              <a:ext uri="{FF2B5EF4-FFF2-40B4-BE49-F238E27FC236}">
                <a16:creationId xmlns:a16="http://schemas.microsoft.com/office/drawing/2014/main" id="{4B6D6690-5A27-463E-88AA-85BF1E76CF4F}"/>
              </a:ext>
            </a:extLst>
          </p:cNvPr>
          <p:cNvSpPr/>
          <p:nvPr/>
        </p:nvSpPr>
        <p:spPr>
          <a:xfrm>
            <a:off x="5205031" y="7552734"/>
            <a:ext cx="519360" cy="1106497"/>
          </a:xfrm>
          <a:custGeom>
            <a:avLst/>
            <a:gdLst>
              <a:gd name="connsiteX0" fmla="*/ 1969 w 519360"/>
              <a:gd name="connsiteY0" fmla="*/ 11386 h 1106497"/>
              <a:gd name="connsiteX1" fmla="*/ 316929 w 519360"/>
              <a:gd name="connsiteY1" fmla="*/ 265386 h 1106497"/>
              <a:gd name="connsiteX2" fmla="*/ 494729 w 519360"/>
              <a:gd name="connsiteY2" fmla="*/ 1088346 h 1106497"/>
              <a:gd name="connsiteX3" fmla="*/ 494729 w 519360"/>
              <a:gd name="connsiteY3" fmla="*/ 814026 h 1106497"/>
              <a:gd name="connsiteX4" fmla="*/ 479489 w 519360"/>
              <a:gd name="connsiteY4" fmla="*/ 570186 h 1106497"/>
              <a:gd name="connsiteX5" fmla="*/ 1969 w 519360"/>
              <a:gd name="connsiteY5" fmla="*/ 11386 h 11064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19360" h="1106497">
                <a:moveTo>
                  <a:pt x="1969" y="11386"/>
                </a:moveTo>
                <a:cubicBezTo>
                  <a:pt x="-25124" y="-39414"/>
                  <a:pt x="234802" y="85893"/>
                  <a:pt x="316929" y="265386"/>
                </a:cubicBezTo>
                <a:cubicBezTo>
                  <a:pt x="399056" y="444879"/>
                  <a:pt x="465096" y="996906"/>
                  <a:pt x="494729" y="1088346"/>
                </a:cubicBezTo>
                <a:cubicBezTo>
                  <a:pt x="524362" y="1179786"/>
                  <a:pt x="497269" y="900386"/>
                  <a:pt x="494729" y="814026"/>
                </a:cubicBezTo>
                <a:cubicBezTo>
                  <a:pt x="492189" y="727666"/>
                  <a:pt x="560769" y="709039"/>
                  <a:pt x="479489" y="570186"/>
                </a:cubicBezTo>
                <a:cubicBezTo>
                  <a:pt x="398209" y="431333"/>
                  <a:pt x="29062" y="62186"/>
                  <a:pt x="1969" y="1138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2" name="フリーフォーム: 図形 1111">
            <a:extLst>
              <a:ext uri="{FF2B5EF4-FFF2-40B4-BE49-F238E27FC236}">
                <a16:creationId xmlns:a16="http://schemas.microsoft.com/office/drawing/2014/main" id="{750D34E7-3FBF-4216-A318-E361F2BAA74A}"/>
              </a:ext>
            </a:extLst>
          </p:cNvPr>
          <p:cNvSpPr/>
          <p:nvPr/>
        </p:nvSpPr>
        <p:spPr>
          <a:xfrm>
            <a:off x="3558678" y="9052515"/>
            <a:ext cx="555218" cy="697436"/>
          </a:xfrm>
          <a:custGeom>
            <a:avLst/>
            <a:gdLst>
              <a:gd name="connsiteX0" fmla="*/ 58282 w 555218"/>
              <a:gd name="connsiteY0" fmla="*/ 142285 h 697436"/>
              <a:gd name="connsiteX1" fmla="*/ 368162 w 555218"/>
              <a:gd name="connsiteY1" fmla="*/ 315005 h 697436"/>
              <a:gd name="connsiteX2" fmla="*/ 551042 w 555218"/>
              <a:gd name="connsiteY2" fmla="*/ 696005 h 697436"/>
              <a:gd name="connsiteX3" fmla="*/ 490082 w 555218"/>
              <a:gd name="connsiteY3" fmla="*/ 436925 h 697436"/>
              <a:gd name="connsiteX4" fmla="*/ 418962 w 555218"/>
              <a:gd name="connsiteY4" fmla="*/ 228645 h 697436"/>
              <a:gd name="connsiteX5" fmla="*/ 2402 w 555218"/>
              <a:gd name="connsiteY5" fmla="*/ 45 h 697436"/>
              <a:gd name="connsiteX6" fmla="*/ 241162 w 555218"/>
              <a:gd name="connsiteY6" fmla="*/ 208325 h 697436"/>
              <a:gd name="connsiteX7" fmla="*/ 58282 w 555218"/>
              <a:gd name="connsiteY7" fmla="*/ 142285 h 697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55218" h="697436">
                <a:moveTo>
                  <a:pt x="58282" y="142285"/>
                </a:moveTo>
                <a:cubicBezTo>
                  <a:pt x="79449" y="160065"/>
                  <a:pt x="286035" y="222718"/>
                  <a:pt x="368162" y="315005"/>
                </a:cubicBezTo>
                <a:cubicBezTo>
                  <a:pt x="450289" y="407292"/>
                  <a:pt x="530722" y="675685"/>
                  <a:pt x="551042" y="696005"/>
                </a:cubicBezTo>
                <a:cubicBezTo>
                  <a:pt x="571362" y="716325"/>
                  <a:pt x="512095" y="514818"/>
                  <a:pt x="490082" y="436925"/>
                </a:cubicBezTo>
                <a:cubicBezTo>
                  <a:pt x="468069" y="359032"/>
                  <a:pt x="500242" y="301458"/>
                  <a:pt x="418962" y="228645"/>
                </a:cubicBezTo>
                <a:cubicBezTo>
                  <a:pt x="337682" y="155832"/>
                  <a:pt x="32035" y="3432"/>
                  <a:pt x="2402" y="45"/>
                </a:cubicBezTo>
                <a:cubicBezTo>
                  <a:pt x="-27231" y="-3342"/>
                  <a:pt x="226769" y="184618"/>
                  <a:pt x="241162" y="208325"/>
                </a:cubicBezTo>
                <a:cubicBezTo>
                  <a:pt x="255555" y="232032"/>
                  <a:pt x="37115" y="124505"/>
                  <a:pt x="58282" y="1422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3" name="フリーフォーム: 図形 1112">
            <a:extLst>
              <a:ext uri="{FF2B5EF4-FFF2-40B4-BE49-F238E27FC236}">
                <a16:creationId xmlns:a16="http://schemas.microsoft.com/office/drawing/2014/main" id="{8DA3B9BA-435E-4501-95D6-E792F28AA78E}"/>
              </a:ext>
            </a:extLst>
          </p:cNvPr>
          <p:cNvSpPr/>
          <p:nvPr/>
        </p:nvSpPr>
        <p:spPr>
          <a:xfrm>
            <a:off x="4179700" y="9809474"/>
            <a:ext cx="505989" cy="1485699"/>
          </a:xfrm>
          <a:custGeom>
            <a:avLst/>
            <a:gdLst>
              <a:gd name="connsiteX0" fmla="*/ 1140 w 505989"/>
              <a:gd name="connsiteY0" fmla="*/ 6 h 1485699"/>
              <a:gd name="connsiteX1" fmla="*/ 143380 w 505989"/>
              <a:gd name="connsiteY1" fmla="*/ 594366 h 1485699"/>
              <a:gd name="connsiteX2" fmla="*/ 498980 w 505989"/>
              <a:gd name="connsiteY2" fmla="*/ 1478286 h 1485699"/>
              <a:gd name="connsiteX3" fmla="*/ 366900 w 505989"/>
              <a:gd name="connsiteY3" fmla="*/ 995686 h 1485699"/>
              <a:gd name="connsiteX4" fmla="*/ 209420 w 505989"/>
              <a:gd name="connsiteY4" fmla="*/ 604526 h 1485699"/>
              <a:gd name="connsiteX5" fmla="*/ 1140 w 505989"/>
              <a:gd name="connsiteY5" fmla="*/ 6 h 14856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05989" h="1485699">
                <a:moveTo>
                  <a:pt x="1140" y="6"/>
                </a:moveTo>
                <a:cubicBezTo>
                  <a:pt x="-9867" y="-1687"/>
                  <a:pt x="60407" y="347986"/>
                  <a:pt x="143380" y="594366"/>
                </a:cubicBezTo>
                <a:cubicBezTo>
                  <a:pt x="226353" y="840746"/>
                  <a:pt x="461727" y="1411399"/>
                  <a:pt x="498980" y="1478286"/>
                </a:cubicBezTo>
                <a:cubicBezTo>
                  <a:pt x="536233" y="1545173"/>
                  <a:pt x="415160" y="1141313"/>
                  <a:pt x="366900" y="995686"/>
                </a:cubicBezTo>
                <a:cubicBezTo>
                  <a:pt x="318640" y="850059"/>
                  <a:pt x="270380" y="771319"/>
                  <a:pt x="209420" y="604526"/>
                </a:cubicBezTo>
                <a:cubicBezTo>
                  <a:pt x="148460" y="437733"/>
                  <a:pt x="12147" y="1699"/>
                  <a:pt x="1140" y="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4" name="フリーフォーム: 図形 1113">
            <a:extLst>
              <a:ext uri="{FF2B5EF4-FFF2-40B4-BE49-F238E27FC236}">
                <a16:creationId xmlns:a16="http://schemas.microsoft.com/office/drawing/2014/main" id="{7412EBD6-1502-4AD1-888F-187F2E84E24E}"/>
              </a:ext>
            </a:extLst>
          </p:cNvPr>
          <p:cNvSpPr/>
          <p:nvPr/>
        </p:nvSpPr>
        <p:spPr>
          <a:xfrm>
            <a:off x="5615922" y="8803605"/>
            <a:ext cx="181755" cy="881135"/>
          </a:xfrm>
          <a:custGeom>
            <a:avLst/>
            <a:gdLst>
              <a:gd name="connsiteX0" fmla="*/ 73678 w 181755"/>
              <a:gd name="connsiteY0" fmla="*/ 35 h 881135"/>
              <a:gd name="connsiteX1" fmla="*/ 2558 w 181755"/>
              <a:gd name="connsiteY1" fmla="*/ 381035 h 881135"/>
              <a:gd name="connsiteX2" fmla="*/ 180358 w 181755"/>
              <a:gd name="connsiteY2" fmla="*/ 878875 h 881135"/>
              <a:gd name="connsiteX3" fmla="*/ 83838 w 181755"/>
              <a:gd name="connsiteY3" fmla="*/ 558835 h 881135"/>
              <a:gd name="connsiteX4" fmla="*/ 53358 w 181755"/>
              <a:gd name="connsiteY4" fmla="*/ 401355 h 881135"/>
              <a:gd name="connsiteX5" fmla="*/ 73678 w 181755"/>
              <a:gd name="connsiteY5" fmla="*/ 35 h 8811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1755" h="881135">
                <a:moveTo>
                  <a:pt x="73678" y="35"/>
                </a:moveTo>
                <a:cubicBezTo>
                  <a:pt x="65211" y="-3352"/>
                  <a:pt x="-15222" y="234562"/>
                  <a:pt x="2558" y="381035"/>
                </a:cubicBezTo>
                <a:cubicBezTo>
                  <a:pt x="20338" y="527508"/>
                  <a:pt x="166811" y="849242"/>
                  <a:pt x="180358" y="878875"/>
                </a:cubicBezTo>
                <a:cubicBezTo>
                  <a:pt x="193905" y="908508"/>
                  <a:pt x="105005" y="638422"/>
                  <a:pt x="83838" y="558835"/>
                </a:cubicBezTo>
                <a:cubicBezTo>
                  <a:pt x="62671" y="479248"/>
                  <a:pt x="52511" y="491948"/>
                  <a:pt x="53358" y="401355"/>
                </a:cubicBezTo>
                <a:cubicBezTo>
                  <a:pt x="54205" y="310762"/>
                  <a:pt x="82145" y="3422"/>
                  <a:pt x="73678" y="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5" name="フリーフォーム: 図形 1114">
            <a:extLst>
              <a:ext uri="{FF2B5EF4-FFF2-40B4-BE49-F238E27FC236}">
                <a16:creationId xmlns:a16="http://schemas.microsoft.com/office/drawing/2014/main" id="{E2BCA0BB-5B36-4C12-883F-979ECF4E59F5}"/>
              </a:ext>
            </a:extLst>
          </p:cNvPr>
          <p:cNvSpPr/>
          <p:nvPr/>
        </p:nvSpPr>
        <p:spPr>
          <a:xfrm>
            <a:off x="5716917" y="9712302"/>
            <a:ext cx="387406" cy="1592775"/>
          </a:xfrm>
          <a:custGeom>
            <a:avLst/>
            <a:gdLst>
              <a:gd name="connsiteX0" fmla="*/ 3163 w 387406"/>
              <a:gd name="connsiteY0" fmla="*/ 658 h 1592775"/>
              <a:gd name="connsiteX1" fmla="*/ 231763 w 387406"/>
              <a:gd name="connsiteY1" fmla="*/ 869338 h 1592775"/>
              <a:gd name="connsiteX2" fmla="*/ 384163 w 387406"/>
              <a:gd name="connsiteY2" fmla="*/ 1570378 h 1592775"/>
              <a:gd name="connsiteX3" fmla="*/ 318123 w 387406"/>
              <a:gd name="connsiteY3" fmla="*/ 1357018 h 1592775"/>
              <a:gd name="connsiteX4" fmla="*/ 114923 w 387406"/>
              <a:gd name="connsiteY4" fmla="*/ 737258 h 1592775"/>
              <a:gd name="connsiteX5" fmla="*/ 3163 w 387406"/>
              <a:gd name="connsiteY5" fmla="*/ 658 h 1592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87406" h="1592775">
                <a:moveTo>
                  <a:pt x="3163" y="658"/>
                </a:moveTo>
                <a:cubicBezTo>
                  <a:pt x="22636" y="22671"/>
                  <a:pt x="168263" y="607718"/>
                  <a:pt x="231763" y="869338"/>
                </a:cubicBezTo>
                <a:cubicBezTo>
                  <a:pt x="295263" y="1130958"/>
                  <a:pt x="369770" y="1489098"/>
                  <a:pt x="384163" y="1570378"/>
                </a:cubicBezTo>
                <a:cubicBezTo>
                  <a:pt x="398556" y="1651658"/>
                  <a:pt x="362996" y="1495871"/>
                  <a:pt x="318123" y="1357018"/>
                </a:cubicBezTo>
                <a:cubicBezTo>
                  <a:pt x="273250" y="1218165"/>
                  <a:pt x="171650" y="959931"/>
                  <a:pt x="114923" y="737258"/>
                </a:cubicBezTo>
                <a:cubicBezTo>
                  <a:pt x="58196" y="514585"/>
                  <a:pt x="-16310" y="-21355"/>
                  <a:pt x="3163" y="6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6" name="フリーフォーム: 図形 1115">
            <a:extLst>
              <a:ext uri="{FF2B5EF4-FFF2-40B4-BE49-F238E27FC236}">
                <a16:creationId xmlns:a16="http://schemas.microsoft.com/office/drawing/2014/main" id="{81324C02-8CC0-4A99-AD2A-A2F034AFB8F5}"/>
              </a:ext>
            </a:extLst>
          </p:cNvPr>
          <p:cNvSpPr/>
          <p:nvPr/>
        </p:nvSpPr>
        <p:spPr>
          <a:xfrm>
            <a:off x="6256213" y="10073195"/>
            <a:ext cx="117537" cy="707328"/>
          </a:xfrm>
          <a:custGeom>
            <a:avLst/>
            <a:gdLst>
              <a:gd name="connsiteX0" fmla="*/ 654 w 117537"/>
              <a:gd name="connsiteY0" fmla="*/ 22 h 707328"/>
              <a:gd name="connsiteX1" fmla="*/ 68387 w 117537"/>
              <a:gd name="connsiteY1" fmla="*/ 251905 h 707328"/>
              <a:gd name="connsiteX2" fmla="*/ 36637 w 117537"/>
              <a:gd name="connsiteY2" fmla="*/ 692172 h 707328"/>
              <a:gd name="connsiteX3" fmla="*/ 42987 w 117537"/>
              <a:gd name="connsiteY3" fmla="*/ 571522 h 707328"/>
              <a:gd name="connsiteX4" fmla="*/ 117070 w 117537"/>
              <a:gd name="connsiteY4" fmla="*/ 239205 h 707328"/>
              <a:gd name="connsiteX5" fmla="*/ 654 w 117537"/>
              <a:gd name="connsiteY5" fmla="*/ 22 h 7073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7537" h="707328">
                <a:moveTo>
                  <a:pt x="654" y="22"/>
                </a:moveTo>
                <a:cubicBezTo>
                  <a:pt x="-7460" y="2139"/>
                  <a:pt x="62390" y="136547"/>
                  <a:pt x="68387" y="251905"/>
                </a:cubicBezTo>
                <a:cubicBezTo>
                  <a:pt x="74384" y="367263"/>
                  <a:pt x="40870" y="638903"/>
                  <a:pt x="36637" y="692172"/>
                </a:cubicBezTo>
                <a:cubicBezTo>
                  <a:pt x="32404" y="745441"/>
                  <a:pt x="29582" y="647016"/>
                  <a:pt x="42987" y="571522"/>
                </a:cubicBezTo>
                <a:cubicBezTo>
                  <a:pt x="56392" y="496028"/>
                  <a:pt x="123773" y="332338"/>
                  <a:pt x="117070" y="239205"/>
                </a:cubicBezTo>
                <a:cubicBezTo>
                  <a:pt x="110367" y="146072"/>
                  <a:pt x="8768" y="-2095"/>
                  <a:pt x="654" y="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7" name="フリーフォーム: 図形 1116">
            <a:extLst>
              <a:ext uri="{FF2B5EF4-FFF2-40B4-BE49-F238E27FC236}">
                <a16:creationId xmlns:a16="http://schemas.microsoft.com/office/drawing/2014/main" id="{1A653023-A793-4AF9-9A4C-D4B378A09926}"/>
              </a:ext>
            </a:extLst>
          </p:cNvPr>
          <p:cNvSpPr/>
          <p:nvPr/>
        </p:nvSpPr>
        <p:spPr>
          <a:xfrm>
            <a:off x="6044869" y="10737351"/>
            <a:ext cx="145315" cy="525892"/>
          </a:xfrm>
          <a:custGeom>
            <a:avLst/>
            <a:gdLst>
              <a:gd name="connsiteX0" fmla="*/ 331 w 145315"/>
              <a:gd name="connsiteY0" fmla="*/ 8966 h 525892"/>
              <a:gd name="connsiteX1" fmla="*/ 140031 w 145315"/>
              <a:gd name="connsiteY1" fmla="*/ 514849 h 525892"/>
              <a:gd name="connsiteX2" fmla="*/ 114631 w 145315"/>
              <a:gd name="connsiteY2" fmla="*/ 345516 h 525892"/>
              <a:gd name="connsiteX3" fmla="*/ 101931 w 145315"/>
              <a:gd name="connsiteY3" fmla="*/ 201582 h 525892"/>
              <a:gd name="connsiteX4" fmla="*/ 331 w 145315"/>
              <a:gd name="connsiteY4" fmla="*/ 8966 h 5258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5315" h="525892">
                <a:moveTo>
                  <a:pt x="331" y="8966"/>
                </a:moveTo>
                <a:cubicBezTo>
                  <a:pt x="6681" y="61177"/>
                  <a:pt x="120981" y="458757"/>
                  <a:pt x="140031" y="514849"/>
                </a:cubicBezTo>
                <a:cubicBezTo>
                  <a:pt x="159081" y="570941"/>
                  <a:pt x="120981" y="397727"/>
                  <a:pt x="114631" y="345516"/>
                </a:cubicBezTo>
                <a:cubicBezTo>
                  <a:pt x="108281" y="293305"/>
                  <a:pt x="123098" y="255910"/>
                  <a:pt x="101931" y="201582"/>
                </a:cubicBezTo>
                <a:cubicBezTo>
                  <a:pt x="80764" y="147254"/>
                  <a:pt x="-6019" y="-43245"/>
                  <a:pt x="331" y="89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8" name="フリーフォーム: 図形 1117">
            <a:extLst>
              <a:ext uri="{FF2B5EF4-FFF2-40B4-BE49-F238E27FC236}">
                <a16:creationId xmlns:a16="http://schemas.microsoft.com/office/drawing/2014/main" id="{A3EEB18E-9C84-424A-9E7B-E936A5A91B53}"/>
              </a:ext>
            </a:extLst>
          </p:cNvPr>
          <p:cNvSpPr/>
          <p:nvPr/>
        </p:nvSpPr>
        <p:spPr>
          <a:xfrm>
            <a:off x="6329744" y="10887545"/>
            <a:ext cx="312321" cy="378477"/>
          </a:xfrm>
          <a:custGeom>
            <a:avLst/>
            <a:gdLst>
              <a:gd name="connsiteX0" fmla="*/ 13906 w 312321"/>
              <a:gd name="connsiteY0" fmla="*/ 588 h 378477"/>
              <a:gd name="connsiteX1" fmla="*/ 30839 w 312321"/>
              <a:gd name="connsiteY1" fmla="*/ 119122 h 378477"/>
              <a:gd name="connsiteX2" fmla="*/ 303889 w 312321"/>
              <a:gd name="connsiteY2" fmla="*/ 373122 h 378477"/>
              <a:gd name="connsiteX3" fmla="*/ 229806 w 312321"/>
              <a:gd name="connsiteY3" fmla="*/ 282105 h 378477"/>
              <a:gd name="connsiteX4" fmla="*/ 98573 w 312321"/>
              <a:gd name="connsiteY4" fmla="*/ 163572 h 378477"/>
              <a:gd name="connsiteX5" fmla="*/ 13906 w 312321"/>
              <a:gd name="connsiteY5" fmla="*/ 588 h 3784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12321" h="378477">
                <a:moveTo>
                  <a:pt x="13906" y="588"/>
                </a:moveTo>
                <a:cubicBezTo>
                  <a:pt x="2617" y="-6820"/>
                  <a:pt x="-17492" y="57033"/>
                  <a:pt x="30839" y="119122"/>
                </a:cubicBezTo>
                <a:cubicBezTo>
                  <a:pt x="79170" y="181211"/>
                  <a:pt x="270728" y="345958"/>
                  <a:pt x="303889" y="373122"/>
                </a:cubicBezTo>
                <a:cubicBezTo>
                  <a:pt x="337050" y="400286"/>
                  <a:pt x="264025" y="317030"/>
                  <a:pt x="229806" y="282105"/>
                </a:cubicBezTo>
                <a:cubicBezTo>
                  <a:pt x="195587" y="247180"/>
                  <a:pt x="135262" y="207317"/>
                  <a:pt x="98573" y="163572"/>
                </a:cubicBezTo>
                <a:cubicBezTo>
                  <a:pt x="61884" y="119828"/>
                  <a:pt x="25195" y="7996"/>
                  <a:pt x="13906" y="5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9" name="フリーフォーム: 図形 1118">
            <a:extLst>
              <a:ext uri="{FF2B5EF4-FFF2-40B4-BE49-F238E27FC236}">
                <a16:creationId xmlns:a16="http://schemas.microsoft.com/office/drawing/2014/main" id="{C79941E3-99B3-41A0-A781-FD4039F3D699}"/>
              </a:ext>
            </a:extLst>
          </p:cNvPr>
          <p:cNvSpPr/>
          <p:nvPr/>
        </p:nvSpPr>
        <p:spPr>
          <a:xfrm>
            <a:off x="6251507" y="10156804"/>
            <a:ext cx="60752" cy="309087"/>
          </a:xfrm>
          <a:custGeom>
            <a:avLst/>
            <a:gdLst>
              <a:gd name="connsiteX0" fmla="*/ 68 w 60752"/>
              <a:gd name="connsiteY0" fmla="*/ 21 h 309087"/>
              <a:gd name="connsiteX1" fmla="*/ 47693 w 60752"/>
              <a:gd name="connsiteY1" fmla="*/ 165121 h 309087"/>
              <a:gd name="connsiteX2" fmla="*/ 12768 w 60752"/>
              <a:gd name="connsiteY2" fmla="*/ 307996 h 309087"/>
              <a:gd name="connsiteX3" fmla="*/ 30231 w 60752"/>
              <a:gd name="connsiteY3" fmla="*/ 227034 h 309087"/>
              <a:gd name="connsiteX4" fmla="*/ 60393 w 60752"/>
              <a:gd name="connsiteY4" fmla="*/ 154009 h 309087"/>
              <a:gd name="connsiteX5" fmla="*/ 68 w 60752"/>
              <a:gd name="connsiteY5" fmla="*/ 21 h 3090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0752" h="309087">
                <a:moveTo>
                  <a:pt x="68" y="21"/>
                </a:moveTo>
                <a:cubicBezTo>
                  <a:pt x="-2049" y="1873"/>
                  <a:pt x="45576" y="113792"/>
                  <a:pt x="47693" y="165121"/>
                </a:cubicBezTo>
                <a:cubicBezTo>
                  <a:pt x="49810" y="216450"/>
                  <a:pt x="15678" y="297677"/>
                  <a:pt x="12768" y="307996"/>
                </a:cubicBezTo>
                <a:cubicBezTo>
                  <a:pt x="9858" y="318315"/>
                  <a:pt x="22294" y="252699"/>
                  <a:pt x="30231" y="227034"/>
                </a:cubicBezTo>
                <a:cubicBezTo>
                  <a:pt x="38169" y="201370"/>
                  <a:pt x="64097" y="192109"/>
                  <a:pt x="60393" y="154009"/>
                </a:cubicBezTo>
                <a:cubicBezTo>
                  <a:pt x="56689" y="115909"/>
                  <a:pt x="2185" y="-1831"/>
                  <a:pt x="68" y="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0" name="フリーフォーム: 図形 1119">
            <a:extLst>
              <a:ext uri="{FF2B5EF4-FFF2-40B4-BE49-F238E27FC236}">
                <a16:creationId xmlns:a16="http://schemas.microsoft.com/office/drawing/2014/main" id="{B5A926CD-F882-4143-A3F8-A63AF1FC582E}"/>
              </a:ext>
            </a:extLst>
          </p:cNvPr>
          <p:cNvSpPr/>
          <p:nvPr/>
        </p:nvSpPr>
        <p:spPr>
          <a:xfrm>
            <a:off x="6216410" y="10883798"/>
            <a:ext cx="107910" cy="331082"/>
          </a:xfrm>
          <a:custGeom>
            <a:avLst/>
            <a:gdLst>
              <a:gd name="connsiteX0" fmla="*/ 58978 w 107910"/>
              <a:gd name="connsiteY0" fmla="*/ 102 h 331082"/>
              <a:gd name="connsiteX1" fmla="*/ 19290 w 107910"/>
              <a:gd name="connsiteY1" fmla="*/ 177902 h 331082"/>
              <a:gd name="connsiteX2" fmla="*/ 105015 w 107910"/>
              <a:gd name="connsiteY2" fmla="*/ 325540 h 331082"/>
              <a:gd name="connsiteX3" fmla="*/ 79615 w 107910"/>
              <a:gd name="connsiteY3" fmla="*/ 290615 h 331082"/>
              <a:gd name="connsiteX4" fmla="*/ 240 w 107910"/>
              <a:gd name="connsiteY4" fmla="*/ 203302 h 331082"/>
              <a:gd name="connsiteX5" fmla="*/ 58978 w 107910"/>
              <a:gd name="connsiteY5" fmla="*/ 102 h 3310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7910" h="331082">
                <a:moveTo>
                  <a:pt x="58978" y="102"/>
                </a:moveTo>
                <a:cubicBezTo>
                  <a:pt x="62153" y="-4131"/>
                  <a:pt x="11617" y="123662"/>
                  <a:pt x="19290" y="177902"/>
                </a:cubicBezTo>
                <a:cubicBezTo>
                  <a:pt x="26963" y="232142"/>
                  <a:pt x="94961" y="306755"/>
                  <a:pt x="105015" y="325540"/>
                </a:cubicBezTo>
                <a:cubicBezTo>
                  <a:pt x="115069" y="344325"/>
                  <a:pt x="97078" y="310988"/>
                  <a:pt x="79615" y="290615"/>
                </a:cubicBezTo>
                <a:cubicBezTo>
                  <a:pt x="62153" y="270242"/>
                  <a:pt x="4738" y="247752"/>
                  <a:pt x="240" y="203302"/>
                </a:cubicBezTo>
                <a:cubicBezTo>
                  <a:pt x="-4258" y="158852"/>
                  <a:pt x="55803" y="4335"/>
                  <a:pt x="58978" y="10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1" name="フリーフォーム: 図形 1120">
            <a:extLst>
              <a:ext uri="{FF2B5EF4-FFF2-40B4-BE49-F238E27FC236}">
                <a16:creationId xmlns:a16="http://schemas.microsoft.com/office/drawing/2014/main" id="{ECF244D1-75DF-4A94-8C13-697488AC8FDE}"/>
              </a:ext>
            </a:extLst>
          </p:cNvPr>
          <p:cNvSpPr/>
          <p:nvPr/>
        </p:nvSpPr>
        <p:spPr>
          <a:xfrm>
            <a:off x="6319312" y="11006138"/>
            <a:ext cx="114935" cy="180975"/>
          </a:xfrm>
          <a:custGeom>
            <a:avLst/>
            <a:gdLst>
              <a:gd name="connsiteX0" fmla="*/ 526 w 114935"/>
              <a:gd name="connsiteY0" fmla="*/ 0 h 180975"/>
              <a:gd name="connsiteX1" fmla="*/ 25926 w 114935"/>
              <a:gd name="connsiteY1" fmla="*/ 100012 h 180975"/>
              <a:gd name="connsiteX2" fmla="*/ 114826 w 114935"/>
              <a:gd name="connsiteY2" fmla="*/ 180975 h 180975"/>
              <a:gd name="connsiteX3" fmla="*/ 43388 w 114935"/>
              <a:gd name="connsiteY3" fmla="*/ 100012 h 180975"/>
              <a:gd name="connsiteX4" fmla="*/ 526 w 114935"/>
              <a:gd name="connsiteY4" fmla="*/ 0 h 180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4935" h="180975">
                <a:moveTo>
                  <a:pt x="526" y="0"/>
                </a:moveTo>
                <a:cubicBezTo>
                  <a:pt x="-2384" y="0"/>
                  <a:pt x="6876" y="69850"/>
                  <a:pt x="25926" y="100012"/>
                </a:cubicBezTo>
                <a:cubicBezTo>
                  <a:pt x="44976" y="130175"/>
                  <a:pt x="111916" y="180975"/>
                  <a:pt x="114826" y="180975"/>
                </a:cubicBezTo>
                <a:cubicBezTo>
                  <a:pt x="117736" y="180975"/>
                  <a:pt x="61644" y="128058"/>
                  <a:pt x="43388" y="100012"/>
                </a:cubicBezTo>
                <a:cubicBezTo>
                  <a:pt x="25132" y="71966"/>
                  <a:pt x="3436" y="0"/>
                  <a:pt x="526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2" name="フリーフォーム: 図形 1121">
            <a:extLst>
              <a:ext uri="{FF2B5EF4-FFF2-40B4-BE49-F238E27FC236}">
                <a16:creationId xmlns:a16="http://schemas.microsoft.com/office/drawing/2014/main" id="{1DD01E0B-44DD-44F5-8800-6665A3385109}"/>
              </a:ext>
            </a:extLst>
          </p:cNvPr>
          <p:cNvSpPr/>
          <p:nvPr/>
        </p:nvSpPr>
        <p:spPr>
          <a:xfrm>
            <a:off x="6253483" y="5934241"/>
            <a:ext cx="381291" cy="1076400"/>
          </a:xfrm>
          <a:custGeom>
            <a:avLst/>
            <a:gdLst>
              <a:gd name="connsiteX0" fmla="*/ 380150 w 381291"/>
              <a:gd name="connsiteY0" fmla="*/ 892 h 1076400"/>
              <a:gd name="connsiteX1" fmla="*/ 147317 w 381291"/>
              <a:gd name="connsiteY1" fmla="*/ 335326 h 1076400"/>
              <a:gd name="connsiteX2" fmla="*/ 121917 w 381291"/>
              <a:gd name="connsiteY2" fmla="*/ 623192 h 1076400"/>
              <a:gd name="connsiteX3" fmla="*/ 295484 w 381291"/>
              <a:gd name="connsiteY3" fmla="*/ 1071926 h 1076400"/>
              <a:gd name="connsiteX4" fmla="*/ 206584 w 381291"/>
              <a:gd name="connsiteY4" fmla="*/ 839092 h 1076400"/>
              <a:gd name="connsiteX5" fmla="*/ 28784 w 381291"/>
              <a:gd name="connsiteY5" fmla="*/ 602026 h 1076400"/>
              <a:gd name="connsiteX6" fmla="*/ 37250 w 381291"/>
              <a:gd name="connsiteY6" fmla="*/ 441159 h 1076400"/>
              <a:gd name="connsiteX7" fmla="*/ 380150 w 381291"/>
              <a:gd name="connsiteY7" fmla="*/ 892 h 1076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81291" h="1076400">
                <a:moveTo>
                  <a:pt x="380150" y="892"/>
                </a:moveTo>
                <a:cubicBezTo>
                  <a:pt x="398495" y="-16747"/>
                  <a:pt x="190356" y="231609"/>
                  <a:pt x="147317" y="335326"/>
                </a:cubicBezTo>
                <a:cubicBezTo>
                  <a:pt x="104278" y="439043"/>
                  <a:pt x="97222" y="500425"/>
                  <a:pt x="121917" y="623192"/>
                </a:cubicBezTo>
                <a:cubicBezTo>
                  <a:pt x="146611" y="745959"/>
                  <a:pt x="281373" y="1035943"/>
                  <a:pt x="295484" y="1071926"/>
                </a:cubicBezTo>
                <a:cubicBezTo>
                  <a:pt x="309595" y="1107909"/>
                  <a:pt x="251034" y="917409"/>
                  <a:pt x="206584" y="839092"/>
                </a:cubicBezTo>
                <a:cubicBezTo>
                  <a:pt x="162134" y="760775"/>
                  <a:pt x="57006" y="668348"/>
                  <a:pt x="28784" y="602026"/>
                </a:cubicBezTo>
                <a:cubicBezTo>
                  <a:pt x="562" y="535704"/>
                  <a:pt x="-22017" y="540642"/>
                  <a:pt x="37250" y="441159"/>
                </a:cubicBezTo>
                <a:cubicBezTo>
                  <a:pt x="96517" y="341676"/>
                  <a:pt x="361805" y="18531"/>
                  <a:pt x="380150" y="8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3" name="フリーフォーム: 図形 1122">
            <a:extLst>
              <a:ext uri="{FF2B5EF4-FFF2-40B4-BE49-F238E27FC236}">
                <a16:creationId xmlns:a16="http://schemas.microsoft.com/office/drawing/2014/main" id="{01461AB4-71C1-40C6-B98A-219A4642D1C6}"/>
              </a:ext>
            </a:extLst>
          </p:cNvPr>
          <p:cNvSpPr/>
          <p:nvPr/>
        </p:nvSpPr>
        <p:spPr>
          <a:xfrm>
            <a:off x="5955342" y="6879813"/>
            <a:ext cx="1083523" cy="1742982"/>
          </a:xfrm>
          <a:custGeom>
            <a:avLst/>
            <a:gdLst>
              <a:gd name="connsiteX0" fmla="*/ 106791 w 1083523"/>
              <a:gd name="connsiteY0" fmla="*/ 88254 h 1742982"/>
              <a:gd name="connsiteX1" fmla="*/ 157591 w 1083523"/>
              <a:gd name="connsiteY1" fmla="*/ 113654 h 1742982"/>
              <a:gd name="connsiteX2" fmla="*/ 966158 w 1083523"/>
              <a:gd name="connsiteY2" fmla="*/ 744420 h 1742982"/>
              <a:gd name="connsiteX3" fmla="*/ 830691 w 1083523"/>
              <a:gd name="connsiteY3" fmla="*/ 1392120 h 1742982"/>
              <a:gd name="connsiteX4" fmla="*/ 68691 w 1083523"/>
              <a:gd name="connsiteY4" fmla="*/ 1735020 h 1742982"/>
              <a:gd name="connsiteX5" fmla="*/ 496258 w 1083523"/>
              <a:gd name="connsiteY5" fmla="*/ 1620720 h 1742982"/>
              <a:gd name="connsiteX6" fmla="*/ 902658 w 1083523"/>
              <a:gd name="connsiteY6" fmla="*/ 1472554 h 1742982"/>
              <a:gd name="connsiteX7" fmla="*/ 1080458 w 1083523"/>
              <a:gd name="connsiteY7" fmla="*/ 1053454 h 1742982"/>
              <a:gd name="connsiteX8" fmla="*/ 932291 w 1083523"/>
              <a:gd name="connsiteY8" fmla="*/ 748654 h 1742982"/>
              <a:gd name="connsiteX9" fmla="*/ 51758 w 1083523"/>
              <a:gd name="connsiteY9" fmla="*/ 41687 h 1742982"/>
              <a:gd name="connsiteX10" fmla="*/ 106791 w 1083523"/>
              <a:gd name="connsiteY10" fmla="*/ 88254 h 17429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083523" h="1742982">
                <a:moveTo>
                  <a:pt x="106791" y="88254"/>
                </a:moveTo>
                <a:cubicBezTo>
                  <a:pt x="124430" y="100248"/>
                  <a:pt x="14363" y="4293"/>
                  <a:pt x="157591" y="113654"/>
                </a:cubicBezTo>
                <a:cubicBezTo>
                  <a:pt x="300819" y="223015"/>
                  <a:pt x="853975" y="531342"/>
                  <a:pt x="966158" y="744420"/>
                </a:cubicBezTo>
                <a:cubicBezTo>
                  <a:pt x="1078341" y="957498"/>
                  <a:pt x="980269" y="1227020"/>
                  <a:pt x="830691" y="1392120"/>
                </a:cubicBezTo>
                <a:cubicBezTo>
                  <a:pt x="681113" y="1557220"/>
                  <a:pt x="124430" y="1696920"/>
                  <a:pt x="68691" y="1735020"/>
                </a:cubicBezTo>
                <a:cubicBezTo>
                  <a:pt x="12952" y="1773120"/>
                  <a:pt x="357263" y="1664464"/>
                  <a:pt x="496258" y="1620720"/>
                </a:cubicBezTo>
                <a:cubicBezTo>
                  <a:pt x="635253" y="1576976"/>
                  <a:pt x="805291" y="1567098"/>
                  <a:pt x="902658" y="1472554"/>
                </a:cubicBezTo>
                <a:cubicBezTo>
                  <a:pt x="1000025" y="1378010"/>
                  <a:pt x="1075519" y="1174104"/>
                  <a:pt x="1080458" y="1053454"/>
                </a:cubicBezTo>
                <a:cubicBezTo>
                  <a:pt x="1085397" y="932804"/>
                  <a:pt x="1103741" y="917282"/>
                  <a:pt x="932291" y="748654"/>
                </a:cubicBezTo>
                <a:cubicBezTo>
                  <a:pt x="760841" y="580026"/>
                  <a:pt x="187930" y="153165"/>
                  <a:pt x="51758" y="41687"/>
                </a:cubicBezTo>
                <a:cubicBezTo>
                  <a:pt x="-84414" y="-69791"/>
                  <a:pt x="89152" y="76260"/>
                  <a:pt x="106791" y="882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4" name="フリーフォーム: 図形 1123">
            <a:extLst>
              <a:ext uri="{FF2B5EF4-FFF2-40B4-BE49-F238E27FC236}">
                <a16:creationId xmlns:a16="http://schemas.microsoft.com/office/drawing/2014/main" id="{2E80F275-BAAF-4248-B2F6-9EE676EBB805}"/>
              </a:ext>
            </a:extLst>
          </p:cNvPr>
          <p:cNvSpPr/>
          <p:nvPr/>
        </p:nvSpPr>
        <p:spPr>
          <a:xfrm>
            <a:off x="5421134" y="6620799"/>
            <a:ext cx="1360023" cy="1029398"/>
          </a:xfrm>
          <a:custGeom>
            <a:avLst/>
            <a:gdLst>
              <a:gd name="connsiteX0" fmla="*/ 124533 w 1360023"/>
              <a:gd name="connsiteY0" fmla="*/ 134 h 1029398"/>
              <a:gd name="connsiteX1" fmla="*/ 175333 w 1360023"/>
              <a:gd name="connsiteY1" fmla="*/ 326101 h 1029398"/>
              <a:gd name="connsiteX2" fmla="*/ 1093966 w 1360023"/>
              <a:gd name="connsiteY2" fmla="*/ 787534 h 1029398"/>
              <a:gd name="connsiteX3" fmla="*/ 1352199 w 1360023"/>
              <a:gd name="connsiteY3" fmla="*/ 1028834 h 1029398"/>
              <a:gd name="connsiteX4" fmla="*/ 1254833 w 1360023"/>
              <a:gd name="connsiteY4" fmla="*/ 846801 h 1029398"/>
              <a:gd name="connsiteX5" fmla="*/ 873833 w 1360023"/>
              <a:gd name="connsiteY5" fmla="*/ 609734 h 1029398"/>
              <a:gd name="connsiteX6" fmla="*/ 361599 w 1360023"/>
              <a:gd name="connsiteY6" fmla="*/ 465801 h 1029398"/>
              <a:gd name="connsiteX7" fmla="*/ 5999 w 1360023"/>
              <a:gd name="connsiteY7" fmla="*/ 288001 h 1029398"/>
              <a:gd name="connsiteX8" fmla="*/ 124533 w 1360023"/>
              <a:gd name="connsiteY8" fmla="*/ 134 h 10293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60023" h="1029398">
                <a:moveTo>
                  <a:pt x="124533" y="134"/>
                </a:moveTo>
                <a:cubicBezTo>
                  <a:pt x="152755" y="6484"/>
                  <a:pt x="13761" y="194868"/>
                  <a:pt x="175333" y="326101"/>
                </a:cubicBezTo>
                <a:cubicBezTo>
                  <a:pt x="336905" y="457334"/>
                  <a:pt x="897822" y="670412"/>
                  <a:pt x="1093966" y="787534"/>
                </a:cubicBezTo>
                <a:cubicBezTo>
                  <a:pt x="1290110" y="904656"/>
                  <a:pt x="1325388" y="1018956"/>
                  <a:pt x="1352199" y="1028834"/>
                </a:cubicBezTo>
                <a:cubicBezTo>
                  <a:pt x="1379010" y="1038712"/>
                  <a:pt x="1334561" y="916651"/>
                  <a:pt x="1254833" y="846801"/>
                </a:cubicBezTo>
                <a:cubicBezTo>
                  <a:pt x="1175105" y="776951"/>
                  <a:pt x="1022705" y="673234"/>
                  <a:pt x="873833" y="609734"/>
                </a:cubicBezTo>
                <a:cubicBezTo>
                  <a:pt x="724961" y="546234"/>
                  <a:pt x="506238" y="519423"/>
                  <a:pt x="361599" y="465801"/>
                </a:cubicBezTo>
                <a:cubicBezTo>
                  <a:pt x="216960" y="412179"/>
                  <a:pt x="40571" y="361379"/>
                  <a:pt x="5999" y="288001"/>
                </a:cubicBezTo>
                <a:cubicBezTo>
                  <a:pt x="-28573" y="214623"/>
                  <a:pt x="96311" y="-6216"/>
                  <a:pt x="124533" y="1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5" name="フリーフォーム: 図形 1124">
            <a:extLst>
              <a:ext uri="{FF2B5EF4-FFF2-40B4-BE49-F238E27FC236}">
                <a16:creationId xmlns:a16="http://schemas.microsoft.com/office/drawing/2014/main" id="{E26F89B6-55F2-499C-87C4-A6BB68E7A147}"/>
              </a:ext>
            </a:extLst>
          </p:cNvPr>
          <p:cNvSpPr/>
          <p:nvPr/>
        </p:nvSpPr>
        <p:spPr>
          <a:xfrm>
            <a:off x="4317278" y="6334943"/>
            <a:ext cx="1423446" cy="422061"/>
          </a:xfrm>
          <a:custGeom>
            <a:avLst/>
            <a:gdLst>
              <a:gd name="connsiteX0" fmla="*/ 722 w 1423446"/>
              <a:gd name="connsiteY0" fmla="*/ 27757 h 422061"/>
              <a:gd name="connsiteX1" fmla="*/ 559522 w 1423446"/>
              <a:gd name="connsiteY1" fmla="*/ 27757 h 422061"/>
              <a:gd name="connsiteX2" fmla="*/ 948989 w 1423446"/>
              <a:gd name="connsiteY2" fmla="*/ 396057 h 422061"/>
              <a:gd name="connsiteX3" fmla="*/ 1423122 w 1423446"/>
              <a:gd name="connsiteY3" fmla="*/ 387590 h 422061"/>
              <a:gd name="connsiteX4" fmla="*/ 1016722 w 1423446"/>
              <a:gd name="connsiteY4" fmla="*/ 412990 h 422061"/>
              <a:gd name="connsiteX5" fmla="*/ 635722 w 1423446"/>
              <a:gd name="connsiteY5" fmla="*/ 209790 h 422061"/>
              <a:gd name="connsiteX6" fmla="*/ 445222 w 1423446"/>
              <a:gd name="connsiteY6" fmla="*/ 40457 h 422061"/>
              <a:gd name="connsiteX7" fmla="*/ 722 w 1423446"/>
              <a:gd name="connsiteY7" fmla="*/ 27757 h 422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423446" h="422061">
                <a:moveTo>
                  <a:pt x="722" y="27757"/>
                </a:moveTo>
                <a:cubicBezTo>
                  <a:pt x="19772" y="25640"/>
                  <a:pt x="401477" y="-33626"/>
                  <a:pt x="559522" y="27757"/>
                </a:cubicBezTo>
                <a:cubicBezTo>
                  <a:pt x="717567" y="89140"/>
                  <a:pt x="805056" y="336085"/>
                  <a:pt x="948989" y="396057"/>
                </a:cubicBezTo>
                <a:cubicBezTo>
                  <a:pt x="1092922" y="456029"/>
                  <a:pt x="1411833" y="384768"/>
                  <a:pt x="1423122" y="387590"/>
                </a:cubicBezTo>
                <a:cubicBezTo>
                  <a:pt x="1434411" y="390412"/>
                  <a:pt x="1147955" y="442623"/>
                  <a:pt x="1016722" y="412990"/>
                </a:cubicBezTo>
                <a:cubicBezTo>
                  <a:pt x="885489" y="383357"/>
                  <a:pt x="730972" y="271879"/>
                  <a:pt x="635722" y="209790"/>
                </a:cubicBezTo>
                <a:cubicBezTo>
                  <a:pt x="540472" y="147701"/>
                  <a:pt x="545411" y="71501"/>
                  <a:pt x="445222" y="40457"/>
                </a:cubicBezTo>
                <a:cubicBezTo>
                  <a:pt x="345033" y="9413"/>
                  <a:pt x="-18328" y="29874"/>
                  <a:pt x="722" y="277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6" name="フリーフォーム: 図形 1125">
            <a:extLst>
              <a:ext uri="{FF2B5EF4-FFF2-40B4-BE49-F238E27FC236}">
                <a16:creationId xmlns:a16="http://schemas.microsoft.com/office/drawing/2014/main" id="{A65D67EA-8F31-426A-A59D-2DD93CCFFAE6}"/>
              </a:ext>
            </a:extLst>
          </p:cNvPr>
          <p:cNvSpPr/>
          <p:nvPr/>
        </p:nvSpPr>
        <p:spPr>
          <a:xfrm>
            <a:off x="5539347" y="7136992"/>
            <a:ext cx="1069805" cy="933270"/>
          </a:xfrm>
          <a:custGeom>
            <a:avLst/>
            <a:gdLst>
              <a:gd name="connsiteX0" fmla="*/ 2086 w 1069805"/>
              <a:gd name="connsiteY0" fmla="*/ 408 h 933270"/>
              <a:gd name="connsiteX1" fmla="*/ 57120 w 1069805"/>
              <a:gd name="connsiteY1" fmla="*/ 288275 h 933270"/>
              <a:gd name="connsiteX2" fmla="*/ 256086 w 1069805"/>
              <a:gd name="connsiteY2" fmla="*/ 605775 h 933270"/>
              <a:gd name="connsiteX3" fmla="*/ 1056186 w 1069805"/>
              <a:gd name="connsiteY3" fmla="*/ 923275 h 933270"/>
              <a:gd name="connsiteX4" fmla="*/ 781020 w 1069805"/>
              <a:gd name="connsiteY4" fmla="*/ 859775 h 933270"/>
              <a:gd name="connsiteX5" fmla="*/ 175653 w 1069805"/>
              <a:gd name="connsiteY5" fmla="*/ 703141 h 933270"/>
              <a:gd name="connsiteX6" fmla="*/ 27486 w 1069805"/>
              <a:gd name="connsiteY6" fmla="*/ 351775 h 933270"/>
              <a:gd name="connsiteX7" fmla="*/ 2086 w 1069805"/>
              <a:gd name="connsiteY7" fmla="*/ 408 h 9332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69805" h="933270">
                <a:moveTo>
                  <a:pt x="2086" y="408"/>
                </a:moveTo>
                <a:cubicBezTo>
                  <a:pt x="7025" y="-10175"/>
                  <a:pt x="14787" y="187380"/>
                  <a:pt x="57120" y="288275"/>
                </a:cubicBezTo>
                <a:cubicBezTo>
                  <a:pt x="99453" y="389170"/>
                  <a:pt x="89575" y="499942"/>
                  <a:pt x="256086" y="605775"/>
                </a:cubicBezTo>
                <a:cubicBezTo>
                  <a:pt x="422597" y="711608"/>
                  <a:pt x="968697" y="880942"/>
                  <a:pt x="1056186" y="923275"/>
                </a:cubicBezTo>
                <a:cubicBezTo>
                  <a:pt x="1143675" y="965608"/>
                  <a:pt x="781020" y="859775"/>
                  <a:pt x="781020" y="859775"/>
                </a:cubicBezTo>
                <a:cubicBezTo>
                  <a:pt x="634265" y="823086"/>
                  <a:pt x="301242" y="787808"/>
                  <a:pt x="175653" y="703141"/>
                </a:cubicBezTo>
                <a:cubicBezTo>
                  <a:pt x="50064" y="618474"/>
                  <a:pt x="55708" y="466780"/>
                  <a:pt x="27486" y="351775"/>
                </a:cubicBezTo>
                <a:cubicBezTo>
                  <a:pt x="-736" y="236770"/>
                  <a:pt x="-2853" y="10991"/>
                  <a:pt x="2086" y="40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7" name="フリーフォーム: 図形 1126">
            <a:extLst>
              <a:ext uri="{FF2B5EF4-FFF2-40B4-BE49-F238E27FC236}">
                <a16:creationId xmlns:a16="http://schemas.microsoft.com/office/drawing/2014/main" id="{83E8E393-DDE6-4B6F-B505-C36141AA28E2}"/>
              </a:ext>
            </a:extLst>
          </p:cNvPr>
          <p:cNvSpPr/>
          <p:nvPr/>
        </p:nvSpPr>
        <p:spPr>
          <a:xfrm>
            <a:off x="5990123" y="6278587"/>
            <a:ext cx="307442" cy="1469839"/>
          </a:xfrm>
          <a:custGeom>
            <a:avLst/>
            <a:gdLst>
              <a:gd name="connsiteX0" fmla="*/ 1102 w 307442"/>
              <a:gd name="connsiteY0" fmla="*/ 7913 h 1469839"/>
              <a:gd name="connsiteX1" fmla="*/ 194777 w 307442"/>
              <a:gd name="connsiteY1" fmla="*/ 252388 h 1469839"/>
              <a:gd name="connsiteX2" fmla="*/ 232877 w 307442"/>
              <a:gd name="connsiteY2" fmla="*/ 1439838 h 1469839"/>
              <a:gd name="connsiteX3" fmla="*/ 270977 w 307442"/>
              <a:gd name="connsiteY3" fmla="*/ 1084238 h 1469839"/>
              <a:gd name="connsiteX4" fmla="*/ 270977 w 307442"/>
              <a:gd name="connsiteY4" fmla="*/ 757213 h 1469839"/>
              <a:gd name="connsiteX5" fmla="*/ 293202 w 307442"/>
              <a:gd name="connsiteY5" fmla="*/ 414313 h 1469839"/>
              <a:gd name="connsiteX6" fmla="*/ 1102 w 307442"/>
              <a:gd name="connsiteY6" fmla="*/ 7913 h 14698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07442" h="1469839">
                <a:moveTo>
                  <a:pt x="1102" y="7913"/>
                </a:moveTo>
                <a:cubicBezTo>
                  <a:pt x="-15302" y="-19074"/>
                  <a:pt x="156148" y="13734"/>
                  <a:pt x="194777" y="252388"/>
                </a:cubicBezTo>
                <a:cubicBezTo>
                  <a:pt x="233406" y="491042"/>
                  <a:pt x="220177" y="1301196"/>
                  <a:pt x="232877" y="1439838"/>
                </a:cubicBezTo>
                <a:cubicBezTo>
                  <a:pt x="245577" y="1578480"/>
                  <a:pt x="264627" y="1198009"/>
                  <a:pt x="270977" y="1084238"/>
                </a:cubicBezTo>
                <a:cubicBezTo>
                  <a:pt x="277327" y="970467"/>
                  <a:pt x="267273" y="868867"/>
                  <a:pt x="270977" y="757213"/>
                </a:cubicBezTo>
                <a:cubicBezTo>
                  <a:pt x="274681" y="645559"/>
                  <a:pt x="333948" y="541842"/>
                  <a:pt x="293202" y="414313"/>
                </a:cubicBezTo>
                <a:cubicBezTo>
                  <a:pt x="252456" y="286784"/>
                  <a:pt x="17506" y="34900"/>
                  <a:pt x="1102" y="79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8" name="フリーフォーム: 図形 1127">
            <a:extLst>
              <a:ext uri="{FF2B5EF4-FFF2-40B4-BE49-F238E27FC236}">
                <a16:creationId xmlns:a16="http://schemas.microsoft.com/office/drawing/2014/main" id="{993338CA-59FD-46DF-9109-FA85DF457D12}"/>
              </a:ext>
            </a:extLst>
          </p:cNvPr>
          <p:cNvSpPr/>
          <p:nvPr/>
        </p:nvSpPr>
        <p:spPr>
          <a:xfrm>
            <a:off x="5715024" y="6846395"/>
            <a:ext cx="840477" cy="1017984"/>
          </a:xfrm>
          <a:custGeom>
            <a:avLst/>
            <a:gdLst>
              <a:gd name="connsiteX0" fmla="*/ 168251 w 840477"/>
              <a:gd name="connsiteY0" fmla="*/ 2080 h 1017984"/>
              <a:gd name="connsiteX1" fmla="*/ 117451 w 840477"/>
              <a:gd name="connsiteY1" fmla="*/ 421180 h 1017984"/>
              <a:gd name="connsiteX2" fmla="*/ 800076 w 840477"/>
              <a:gd name="connsiteY2" fmla="*/ 992680 h 1017984"/>
              <a:gd name="connsiteX3" fmla="*/ 714351 w 840477"/>
              <a:gd name="connsiteY3" fmla="*/ 900605 h 1017984"/>
              <a:gd name="connsiteX4" fmla="*/ 323826 w 840477"/>
              <a:gd name="connsiteY4" fmla="*/ 748205 h 1017984"/>
              <a:gd name="connsiteX5" fmla="*/ 3151 w 840477"/>
              <a:gd name="connsiteY5" fmla="*/ 595805 h 1017984"/>
              <a:gd name="connsiteX6" fmla="*/ 168251 w 840477"/>
              <a:gd name="connsiteY6" fmla="*/ 2080 h 10179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40477" h="1017984">
                <a:moveTo>
                  <a:pt x="168251" y="2080"/>
                </a:moveTo>
                <a:cubicBezTo>
                  <a:pt x="187301" y="-27024"/>
                  <a:pt x="12147" y="256080"/>
                  <a:pt x="117451" y="421180"/>
                </a:cubicBezTo>
                <a:cubicBezTo>
                  <a:pt x="222755" y="586280"/>
                  <a:pt x="700593" y="912776"/>
                  <a:pt x="800076" y="992680"/>
                </a:cubicBezTo>
                <a:cubicBezTo>
                  <a:pt x="899559" y="1072584"/>
                  <a:pt x="793726" y="941351"/>
                  <a:pt x="714351" y="900605"/>
                </a:cubicBezTo>
                <a:cubicBezTo>
                  <a:pt x="634976" y="859859"/>
                  <a:pt x="442359" y="799005"/>
                  <a:pt x="323826" y="748205"/>
                </a:cubicBezTo>
                <a:cubicBezTo>
                  <a:pt x="205293" y="697405"/>
                  <a:pt x="31726" y="727038"/>
                  <a:pt x="3151" y="595805"/>
                </a:cubicBezTo>
                <a:cubicBezTo>
                  <a:pt x="-25424" y="464572"/>
                  <a:pt x="149201" y="31184"/>
                  <a:pt x="168251" y="20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9" name="フリーフォーム: 図形 1128">
            <a:extLst>
              <a:ext uri="{FF2B5EF4-FFF2-40B4-BE49-F238E27FC236}">
                <a16:creationId xmlns:a16="http://schemas.microsoft.com/office/drawing/2014/main" id="{4F2E7040-0159-4167-AF6E-91DDC81C029E}"/>
              </a:ext>
            </a:extLst>
          </p:cNvPr>
          <p:cNvSpPr/>
          <p:nvPr/>
        </p:nvSpPr>
        <p:spPr>
          <a:xfrm>
            <a:off x="6154251" y="7102916"/>
            <a:ext cx="550478" cy="816594"/>
          </a:xfrm>
          <a:custGeom>
            <a:avLst/>
            <a:gdLst>
              <a:gd name="connsiteX0" fmla="*/ 382016 w 550478"/>
              <a:gd name="connsiteY0" fmla="*/ 2734 h 816594"/>
              <a:gd name="connsiteX1" fmla="*/ 348149 w 550478"/>
              <a:gd name="connsiteY1" fmla="*/ 328701 h 816594"/>
              <a:gd name="connsiteX2" fmla="*/ 540766 w 550478"/>
              <a:gd name="connsiteY2" fmla="*/ 796484 h 816594"/>
              <a:gd name="connsiteX3" fmla="*/ 466682 w 550478"/>
              <a:gd name="connsiteY3" fmla="*/ 713934 h 816594"/>
              <a:gd name="connsiteX4" fmla="*/ 1016 w 550478"/>
              <a:gd name="connsiteY4" fmla="*/ 555184 h 816594"/>
              <a:gd name="connsiteX5" fmla="*/ 339682 w 550478"/>
              <a:gd name="connsiteY5" fmla="*/ 597517 h 816594"/>
              <a:gd name="connsiteX6" fmla="*/ 263482 w 550478"/>
              <a:gd name="connsiteY6" fmla="*/ 508617 h 816594"/>
              <a:gd name="connsiteX7" fmla="*/ 382016 w 550478"/>
              <a:gd name="connsiteY7" fmla="*/ 2734 h 8165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50478" h="816594">
                <a:moveTo>
                  <a:pt x="382016" y="2734"/>
                </a:moveTo>
                <a:cubicBezTo>
                  <a:pt x="396127" y="-27252"/>
                  <a:pt x="321691" y="196409"/>
                  <a:pt x="348149" y="328701"/>
                </a:cubicBezTo>
                <a:cubicBezTo>
                  <a:pt x="374607" y="460993"/>
                  <a:pt x="521011" y="732279"/>
                  <a:pt x="540766" y="796484"/>
                </a:cubicBezTo>
                <a:cubicBezTo>
                  <a:pt x="560522" y="860690"/>
                  <a:pt x="556640" y="754151"/>
                  <a:pt x="466682" y="713934"/>
                </a:cubicBezTo>
                <a:cubicBezTo>
                  <a:pt x="376724" y="673717"/>
                  <a:pt x="22183" y="574587"/>
                  <a:pt x="1016" y="555184"/>
                </a:cubicBezTo>
                <a:cubicBezTo>
                  <a:pt x="-20151" y="535781"/>
                  <a:pt x="295938" y="605278"/>
                  <a:pt x="339682" y="597517"/>
                </a:cubicBezTo>
                <a:cubicBezTo>
                  <a:pt x="383426" y="589756"/>
                  <a:pt x="253957" y="608806"/>
                  <a:pt x="263482" y="508617"/>
                </a:cubicBezTo>
                <a:cubicBezTo>
                  <a:pt x="273007" y="408428"/>
                  <a:pt x="367905" y="32720"/>
                  <a:pt x="382016" y="27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0" name="フリーフォーム: 図形 1129">
            <a:extLst>
              <a:ext uri="{FF2B5EF4-FFF2-40B4-BE49-F238E27FC236}">
                <a16:creationId xmlns:a16="http://schemas.microsoft.com/office/drawing/2014/main" id="{78574544-46AF-4A91-A3B6-69D2BD323A90}"/>
              </a:ext>
            </a:extLst>
          </p:cNvPr>
          <p:cNvSpPr/>
          <p:nvPr/>
        </p:nvSpPr>
        <p:spPr>
          <a:xfrm>
            <a:off x="5851863" y="7880541"/>
            <a:ext cx="685214" cy="718411"/>
          </a:xfrm>
          <a:custGeom>
            <a:avLst/>
            <a:gdLst>
              <a:gd name="connsiteX0" fmla="*/ 6012 w 685214"/>
              <a:gd name="connsiteY0" fmla="*/ 9334 h 718411"/>
              <a:gd name="connsiteX1" fmla="*/ 104437 w 685214"/>
              <a:gd name="connsiteY1" fmla="*/ 279209 h 718411"/>
              <a:gd name="connsiteX2" fmla="*/ 425112 w 685214"/>
              <a:gd name="connsiteY2" fmla="*/ 653859 h 718411"/>
              <a:gd name="connsiteX3" fmla="*/ 682287 w 685214"/>
              <a:gd name="connsiteY3" fmla="*/ 717359 h 718411"/>
              <a:gd name="connsiteX4" fmla="*/ 571162 w 685214"/>
              <a:gd name="connsiteY4" fmla="*/ 695134 h 718411"/>
              <a:gd name="connsiteX5" fmla="*/ 250487 w 685214"/>
              <a:gd name="connsiteY5" fmla="*/ 622109 h 718411"/>
              <a:gd name="connsiteX6" fmla="*/ 6012 w 685214"/>
              <a:gd name="connsiteY6" fmla="*/ 9334 h 7184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85214" h="718411">
                <a:moveTo>
                  <a:pt x="6012" y="9334"/>
                </a:moveTo>
                <a:cubicBezTo>
                  <a:pt x="-18330" y="-47816"/>
                  <a:pt x="34587" y="171788"/>
                  <a:pt x="104437" y="279209"/>
                </a:cubicBezTo>
                <a:cubicBezTo>
                  <a:pt x="174287" y="386630"/>
                  <a:pt x="328804" y="580834"/>
                  <a:pt x="425112" y="653859"/>
                </a:cubicBezTo>
                <a:cubicBezTo>
                  <a:pt x="521420" y="726884"/>
                  <a:pt x="657945" y="710480"/>
                  <a:pt x="682287" y="717359"/>
                </a:cubicBezTo>
                <a:cubicBezTo>
                  <a:pt x="706629" y="724238"/>
                  <a:pt x="571162" y="695134"/>
                  <a:pt x="571162" y="695134"/>
                </a:cubicBezTo>
                <a:cubicBezTo>
                  <a:pt x="499195" y="679259"/>
                  <a:pt x="342562" y="737467"/>
                  <a:pt x="250487" y="622109"/>
                </a:cubicBezTo>
                <a:cubicBezTo>
                  <a:pt x="158412" y="506751"/>
                  <a:pt x="30354" y="66484"/>
                  <a:pt x="6012" y="93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1" name="楕円 1130">
            <a:extLst>
              <a:ext uri="{FF2B5EF4-FFF2-40B4-BE49-F238E27FC236}">
                <a16:creationId xmlns:a16="http://schemas.microsoft.com/office/drawing/2014/main" id="{3B687338-1857-4AAD-A384-98502D0C7C90}"/>
              </a:ext>
            </a:extLst>
          </p:cNvPr>
          <p:cNvSpPr/>
          <p:nvPr/>
        </p:nvSpPr>
        <p:spPr>
          <a:xfrm>
            <a:off x="5826125" y="4348163"/>
            <a:ext cx="45719" cy="45719"/>
          </a:xfrm>
          <a:prstGeom prst="ellips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2" name="フリーフォーム: 図形 1131">
            <a:extLst>
              <a:ext uri="{FF2B5EF4-FFF2-40B4-BE49-F238E27FC236}">
                <a16:creationId xmlns:a16="http://schemas.microsoft.com/office/drawing/2014/main" id="{321B7AE7-4C86-40DE-83B6-D66186A61CEA}"/>
              </a:ext>
            </a:extLst>
          </p:cNvPr>
          <p:cNvSpPr/>
          <p:nvPr/>
        </p:nvSpPr>
        <p:spPr>
          <a:xfrm>
            <a:off x="3166253" y="2929028"/>
            <a:ext cx="911860" cy="1382385"/>
          </a:xfrm>
          <a:custGeom>
            <a:avLst/>
            <a:gdLst>
              <a:gd name="connsiteX0" fmla="*/ 910447 w 911860"/>
              <a:gd name="connsiteY0" fmla="*/ 439 h 1382385"/>
              <a:gd name="connsiteX1" fmla="*/ 495580 w 911860"/>
              <a:gd name="connsiteY1" fmla="*/ 525372 h 1382385"/>
              <a:gd name="connsiteX2" fmla="*/ 322014 w 911860"/>
              <a:gd name="connsiteY2" fmla="*/ 1058772 h 1382385"/>
              <a:gd name="connsiteX3" fmla="*/ 280 w 911860"/>
              <a:gd name="connsiteY3" fmla="*/ 1380505 h 1382385"/>
              <a:gd name="connsiteX4" fmla="*/ 266980 w 911860"/>
              <a:gd name="connsiteY4" fmla="*/ 1168839 h 1382385"/>
              <a:gd name="connsiteX5" fmla="*/ 347414 w 911860"/>
              <a:gd name="connsiteY5" fmla="*/ 715872 h 1382385"/>
              <a:gd name="connsiteX6" fmla="*/ 338947 w 911860"/>
              <a:gd name="connsiteY6" fmla="*/ 614272 h 1382385"/>
              <a:gd name="connsiteX7" fmla="*/ 910447 w 911860"/>
              <a:gd name="connsiteY7" fmla="*/ 439 h 13823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11860" h="1382385">
                <a:moveTo>
                  <a:pt x="910447" y="439"/>
                </a:moveTo>
                <a:cubicBezTo>
                  <a:pt x="936553" y="-14378"/>
                  <a:pt x="593652" y="348983"/>
                  <a:pt x="495580" y="525372"/>
                </a:cubicBezTo>
                <a:cubicBezTo>
                  <a:pt x="397508" y="701761"/>
                  <a:pt x="404564" y="916250"/>
                  <a:pt x="322014" y="1058772"/>
                </a:cubicBezTo>
                <a:cubicBezTo>
                  <a:pt x="239464" y="1201294"/>
                  <a:pt x="9452" y="1362161"/>
                  <a:pt x="280" y="1380505"/>
                </a:cubicBezTo>
                <a:cubicBezTo>
                  <a:pt x="-8892" y="1398850"/>
                  <a:pt x="209124" y="1279611"/>
                  <a:pt x="266980" y="1168839"/>
                </a:cubicBezTo>
                <a:cubicBezTo>
                  <a:pt x="324836" y="1058067"/>
                  <a:pt x="335420" y="808300"/>
                  <a:pt x="347414" y="715872"/>
                </a:cubicBezTo>
                <a:cubicBezTo>
                  <a:pt x="359408" y="623444"/>
                  <a:pt x="243697" y="731394"/>
                  <a:pt x="338947" y="614272"/>
                </a:cubicBezTo>
                <a:cubicBezTo>
                  <a:pt x="434197" y="497150"/>
                  <a:pt x="884341" y="15256"/>
                  <a:pt x="910447" y="4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3" name="フリーフォーム: 図形 1132">
            <a:extLst>
              <a:ext uri="{FF2B5EF4-FFF2-40B4-BE49-F238E27FC236}">
                <a16:creationId xmlns:a16="http://schemas.microsoft.com/office/drawing/2014/main" id="{C28A7D8B-8FE1-41B0-8474-C9560202AB19}"/>
              </a:ext>
            </a:extLst>
          </p:cNvPr>
          <p:cNvSpPr/>
          <p:nvPr/>
        </p:nvSpPr>
        <p:spPr>
          <a:xfrm>
            <a:off x="4047294" y="2438059"/>
            <a:ext cx="1359496" cy="827488"/>
          </a:xfrm>
          <a:custGeom>
            <a:avLst/>
            <a:gdLst>
              <a:gd name="connsiteX0" fmla="*/ 1352746 w 1359496"/>
              <a:gd name="connsiteY0" fmla="*/ 20661 h 827488"/>
              <a:gd name="connsiteX1" fmla="*/ 341826 w 1359496"/>
              <a:gd name="connsiteY1" fmla="*/ 81621 h 827488"/>
              <a:gd name="connsiteX2" fmla="*/ 82746 w 1359496"/>
              <a:gd name="connsiteY2" fmla="*/ 813141 h 827488"/>
              <a:gd name="connsiteX3" fmla="*/ 133546 w 1359496"/>
              <a:gd name="connsiteY3" fmla="*/ 538821 h 827488"/>
              <a:gd name="connsiteX4" fmla="*/ 6546 w 1359496"/>
              <a:gd name="connsiteY4" fmla="*/ 193381 h 827488"/>
              <a:gd name="connsiteX5" fmla="*/ 372306 w 1359496"/>
              <a:gd name="connsiteY5" fmla="*/ 117181 h 827488"/>
              <a:gd name="connsiteX6" fmla="*/ 763466 w 1359496"/>
              <a:gd name="connsiteY6" fmla="*/ 107021 h 827488"/>
              <a:gd name="connsiteX7" fmla="*/ 1352746 w 1359496"/>
              <a:gd name="connsiteY7" fmla="*/ 20661 h 827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59496" h="827488">
                <a:moveTo>
                  <a:pt x="1352746" y="20661"/>
                </a:moveTo>
                <a:cubicBezTo>
                  <a:pt x="1282473" y="16428"/>
                  <a:pt x="553493" y="-50459"/>
                  <a:pt x="341826" y="81621"/>
                </a:cubicBezTo>
                <a:cubicBezTo>
                  <a:pt x="130159" y="213701"/>
                  <a:pt x="117459" y="736941"/>
                  <a:pt x="82746" y="813141"/>
                </a:cubicBezTo>
                <a:cubicBezTo>
                  <a:pt x="48033" y="889341"/>
                  <a:pt x="146246" y="642114"/>
                  <a:pt x="133546" y="538821"/>
                </a:cubicBezTo>
                <a:cubicBezTo>
                  <a:pt x="120846" y="435528"/>
                  <a:pt x="-33247" y="263654"/>
                  <a:pt x="6546" y="193381"/>
                </a:cubicBezTo>
                <a:cubicBezTo>
                  <a:pt x="46339" y="123108"/>
                  <a:pt x="246153" y="131574"/>
                  <a:pt x="372306" y="117181"/>
                </a:cubicBezTo>
                <a:cubicBezTo>
                  <a:pt x="498459" y="102788"/>
                  <a:pt x="601753" y="119721"/>
                  <a:pt x="763466" y="107021"/>
                </a:cubicBezTo>
                <a:cubicBezTo>
                  <a:pt x="925179" y="94321"/>
                  <a:pt x="1423019" y="24894"/>
                  <a:pt x="1352746" y="206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4" name="フリーフォーム: 図形 1133">
            <a:extLst>
              <a:ext uri="{FF2B5EF4-FFF2-40B4-BE49-F238E27FC236}">
                <a16:creationId xmlns:a16="http://schemas.microsoft.com/office/drawing/2014/main" id="{76853F4F-2829-48DC-A1BE-94020B409131}"/>
              </a:ext>
            </a:extLst>
          </p:cNvPr>
          <p:cNvSpPr/>
          <p:nvPr/>
        </p:nvSpPr>
        <p:spPr>
          <a:xfrm>
            <a:off x="3748411" y="3312160"/>
            <a:ext cx="769226" cy="1301790"/>
          </a:xfrm>
          <a:custGeom>
            <a:avLst/>
            <a:gdLst>
              <a:gd name="connsiteX0" fmla="*/ 767709 w 769226"/>
              <a:gd name="connsiteY0" fmla="*/ 0 h 1301790"/>
              <a:gd name="connsiteX1" fmla="*/ 493389 w 769226"/>
              <a:gd name="connsiteY1" fmla="*/ 477520 h 1301790"/>
              <a:gd name="connsiteX2" fmla="*/ 229229 w 769226"/>
              <a:gd name="connsiteY2" fmla="*/ 1137920 h 1301790"/>
              <a:gd name="connsiteX3" fmla="*/ 629 w 769226"/>
              <a:gd name="connsiteY3" fmla="*/ 1290320 h 1301790"/>
              <a:gd name="connsiteX4" fmla="*/ 300349 w 769226"/>
              <a:gd name="connsiteY4" fmla="*/ 914400 h 1301790"/>
              <a:gd name="connsiteX5" fmla="*/ 320669 w 769226"/>
              <a:gd name="connsiteY5" fmla="*/ 650240 h 1301790"/>
              <a:gd name="connsiteX6" fmla="*/ 366389 w 769226"/>
              <a:gd name="connsiteY6" fmla="*/ 477520 h 1301790"/>
              <a:gd name="connsiteX7" fmla="*/ 767709 w 769226"/>
              <a:gd name="connsiteY7" fmla="*/ 0 h 13017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69226" h="1301790">
                <a:moveTo>
                  <a:pt x="767709" y="0"/>
                </a:moveTo>
                <a:cubicBezTo>
                  <a:pt x="788876" y="0"/>
                  <a:pt x="583136" y="287867"/>
                  <a:pt x="493389" y="477520"/>
                </a:cubicBezTo>
                <a:cubicBezTo>
                  <a:pt x="403642" y="667173"/>
                  <a:pt x="311356" y="1002453"/>
                  <a:pt x="229229" y="1137920"/>
                </a:cubicBezTo>
                <a:cubicBezTo>
                  <a:pt x="147102" y="1273387"/>
                  <a:pt x="-11224" y="1327573"/>
                  <a:pt x="629" y="1290320"/>
                </a:cubicBezTo>
                <a:cubicBezTo>
                  <a:pt x="12482" y="1253067"/>
                  <a:pt x="247009" y="1021080"/>
                  <a:pt x="300349" y="914400"/>
                </a:cubicBezTo>
                <a:cubicBezTo>
                  <a:pt x="353689" y="807720"/>
                  <a:pt x="309662" y="723053"/>
                  <a:pt x="320669" y="650240"/>
                </a:cubicBezTo>
                <a:cubicBezTo>
                  <a:pt x="331676" y="577427"/>
                  <a:pt x="294422" y="586740"/>
                  <a:pt x="366389" y="477520"/>
                </a:cubicBezTo>
                <a:cubicBezTo>
                  <a:pt x="438356" y="368300"/>
                  <a:pt x="746542" y="0"/>
                  <a:pt x="767709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5" name="フリーフォーム: 図形 1134">
            <a:extLst>
              <a:ext uri="{FF2B5EF4-FFF2-40B4-BE49-F238E27FC236}">
                <a16:creationId xmlns:a16="http://schemas.microsoft.com/office/drawing/2014/main" id="{B939B766-E346-4215-811A-1F5478521B2F}"/>
              </a:ext>
            </a:extLst>
          </p:cNvPr>
          <p:cNvSpPr/>
          <p:nvPr/>
        </p:nvSpPr>
        <p:spPr>
          <a:xfrm>
            <a:off x="3080714" y="3564324"/>
            <a:ext cx="689185" cy="694788"/>
          </a:xfrm>
          <a:custGeom>
            <a:avLst/>
            <a:gdLst>
              <a:gd name="connsiteX0" fmla="*/ 607366 w 689185"/>
              <a:gd name="connsiteY0" fmla="*/ 37396 h 694788"/>
              <a:gd name="connsiteX1" fmla="*/ 551486 w 689185"/>
              <a:gd name="connsiteY1" fmla="*/ 67876 h 694788"/>
              <a:gd name="connsiteX2" fmla="*/ 94286 w 689185"/>
              <a:gd name="connsiteY2" fmla="*/ 326956 h 694788"/>
              <a:gd name="connsiteX3" fmla="*/ 2846 w 689185"/>
              <a:gd name="connsiteY3" fmla="*/ 692716 h 694788"/>
              <a:gd name="connsiteX4" fmla="*/ 23166 w 689185"/>
              <a:gd name="connsiteY4" fmla="*/ 469196 h 694788"/>
              <a:gd name="connsiteX5" fmla="*/ 23166 w 689185"/>
              <a:gd name="connsiteY5" fmla="*/ 326956 h 694788"/>
              <a:gd name="connsiteX6" fmla="*/ 195886 w 689185"/>
              <a:gd name="connsiteY6" fmla="*/ 169476 h 694788"/>
              <a:gd name="connsiteX7" fmla="*/ 668326 w 689185"/>
              <a:gd name="connsiteY7" fmla="*/ 6916 h 694788"/>
              <a:gd name="connsiteX8" fmla="*/ 607366 w 689185"/>
              <a:gd name="connsiteY8" fmla="*/ 37396 h 6947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89185" h="694788">
                <a:moveTo>
                  <a:pt x="607366" y="37396"/>
                </a:moveTo>
                <a:cubicBezTo>
                  <a:pt x="587893" y="47556"/>
                  <a:pt x="551486" y="67876"/>
                  <a:pt x="551486" y="67876"/>
                </a:cubicBezTo>
                <a:cubicBezTo>
                  <a:pt x="465973" y="116136"/>
                  <a:pt x="185726" y="222816"/>
                  <a:pt x="94286" y="326956"/>
                </a:cubicBezTo>
                <a:cubicBezTo>
                  <a:pt x="2846" y="431096"/>
                  <a:pt x="14699" y="669009"/>
                  <a:pt x="2846" y="692716"/>
                </a:cubicBezTo>
                <a:cubicBezTo>
                  <a:pt x="-9007" y="716423"/>
                  <a:pt x="19779" y="530156"/>
                  <a:pt x="23166" y="469196"/>
                </a:cubicBezTo>
                <a:cubicBezTo>
                  <a:pt x="26553" y="408236"/>
                  <a:pt x="-5621" y="376909"/>
                  <a:pt x="23166" y="326956"/>
                </a:cubicBezTo>
                <a:cubicBezTo>
                  <a:pt x="51953" y="277003"/>
                  <a:pt x="88359" y="222816"/>
                  <a:pt x="195886" y="169476"/>
                </a:cubicBezTo>
                <a:cubicBezTo>
                  <a:pt x="303413" y="116136"/>
                  <a:pt x="603133" y="30623"/>
                  <a:pt x="668326" y="6916"/>
                </a:cubicBezTo>
                <a:cubicBezTo>
                  <a:pt x="733519" y="-16791"/>
                  <a:pt x="626839" y="27236"/>
                  <a:pt x="607366" y="3739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6" name="フリーフォーム: 図形 1135">
            <a:extLst>
              <a:ext uri="{FF2B5EF4-FFF2-40B4-BE49-F238E27FC236}">
                <a16:creationId xmlns:a16="http://schemas.microsoft.com/office/drawing/2014/main" id="{8B630D18-2FCB-4B00-A16F-CED92283CB18}"/>
              </a:ext>
            </a:extLst>
          </p:cNvPr>
          <p:cNvSpPr/>
          <p:nvPr/>
        </p:nvSpPr>
        <p:spPr>
          <a:xfrm>
            <a:off x="3121805" y="4052750"/>
            <a:ext cx="830440" cy="723588"/>
          </a:xfrm>
          <a:custGeom>
            <a:avLst/>
            <a:gdLst>
              <a:gd name="connsiteX0" fmla="*/ 830435 w 830440"/>
              <a:gd name="connsiteY0" fmla="*/ 1090 h 723588"/>
              <a:gd name="connsiteX1" fmla="*/ 317355 w 830440"/>
              <a:gd name="connsiteY1" fmla="*/ 382090 h 723588"/>
              <a:gd name="connsiteX2" fmla="*/ 2395 w 830440"/>
              <a:gd name="connsiteY2" fmla="*/ 722450 h 723588"/>
              <a:gd name="connsiteX3" fmla="*/ 175115 w 830440"/>
              <a:gd name="connsiteY3" fmla="*/ 488770 h 723588"/>
              <a:gd name="connsiteX4" fmla="*/ 225915 w 830440"/>
              <a:gd name="connsiteY4" fmla="*/ 387170 h 723588"/>
              <a:gd name="connsiteX5" fmla="*/ 307195 w 830440"/>
              <a:gd name="connsiteY5" fmla="*/ 270330 h 723588"/>
              <a:gd name="connsiteX6" fmla="*/ 830435 w 830440"/>
              <a:gd name="connsiteY6" fmla="*/ 1090 h 7235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30440" h="723588">
                <a:moveTo>
                  <a:pt x="830435" y="1090"/>
                </a:moveTo>
                <a:cubicBezTo>
                  <a:pt x="832128" y="19717"/>
                  <a:pt x="455362" y="261863"/>
                  <a:pt x="317355" y="382090"/>
                </a:cubicBezTo>
                <a:cubicBezTo>
                  <a:pt x="179348" y="502317"/>
                  <a:pt x="26102" y="704670"/>
                  <a:pt x="2395" y="722450"/>
                </a:cubicBezTo>
                <a:cubicBezTo>
                  <a:pt x="-21312" y="740230"/>
                  <a:pt x="137862" y="544650"/>
                  <a:pt x="175115" y="488770"/>
                </a:cubicBezTo>
                <a:cubicBezTo>
                  <a:pt x="212368" y="432890"/>
                  <a:pt x="203902" y="423577"/>
                  <a:pt x="225915" y="387170"/>
                </a:cubicBezTo>
                <a:cubicBezTo>
                  <a:pt x="247928" y="350763"/>
                  <a:pt x="204748" y="332983"/>
                  <a:pt x="307195" y="270330"/>
                </a:cubicBezTo>
                <a:cubicBezTo>
                  <a:pt x="409642" y="207677"/>
                  <a:pt x="828742" y="-17537"/>
                  <a:pt x="830435" y="10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8" name="フリーフォーム: 図形 1137">
            <a:extLst>
              <a:ext uri="{FF2B5EF4-FFF2-40B4-BE49-F238E27FC236}">
                <a16:creationId xmlns:a16="http://schemas.microsoft.com/office/drawing/2014/main" id="{A3451654-DE02-499D-9B0A-9EFDE033DD9B}"/>
              </a:ext>
            </a:extLst>
          </p:cNvPr>
          <p:cNvSpPr/>
          <p:nvPr/>
        </p:nvSpPr>
        <p:spPr>
          <a:xfrm>
            <a:off x="5841976" y="2509230"/>
            <a:ext cx="1002008" cy="729043"/>
          </a:xfrm>
          <a:custGeom>
            <a:avLst/>
            <a:gdLst>
              <a:gd name="connsiteX0" fmla="*/ 24 w 1002008"/>
              <a:gd name="connsiteY0" fmla="*/ 5370 h 729043"/>
              <a:gd name="connsiteX1" fmla="*/ 702757 w 1002008"/>
              <a:gd name="connsiteY1" fmla="*/ 208570 h 729043"/>
              <a:gd name="connsiteX2" fmla="*/ 990624 w 1002008"/>
              <a:gd name="connsiteY2" fmla="*/ 725037 h 729043"/>
              <a:gd name="connsiteX3" fmla="*/ 939824 w 1002008"/>
              <a:gd name="connsiteY3" fmla="*/ 437170 h 729043"/>
              <a:gd name="connsiteX4" fmla="*/ 897491 w 1002008"/>
              <a:gd name="connsiteY4" fmla="*/ 233970 h 729043"/>
              <a:gd name="connsiteX5" fmla="*/ 677357 w 1002008"/>
              <a:gd name="connsiteY5" fmla="*/ 73103 h 729043"/>
              <a:gd name="connsiteX6" fmla="*/ 24 w 1002008"/>
              <a:gd name="connsiteY6" fmla="*/ 5370 h 7290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02008" h="729043">
                <a:moveTo>
                  <a:pt x="24" y="5370"/>
                </a:moveTo>
                <a:cubicBezTo>
                  <a:pt x="4257" y="27948"/>
                  <a:pt x="537657" y="88626"/>
                  <a:pt x="702757" y="208570"/>
                </a:cubicBezTo>
                <a:cubicBezTo>
                  <a:pt x="867857" y="328514"/>
                  <a:pt x="951113" y="686937"/>
                  <a:pt x="990624" y="725037"/>
                </a:cubicBezTo>
                <a:cubicBezTo>
                  <a:pt x="1030135" y="763137"/>
                  <a:pt x="955346" y="519014"/>
                  <a:pt x="939824" y="437170"/>
                </a:cubicBezTo>
                <a:cubicBezTo>
                  <a:pt x="924302" y="355326"/>
                  <a:pt x="941235" y="294648"/>
                  <a:pt x="897491" y="233970"/>
                </a:cubicBezTo>
                <a:cubicBezTo>
                  <a:pt x="853747" y="173292"/>
                  <a:pt x="824113" y="109792"/>
                  <a:pt x="677357" y="73103"/>
                </a:cubicBezTo>
                <a:cubicBezTo>
                  <a:pt x="530601" y="36414"/>
                  <a:pt x="-4209" y="-17208"/>
                  <a:pt x="24" y="537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9" name="フリーフォーム: 図形 1138">
            <a:extLst>
              <a:ext uri="{FF2B5EF4-FFF2-40B4-BE49-F238E27FC236}">
                <a16:creationId xmlns:a16="http://schemas.microsoft.com/office/drawing/2014/main" id="{E654A353-FA8A-409C-8C8B-3D2E3B28B3C0}"/>
              </a:ext>
            </a:extLst>
          </p:cNvPr>
          <p:cNvSpPr/>
          <p:nvPr/>
        </p:nvSpPr>
        <p:spPr>
          <a:xfrm>
            <a:off x="6362735" y="3185061"/>
            <a:ext cx="750695" cy="768073"/>
          </a:xfrm>
          <a:custGeom>
            <a:avLst/>
            <a:gdLst>
              <a:gd name="connsiteX0" fmla="*/ 2505 w 750695"/>
              <a:gd name="connsiteY0" fmla="*/ 99 h 768073"/>
              <a:gd name="connsiteX1" fmla="*/ 485105 w 750695"/>
              <a:gd name="connsiteY1" fmla="*/ 279499 h 768073"/>
              <a:gd name="connsiteX2" fmla="*/ 683225 w 750695"/>
              <a:gd name="connsiteY2" fmla="*/ 767179 h 768073"/>
              <a:gd name="connsiteX3" fmla="*/ 657825 w 750695"/>
              <a:gd name="connsiteY3" fmla="*/ 396339 h 768073"/>
              <a:gd name="connsiteX4" fmla="*/ 713705 w 750695"/>
              <a:gd name="connsiteY4" fmla="*/ 249019 h 768073"/>
              <a:gd name="connsiteX5" fmla="*/ 2505 w 750695"/>
              <a:gd name="connsiteY5" fmla="*/ 99 h 7680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50695" h="768073">
                <a:moveTo>
                  <a:pt x="2505" y="99"/>
                </a:moveTo>
                <a:cubicBezTo>
                  <a:pt x="-35595" y="5179"/>
                  <a:pt x="371652" y="151652"/>
                  <a:pt x="485105" y="279499"/>
                </a:cubicBezTo>
                <a:cubicBezTo>
                  <a:pt x="598558" y="407346"/>
                  <a:pt x="654438" y="747706"/>
                  <a:pt x="683225" y="767179"/>
                </a:cubicBezTo>
                <a:cubicBezTo>
                  <a:pt x="712012" y="786652"/>
                  <a:pt x="652745" y="482699"/>
                  <a:pt x="657825" y="396339"/>
                </a:cubicBezTo>
                <a:cubicBezTo>
                  <a:pt x="662905" y="309979"/>
                  <a:pt x="820385" y="312519"/>
                  <a:pt x="713705" y="249019"/>
                </a:cubicBezTo>
                <a:cubicBezTo>
                  <a:pt x="607025" y="185519"/>
                  <a:pt x="40605" y="-4981"/>
                  <a:pt x="2505" y="9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0" name="フリーフォーム: 図形 1139">
            <a:extLst>
              <a:ext uri="{FF2B5EF4-FFF2-40B4-BE49-F238E27FC236}">
                <a16:creationId xmlns:a16="http://schemas.microsoft.com/office/drawing/2014/main" id="{4BBDF0A7-3F7C-4A66-8DF4-26373A8623DC}"/>
              </a:ext>
            </a:extLst>
          </p:cNvPr>
          <p:cNvSpPr/>
          <p:nvPr/>
        </p:nvSpPr>
        <p:spPr>
          <a:xfrm>
            <a:off x="6962694" y="3896234"/>
            <a:ext cx="359870" cy="452818"/>
          </a:xfrm>
          <a:custGeom>
            <a:avLst/>
            <a:gdLst>
              <a:gd name="connsiteX0" fmla="*/ 1986 w 359870"/>
              <a:gd name="connsiteY0" fmla="*/ 126 h 452818"/>
              <a:gd name="connsiteX1" fmla="*/ 200106 w 359870"/>
              <a:gd name="connsiteY1" fmla="*/ 137286 h 452818"/>
              <a:gd name="connsiteX2" fmla="*/ 240746 w 359870"/>
              <a:gd name="connsiteY2" fmla="*/ 452246 h 452818"/>
              <a:gd name="connsiteX3" fmla="*/ 322026 w 359870"/>
              <a:gd name="connsiteY3" fmla="*/ 213486 h 452818"/>
              <a:gd name="connsiteX4" fmla="*/ 337266 w 359870"/>
              <a:gd name="connsiteY4" fmla="*/ 157606 h 452818"/>
              <a:gd name="connsiteX5" fmla="*/ 1986 w 359870"/>
              <a:gd name="connsiteY5" fmla="*/ 126 h 4528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9870" h="452818">
                <a:moveTo>
                  <a:pt x="1986" y="126"/>
                </a:moveTo>
                <a:cubicBezTo>
                  <a:pt x="-20874" y="-3261"/>
                  <a:pt x="160313" y="61933"/>
                  <a:pt x="200106" y="137286"/>
                </a:cubicBezTo>
                <a:cubicBezTo>
                  <a:pt x="239899" y="212639"/>
                  <a:pt x="220426" y="439546"/>
                  <a:pt x="240746" y="452246"/>
                </a:cubicBezTo>
                <a:cubicBezTo>
                  <a:pt x="261066" y="464946"/>
                  <a:pt x="305939" y="262593"/>
                  <a:pt x="322026" y="213486"/>
                </a:cubicBezTo>
                <a:cubicBezTo>
                  <a:pt x="338113" y="164379"/>
                  <a:pt x="388913" y="189779"/>
                  <a:pt x="337266" y="157606"/>
                </a:cubicBezTo>
                <a:cubicBezTo>
                  <a:pt x="285619" y="125433"/>
                  <a:pt x="24846" y="3513"/>
                  <a:pt x="1986" y="1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1" name="フリーフォーム: 図形 1140">
            <a:extLst>
              <a:ext uri="{FF2B5EF4-FFF2-40B4-BE49-F238E27FC236}">
                <a16:creationId xmlns:a16="http://schemas.microsoft.com/office/drawing/2014/main" id="{6ED049F2-5F71-46BC-9DFC-876D825BA1DF}"/>
              </a:ext>
            </a:extLst>
          </p:cNvPr>
          <p:cNvSpPr/>
          <p:nvPr/>
        </p:nvSpPr>
        <p:spPr>
          <a:xfrm>
            <a:off x="6117627" y="6041838"/>
            <a:ext cx="187783" cy="330840"/>
          </a:xfrm>
          <a:custGeom>
            <a:avLst/>
            <a:gdLst>
              <a:gd name="connsiteX0" fmla="*/ 54573 w 187783"/>
              <a:gd name="connsiteY0" fmla="*/ 3362 h 330840"/>
              <a:gd name="connsiteX1" fmla="*/ 54573 w 187783"/>
              <a:gd name="connsiteY1" fmla="*/ 84642 h 330840"/>
              <a:gd name="connsiteX2" fmla="*/ 181573 w 187783"/>
              <a:gd name="connsiteY2" fmla="*/ 323402 h 330840"/>
              <a:gd name="connsiteX3" fmla="*/ 151093 w 187783"/>
              <a:gd name="connsiteY3" fmla="*/ 262442 h 330840"/>
              <a:gd name="connsiteX4" fmla="*/ 3773 w 187783"/>
              <a:gd name="connsiteY4" fmla="*/ 181162 h 330840"/>
              <a:gd name="connsiteX5" fmla="*/ 54573 w 187783"/>
              <a:gd name="connsiteY5" fmla="*/ 3362 h 3308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7783" h="330840">
                <a:moveTo>
                  <a:pt x="54573" y="3362"/>
                </a:moveTo>
                <a:cubicBezTo>
                  <a:pt x="63040" y="-12725"/>
                  <a:pt x="33406" y="31302"/>
                  <a:pt x="54573" y="84642"/>
                </a:cubicBezTo>
                <a:cubicBezTo>
                  <a:pt x="75740" y="137982"/>
                  <a:pt x="165486" y="293769"/>
                  <a:pt x="181573" y="323402"/>
                </a:cubicBezTo>
                <a:cubicBezTo>
                  <a:pt x="197660" y="353035"/>
                  <a:pt x="180726" y="286149"/>
                  <a:pt x="151093" y="262442"/>
                </a:cubicBezTo>
                <a:cubicBezTo>
                  <a:pt x="121460" y="238735"/>
                  <a:pt x="23246" y="221802"/>
                  <a:pt x="3773" y="181162"/>
                </a:cubicBezTo>
                <a:cubicBezTo>
                  <a:pt x="-15700" y="140522"/>
                  <a:pt x="46106" y="19449"/>
                  <a:pt x="54573" y="33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2" name="フリーフォーム: 図形 1141">
            <a:extLst>
              <a:ext uri="{FF2B5EF4-FFF2-40B4-BE49-F238E27FC236}">
                <a16:creationId xmlns:a16="http://schemas.microsoft.com/office/drawing/2014/main" id="{04A514DA-5F16-4C62-BEAE-97FF4D22478B}"/>
              </a:ext>
            </a:extLst>
          </p:cNvPr>
          <p:cNvSpPr/>
          <p:nvPr/>
        </p:nvSpPr>
        <p:spPr>
          <a:xfrm>
            <a:off x="5617970" y="5300279"/>
            <a:ext cx="174834" cy="248752"/>
          </a:xfrm>
          <a:custGeom>
            <a:avLst/>
            <a:gdLst>
              <a:gd name="connsiteX0" fmla="*/ 174818 w 174834"/>
              <a:gd name="connsiteY0" fmla="*/ 384 h 248752"/>
              <a:gd name="connsiteX1" fmla="*/ 65280 w 174834"/>
              <a:gd name="connsiteY1" fmla="*/ 60709 h 248752"/>
              <a:gd name="connsiteX2" fmla="*/ 1780 w 174834"/>
              <a:gd name="connsiteY2" fmla="*/ 244859 h 248752"/>
              <a:gd name="connsiteX3" fmla="*/ 22418 w 174834"/>
              <a:gd name="connsiteY3" fmla="*/ 178184 h 248752"/>
              <a:gd name="connsiteX4" fmla="*/ 73218 w 174834"/>
              <a:gd name="connsiteY4" fmla="*/ 82934 h 248752"/>
              <a:gd name="connsiteX5" fmla="*/ 174818 w 174834"/>
              <a:gd name="connsiteY5" fmla="*/ 384 h 2487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4834" h="248752">
                <a:moveTo>
                  <a:pt x="174818" y="384"/>
                </a:moveTo>
                <a:cubicBezTo>
                  <a:pt x="173495" y="-3320"/>
                  <a:pt x="94120" y="19963"/>
                  <a:pt x="65280" y="60709"/>
                </a:cubicBezTo>
                <a:cubicBezTo>
                  <a:pt x="36440" y="101455"/>
                  <a:pt x="8924" y="225280"/>
                  <a:pt x="1780" y="244859"/>
                </a:cubicBezTo>
                <a:cubicBezTo>
                  <a:pt x="-5364" y="264438"/>
                  <a:pt x="10512" y="205171"/>
                  <a:pt x="22418" y="178184"/>
                </a:cubicBezTo>
                <a:cubicBezTo>
                  <a:pt x="34324" y="151197"/>
                  <a:pt x="50464" y="113361"/>
                  <a:pt x="73218" y="82934"/>
                </a:cubicBezTo>
                <a:cubicBezTo>
                  <a:pt x="95972" y="52507"/>
                  <a:pt x="176141" y="4088"/>
                  <a:pt x="174818" y="3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3" name="フリーフォーム: 図形 1142">
            <a:extLst>
              <a:ext uri="{FF2B5EF4-FFF2-40B4-BE49-F238E27FC236}">
                <a16:creationId xmlns:a16="http://schemas.microsoft.com/office/drawing/2014/main" id="{9B0E752C-ED03-4B9C-ADFB-016F2AF44E37}"/>
              </a:ext>
            </a:extLst>
          </p:cNvPr>
          <p:cNvSpPr/>
          <p:nvPr/>
        </p:nvSpPr>
        <p:spPr>
          <a:xfrm>
            <a:off x="6497256" y="5244885"/>
            <a:ext cx="122726" cy="116644"/>
          </a:xfrm>
          <a:custGeom>
            <a:avLst/>
            <a:gdLst>
              <a:gd name="connsiteX0" fmla="*/ 122619 w 122726"/>
              <a:gd name="connsiteY0" fmla="*/ 215 h 116644"/>
              <a:gd name="connsiteX1" fmla="*/ 57532 w 122726"/>
              <a:gd name="connsiteY1" fmla="*/ 43078 h 116644"/>
              <a:gd name="connsiteX2" fmla="*/ 121032 w 122726"/>
              <a:gd name="connsiteY2" fmla="*/ 111340 h 116644"/>
              <a:gd name="connsiteX3" fmla="*/ 382 w 122726"/>
              <a:gd name="connsiteY3" fmla="*/ 109753 h 116644"/>
              <a:gd name="connsiteX4" fmla="*/ 81344 w 122726"/>
              <a:gd name="connsiteY4" fmla="*/ 90703 h 116644"/>
              <a:gd name="connsiteX5" fmla="*/ 38482 w 122726"/>
              <a:gd name="connsiteY5" fmla="*/ 60540 h 116644"/>
              <a:gd name="connsiteX6" fmla="*/ 122619 w 122726"/>
              <a:gd name="connsiteY6" fmla="*/ 215 h 1166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2726" h="116644">
                <a:moveTo>
                  <a:pt x="122619" y="215"/>
                </a:moveTo>
                <a:cubicBezTo>
                  <a:pt x="125794" y="-2695"/>
                  <a:pt x="57796" y="24557"/>
                  <a:pt x="57532" y="43078"/>
                </a:cubicBezTo>
                <a:cubicBezTo>
                  <a:pt x="57268" y="61599"/>
                  <a:pt x="130557" y="100228"/>
                  <a:pt x="121032" y="111340"/>
                </a:cubicBezTo>
                <a:cubicBezTo>
                  <a:pt x="111507" y="122453"/>
                  <a:pt x="6997" y="113192"/>
                  <a:pt x="382" y="109753"/>
                </a:cubicBezTo>
                <a:cubicBezTo>
                  <a:pt x="-6233" y="106314"/>
                  <a:pt x="74994" y="98905"/>
                  <a:pt x="81344" y="90703"/>
                </a:cubicBezTo>
                <a:cubicBezTo>
                  <a:pt x="87694" y="82501"/>
                  <a:pt x="32396" y="74563"/>
                  <a:pt x="38482" y="60540"/>
                </a:cubicBezTo>
                <a:cubicBezTo>
                  <a:pt x="44568" y="46517"/>
                  <a:pt x="119444" y="3125"/>
                  <a:pt x="122619" y="2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フリーフォーム: 図形 1">
            <a:extLst>
              <a:ext uri="{FF2B5EF4-FFF2-40B4-BE49-F238E27FC236}">
                <a16:creationId xmlns:a16="http://schemas.microsoft.com/office/drawing/2014/main" id="{2D7769A4-7068-4341-B51F-0A467818885C}"/>
              </a:ext>
            </a:extLst>
          </p:cNvPr>
          <p:cNvSpPr/>
          <p:nvPr/>
        </p:nvSpPr>
        <p:spPr>
          <a:xfrm>
            <a:off x="4931594" y="4396957"/>
            <a:ext cx="139413" cy="914486"/>
          </a:xfrm>
          <a:custGeom>
            <a:avLst/>
            <a:gdLst>
              <a:gd name="connsiteX0" fmla="*/ 138881 w 139413"/>
              <a:gd name="connsiteY0" fmla="*/ 418 h 914486"/>
              <a:gd name="connsiteX1" fmla="*/ 53156 w 139413"/>
              <a:gd name="connsiteY1" fmla="*/ 244893 h 914486"/>
              <a:gd name="connsiteX2" fmla="*/ 11881 w 139413"/>
              <a:gd name="connsiteY2" fmla="*/ 879893 h 914486"/>
              <a:gd name="connsiteX3" fmla="*/ 15056 w 139413"/>
              <a:gd name="connsiteY3" fmla="*/ 784643 h 914486"/>
              <a:gd name="connsiteX4" fmla="*/ 8706 w 139413"/>
              <a:gd name="connsiteY4" fmla="*/ 397293 h 914486"/>
              <a:gd name="connsiteX5" fmla="*/ 8706 w 139413"/>
              <a:gd name="connsiteY5" fmla="*/ 292518 h 914486"/>
              <a:gd name="connsiteX6" fmla="*/ 138881 w 139413"/>
              <a:gd name="connsiteY6" fmla="*/ 418 h 9144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9413" h="914486">
                <a:moveTo>
                  <a:pt x="138881" y="418"/>
                </a:moveTo>
                <a:cubicBezTo>
                  <a:pt x="146289" y="-7520"/>
                  <a:pt x="74323" y="98314"/>
                  <a:pt x="53156" y="244893"/>
                </a:cubicBezTo>
                <a:cubicBezTo>
                  <a:pt x="31989" y="391472"/>
                  <a:pt x="18231" y="789935"/>
                  <a:pt x="11881" y="879893"/>
                </a:cubicBezTo>
                <a:cubicBezTo>
                  <a:pt x="5531" y="969851"/>
                  <a:pt x="15585" y="865076"/>
                  <a:pt x="15056" y="784643"/>
                </a:cubicBezTo>
                <a:cubicBezTo>
                  <a:pt x="14527" y="704210"/>
                  <a:pt x="9764" y="479314"/>
                  <a:pt x="8706" y="397293"/>
                </a:cubicBezTo>
                <a:cubicBezTo>
                  <a:pt x="7648" y="315272"/>
                  <a:pt x="-10344" y="357076"/>
                  <a:pt x="8706" y="292518"/>
                </a:cubicBezTo>
                <a:cubicBezTo>
                  <a:pt x="27756" y="227960"/>
                  <a:pt x="131473" y="8356"/>
                  <a:pt x="138881" y="4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フリーフォーム: 図形 2">
            <a:extLst>
              <a:ext uri="{FF2B5EF4-FFF2-40B4-BE49-F238E27FC236}">
                <a16:creationId xmlns:a16="http://schemas.microsoft.com/office/drawing/2014/main" id="{7746501C-CEA7-419E-9306-404B9FA786A8}"/>
              </a:ext>
            </a:extLst>
          </p:cNvPr>
          <p:cNvSpPr/>
          <p:nvPr/>
        </p:nvSpPr>
        <p:spPr>
          <a:xfrm>
            <a:off x="4882209" y="4647546"/>
            <a:ext cx="220058" cy="998241"/>
          </a:xfrm>
          <a:custGeom>
            <a:avLst/>
            <a:gdLst>
              <a:gd name="connsiteX0" fmla="*/ 220016 w 220058"/>
              <a:gd name="connsiteY0" fmla="*/ 654 h 998241"/>
              <a:gd name="connsiteX1" fmla="*/ 108891 w 220058"/>
              <a:gd name="connsiteY1" fmla="*/ 292754 h 998241"/>
              <a:gd name="connsiteX2" fmla="*/ 7291 w 220058"/>
              <a:gd name="connsiteY2" fmla="*/ 962679 h 998241"/>
              <a:gd name="connsiteX3" fmla="*/ 10466 w 220058"/>
              <a:gd name="connsiteY3" fmla="*/ 883304 h 998241"/>
              <a:gd name="connsiteX4" fmla="*/ 29516 w 220058"/>
              <a:gd name="connsiteY4" fmla="*/ 689629 h 998241"/>
              <a:gd name="connsiteX5" fmla="*/ 48566 w 220058"/>
              <a:gd name="connsiteY5" fmla="*/ 438804 h 998241"/>
              <a:gd name="connsiteX6" fmla="*/ 96191 w 220058"/>
              <a:gd name="connsiteY6" fmla="*/ 219729 h 998241"/>
              <a:gd name="connsiteX7" fmla="*/ 220016 w 220058"/>
              <a:gd name="connsiteY7" fmla="*/ 654 h 9982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20058" h="998241">
                <a:moveTo>
                  <a:pt x="220016" y="654"/>
                </a:moveTo>
                <a:cubicBezTo>
                  <a:pt x="222133" y="12825"/>
                  <a:pt x="144345" y="132417"/>
                  <a:pt x="108891" y="292754"/>
                </a:cubicBezTo>
                <a:cubicBezTo>
                  <a:pt x="73437" y="453092"/>
                  <a:pt x="23695" y="864254"/>
                  <a:pt x="7291" y="962679"/>
                </a:cubicBezTo>
                <a:cubicBezTo>
                  <a:pt x="-9113" y="1061104"/>
                  <a:pt x="6762" y="928812"/>
                  <a:pt x="10466" y="883304"/>
                </a:cubicBezTo>
                <a:cubicBezTo>
                  <a:pt x="14170" y="837796"/>
                  <a:pt x="23166" y="763712"/>
                  <a:pt x="29516" y="689629"/>
                </a:cubicBezTo>
                <a:cubicBezTo>
                  <a:pt x="35866" y="615546"/>
                  <a:pt x="37454" y="517121"/>
                  <a:pt x="48566" y="438804"/>
                </a:cubicBezTo>
                <a:cubicBezTo>
                  <a:pt x="59678" y="360487"/>
                  <a:pt x="63383" y="290108"/>
                  <a:pt x="96191" y="219729"/>
                </a:cubicBezTo>
                <a:cubicBezTo>
                  <a:pt x="128999" y="149350"/>
                  <a:pt x="217899" y="-11517"/>
                  <a:pt x="220016" y="6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フリーフォーム: 図形 13">
            <a:extLst>
              <a:ext uri="{FF2B5EF4-FFF2-40B4-BE49-F238E27FC236}">
                <a16:creationId xmlns:a16="http://schemas.microsoft.com/office/drawing/2014/main" id="{D596B70D-B288-49BB-BA78-03FA458DF69F}"/>
              </a:ext>
            </a:extLst>
          </p:cNvPr>
          <p:cNvSpPr/>
          <p:nvPr/>
        </p:nvSpPr>
        <p:spPr>
          <a:xfrm>
            <a:off x="3735200" y="4882101"/>
            <a:ext cx="824952" cy="1013287"/>
          </a:xfrm>
          <a:custGeom>
            <a:avLst/>
            <a:gdLst>
              <a:gd name="connsiteX0" fmla="*/ 116075 w 824952"/>
              <a:gd name="connsiteY0" fmla="*/ 4224 h 1013287"/>
              <a:gd name="connsiteX1" fmla="*/ 33525 w 824952"/>
              <a:gd name="connsiteY1" fmla="*/ 220124 h 1013287"/>
              <a:gd name="connsiteX2" fmla="*/ 754250 w 824952"/>
              <a:gd name="connsiteY2" fmla="*/ 953549 h 1013287"/>
              <a:gd name="connsiteX3" fmla="*/ 722500 w 824952"/>
              <a:gd name="connsiteY3" fmla="*/ 902749 h 1013287"/>
              <a:gd name="connsiteX4" fmla="*/ 87500 w 824952"/>
              <a:gd name="connsiteY4" fmla="*/ 366174 h 1013287"/>
              <a:gd name="connsiteX5" fmla="*/ 116075 w 824952"/>
              <a:gd name="connsiteY5" fmla="*/ 4224 h 10132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24952" h="1013287">
                <a:moveTo>
                  <a:pt x="116075" y="4224"/>
                </a:moveTo>
                <a:cubicBezTo>
                  <a:pt x="107079" y="-20118"/>
                  <a:pt x="-72837" y="61903"/>
                  <a:pt x="33525" y="220124"/>
                </a:cubicBezTo>
                <a:cubicBezTo>
                  <a:pt x="139887" y="378345"/>
                  <a:pt x="639421" y="839778"/>
                  <a:pt x="754250" y="953549"/>
                </a:cubicBezTo>
                <a:cubicBezTo>
                  <a:pt x="869079" y="1067320"/>
                  <a:pt x="833625" y="1000645"/>
                  <a:pt x="722500" y="902749"/>
                </a:cubicBezTo>
                <a:cubicBezTo>
                  <a:pt x="611375" y="804853"/>
                  <a:pt x="191217" y="513811"/>
                  <a:pt x="87500" y="366174"/>
                </a:cubicBezTo>
                <a:cubicBezTo>
                  <a:pt x="-16217" y="218537"/>
                  <a:pt x="125071" y="28566"/>
                  <a:pt x="116075" y="42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フリーフォーム: 図形 46">
            <a:extLst>
              <a:ext uri="{FF2B5EF4-FFF2-40B4-BE49-F238E27FC236}">
                <a16:creationId xmlns:a16="http://schemas.microsoft.com/office/drawing/2014/main" id="{46F61313-C792-425D-8F16-AABF3C52D575}"/>
              </a:ext>
            </a:extLst>
          </p:cNvPr>
          <p:cNvSpPr/>
          <p:nvPr/>
        </p:nvSpPr>
        <p:spPr>
          <a:xfrm>
            <a:off x="3608264" y="2044608"/>
            <a:ext cx="417877" cy="713142"/>
          </a:xfrm>
          <a:custGeom>
            <a:avLst/>
            <a:gdLst>
              <a:gd name="connsiteX0" fmla="*/ 417636 w 417877"/>
              <a:gd name="connsiteY0" fmla="*/ 92 h 713142"/>
              <a:gd name="connsiteX1" fmla="*/ 141411 w 417877"/>
              <a:gd name="connsiteY1" fmla="*/ 165192 h 713142"/>
              <a:gd name="connsiteX2" fmla="*/ 11236 w 417877"/>
              <a:gd name="connsiteY2" fmla="*/ 682717 h 713142"/>
              <a:gd name="connsiteX3" fmla="*/ 14411 w 417877"/>
              <a:gd name="connsiteY3" fmla="*/ 609692 h 713142"/>
              <a:gd name="connsiteX4" fmla="*/ 77911 w 417877"/>
              <a:gd name="connsiteY4" fmla="*/ 254092 h 713142"/>
              <a:gd name="connsiteX5" fmla="*/ 90611 w 417877"/>
              <a:gd name="connsiteY5" fmla="*/ 181067 h 713142"/>
              <a:gd name="connsiteX6" fmla="*/ 417636 w 417877"/>
              <a:gd name="connsiteY6" fmla="*/ 92 h 7131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7877" h="713142">
                <a:moveTo>
                  <a:pt x="417636" y="92"/>
                </a:moveTo>
                <a:cubicBezTo>
                  <a:pt x="426103" y="-2554"/>
                  <a:pt x="209144" y="51421"/>
                  <a:pt x="141411" y="165192"/>
                </a:cubicBezTo>
                <a:cubicBezTo>
                  <a:pt x="73678" y="278963"/>
                  <a:pt x="32403" y="608634"/>
                  <a:pt x="11236" y="682717"/>
                </a:cubicBezTo>
                <a:cubicBezTo>
                  <a:pt x="-9931" y="756800"/>
                  <a:pt x="3298" y="681130"/>
                  <a:pt x="14411" y="609692"/>
                </a:cubicBezTo>
                <a:cubicBezTo>
                  <a:pt x="25524" y="538254"/>
                  <a:pt x="65211" y="325529"/>
                  <a:pt x="77911" y="254092"/>
                </a:cubicBezTo>
                <a:cubicBezTo>
                  <a:pt x="90611" y="182655"/>
                  <a:pt x="36636" y="222342"/>
                  <a:pt x="90611" y="181067"/>
                </a:cubicBezTo>
                <a:cubicBezTo>
                  <a:pt x="144586" y="139792"/>
                  <a:pt x="409169" y="2738"/>
                  <a:pt x="417636" y="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79817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A6D6869-EF1D-4256-B70B-95EA45EA8F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B1F64B5-83AC-4DD7-A4F4-249B273BE2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88636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>
            <a:alpha val="10000"/>
          </a:schemeClr>
        </a:solidFill>
        <a:ln>
          <a:noFill/>
        </a:ln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116</TotalTime>
  <Words>0</Words>
  <Application>Microsoft Office PowerPoint</Application>
  <PresentationFormat>A3 297x420 mm</PresentationFormat>
  <Paragraphs>0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諭 熊坂</dc:creator>
  <cp:lastModifiedBy>諭 熊坂</cp:lastModifiedBy>
  <cp:revision>24</cp:revision>
  <dcterms:created xsi:type="dcterms:W3CDTF">2022-01-22T09:35:45Z</dcterms:created>
  <dcterms:modified xsi:type="dcterms:W3CDTF">2022-01-23T01:08:56Z</dcterms:modified>
</cp:coreProperties>
</file>