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212" y="3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A97A91-316C-43BB-8DAB-A15B3C4B1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3A27DF4-E133-4A28-A241-36C0258CA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45B8F1-0ED9-4B58-BA39-9779EFD6B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3BF1-444D-4D58-ADFF-1E5C65709A01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EDBFE5-EF56-4905-8E79-C557C1E9E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22D8CA-1CA8-435F-8FDF-A2D09CFF6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47B7-452C-4FF0-A984-59C7085C7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98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F9B83-AF00-4660-B428-812894E35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F8238D-76C8-403C-B015-1FAF8CC65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A1FB7D-E934-4551-86B6-4C12AE00D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3BF1-444D-4D58-ADFF-1E5C65709A01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5EED2D-8517-4A99-8839-65D7B440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D73228-084B-497B-803F-1CE7C44DA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47B7-452C-4FF0-A984-59C7085C7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270E4F0-917E-44D0-A35D-078D031522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79D6EA-CF08-4775-83D1-A8691248F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1C047D-450D-411A-8339-0E3ACCBDA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3BF1-444D-4D58-ADFF-1E5C65709A01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F88F43-AF68-437F-ADC7-F3B0DC145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4348D1-EC55-4464-838D-25780542C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47B7-452C-4FF0-A984-59C7085C7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58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D4AB93-D536-4177-BED8-8C82DA3C4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59FA5E-EB6F-4DC4-B594-E61F840D9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64D5B7-8B94-4CED-93D5-843F95E5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3BF1-444D-4D58-ADFF-1E5C65709A01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9B1586-3189-4590-B0C8-C4C58524F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78094C-5ABF-41EC-B9C5-A18EE57EB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47B7-452C-4FF0-A984-59C7085C7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01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63F0A5-966B-4037-AB76-068AFC459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AB5390-E75D-40B7-BF26-CADFD73A9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EAC79F-A76A-4618-9893-E03CC325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3BF1-444D-4D58-ADFF-1E5C65709A01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3AAE56-DED7-4AA0-99DC-763F10CD0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3F08D7-7526-4A3D-83A7-0105E982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47B7-452C-4FF0-A984-59C7085C7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5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04AF04-566C-4CD4-9433-BE6F0699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F459A5-5580-4303-8BB8-0FB348ADE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F30F2A4-1E1F-426B-BD83-5482A0CD3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DADA7F-CAA7-4C43-8535-E116FD2E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3BF1-444D-4D58-ADFF-1E5C65709A01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2BD58D-E682-475A-AD17-3712BB68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7102C4-816D-4954-B371-B8D309E1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47B7-452C-4FF0-A984-59C7085C7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23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44F287-558F-4BF2-B68D-A580CE3AE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53CBFF-EE92-49CF-A353-B8821CBA9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CA13C4-1410-4A8B-A4BB-BD28904C3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323C325-E84F-449B-9938-26E2C9699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D971B4-D51B-4759-B4D1-D2AEA2B288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5359A5C-C3FC-4114-8912-63C3B059F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3BF1-444D-4D58-ADFF-1E5C65709A01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A71A8DB-9F68-4F49-992C-137358B1F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5B145F-E9D9-4FAF-B04A-527BEF58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47B7-452C-4FF0-A984-59C7085C7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44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3FDAFC-F6E5-479B-98A2-B0C082C97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D01805-82DF-4BF7-9536-90E23F85A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3BF1-444D-4D58-ADFF-1E5C65709A01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BC4EF4-76E6-4124-8F25-50DF8538C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B2ADEAA-58B6-453D-AE96-7EA27211A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47B7-452C-4FF0-A984-59C7085C7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75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024CB61-9055-4857-9317-B7480DAF7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3BF1-444D-4D58-ADFF-1E5C65709A01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1D7C2F-8F2B-4325-97C8-0C11B4258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7997B9-1853-4998-B0AE-3C515FAD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47B7-452C-4FF0-A984-59C7085C7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54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DF83F-43CD-4040-83B1-1A05D6C91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742D82-6172-46BC-8F4C-6C30767E3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5FA218-A29E-426E-BAFD-DAB0D4755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DE7C00-F9C6-4F36-9D50-F5AE92ECE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3BF1-444D-4D58-ADFF-1E5C65709A01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63592A-3D95-4834-88C7-CA410002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22E40E-8604-42A5-A834-467AC8E63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47B7-452C-4FF0-A984-59C7085C7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28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58B3E7-826B-4FD2-AAE6-5BF145B32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3BE87B2-BF90-42B2-869E-21815AF06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61572D-8181-41F1-8BC2-89EC4CCDB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67A128-8793-406E-97F8-F52B9D00C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3BF1-444D-4D58-ADFF-1E5C65709A01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8DB90E-6D70-4BB0-AF2B-CF4E68896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B0E0EE-6B2E-47C2-A912-F069003F1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47B7-452C-4FF0-A984-59C7085C7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18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3D77539-2697-4CF9-8C25-22126A95A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855AA6-8B4F-47AF-9C3A-B0AA1A44D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5CB9E2-E5B8-4CBD-B6AB-00DE0C45E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53BF1-444D-4D58-ADFF-1E5C65709A01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618D12-DEC5-4A47-A165-1E98998F74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3AD987-02BC-4215-8651-9EB25FA37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147B7-452C-4FF0-A984-59C7085C7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2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背景パターン が含まれている画像&#10;&#10;自動的に生成された説明">
            <a:extLst>
              <a:ext uri="{FF2B5EF4-FFF2-40B4-BE49-F238E27FC236}">
                <a16:creationId xmlns:a16="http://schemas.microsoft.com/office/drawing/2014/main" id="{74F39AF5-8CF4-4E9E-A86D-E06C108BF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402" y="2061526"/>
            <a:ext cx="5799795" cy="4694874"/>
          </a:xfrm>
          <a:prstGeom prst="rect">
            <a:avLst/>
          </a:prstGeom>
        </p:spPr>
      </p:pic>
      <p:pic>
        <p:nvPicPr>
          <p:cNvPr id="7" name="図 6" descr="屋外のオブジェ が含まれている画像&#10;&#10;自動的に生成された説明">
            <a:extLst>
              <a:ext uri="{FF2B5EF4-FFF2-40B4-BE49-F238E27FC236}">
                <a16:creationId xmlns:a16="http://schemas.microsoft.com/office/drawing/2014/main" id="{3609837A-6048-4717-97BE-99D0433DA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1454150"/>
            <a:ext cx="4752099" cy="540385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B44E2A7-FA91-454D-BC23-5A6B63C2AD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200" y="1026170"/>
            <a:ext cx="3711786" cy="5920730"/>
          </a:xfrm>
          <a:prstGeom prst="rect">
            <a:avLst/>
          </a:prstGeom>
        </p:spPr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8B9B8C0-2089-4FD5-8F3E-05234995484C}"/>
              </a:ext>
            </a:extLst>
          </p:cNvPr>
          <p:cNvGrpSpPr/>
          <p:nvPr/>
        </p:nvGrpSpPr>
        <p:grpSpPr>
          <a:xfrm>
            <a:off x="0" y="0"/>
            <a:ext cx="1255161" cy="1268871"/>
            <a:chOff x="1849120" y="11262360"/>
            <a:chExt cx="1427480" cy="1443073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FF1359CD-E8EC-499B-9DE8-A50F7488EC27}"/>
                </a:ext>
              </a:extLst>
            </p:cNvPr>
            <p:cNvSpPr/>
            <p:nvPr/>
          </p:nvSpPr>
          <p:spPr>
            <a:xfrm>
              <a:off x="1849120" y="11262360"/>
              <a:ext cx="1427480" cy="1427480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6ED13B4C-30C1-4FEB-BB03-5A00F6781F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10536" y="11321719"/>
              <a:ext cx="1094167" cy="1057491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44E79F60-6FDD-4652-B3EF-2F9EAAB8AABD}"/>
                </a:ext>
              </a:extLst>
            </p:cNvPr>
            <p:cNvSpPr txBox="1"/>
            <p:nvPr/>
          </p:nvSpPr>
          <p:spPr>
            <a:xfrm>
              <a:off x="1919540" y="12285396"/>
              <a:ext cx="1300219" cy="4200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クジテレビ</a:t>
              </a:r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36F13E1-1284-4C1B-AAFA-BC9585401780}"/>
              </a:ext>
            </a:extLst>
          </p:cNvPr>
          <p:cNvSpPr txBox="1"/>
          <p:nvPr/>
        </p:nvSpPr>
        <p:spPr>
          <a:xfrm>
            <a:off x="2863453" y="0"/>
            <a:ext cx="646509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6600" spc="-300" dirty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今か、今以外か。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2E7A118-F9EF-41DF-8186-71FFA77F19BC}"/>
              </a:ext>
            </a:extLst>
          </p:cNvPr>
          <p:cNvSpPr txBox="1"/>
          <p:nvPr/>
        </p:nvSpPr>
        <p:spPr>
          <a:xfrm>
            <a:off x="411643" y="1262524"/>
            <a:ext cx="461665" cy="401648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lang="ja-JP" altLang="en-US" dirty="0">
                <a:solidFill>
                  <a:srgbClr val="FF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本当にそれは、「今」やるべきなのか</a:t>
            </a:r>
            <a:endParaRPr kumimoji="1" lang="ja-JP" altLang="en-US" dirty="0">
              <a:solidFill>
                <a:srgbClr val="FF0000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02E57D9-1788-47B7-9D81-417BEE76A332}"/>
              </a:ext>
            </a:extLst>
          </p:cNvPr>
          <p:cNvSpPr txBox="1"/>
          <p:nvPr/>
        </p:nvSpPr>
        <p:spPr>
          <a:xfrm>
            <a:off x="4246651" y="6375400"/>
            <a:ext cx="372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2022</a:t>
            </a:r>
            <a:r>
              <a:rPr lang="ja-JP" altLang="en-US" dirty="0">
                <a:solidFill>
                  <a:srgbClr val="FF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年</a:t>
            </a:r>
            <a:r>
              <a:rPr lang="en-US" altLang="ja-JP" dirty="0">
                <a:solidFill>
                  <a:srgbClr val="FF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5</a:t>
            </a:r>
            <a:r>
              <a:rPr lang="ja-JP" altLang="en-US" dirty="0">
                <a:solidFill>
                  <a:srgbClr val="FF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月</a:t>
            </a:r>
            <a:r>
              <a:rPr lang="en-US" altLang="ja-JP" dirty="0">
                <a:solidFill>
                  <a:srgbClr val="FF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5</a:t>
            </a:r>
            <a:r>
              <a:rPr lang="ja-JP" altLang="en-US" dirty="0">
                <a:solidFill>
                  <a:srgbClr val="FF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日　全国ロードショー</a:t>
            </a:r>
            <a:endParaRPr kumimoji="1" lang="ja-JP" altLang="en-US" dirty="0">
              <a:solidFill>
                <a:srgbClr val="FF0000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185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38971B-920A-4BC6-A2B4-F5B5FFE72395}"/>
              </a:ext>
            </a:extLst>
          </p:cNvPr>
          <p:cNvSpPr txBox="1"/>
          <p:nvPr/>
        </p:nvSpPr>
        <p:spPr>
          <a:xfrm>
            <a:off x="1460500" y="2476500"/>
            <a:ext cx="808426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今か、今以外か</a:t>
            </a:r>
          </a:p>
        </p:txBody>
      </p:sp>
    </p:spTree>
    <p:extLst>
      <p:ext uri="{BB962C8B-B14F-4D97-AF65-F5344CB8AC3E}">
        <p14:creationId xmlns:p14="http://schemas.microsoft.com/office/powerpoint/2010/main" val="2668704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2CB3A5-FA39-48D3-ADDD-F797BC4DCB68}"/>
              </a:ext>
            </a:extLst>
          </p:cNvPr>
          <p:cNvSpPr txBox="1"/>
          <p:nvPr/>
        </p:nvSpPr>
        <p:spPr>
          <a:xfrm>
            <a:off x="2870200" y="3429000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solidFill>
                  <a:srgbClr val="FF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本当にそれは、「今」やるべきなのか。</a:t>
            </a:r>
            <a:endParaRPr kumimoji="1" lang="ja-JP" altLang="en-US" dirty="0">
              <a:solidFill>
                <a:srgbClr val="FF0000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2400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49</Words>
  <Application>Microsoft Office PowerPoint</Application>
  <PresentationFormat>ワイド画面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HGP創英角ｺﾞｼｯｸUB</vt:lpstr>
      <vt:lpstr>HGS創英ﾌﾟﾚｾﾞﾝｽEB</vt:lpstr>
      <vt:lpstr>HG創英ﾌﾟﾚｾﾞﾝｽEB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</cp:revision>
  <dcterms:created xsi:type="dcterms:W3CDTF">2022-01-18T11:33:01Z</dcterms:created>
  <dcterms:modified xsi:type="dcterms:W3CDTF">2022-01-18T11:54:04Z</dcterms:modified>
</cp:coreProperties>
</file>