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2" r:id="rId4"/>
    <p:sldId id="260" r:id="rId5"/>
    <p:sldId id="258" r:id="rId6"/>
    <p:sldId id="256" r:id="rId7"/>
    <p:sldId id="257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472C4"/>
    <a:srgbClr val="E0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860" y="2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15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5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45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61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5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43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84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6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0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33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39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B47D-A812-4D9C-A516-A6AC7790D02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BE66-9967-4D10-A49F-2EAE2ECE3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42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木村文乃：ミズバショウの浴衣×水色帯で涼やかに - 毎日キレイ" hidden="1">
            <a:extLst>
              <a:ext uri="{FF2B5EF4-FFF2-40B4-BE49-F238E27FC236}">
                <a16:creationId xmlns:a16="http://schemas.microsoft.com/office/drawing/2014/main" id="{F81F1D9F-EF93-4EA8-87D8-C3F886B7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601200" cy="123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DBA2BF94-35F4-46B7-83EB-479CBCFCE5D3}"/>
              </a:ext>
            </a:extLst>
          </p:cNvPr>
          <p:cNvSpPr/>
          <p:nvPr/>
        </p:nvSpPr>
        <p:spPr>
          <a:xfrm>
            <a:off x="4422404" y="3020964"/>
            <a:ext cx="442458" cy="66067"/>
          </a:xfrm>
          <a:custGeom>
            <a:avLst/>
            <a:gdLst>
              <a:gd name="connsiteX0" fmla="*/ 3546 w 442458"/>
              <a:gd name="connsiteY0" fmla="*/ 65136 h 66067"/>
              <a:gd name="connsiteX1" fmla="*/ 151184 w 442458"/>
              <a:gd name="connsiteY1" fmla="*/ 7986 h 66067"/>
              <a:gd name="connsiteX2" fmla="*/ 424234 w 442458"/>
              <a:gd name="connsiteY2" fmla="*/ 63549 h 66067"/>
              <a:gd name="connsiteX3" fmla="*/ 403596 w 442458"/>
              <a:gd name="connsiteY3" fmla="*/ 50849 h 66067"/>
              <a:gd name="connsiteX4" fmla="*/ 294059 w 442458"/>
              <a:gd name="connsiteY4" fmla="*/ 49 h 66067"/>
              <a:gd name="connsiteX5" fmla="*/ 3546 w 442458"/>
              <a:gd name="connsiteY5" fmla="*/ 65136 h 6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458" h="66067">
                <a:moveTo>
                  <a:pt x="3546" y="65136"/>
                </a:moveTo>
                <a:cubicBezTo>
                  <a:pt x="-20266" y="66459"/>
                  <a:pt x="81069" y="8250"/>
                  <a:pt x="151184" y="7986"/>
                </a:cubicBezTo>
                <a:cubicBezTo>
                  <a:pt x="221299" y="7722"/>
                  <a:pt x="382165" y="56405"/>
                  <a:pt x="424234" y="63549"/>
                </a:cubicBezTo>
                <a:cubicBezTo>
                  <a:pt x="466303" y="70693"/>
                  <a:pt x="425292" y="61432"/>
                  <a:pt x="403596" y="50849"/>
                </a:cubicBezTo>
                <a:cubicBezTo>
                  <a:pt x="381900" y="40266"/>
                  <a:pt x="355707" y="2166"/>
                  <a:pt x="294059" y="49"/>
                </a:cubicBezTo>
                <a:cubicBezTo>
                  <a:pt x="232411" y="-2068"/>
                  <a:pt x="27358" y="63813"/>
                  <a:pt x="3546" y="65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048DCCE4-9DC0-4730-AF94-38E2FC31BB1A}"/>
              </a:ext>
            </a:extLst>
          </p:cNvPr>
          <p:cNvSpPr/>
          <p:nvPr/>
        </p:nvSpPr>
        <p:spPr>
          <a:xfrm>
            <a:off x="4285795" y="3019280"/>
            <a:ext cx="636443" cy="182288"/>
          </a:xfrm>
          <a:custGeom>
            <a:avLst/>
            <a:gdLst>
              <a:gd name="connsiteX0" fmla="*/ 629105 w 636443"/>
              <a:gd name="connsiteY0" fmla="*/ 177945 h 182288"/>
              <a:gd name="connsiteX1" fmla="*/ 381455 w 636443"/>
              <a:gd name="connsiteY1" fmla="*/ 65233 h 182288"/>
              <a:gd name="connsiteX2" fmla="*/ 317955 w 636443"/>
              <a:gd name="connsiteY2" fmla="*/ 60470 h 182288"/>
              <a:gd name="connsiteX3" fmla="*/ 284618 w 636443"/>
              <a:gd name="connsiteY3" fmla="*/ 35070 h 182288"/>
              <a:gd name="connsiteX4" fmla="*/ 283030 w 636443"/>
              <a:gd name="connsiteY4" fmla="*/ 68408 h 182288"/>
              <a:gd name="connsiteX5" fmla="*/ 270330 w 636443"/>
              <a:gd name="connsiteY5" fmla="*/ 60470 h 182288"/>
              <a:gd name="connsiteX6" fmla="*/ 259218 w 636443"/>
              <a:gd name="connsiteY6" fmla="*/ 81108 h 182288"/>
              <a:gd name="connsiteX7" fmla="*/ 238580 w 636443"/>
              <a:gd name="connsiteY7" fmla="*/ 66820 h 182288"/>
              <a:gd name="connsiteX8" fmla="*/ 224293 w 636443"/>
              <a:gd name="connsiteY8" fmla="*/ 65233 h 182288"/>
              <a:gd name="connsiteX9" fmla="*/ 211593 w 636443"/>
              <a:gd name="connsiteY9" fmla="*/ 58883 h 182288"/>
              <a:gd name="connsiteX10" fmla="*/ 210005 w 636443"/>
              <a:gd name="connsiteY10" fmla="*/ 79520 h 182288"/>
              <a:gd name="connsiteX11" fmla="*/ 178255 w 636443"/>
              <a:gd name="connsiteY11" fmla="*/ 68408 h 182288"/>
              <a:gd name="connsiteX12" fmla="*/ 92530 w 636443"/>
              <a:gd name="connsiteY12" fmla="*/ 145 h 182288"/>
              <a:gd name="connsiteX13" fmla="*/ 171905 w 636443"/>
              <a:gd name="connsiteY13" fmla="*/ 89045 h 182288"/>
              <a:gd name="connsiteX14" fmla="*/ 98880 w 636443"/>
              <a:gd name="connsiteY14" fmla="*/ 101745 h 182288"/>
              <a:gd name="connsiteX15" fmla="*/ 455 w 636443"/>
              <a:gd name="connsiteY15" fmla="*/ 103333 h 182288"/>
              <a:gd name="connsiteX16" fmla="*/ 63955 w 636443"/>
              <a:gd name="connsiteY16" fmla="*/ 109683 h 182288"/>
              <a:gd name="connsiteX17" fmla="*/ 106818 w 636443"/>
              <a:gd name="connsiteY17" fmla="*/ 155720 h 182288"/>
              <a:gd name="connsiteX18" fmla="*/ 146505 w 636443"/>
              <a:gd name="connsiteY18" fmla="*/ 120795 h 182288"/>
              <a:gd name="connsiteX19" fmla="*/ 129043 w 636443"/>
              <a:gd name="connsiteY19" fmla="*/ 166833 h 182288"/>
              <a:gd name="connsiteX20" fmla="*/ 151268 w 636443"/>
              <a:gd name="connsiteY20" fmla="*/ 136670 h 182288"/>
              <a:gd name="connsiteX21" fmla="*/ 217943 w 636443"/>
              <a:gd name="connsiteY21" fmla="*/ 104920 h 182288"/>
              <a:gd name="connsiteX22" fmla="*/ 303668 w 636443"/>
              <a:gd name="connsiteY22" fmla="*/ 95395 h 182288"/>
              <a:gd name="connsiteX23" fmla="*/ 376693 w 636443"/>
              <a:gd name="connsiteY23" fmla="*/ 92220 h 182288"/>
              <a:gd name="connsiteX24" fmla="*/ 410030 w 636443"/>
              <a:gd name="connsiteY24" fmla="*/ 95395 h 182288"/>
              <a:gd name="connsiteX25" fmla="*/ 459243 w 636443"/>
              <a:gd name="connsiteY25" fmla="*/ 120795 h 182288"/>
              <a:gd name="connsiteX26" fmla="*/ 494168 w 636443"/>
              <a:gd name="connsiteY26" fmla="*/ 135083 h 182288"/>
              <a:gd name="connsiteX27" fmla="*/ 535443 w 636443"/>
              <a:gd name="connsiteY27" fmla="*/ 158895 h 182288"/>
              <a:gd name="connsiteX28" fmla="*/ 567193 w 636443"/>
              <a:gd name="connsiteY28" fmla="*/ 158895 h 182288"/>
              <a:gd name="connsiteX29" fmla="*/ 629105 w 636443"/>
              <a:gd name="connsiteY29" fmla="*/ 177945 h 18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6443" h="182288">
                <a:moveTo>
                  <a:pt x="629105" y="177945"/>
                </a:moveTo>
                <a:cubicBezTo>
                  <a:pt x="598149" y="162335"/>
                  <a:pt x="433313" y="84812"/>
                  <a:pt x="381455" y="65233"/>
                </a:cubicBezTo>
                <a:cubicBezTo>
                  <a:pt x="329597" y="45654"/>
                  <a:pt x="334094" y="65497"/>
                  <a:pt x="317955" y="60470"/>
                </a:cubicBezTo>
                <a:cubicBezTo>
                  <a:pt x="301816" y="55443"/>
                  <a:pt x="290439" y="33747"/>
                  <a:pt x="284618" y="35070"/>
                </a:cubicBezTo>
                <a:cubicBezTo>
                  <a:pt x="278797" y="36393"/>
                  <a:pt x="285411" y="64175"/>
                  <a:pt x="283030" y="68408"/>
                </a:cubicBezTo>
                <a:cubicBezTo>
                  <a:pt x="280649" y="72641"/>
                  <a:pt x="274299" y="58353"/>
                  <a:pt x="270330" y="60470"/>
                </a:cubicBezTo>
                <a:cubicBezTo>
                  <a:pt x="266361" y="62587"/>
                  <a:pt x="264509" y="80050"/>
                  <a:pt x="259218" y="81108"/>
                </a:cubicBezTo>
                <a:cubicBezTo>
                  <a:pt x="253927" y="82166"/>
                  <a:pt x="244401" y="69466"/>
                  <a:pt x="238580" y="66820"/>
                </a:cubicBezTo>
                <a:cubicBezTo>
                  <a:pt x="232759" y="64174"/>
                  <a:pt x="228791" y="66556"/>
                  <a:pt x="224293" y="65233"/>
                </a:cubicBezTo>
                <a:cubicBezTo>
                  <a:pt x="219795" y="63910"/>
                  <a:pt x="213974" y="56502"/>
                  <a:pt x="211593" y="58883"/>
                </a:cubicBezTo>
                <a:cubicBezTo>
                  <a:pt x="209212" y="61264"/>
                  <a:pt x="215561" y="77933"/>
                  <a:pt x="210005" y="79520"/>
                </a:cubicBezTo>
                <a:cubicBezTo>
                  <a:pt x="204449" y="81107"/>
                  <a:pt x="197834" y="81637"/>
                  <a:pt x="178255" y="68408"/>
                </a:cubicBezTo>
                <a:cubicBezTo>
                  <a:pt x="158676" y="55179"/>
                  <a:pt x="93588" y="-3294"/>
                  <a:pt x="92530" y="145"/>
                </a:cubicBezTo>
                <a:cubicBezTo>
                  <a:pt x="91472" y="3584"/>
                  <a:pt x="170847" y="72112"/>
                  <a:pt x="171905" y="89045"/>
                </a:cubicBezTo>
                <a:cubicBezTo>
                  <a:pt x="172963" y="105978"/>
                  <a:pt x="127455" y="99364"/>
                  <a:pt x="98880" y="101745"/>
                </a:cubicBezTo>
                <a:cubicBezTo>
                  <a:pt x="70305" y="104126"/>
                  <a:pt x="6276" y="102010"/>
                  <a:pt x="455" y="103333"/>
                </a:cubicBezTo>
                <a:cubicBezTo>
                  <a:pt x="-5366" y="104656"/>
                  <a:pt x="46228" y="100952"/>
                  <a:pt x="63955" y="109683"/>
                </a:cubicBezTo>
                <a:cubicBezTo>
                  <a:pt x="81682" y="118414"/>
                  <a:pt x="93060" y="153868"/>
                  <a:pt x="106818" y="155720"/>
                </a:cubicBezTo>
                <a:cubicBezTo>
                  <a:pt x="120576" y="157572"/>
                  <a:pt x="142801" y="118943"/>
                  <a:pt x="146505" y="120795"/>
                </a:cubicBezTo>
                <a:cubicBezTo>
                  <a:pt x="150209" y="122647"/>
                  <a:pt x="128249" y="164187"/>
                  <a:pt x="129043" y="166833"/>
                </a:cubicBezTo>
                <a:cubicBezTo>
                  <a:pt x="129837" y="169479"/>
                  <a:pt x="136451" y="146989"/>
                  <a:pt x="151268" y="136670"/>
                </a:cubicBezTo>
                <a:cubicBezTo>
                  <a:pt x="166085" y="126351"/>
                  <a:pt x="192543" y="111799"/>
                  <a:pt x="217943" y="104920"/>
                </a:cubicBezTo>
                <a:cubicBezTo>
                  <a:pt x="243343" y="98041"/>
                  <a:pt x="277210" y="97512"/>
                  <a:pt x="303668" y="95395"/>
                </a:cubicBezTo>
                <a:cubicBezTo>
                  <a:pt x="330126" y="93278"/>
                  <a:pt x="358966" y="92220"/>
                  <a:pt x="376693" y="92220"/>
                </a:cubicBezTo>
                <a:cubicBezTo>
                  <a:pt x="394420" y="92220"/>
                  <a:pt x="396272" y="90633"/>
                  <a:pt x="410030" y="95395"/>
                </a:cubicBezTo>
                <a:cubicBezTo>
                  <a:pt x="423788" y="100157"/>
                  <a:pt x="445220" y="114180"/>
                  <a:pt x="459243" y="120795"/>
                </a:cubicBezTo>
                <a:cubicBezTo>
                  <a:pt x="473266" y="127410"/>
                  <a:pt x="481468" y="128733"/>
                  <a:pt x="494168" y="135083"/>
                </a:cubicBezTo>
                <a:cubicBezTo>
                  <a:pt x="506868" y="141433"/>
                  <a:pt x="523272" y="154926"/>
                  <a:pt x="535443" y="158895"/>
                </a:cubicBezTo>
                <a:cubicBezTo>
                  <a:pt x="547614" y="162864"/>
                  <a:pt x="550260" y="155455"/>
                  <a:pt x="567193" y="158895"/>
                </a:cubicBezTo>
                <a:cubicBezTo>
                  <a:pt x="584126" y="162335"/>
                  <a:pt x="660061" y="193555"/>
                  <a:pt x="629105" y="177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34CFB589-F070-45B2-A3E9-9B7EC52A76EF}"/>
              </a:ext>
            </a:extLst>
          </p:cNvPr>
          <p:cNvSpPr/>
          <p:nvPr/>
        </p:nvSpPr>
        <p:spPr>
          <a:xfrm>
            <a:off x="4335145" y="3144836"/>
            <a:ext cx="136359" cy="219447"/>
          </a:xfrm>
          <a:custGeom>
            <a:avLst/>
            <a:gdLst>
              <a:gd name="connsiteX0" fmla="*/ 135255 w 136359"/>
              <a:gd name="connsiteY0" fmla="*/ 2 h 219447"/>
              <a:gd name="connsiteX1" fmla="*/ 95568 w 136359"/>
              <a:gd name="connsiteY1" fmla="*/ 112714 h 219447"/>
              <a:gd name="connsiteX2" fmla="*/ 62230 w 136359"/>
              <a:gd name="connsiteY2" fmla="*/ 147639 h 219447"/>
              <a:gd name="connsiteX3" fmla="*/ 318 w 136359"/>
              <a:gd name="connsiteY3" fmla="*/ 219077 h 219447"/>
              <a:gd name="connsiteX4" fmla="*/ 41593 w 136359"/>
              <a:gd name="connsiteY4" fmla="*/ 173039 h 219447"/>
              <a:gd name="connsiteX5" fmla="*/ 117793 w 136359"/>
              <a:gd name="connsiteY5" fmla="*/ 115889 h 219447"/>
              <a:gd name="connsiteX6" fmla="*/ 135255 w 136359"/>
              <a:gd name="connsiteY6" fmla="*/ 2 h 21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359" h="219447">
                <a:moveTo>
                  <a:pt x="135255" y="2"/>
                </a:moveTo>
                <a:cubicBezTo>
                  <a:pt x="131551" y="-527"/>
                  <a:pt x="107739" y="88108"/>
                  <a:pt x="95568" y="112714"/>
                </a:cubicBezTo>
                <a:cubicBezTo>
                  <a:pt x="83397" y="137320"/>
                  <a:pt x="78105" y="129912"/>
                  <a:pt x="62230" y="147639"/>
                </a:cubicBezTo>
                <a:cubicBezTo>
                  <a:pt x="46355" y="165366"/>
                  <a:pt x="3757" y="214844"/>
                  <a:pt x="318" y="219077"/>
                </a:cubicBezTo>
                <a:cubicBezTo>
                  <a:pt x="-3121" y="223310"/>
                  <a:pt x="22014" y="190237"/>
                  <a:pt x="41593" y="173039"/>
                </a:cubicBezTo>
                <a:cubicBezTo>
                  <a:pt x="61172" y="155841"/>
                  <a:pt x="102183" y="141289"/>
                  <a:pt x="117793" y="115889"/>
                </a:cubicBezTo>
                <a:cubicBezTo>
                  <a:pt x="133403" y="90489"/>
                  <a:pt x="138959" y="531"/>
                  <a:pt x="13525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6088499-421B-429D-98EB-246C0C0D9B45}"/>
              </a:ext>
            </a:extLst>
          </p:cNvPr>
          <p:cNvSpPr/>
          <p:nvPr/>
        </p:nvSpPr>
        <p:spPr>
          <a:xfrm>
            <a:off x="4315408" y="3123318"/>
            <a:ext cx="107036" cy="258162"/>
          </a:xfrm>
          <a:custGeom>
            <a:avLst/>
            <a:gdLst>
              <a:gd name="connsiteX0" fmla="*/ 29580 w 107036"/>
              <a:gd name="connsiteY0" fmla="*/ 882 h 258162"/>
              <a:gd name="connsiteX1" fmla="*/ 97842 w 107036"/>
              <a:gd name="connsiteY1" fmla="*/ 69145 h 258162"/>
              <a:gd name="connsiteX2" fmla="*/ 67680 w 107036"/>
              <a:gd name="connsiteY2" fmla="*/ 134232 h 258162"/>
              <a:gd name="connsiteX3" fmla="*/ 8942 w 107036"/>
              <a:gd name="connsiteY3" fmla="*/ 202495 h 258162"/>
              <a:gd name="connsiteX4" fmla="*/ 1005 w 107036"/>
              <a:gd name="connsiteY4" fmla="*/ 258057 h 258162"/>
              <a:gd name="connsiteX5" fmla="*/ 16880 w 107036"/>
              <a:gd name="connsiteY5" fmla="*/ 215195 h 258162"/>
              <a:gd name="connsiteX6" fmla="*/ 53392 w 107036"/>
              <a:gd name="connsiteY6" fmla="*/ 169157 h 258162"/>
              <a:gd name="connsiteX7" fmla="*/ 105780 w 107036"/>
              <a:gd name="connsiteY7" fmla="*/ 107245 h 258162"/>
              <a:gd name="connsiteX8" fmla="*/ 88317 w 107036"/>
              <a:gd name="connsiteY8" fmla="*/ 34220 h 258162"/>
              <a:gd name="connsiteX9" fmla="*/ 29580 w 107036"/>
              <a:gd name="connsiteY9" fmla="*/ 882 h 2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036" h="258162">
                <a:moveTo>
                  <a:pt x="29580" y="882"/>
                </a:moveTo>
                <a:cubicBezTo>
                  <a:pt x="31168" y="6703"/>
                  <a:pt x="91492" y="46920"/>
                  <a:pt x="97842" y="69145"/>
                </a:cubicBezTo>
                <a:cubicBezTo>
                  <a:pt x="104192" y="91370"/>
                  <a:pt x="82497" y="112007"/>
                  <a:pt x="67680" y="134232"/>
                </a:cubicBezTo>
                <a:cubicBezTo>
                  <a:pt x="52863" y="156457"/>
                  <a:pt x="20054" y="181858"/>
                  <a:pt x="8942" y="202495"/>
                </a:cubicBezTo>
                <a:cubicBezTo>
                  <a:pt x="-2170" y="223132"/>
                  <a:pt x="-318" y="255940"/>
                  <a:pt x="1005" y="258057"/>
                </a:cubicBezTo>
                <a:cubicBezTo>
                  <a:pt x="2328" y="260174"/>
                  <a:pt x="8149" y="230012"/>
                  <a:pt x="16880" y="215195"/>
                </a:cubicBezTo>
                <a:cubicBezTo>
                  <a:pt x="25611" y="200378"/>
                  <a:pt x="38575" y="187149"/>
                  <a:pt x="53392" y="169157"/>
                </a:cubicBezTo>
                <a:cubicBezTo>
                  <a:pt x="68209" y="151165"/>
                  <a:pt x="99959" y="129734"/>
                  <a:pt x="105780" y="107245"/>
                </a:cubicBezTo>
                <a:cubicBezTo>
                  <a:pt x="111601" y="84756"/>
                  <a:pt x="95725" y="49037"/>
                  <a:pt x="88317" y="34220"/>
                </a:cubicBezTo>
                <a:cubicBezTo>
                  <a:pt x="80909" y="19403"/>
                  <a:pt x="27992" y="-4939"/>
                  <a:pt x="29580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301185D-4E1A-47EF-BAFF-0CE46B4814CE}"/>
              </a:ext>
            </a:extLst>
          </p:cNvPr>
          <p:cNvSpPr/>
          <p:nvPr/>
        </p:nvSpPr>
        <p:spPr>
          <a:xfrm>
            <a:off x="4332287" y="3206552"/>
            <a:ext cx="592151" cy="179609"/>
          </a:xfrm>
          <a:custGeom>
            <a:avLst/>
            <a:gdLst>
              <a:gd name="connsiteX0" fmla="*/ 1 w 592151"/>
              <a:gd name="connsiteY0" fmla="*/ 179586 h 179609"/>
              <a:gd name="connsiteX1" fmla="*/ 174626 w 592151"/>
              <a:gd name="connsiteY1" fmla="*/ 116086 h 179609"/>
              <a:gd name="connsiteX2" fmla="*/ 247651 w 592151"/>
              <a:gd name="connsiteY2" fmla="*/ 119261 h 179609"/>
              <a:gd name="connsiteX3" fmla="*/ 290513 w 592151"/>
              <a:gd name="connsiteY3" fmla="*/ 125611 h 179609"/>
              <a:gd name="connsiteX4" fmla="*/ 354013 w 592151"/>
              <a:gd name="connsiteY4" fmla="*/ 103386 h 179609"/>
              <a:gd name="connsiteX5" fmla="*/ 433388 w 592151"/>
              <a:gd name="connsiteY5" fmla="*/ 104973 h 179609"/>
              <a:gd name="connsiteX6" fmla="*/ 531813 w 592151"/>
              <a:gd name="connsiteY6" fmla="*/ 65286 h 179609"/>
              <a:gd name="connsiteX7" fmla="*/ 592138 w 592151"/>
              <a:gd name="connsiteY7" fmla="*/ 198 h 179609"/>
              <a:gd name="connsiteX8" fmla="*/ 527051 w 592151"/>
              <a:gd name="connsiteY8" fmla="*/ 46236 h 179609"/>
              <a:gd name="connsiteX9" fmla="*/ 395288 w 592151"/>
              <a:gd name="connsiteY9" fmla="*/ 81161 h 179609"/>
              <a:gd name="connsiteX10" fmla="*/ 171451 w 592151"/>
              <a:gd name="connsiteY10" fmla="*/ 108148 h 179609"/>
              <a:gd name="connsiteX11" fmla="*/ 1 w 592151"/>
              <a:gd name="connsiteY11" fmla="*/ 179586 h 17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2151" h="179609">
                <a:moveTo>
                  <a:pt x="1" y="179586"/>
                </a:moveTo>
                <a:cubicBezTo>
                  <a:pt x="530" y="180909"/>
                  <a:pt x="133351" y="126140"/>
                  <a:pt x="174626" y="116086"/>
                </a:cubicBezTo>
                <a:cubicBezTo>
                  <a:pt x="215901" y="106032"/>
                  <a:pt x="228337" y="117674"/>
                  <a:pt x="247651" y="119261"/>
                </a:cubicBezTo>
                <a:cubicBezTo>
                  <a:pt x="266965" y="120848"/>
                  <a:pt x="272786" y="128257"/>
                  <a:pt x="290513" y="125611"/>
                </a:cubicBezTo>
                <a:cubicBezTo>
                  <a:pt x="308240" y="122965"/>
                  <a:pt x="330201" y="106826"/>
                  <a:pt x="354013" y="103386"/>
                </a:cubicBezTo>
                <a:cubicBezTo>
                  <a:pt x="377825" y="99946"/>
                  <a:pt x="403755" y="111323"/>
                  <a:pt x="433388" y="104973"/>
                </a:cubicBezTo>
                <a:cubicBezTo>
                  <a:pt x="463021" y="98623"/>
                  <a:pt x="505355" y="82749"/>
                  <a:pt x="531813" y="65286"/>
                </a:cubicBezTo>
                <a:cubicBezTo>
                  <a:pt x="558271" y="47823"/>
                  <a:pt x="592932" y="3373"/>
                  <a:pt x="592138" y="198"/>
                </a:cubicBezTo>
                <a:cubicBezTo>
                  <a:pt x="591344" y="-2977"/>
                  <a:pt x="559859" y="32742"/>
                  <a:pt x="527051" y="46236"/>
                </a:cubicBezTo>
                <a:cubicBezTo>
                  <a:pt x="494243" y="59730"/>
                  <a:pt x="454555" y="70842"/>
                  <a:pt x="395288" y="81161"/>
                </a:cubicBezTo>
                <a:cubicBezTo>
                  <a:pt x="336021" y="91480"/>
                  <a:pt x="237332" y="94919"/>
                  <a:pt x="171451" y="108148"/>
                </a:cubicBezTo>
                <a:cubicBezTo>
                  <a:pt x="105570" y="121377"/>
                  <a:pt x="-528" y="178263"/>
                  <a:pt x="1" y="179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FB2EF90-8EA1-49C0-AD2A-94B24DDAF8A6}"/>
              </a:ext>
            </a:extLst>
          </p:cNvPr>
          <p:cNvSpPr/>
          <p:nvPr/>
        </p:nvSpPr>
        <p:spPr>
          <a:xfrm>
            <a:off x="4687760" y="3166706"/>
            <a:ext cx="190793" cy="109919"/>
          </a:xfrm>
          <a:custGeom>
            <a:avLst/>
            <a:gdLst>
              <a:gd name="connsiteX0" fmla="*/ 141415 w 190793"/>
              <a:gd name="connsiteY0" fmla="*/ 357 h 109919"/>
              <a:gd name="connsiteX1" fmla="*/ 190628 w 190793"/>
              <a:gd name="connsiteY1" fmla="*/ 52744 h 109919"/>
              <a:gd name="connsiteX2" fmla="*/ 154115 w 190793"/>
              <a:gd name="connsiteY2" fmla="*/ 78144 h 109919"/>
              <a:gd name="connsiteX3" fmla="*/ 69978 w 190793"/>
              <a:gd name="connsiteY3" fmla="*/ 97194 h 109919"/>
              <a:gd name="connsiteX4" fmla="*/ 128 w 190793"/>
              <a:gd name="connsiteY4" fmla="*/ 109894 h 109919"/>
              <a:gd name="connsiteX5" fmla="*/ 87440 w 190793"/>
              <a:gd name="connsiteY5" fmla="*/ 94019 h 109919"/>
              <a:gd name="connsiteX6" fmla="*/ 187453 w 190793"/>
              <a:gd name="connsiteY6" fmla="*/ 81319 h 109919"/>
              <a:gd name="connsiteX7" fmla="*/ 141415 w 190793"/>
              <a:gd name="connsiteY7" fmla="*/ 357 h 10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793" h="109919">
                <a:moveTo>
                  <a:pt x="141415" y="357"/>
                </a:moveTo>
                <a:cubicBezTo>
                  <a:pt x="141944" y="-4406"/>
                  <a:pt x="188511" y="39779"/>
                  <a:pt x="190628" y="52744"/>
                </a:cubicBezTo>
                <a:cubicBezTo>
                  <a:pt x="192745" y="65709"/>
                  <a:pt x="174223" y="70736"/>
                  <a:pt x="154115" y="78144"/>
                </a:cubicBezTo>
                <a:cubicBezTo>
                  <a:pt x="134007" y="85552"/>
                  <a:pt x="95642" y="91902"/>
                  <a:pt x="69978" y="97194"/>
                </a:cubicBezTo>
                <a:cubicBezTo>
                  <a:pt x="44314" y="102486"/>
                  <a:pt x="-2782" y="110423"/>
                  <a:pt x="128" y="109894"/>
                </a:cubicBezTo>
                <a:cubicBezTo>
                  <a:pt x="3038" y="109365"/>
                  <a:pt x="56219" y="98781"/>
                  <a:pt x="87440" y="94019"/>
                </a:cubicBezTo>
                <a:cubicBezTo>
                  <a:pt x="118661" y="89257"/>
                  <a:pt x="176076" y="92167"/>
                  <a:pt x="187453" y="81319"/>
                </a:cubicBezTo>
                <a:cubicBezTo>
                  <a:pt x="198830" y="70471"/>
                  <a:pt x="140886" y="5120"/>
                  <a:pt x="141415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4339B25C-F090-40CD-A3F5-FBB663E5C4FA}"/>
              </a:ext>
            </a:extLst>
          </p:cNvPr>
          <p:cNvSpPr/>
          <p:nvPr/>
        </p:nvSpPr>
        <p:spPr>
          <a:xfrm>
            <a:off x="4386188" y="3236908"/>
            <a:ext cx="273148" cy="76315"/>
          </a:xfrm>
          <a:custGeom>
            <a:avLst/>
            <a:gdLst>
              <a:gd name="connsiteX0" fmla="*/ 273125 w 273148"/>
              <a:gd name="connsiteY0" fmla="*/ 41280 h 76315"/>
              <a:gd name="connsiteX1" fmla="*/ 149300 w 273148"/>
              <a:gd name="connsiteY1" fmla="*/ 66680 h 76315"/>
              <a:gd name="connsiteX2" fmla="*/ 69925 w 273148"/>
              <a:gd name="connsiteY2" fmla="*/ 63505 h 76315"/>
              <a:gd name="connsiteX3" fmla="*/ 58812 w 273148"/>
              <a:gd name="connsiteY3" fmla="*/ 47630 h 76315"/>
              <a:gd name="connsiteX4" fmla="*/ 73100 w 273148"/>
              <a:gd name="connsiteY4" fmla="*/ 5 h 76315"/>
              <a:gd name="connsiteX5" fmla="*/ 42937 w 273148"/>
              <a:gd name="connsiteY5" fmla="*/ 50805 h 76315"/>
              <a:gd name="connsiteX6" fmla="*/ 75 w 273148"/>
              <a:gd name="connsiteY6" fmla="*/ 73030 h 76315"/>
              <a:gd name="connsiteX7" fmla="*/ 54050 w 273148"/>
              <a:gd name="connsiteY7" fmla="*/ 69855 h 76315"/>
              <a:gd name="connsiteX8" fmla="*/ 158825 w 273148"/>
              <a:gd name="connsiteY8" fmla="*/ 76205 h 76315"/>
              <a:gd name="connsiteX9" fmla="*/ 273125 w 273148"/>
              <a:gd name="connsiteY9" fmla="*/ 41280 h 7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48" h="76315">
                <a:moveTo>
                  <a:pt x="273125" y="41280"/>
                </a:moveTo>
                <a:cubicBezTo>
                  <a:pt x="271538" y="39693"/>
                  <a:pt x="183167" y="62976"/>
                  <a:pt x="149300" y="66680"/>
                </a:cubicBezTo>
                <a:cubicBezTo>
                  <a:pt x="115433" y="70384"/>
                  <a:pt x="85006" y="66680"/>
                  <a:pt x="69925" y="63505"/>
                </a:cubicBezTo>
                <a:cubicBezTo>
                  <a:pt x="54844" y="60330"/>
                  <a:pt x="58283" y="58213"/>
                  <a:pt x="58812" y="47630"/>
                </a:cubicBezTo>
                <a:cubicBezTo>
                  <a:pt x="59341" y="37047"/>
                  <a:pt x="75746" y="-524"/>
                  <a:pt x="73100" y="5"/>
                </a:cubicBezTo>
                <a:cubicBezTo>
                  <a:pt x="70454" y="534"/>
                  <a:pt x="55108" y="38634"/>
                  <a:pt x="42937" y="50805"/>
                </a:cubicBezTo>
                <a:cubicBezTo>
                  <a:pt x="30766" y="62976"/>
                  <a:pt x="-1777" y="69855"/>
                  <a:pt x="75" y="73030"/>
                </a:cubicBezTo>
                <a:cubicBezTo>
                  <a:pt x="1927" y="76205"/>
                  <a:pt x="27592" y="69326"/>
                  <a:pt x="54050" y="69855"/>
                </a:cubicBezTo>
                <a:cubicBezTo>
                  <a:pt x="80508" y="70384"/>
                  <a:pt x="122577" y="77263"/>
                  <a:pt x="158825" y="76205"/>
                </a:cubicBezTo>
                <a:cubicBezTo>
                  <a:pt x="195073" y="75147"/>
                  <a:pt x="274712" y="42867"/>
                  <a:pt x="273125" y="4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4BFB411-B5B6-4584-B580-C97F5000A269}"/>
              </a:ext>
            </a:extLst>
          </p:cNvPr>
          <p:cNvSpPr/>
          <p:nvPr/>
        </p:nvSpPr>
        <p:spPr>
          <a:xfrm>
            <a:off x="4496983" y="3102636"/>
            <a:ext cx="251329" cy="209020"/>
          </a:xfrm>
          <a:custGeom>
            <a:avLst/>
            <a:gdLst>
              <a:gd name="connsiteX0" fmla="*/ 241704 w 251329"/>
              <a:gd name="connsiteY0" fmla="*/ 178727 h 209020"/>
              <a:gd name="connsiteX1" fmla="*/ 78192 w 251329"/>
              <a:gd name="connsiteY1" fmla="*/ 205715 h 209020"/>
              <a:gd name="connsiteX2" fmla="*/ 8342 w 251329"/>
              <a:gd name="connsiteY2" fmla="*/ 199365 h 209020"/>
              <a:gd name="connsiteX3" fmla="*/ 1992 w 251329"/>
              <a:gd name="connsiteY3" fmla="*/ 123165 h 209020"/>
              <a:gd name="connsiteX4" fmla="*/ 14692 w 251329"/>
              <a:gd name="connsiteY4" fmla="*/ 34265 h 209020"/>
              <a:gd name="connsiteX5" fmla="*/ 68667 w 251329"/>
              <a:gd name="connsiteY5" fmla="*/ 8865 h 209020"/>
              <a:gd name="connsiteX6" fmla="*/ 214717 w 251329"/>
              <a:gd name="connsiteY6" fmla="*/ 927 h 209020"/>
              <a:gd name="connsiteX7" fmla="*/ 248054 w 251329"/>
              <a:gd name="connsiteY7" fmla="*/ 27915 h 209020"/>
              <a:gd name="connsiteX8" fmla="*/ 243292 w 251329"/>
              <a:gd name="connsiteY8" fmla="*/ 51727 h 209020"/>
              <a:gd name="connsiteX9" fmla="*/ 236942 w 251329"/>
              <a:gd name="connsiteY9" fmla="*/ 69190 h 209020"/>
              <a:gd name="connsiteX10" fmla="*/ 241704 w 251329"/>
              <a:gd name="connsiteY10" fmla="*/ 97765 h 209020"/>
              <a:gd name="connsiteX11" fmla="*/ 232179 w 251329"/>
              <a:gd name="connsiteY11" fmla="*/ 127927 h 209020"/>
              <a:gd name="connsiteX12" fmla="*/ 241704 w 251329"/>
              <a:gd name="connsiteY12" fmla="*/ 178727 h 2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329" h="209020">
                <a:moveTo>
                  <a:pt x="241704" y="178727"/>
                </a:moveTo>
                <a:cubicBezTo>
                  <a:pt x="216040" y="191692"/>
                  <a:pt x="117086" y="202275"/>
                  <a:pt x="78192" y="205715"/>
                </a:cubicBezTo>
                <a:cubicBezTo>
                  <a:pt x="39298" y="209155"/>
                  <a:pt x="21042" y="213123"/>
                  <a:pt x="8342" y="199365"/>
                </a:cubicBezTo>
                <a:cubicBezTo>
                  <a:pt x="-4358" y="185607"/>
                  <a:pt x="934" y="150682"/>
                  <a:pt x="1992" y="123165"/>
                </a:cubicBezTo>
                <a:cubicBezTo>
                  <a:pt x="3050" y="95648"/>
                  <a:pt x="3580" y="53315"/>
                  <a:pt x="14692" y="34265"/>
                </a:cubicBezTo>
                <a:cubicBezTo>
                  <a:pt x="25804" y="15215"/>
                  <a:pt x="35329" y="14421"/>
                  <a:pt x="68667" y="8865"/>
                </a:cubicBezTo>
                <a:cubicBezTo>
                  <a:pt x="102004" y="3309"/>
                  <a:pt x="184819" y="-2248"/>
                  <a:pt x="214717" y="927"/>
                </a:cubicBezTo>
                <a:cubicBezTo>
                  <a:pt x="244615" y="4102"/>
                  <a:pt x="243291" y="19448"/>
                  <a:pt x="248054" y="27915"/>
                </a:cubicBezTo>
                <a:cubicBezTo>
                  <a:pt x="252817" y="36382"/>
                  <a:pt x="245144" y="44848"/>
                  <a:pt x="243292" y="51727"/>
                </a:cubicBezTo>
                <a:cubicBezTo>
                  <a:pt x="241440" y="58606"/>
                  <a:pt x="237207" y="61517"/>
                  <a:pt x="236942" y="69190"/>
                </a:cubicBezTo>
                <a:cubicBezTo>
                  <a:pt x="236677" y="76863"/>
                  <a:pt x="242498" y="87976"/>
                  <a:pt x="241704" y="97765"/>
                </a:cubicBezTo>
                <a:cubicBezTo>
                  <a:pt x="240910" y="107554"/>
                  <a:pt x="230591" y="118667"/>
                  <a:pt x="232179" y="127927"/>
                </a:cubicBezTo>
                <a:cubicBezTo>
                  <a:pt x="233766" y="137187"/>
                  <a:pt x="267368" y="165762"/>
                  <a:pt x="241704" y="1787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2314BE3-AC96-420E-B411-F4DE98328EC8}"/>
              </a:ext>
            </a:extLst>
          </p:cNvPr>
          <p:cNvSpPr/>
          <p:nvPr/>
        </p:nvSpPr>
        <p:spPr>
          <a:xfrm>
            <a:off x="4562475" y="321627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54578F0-0741-4C04-A7EF-7542EDF86421}"/>
              </a:ext>
            </a:extLst>
          </p:cNvPr>
          <p:cNvSpPr/>
          <p:nvPr/>
        </p:nvSpPr>
        <p:spPr>
          <a:xfrm>
            <a:off x="4613275" y="31607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B47E773-85FE-4A36-86D7-E4E465A9AC12}"/>
              </a:ext>
            </a:extLst>
          </p:cNvPr>
          <p:cNvSpPr/>
          <p:nvPr/>
        </p:nvSpPr>
        <p:spPr>
          <a:xfrm>
            <a:off x="4681537" y="317182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472807F-5464-4F54-B77C-7313AC007B31}"/>
              </a:ext>
            </a:extLst>
          </p:cNvPr>
          <p:cNvSpPr/>
          <p:nvPr/>
        </p:nvSpPr>
        <p:spPr>
          <a:xfrm>
            <a:off x="3191248" y="3130352"/>
            <a:ext cx="434851" cy="122148"/>
          </a:xfrm>
          <a:custGeom>
            <a:avLst/>
            <a:gdLst>
              <a:gd name="connsiteX0" fmla="*/ 1215 w 434851"/>
              <a:gd name="connsiteY0" fmla="*/ 63698 h 122148"/>
              <a:gd name="connsiteX1" fmla="*/ 140915 w 434851"/>
              <a:gd name="connsiteY1" fmla="*/ 9723 h 122148"/>
              <a:gd name="connsiteX2" fmla="*/ 294902 w 434851"/>
              <a:gd name="connsiteY2" fmla="*/ 47823 h 122148"/>
              <a:gd name="connsiteX3" fmla="*/ 428252 w 434851"/>
              <a:gd name="connsiteY3" fmla="*/ 119261 h 122148"/>
              <a:gd name="connsiteX4" fmla="*/ 399677 w 434851"/>
              <a:gd name="connsiteY4" fmla="*/ 100211 h 122148"/>
              <a:gd name="connsiteX5" fmla="*/ 271090 w 434851"/>
              <a:gd name="connsiteY5" fmla="*/ 27186 h 122148"/>
              <a:gd name="connsiteX6" fmla="*/ 185365 w 434851"/>
              <a:gd name="connsiteY6" fmla="*/ 3373 h 122148"/>
              <a:gd name="connsiteX7" fmla="*/ 79002 w 434851"/>
              <a:gd name="connsiteY7" fmla="*/ 6548 h 122148"/>
              <a:gd name="connsiteX8" fmla="*/ 1215 w 434851"/>
              <a:gd name="connsiteY8" fmla="*/ 63698 h 12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851" h="122148">
                <a:moveTo>
                  <a:pt x="1215" y="63698"/>
                </a:moveTo>
                <a:cubicBezTo>
                  <a:pt x="11534" y="64227"/>
                  <a:pt x="91967" y="12369"/>
                  <a:pt x="140915" y="9723"/>
                </a:cubicBezTo>
                <a:cubicBezTo>
                  <a:pt x="189863" y="7077"/>
                  <a:pt x="247013" y="29567"/>
                  <a:pt x="294902" y="47823"/>
                </a:cubicBezTo>
                <a:cubicBezTo>
                  <a:pt x="342791" y="66079"/>
                  <a:pt x="410790" y="110530"/>
                  <a:pt x="428252" y="119261"/>
                </a:cubicBezTo>
                <a:cubicBezTo>
                  <a:pt x="445714" y="127992"/>
                  <a:pt x="425871" y="115557"/>
                  <a:pt x="399677" y="100211"/>
                </a:cubicBezTo>
                <a:cubicBezTo>
                  <a:pt x="373483" y="84865"/>
                  <a:pt x="306809" y="43326"/>
                  <a:pt x="271090" y="27186"/>
                </a:cubicBezTo>
                <a:cubicBezTo>
                  <a:pt x="235371" y="11046"/>
                  <a:pt x="217380" y="6813"/>
                  <a:pt x="185365" y="3373"/>
                </a:cubicBezTo>
                <a:cubicBezTo>
                  <a:pt x="153350" y="-67"/>
                  <a:pt x="109164" y="-3242"/>
                  <a:pt x="79002" y="6548"/>
                </a:cubicBezTo>
                <a:cubicBezTo>
                  <a:pt x="48840" y="16338"/>
                  <a:pt x="-9104" y="63169"/>
                  <a:pt x="1215" y="63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80A51D63-51BC-45AB-8146-1196D7BB379C}"/>
              </a:ext>
            </a:extLst>
          </p:cNvPr>
          <p:cNvSpPr/>
          <p:nvPr/>
        </p:nvSpPr>
        <p:spPr>
          <a:xfrm>
            <a:off x="3506787" y="3235314"/>
            <a:ext cx="195533" cy="175059"/>
          </a:xfrm>
          <a:custGeom>
            <a:avLst/>
            <a:gdLst>
              <a:gd name="connsiteX0" fmla="*/ 1 w 195533"/>
              <a:gd name="connsiteY0" fmla="*/ 11 h 175059"/>
              <a:gd name="connsiteX1" fmla="*/ 174626 w 195533"/>
              <a:gd name="connsiteY1" fmla="*/ 103199 h 175059"/>
              <a:gd name="connsiteX2" fmla="*/ 174626 w 195533"/>
              <a:gd name="connsiteY2" fmla="*/ 174636 h 175059"/>
              <a:gd name="connsiteX3" fmla="*/ 184151 w 195533"/>
              <a:gd name="connsiteY3" fmla="*/ 131774 h 175059"/>
              <a:gd name="connsiteX4" fmla="*/ 177801 w 195533"/>
              <a:gd name="connsiteY4" fmla="*/ 109549 h 175059"/>
              <a:gd name="connsiteX5" fmla="*/ 1 w 195533"/>
              <a:gd name="connsiteY5" fmla="*/ 11 h 17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33" h="175059">
                <a:moveTo>
                  <a:pt x="1" y="11"/>
                </a:moveTo>
                <a:cubicBezTo>
                  <a:pt x="-528" y="-1047"/>
                  <a:pt x="145522" y="74095"/>
                  <a:pt x="174626" y="103199"/>
                </a:cubicBezTo>
                <a:cubicBezTo>
                  <a:pt x="203730" y="132303"/>
                  <a:pt x="173039" y="169874"/>
                  <a:pt x="174626" y="174636"/>
                </a:cubicBezTo>
                <a:cubicBezTo>
                  <a:pt x="176213" y="179398"/>
                  <a:pt x="183622" y="142622"/>
                  <a:pt x="184151" y="131774"/>
                </a:cubicBezTo>
                <a:cubicBezTo>
                  <a:pt x="184680" y="120926"/>
                  <a:pt x="213255" y="131245"/>
                  <a:pt x="177801" y="109549"/>
                </a:cubicBezTo>
                <a:lnTo>
                  <a:pt x="1" y="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D3196D7C-2173-453E-B5C8-4D2C657D472F}"/>
              </a:ext>
            </a:extLst>
          </p:cNvPr>
          <p:cNvSpPr/>
          <p:nvPr/>
        </p:nvSpPr>
        <p:spPr>
          <a:xfrm>
            <a:off x="3127374" y="3180259"/>
            <a:ext cx="388939" cy="307975"/>
          </a:xfrm>
          <a:custGeom>
            <a:avLst/>
            <a:gdLst>
              <a:gd name="connsiteX0" fmla="*/ 388939 w 388939"/>
              <a:gd name="connsiteY0" fmla="*/ 82054 h 307975"/>
              <a:gd name="connsiteX1" fmla="*/ 258764 w 388939"/>
              <a:gd name="connsiteY1" fmla="*/ 31254 h 307975"/>
              <a:gd name="connsiteX2" fmla="*/ 169864 w 388939"/>
              <a:gd name="connsiteY2" fmla="*/ 24904 h 307975"/>
              <a:gd name="connsiteX3" fmla="*/ 120651 w 388939"/>
              <a:gd name="connsiteY3" fmla="*/ 69354 h 307975"/>
              <a:gd name="connsiteX4" fmla="*/ 39689 w 388939"/>
              <a:gd name="connsiteY4" fmla="*/ 299541 h 307975"/>
              <a:gd name="connsiteX5" fmla="*/ 44451 w 388939"/>
              <a:gd name="connsiteY5" fmla="*/ 256679 h 307975"/>
              <a:gd name="connsiteX6" fmla="*/ 1 w 388939"/>
              <a:gd name="connsiteY6" fmla="*/ 243979 h 307975"/>
              <a:gd name="connsiteX7" fmla="*/ 46039 w 388939"/>
              <a:gd name="connsiteY7" fmla="*/ 237629 h 307975"/>
              <a:gd name="connsiteX8" fmla="*/ 12701 w 388939"/>
              <a:gd name="connsiteY8" fmla="*/ 223341 h 307975"/>
              <a:gd name="connsiteX9" fmla="*/ 77789 w 388939"/>
              <a:gd name="connsiteY9" fmla="*/ 199529 h 307975"/>
              <a:gd name="connsiteX10" fmla="*/ 38101 w 388939"/>
              <a:gd name="connsiteY10" fmla="*/ 186829 h 307975"/>
              <a:gd name="connsiteX11" fmla="*/ 58739 w 388939"/>
              <a:gd name="connsiteY11" fmla="*/ 182066 h 307975"/>
              <a:gd name="connsiteX12" fmla="*/ 30164 w 388939"/>
              <a:gd name="connsiteY12" fmla="*/ 167779 h 307975"/>
              <a:gd name="connsiteX13" fmla="*/ 77789 w 388939"/>
              <a:gd name="connsiteY13" fmla="*/ 150316 h 307975"/>
              <a:gd name="connsiteX14" fmla="*/ 41276 w 388939"/>
              <a:gd name="connsiteY14" fmla="*/ 134441 h 307975"/>
              <a:gd name="connsiteX15" fmla="*/ 57151 w 388939"/>
              <a:gd name="connsiteY15" fmla="*/ 126504 h 307975"/>
              <a:gd name="connsiteX16" fmla="*/ 6351 w 388939"/>
              <a:gd name="connsiteY16" fmla="*/ 116979 h 307975"/>
              <a:gd name="connsiteX17" fmla="*/ 107951 w 388939"/>
              <a:gd name="connsiteY17" fmla="*/ 116979 h 307975"/>
              <a:gd name="connsiteX18" fmla="*/ 4764 w 388939"/>
              <a:gd name="connsiteY18" fmla="*/ 110629 h 307975"/>
              <a:gd name="connsiteX19" fmla="*/ 74614 w 388939"/>
              <a:gd name="connsiteY19" fmla="*/ 86816 h 307975"/>
              <a:gd name="connsiteX20" fmla="*/ 95251 w 388939"/>
              <a:gd name="connsiteY20" fmla="*/ 78879 h 307975"/>
              <a:gd name="connsiteX21" fmla="*/ 77789 w 388939"/>
              <a:gd name="connsiteY21" fmla="*/ 72529 h 307975"/>
              <a:gd name="connsiteX22" fmla="*/ 57151 w 388939"/>
              <a:gd name="connsiteY22" fmla="*/ 61416 h 307975"/>
              <a:gd name="connsiteX23" fmla="*/ 103189 w 388939"/>
              <a:gd name="connsiteY23" fmla="*/ 31254 h 307975"/>
              <a:gd name="connsiteX24" fmla="*/ 139701 w 388939"/>
              <a:gd name="connsiteY24" fmla="*/ 20141 h 307975"/>
              <a:gd name="connsiteX25" fmla="*/ 201614 w 388939"/>
              <a:gd name="connsiteY25" fmla="*/ 2679 h 307975"/>
              <a:gd name="connsiteX26" fmla="*/ 257176 w 388939"/>
              <a:gd name="connsiteY26" fmla="*/ 5854 h 307975"/>
              <a:gd name="connsiteX27" fmla="*/ 388939 w 388939"/>
              <a:gd name="connsiteY27" fmla="*/ 82054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8939" h="307975">
                <a:moveTo>
                  <a:pt x="388939" y="82054"/>
                </a:moveTo>
                <a:cubicBezTo>
                  <a:pt x="389204" y="86287"/>
                  <a:pt x="295276" y="40779"/>
                  <a:pt x="258764" y="31254"/>
                </a:cubicBezTo>
                <a:cubicBezTo>
                  <a:pt x="222252" y="21729"/>
                  <a:pt x="192883" y="18554"/>
                  <a:pt x="169864" y="24904"/>
                </a:cubicBezTo>
                <a:cubicBezTo>
                  <a:pt x="146845" y="31254"/>
                  <a:pt x="142347" y="23581"/>
                  <a:pt x="120651" y="69354"/>
                </a:cubicBezTo>
                <a:cubicBezTo>
                  <a:pt x="98955" y="115127"/>
                  <a:pt x="52389" y="268320"/>
                  <a:pt x="39689" y="299541"/>
                </a:cubicBezTo>
                <a:cubicBezTo>
                  <a:pt x="26989" y="330762"/>
                  <a:pt x="51066" y="265939"/>
                  <a:pt x="44451" y="256679"/>
                </a:cubicBezTo>
                <a:cubicBezTo>
                  <a:pt x="37836" y="247419"/>
                  <a:pt x="-264" y="247154"/>
                  <a:pt x="1" y="243979"/>
                </a:cubicBezTo>
                <a:cubicBezTo>
                  <a:pt x="266" y="240804"/>
                  <a:pt x="43922" y="241069"/>
                  <a:pt x="46039" y="237629"/>
                </a:cubicBezTo>
                <a:cubicBezTo>
                  <a:pt x="48156" y="234189"/>
                  <a:pt x="7409" y="229691"/>
                  <a:pt x="12701" y="223341"/>
                </a:cubicBezTo>
                <a:cubicBezTo>
                  <a:pt x="17993" y="216991"/>
                  <a:pt x="73556" y="205614"/>
                  <a:pt x="77789" y="199529"/>
                </a:cubicBezTo>
                <a:cubicBezTo>
                  <a:pt x="82022" y="193444"/>
                  <a:pt x="41276" y="189740"/>
                  <a:pt x="38101" y="186829"/>
                </a:cubicBezTo>
                <a:cubicBezTo>
                  <a:pt x="34926" y="183919"/>
                  <a:pt x="60062" y="185241"/>
                  <a:pt x="58739" y="182066"/>
                </a:cubicBezTo>
                <a:cubicBezTo>
                  <a:pt x="57416" y="178891"/>
                  <a:pt x="26989" y="173071"/>
                  <a:pt x="30164" y="167779"/>
                </a:cubicBezTo>
                <a:cubicBezTo>
                  <a:pt x="33339" y="162487"/>
                  <a:pt x="75937" y="155872"/>
                  <a:pt x="77789" y="150316"/>
                </a:cubicBezTo>
                <a:cubicBezTo>
                  <a:pt x="79641" y="144760"/>
                  <a:pt x="44716" y="138410"/>
                  <a:pt x="41276" y="134441"/>
                </a:cubicBezTo>
                <a:cubicBezTo>
                  <a:pt x="37836" y="130472"/>
                  <a:pt x="62972" y="129414"/>
                  <a:pt x="57151" y="126504"/>
                </a:cubicBezTo>
                <a:cubicBezTo>
                  <a:pt x="51330" y="123594"/>
                  <a:pt x="-2116" y="118566"/>
                  <a:pt x="6351" y="116979"/>
                </a:cubicBezTo>
                <a:cubicBezTo>
                  <a:pt x="14818" y="115392"/>
                  <a:pt x="108215" y="118037"/>
                  <a:pt x="107951" y="116979"/>
                </a:cubicBezTo>
                <a:cubicBezTo>
                  <a:pt x="107686" y="115921"/>
                  <a:pt x="10320" y="115656"/>
                  <a:pt x="4764" y="110629"/>
                </a:cubicBezTo>
                <a:cubicBezTo>
                  <a:pt x="-792" y="105602"/>
                  <a:pt x="59533" y="92108"/>
                  <a:pt x="74614" y="86816"/>
                </a:cubicBezTo>
                <a:cubicBezTo>
                  <a:pt x="89695" y="81524"/>
                  <a:pt x="94722" y="81260"/>
                  <a:pt x="95251" y="78879"/>
                </a:cubicBezTo>
                <a:cubicBezTo>
                  <a:pt x="95780" y="76498"/>
                  <a:pt x="84139" y="75439"/>
                  <a:pt x="77789" y="72529"/>
                </a:cubicBezTo>
                <a:cubicBezTo>
                  <a:pt x="71439" y="69619"/>
                  <a:pt x="52918" y="68295"/>
                  <a:pt x="57151" y="61416"/>
                </a:cubicBezTo>
                <a:cubicBezTo>
                  <a:pt x="61384" y="54537"/>
                  <a:pt x="89431" y="38133"/>
                  <a:pt x="103189" y="31254"/>
                </a:cubicBezTo>
                <a:cubicBezTo>
                  <a:pt x="116947" y="24375"/>
                  <a:pt x="139701" y="20141"/>
                  <a:pt x="139701" y="20141"/>
                </a:cubicBezTo>
                <a:cubicBezTo>
                  <a:pt x="156105" y="15378"/>
                  <a:pt x="182035" y="5060"/>
                  <a:pt x="201614" y="2679"/>
                </a:cubicBezTo>
                <a:cubicBezTo>
                  <a:pt x="221193" y="298"/>
                  <a:pt x="227543" y="-3142"/>
                  <a:pt x="257176" y="5854"/>
                </a:cubicBezTo>
                <a:cubicBezTo>
                  <a:pt x="286809" y="14850"/>
                  <a:pt x="388674" y="77821"/>
                  <a:pt x="388939" y="82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53A2C6F-93A6-42D0-9FA4-A495B84D072C}"/>
              </a:ext>
            </a:extLst>
          </p:cNvPr>
          <p:cNvSpPr/>
          <p:nvPr/>
        </p:nvSpPr>
        <p:spPr>
          <a:xfrm>
            <a:off x="3468497" y="3247981"/>
            <a:ext cx="210436" cy="133748"/>
          </a:xfrm>
          <a:custGeom>
            <a:avLst/>
            <a:gdLst>
              <a:gd name="connsiteX0" fmla="*/ 11303 w 210436"/>
              <a:gd name="connsiteY0" fmla="*/ 44 h 133748"/>
              <a:gd name="connsiteX1" fmla="*/ 187516 w 210436"/>
              <a:gd name="connsiteY1" fmla="*/ 103232 h 133748"/>
              <a:gd name="connsiteX2" fmla="*/ 185928 w 210436"/>
              <a:gd name="connsiteY2" fmla="*/ 119107 h 133748"/>
              <a:gd name="connsiteX3" fmla="*/ 166878 w 210436"/>
              <a:gd name="connsiteY3" fmla="*/ 130219 h 133748"/>
              <a:gd name="connsiteX4" fmla="*/ 120841 w 210436"/>
              <a:gd name="connsiteY4" fmla="*/ 131807 h 133748"/>
              <a:gd name="connsiteX5" fmla="*/ 60516 w 210436"/>
              <a:gd name="connsiteY5" fmla="*/ 131807 h 133748"/>
              <a:gd name="connsiteX6" fmla="*/ 191 w 210436"/>
              <a:gd name="connsiteY6" fmla="*/ 106407 h 133748"/>
              <a:gd name="connsiteX7" fmla="*/ 81153 w 210436"/>
              <a:gd name="connsiteY7" fmla="*/ 130219 h 133748"/>
              <a:gd name="connsiteX8" fmla="*/ 204978 w 210436"/>
              <a:gd name="connsiteY8" fmla="*/ 125457 h 133748"/>
              <a:gd name="connsiteX9" fmla="*/ 173228 w 210436"/>
              <a:gd name="connsiteY9" fmla="*/ 90532 h 133748"/>
              <a:gd name="connsiteX10" fmla="*/ 11303 w 210436"/>
              <a:gd name="connsiteY10" fmla="*/ 44 h 13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436" h="133748">
                <a:moveTo>
                  <a:pt x="11303" y="44"/>
                </a:moveTo>
                <a:cubicBezTo>
                  <a:pt x="13684" y="2161"/>
                  <a:pt x="158412" y="83388"/>
                  <a:pt x="187516" y="103232"/>
                </a:cubicBezTo>
                <a:cubicBezTo>
                  <a:pt x="216620" y="123076"/>
                  <a:pt x="189368" y="114609"/>
                  <a:pt x="185928" y="119107"/>
                </a:cubicBezTo>
                <a:cubicBezTo>
                  <a:pt x="182488" y="123605"/>
                  <a:pt x="177726" y="128102"/>
                  <a:pt x="166878" y="130219"/>
                </a:cubicBezTo>
                <a:cubicBezTo>
                  <a:pt x="156030" y="132336"/>
                  <a:pt x="138568" y="131542"/>
                  <a:pt x="120841" y="131807"/>
                </a:cubicBezTo>
                <a:cubicBezTo>
                  <a:pt x="103114" y="132072"/>
                  <a:pt x="80624" y="136040"/>
                  <a:pt x="60516" y="131807"/>
                </a:cubicBezTo>
                <a:cubicBezTo>
                  <a:pt x="40408" y="127574"/>
                  <a:pt x="-3248" y="106672"/>
                  <a:pt x="191" y="106407"/>
                </a:cubicBezTo>
                <a:cubicBezTo>
                  <a:pt x="3630" y="106142"/>
                  <a:pt x="47022" y="127044"/>
                  <a:pt x="81153" y="130219"/>
                </a:cubicBezTo>
                <a:cubicBezTo>
                  <a:pt x="115284" y="133394"/>
                  <a:pt x="189632" y="132071"/>
                  <a:pt x="204978" y="125457"/>
                </a:cubicBezTo>
                <a:cubicBezTo>
                  <a:pt x="220324" y="118843"/>
                  <a:pt x="201274" y="108524"/>
                  <a:pt x="173228" y="90532"/>
                </a:cubicBezTo>
                <a:cubicBezTo>
                  <a:pt x="145182" y="72540"/>
                  <a:pt x="8922" y="-2073"/>
                  <a:pt x="1130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5D42C15-7350-49CB-8F6D-98D14732FECB}"/>
              </a:ext>
            </a:extLst>
          </p:cNvPr>
          <p:cNvSpPr/>
          <p:nvPr/>
        </p:nvSpPr>
        <p:spPr>
          <a:xfrm>
            <a:off x="3250697" y="3208338"/>
            <a:ext cx="251507" cy="184168"/>
          </a:xfrm>
          <a:custGeom>
            <a:avLst/>
            <a:gdLst>
              <a:gd name="connsiteX0" fmla="*/ 504 w 251507"/>
              <a:gd name="connsiteY0" fmla="*/ 25400 h 184168"/>
              <a:gd name="connsiteX1" fmla="*/ 48129 w 251507"/>
              <a:gd name="connsiteY1" fmla="*/ 63500 h 184168"/>
              <a:gd name="connsiteX2" fmla="*/ 43366 w 251507"/>
              <a:gd name="connsiteY2" fmla="*/ 161925 h 184168"/>
              <a:gd name="connsiteX3" fmla="*/ 183066 w 251507"/>
              <a:gd name="connsiteY3" fmla="*/ 184150 h 184168"/>
              <a:gd name="connsiteX4" fmla="*/ 227516 w 251507"/>
              <a:gd name="connsiteY4" fmla="*/ 160337 h 184168"/>
              <a:gd name="connsiteX5" fmla="*/ 243391 w 251507"/>
              <a:gd name="connsiteY5" fmla="*/ 155575 h 184168"/>
              <a:gd name="connsiteX6" fmla="*/ 246566 w 251507"/>
              <a:gd name="connsiteY6" fmla="*/ 104775 h 184168"/>
              <a:gd name="connsiteX7" fmla="*/ 246566 w 251507"/>
              <a:gd name="connsiteY7" fmla="*/ 46037 h 184168"/>
              <a:gd name="connsiteX8" fmla="*/ 181479 w 251507"/>
              <a:gd name="connsiteY8" fmla="*/ 15875 h 184168"/>
              <a:gd name="connsiteX9" fmla="*/ 83054 w 251507"/>
              <a:gd name="connsiteY9" fmla="*/ 0 h 184168"/>
              <a:gd name="connsiteX10" fmla="*/ 504 w 251507"/>
              <a:gd name="connsiteY10" fmla="*/ 25400 h 1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507" h="184168">
                <a:moveTo>
                  <a:pt x="504" y="25400"/>
                </a:moveTo>
                <a:cubicBezTo>
                  <a:pt x="-5317" y="35983"/>
                  <a:pt x="40985" y="40746"/>
                  <a:pt x="48129" y="63500"/>
                </a:cubicBezTo>
                <a:cubicBezTo>
                  <a:pt x="55273" y="86254"/>
                  <a:pt x="20877" y="141817"/>
                  <a:pt x="43366" y="161925"/>
                </a:cubicBezTo>
                <a:cubicBezTo>
                  <a:pt x="65855" y="182033"/>
                  <a:pt x="152374" y="184415"/>
                  <a:pt x="183066" y="184150"/>
                </a:cubicBezTo>
                <a:cubicBezTo>
                  <a:pt x="213758" y="183885"/>
                  <a:pt x="217462" y="165100"/>
                  <a:pt x="227516" y="160337"/>
                </a:cubicBezTo>
                <a:cubicBezTo>
                  <a:pt x="237570" y="155575"/>
                  <a:pt x="240216" y="164835"/>
                  <a:pt x="243391" y="155575"/>
                </a:cubicBezTo>
                <a:cubicBezTo>
                  <a:pt x="246566" y="146315"/>
                  <a:pt x="246037" y="123031"/>
                  <a:pt x="246566" y="104775"/>
                </a:cubicBezTo>
                <a:cubicBezTo>
                  <a:pt x="247095" y="86519"/>
                  <a:pt x="257414" y="60854"/>
                  <a:pt x="246566" y="46037"/>
                </a:cubicBezTo>
                <a:cubicBezTo>
                  <a:pt x="235718" y="31220"/>
                  <a:pt x="208731" y="23548"/>
                  <a:pt x="181479" y="15875"/>
                </a:cubicBezTo>
                <a:cubicBezTo>
                  <a:pt x="154227" y="8202"/>
                  <a:pt x="110306" y="0"/>
                  <a:pt x="83054" y="0"/>
                </a:cubicBezTo>
                <a:cubicBezTo>
                  <a:pt x="55802" y="0"/>
                  <a:pt x="6325" y="14817"/>
                  <a:pt x="504" y="25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57700DC-9CAA-448F-8DF3-96E2F1FD5994}"/>
              </a:ext>
            </a:extLst>
          </p:cNvPr>
          <p:cNvSpPr/>
          <p:nvPr/>
        </p:nvSpPr>
        <p:spPr>
          <a:xfrm>
            <a:off x="3417888" y="32734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1180997-7837-4EF5-B16E-A98CF6E96175}"/>
              </a:ext>
            </a:extLst>
          </p:cNvPr>
          <p:cNvSpPr/>
          <p:nvPr/>
        </p:nvSpPr>
        <p:spPr>
          <a:xfrm>
            <a:off x="3354388" y="332263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627FF659-6B7F-4321-A859-0C6CDC337318}"/>
              </a:ext>
            </a:extLst>
          </p:cNvPr>
          <p:cNvSpPr/>
          <p:nvPr/>
        </p:nvSpPr>
        <p:spPr>
          <a:xfrm>
            <a:off x="3192278" y="3389743"/>
            <a:ext cx="480343" cy="34630"/>
          </a:xfrm>
          <a:custGeom>
            <a:avLst/>
            <a:gdLst>
              <a:gd name="connsiteX0" fmla="*/ 185 w 480343"/>
              <a:gd name="connsiteY0" fmla="*/ 34495 h 34630"/>
              <a:gd name="connsiteX1" fmla="*/ 163697 w 480343"/>
              <a:gd name="connsiteY1" fmla="*/ 2745 h 34630"/>
              <a:gd name="connsiteX2" fmla="*/ 290697 w 480343"/>
              <a:gd name="connsiteY2" fmla="*/ 2745 h 34630"/>
              <a:gd name="connsiteX3" fmla="*/ 479610 w 480343"/>
              <a:gd name="connsiteY3" fmla="*/ 12270 h 34630"/>
              <a:gd name="connsiteX4" fmla="*/ 360547 w 480343"/>
              <a:gd name="connsiteY4" fmla="*/ 12270 h 34630"/>
              <a:gd name="connsiteX5" fmla="*/ 197035 w 480343"/>
              <a:gd name="connsiteY5" fmla="*/ 13857 h 34630"/>
              <a:gd name="connsiteX6" fmla="*/ 185 w 480343"/>
              <a:gd name="connsiteY6" fmla="*/ 34495 h 3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343" h="34630">
                <a:moveTo>
                  <a:pt x="185" y="34495"/>
                </a:moveTo>
                <a:cubicBezTo>
                  <a:pt x="-5371" y="32643"/>
                  <a:pt x="115279" y="8037"/>
                  <a:pt x="163697" y="2745"/>
                </a:cubicBezTo>
                <a:cubicBezTo>
                  <a:pt x="212115" y="-2547"/>
                  <a:pt x="238045" y="1158"/>
                  <a:pt x="290697" y="2745"/>
                </a:cubicBezTo>
                <a:cubicBezTo>
                  <a:pt x="343349" y="4332"/>
                  <a:pt x="467968" y="10683"/>
                  <a:pt x="479610" y="12270"/>
                </a:cubicBezTo>
                <a:cubicBezTo>
                  <a:pt x="491252" y="13857"/>
                  <a:pt x="360547" y="12270"/>
                  <a:pt x="360547" y="12270"/>
                </a:cubicBezTo>
                <a:cubicBezTo>
                  <a:pt x="313451" y="12534"/>
                  <a:pt x="257624" y="9095"/>
                  <a:pt x="197035" y="13857"/>
                </a:cubicBezTo>
                <a:cubicBezTo>
                  <a:pt x="136446" y="18619"/>
                  <a:pt x="5741" y="36347"/>
                  <a:pt x="185" y="34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D2AE12F7-C3C9-42A0-9DC6-1BD26F985CD9}"/>
              </a:ext>
            </a:extLst>
          </p:cNvPr>
          <p:cNvSpPr/>
          <p:nvPr/>
        </p:nvSpPr>
        <p:spPr>
          <a:xfrm>
            <a:off x="3210660" y="3407738"/>
            <a:ext cx="385078" cy="28420"/>
          </a:xfrm>
          <a:custGeom>
            <a:avLst/>
            <a:gdLst>
              <a:gd name="connsiteX0" fmla="*/ 853 w 385078"/>
              <a:gd name="connsiteY0" fmla="*/ 27612 h 28420"/>
              <a:gd name="connsiteX1" fmla="*/ 178653 w 385078"/>
              <a:gd name="connsiteY1" fmla="*/ 22850 h 28420"/>
              <a:gd name="connsiteX2" fmla="*/ 246915 w 385078"/>
              <a:gd name="connsiteY2" fmla="*/ 22850 h 28420"/>
              <a:gd name="connsiteX3" fmla="*/ 385028 w 385078"/>
              <a:gd name="connsiteY3" fmla="*/ 2212 h 28420"/>
              <a:gd name="connsiteX4" fmla="*/ 259615 w 385078"/>
              <a:gd name="connsiteY4" fmla="*/ 3800 h 28420"/>
              <a:gd name="connsiteX5" fmla="*/ 853 w 385078"/>
              <a:gd name="connsiteY5" fmla="*/ 27612 h 2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078" h="28420">
                <a:moveTo>
                  <a:pt x="853" y="27612"/>
                </a:moveTo>
                <a:cubicBezTo>
                  <a:pt x="-12641" y="30787"/>
                  <a:pt x="137643" y="23644"/>
                  <a:pt x="178653" y="22850"/>
                </a:cubicBezTo>
                <a:cubicBezTo>
                  <a:pt x="219663" y="22056"/>
                  <a:pt x="212519" y="26290"/>
                  <a:pt x="246915" y="22850"/>
                </a:cubicBezTo>
                <a:cubicBezTo>
                  <a:pt x="281311" y="19410"/>
                  <a:pt x="382911" y="5387"/>
                  <a:pt x="385028" y="2212"/>
                </a:cubicBezTo>
                <a:cubicBezTo>
                  <a:pt x="387145" y="-963"/>
                  <a:pt x="322321" y="-962"/>
                  <a:pt x="259615" y="3800"/>
                </a:cubicBezTo>
                <a:cubicBezTo>
                  <a:pt x="196909" y="8562"/>
                  <a:pt x="14347" y="24437"/>
                  <a:pt x="853" y="27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64EF0C03-006D-4305-AA77-C0D8D4FFE84C}"/>
              </a:ext>
            </a:extLst>
          </p:cNvPr>
          <p:cNvSpPr/>
          <p:nvPr/>
        </p:nvSpPr>
        <p:spPr>
          <a:xfrm>
            <a:off x="3110333" y="3186507"/>
            <a:ext cx="270248" cy="75584"/>
          </a:xfrm>
          <a:custGeom>
            <a:avLst/>
            <a:gdLst>
              <a:gd name="connsiteX0" fmla="*/ 269455 w 270248"/>
              <a:gd name="connsiteY0" fmla="*/ 4368 h 75584"/>
              <a:gd name="connsiteX1" fmla="*/ 156742 w 270248"/>
              <a:gd name="connsiteY1" fmla="*/ 2781 h 75584"/>
              <a:gd name="connsiteX2" fmla="*/ 90067 w 270248"/>
              <a:gd name="connsiteY2" fmla="*/ 21831 h 75584"/>
              <a:gd name="connsiteX3" fmla="*/ 10692 w 270248"/>
              <a:gd name="connsiteY3" fmla="*/ 32943 h 75584"/>
              <a:gd name="connsiteX4" fmla="*/ 4342 w 270248"/>
              <a:gd name="connsiteY4" fmla="*/ 37706 h 75584"/>
              <a:gd name="connsiteX5" fmla="*/ 44030 w 270248"/>
              <a:gd name="connsiteY5" fmla="*/ 44056 h 75584"/>
              <a:gd name="connsiteX6" fmla="*/ 18630 w 270248"/>
              <a:gd name="connsiteY6" fmla="*/ 66281 h 75584"/>
              <a:gd name="connsiteX7" fmla="*/ 56730 w 270248"/>
              <a:gd name="connsiteY7" fmla="*/ 69456 h 75584"/>
              <a:gd name="connsiteX8" fmla="*/ 45617 w 270248"/>
              <a:gd name="connsiteY8" fmla="*/ 74218 h 75584"/>
              <a:gd name="connsiteX9" fmla="*/ 94830 w 270248"/>
              <a:gd name="connsiteY9" fmla="*/ 42468 h 75584"/>
              <a:gd name="connsiteX10" fmla="*/ 269455 w 270248"/>
              <a:gd name="connsiteY10" fmla="*/ 4368 h 7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248" h="75584">
                <a:moveTo>
                  <a:pt x="269455" y="4368"/>
                </a:moveTo>
                <a:cubicBezTo>
                  <a:pt x="279774" y="-2247"/>
                  <a:pt x="186640" y="-130"/>
                  <a:pt x="156742" y="2781"/>
                </a:cubicBezTo>
                <a:cubicBezTo>
                  <a:pt x="126844" y="5692"/>
                  <a:pt x="114409" y="16804"/>
                  <a:pt x="90067" y="21831"/>
                </a:cubicBezTo>
                <a:cubicBezTo>
                  <a:pt x="65725" y="26858"/>
                  <a:pt x="24979" y="30297"/>
                  <a:pt x="10692" y="32943"/>
                </a:cubicBezTo>
                <a:cubicBezTo>
                  <a:pt x="-3595" y="35589"/>
                  <a:pt x="-1214" y="35854"/>
                  <a:pt x="4342" y="37706"/>
                </a:cubicBezTo>
                <a:cubicBezTo>
                  <a:pt x="9898" y="39558"/>
                  <a:pt x="41649" y="39294"/>
                  <a:pt x="44030" y="44056"/>
                </a:cubicBezTo>
                <a:cubicBezTo>
                  <a:pt x="46411" y="48818"/>
                  <a:pt x="16513" y="62048"/>
                  <a:pt x="18630" y="66281"/>
                </a:cubicBezTo>
                <a:cubicBezTo>
                  <a:pt x="20747" y="70514"/>
                  <a:pt x="52232" y="68133"/>
                  <a:pt x="56730" y="69456"/>
                </a:cubicBezTo>
                <a:cubicBezTo>
                  <a:pt x="61228" y="70779"/>
                  <a:pt x="39267" y="78716"/>
                  <a:pt x="45617" y="74218"/>
                </a:cubicBezTo>
                <a:cubicBezTo>
                  <a:pt x="51967" y="69720"/>
                  <a:pt x="60169" y="53316"/>
                  <a:pt x="94830" y="42468"/>
                </a:cubicBezTo>
                <a:cubicBezTo>
                  <a:pt x="129490" y="31620"/>
                  <a:pt x="259136" y="10983"/>
                  <a:pt x="269455" y="4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279CB97-8709-47B6-ABDD-9E069BE71313}"/>
              </a:ext>
            </a:extLst>
          </p:cNvPr>
          <p:cNvSpPr/>
          <p:nvPr/>
        </p:nvSpPr>
        <p:spPr>
          <a:xfrm>
            <a:off x="3287614" y="3179327"/>
            <a:ext cx="254276" cy="68966"/>
          </a:xfrm>
          <a:custGeom>
            <a:avLst/>
            <a:gdLst>
              <a:gd name="connsiteX0" fmla="*/ 99 w 254276"/>
              <a:gd name="connsiteY0" fmla="*/ 436 h 68966"/>
              <a:gd name="connsiteX1" fmla="*/ 160436 w 254276"/>
              <a:gd name="connsiteY1" fmla="*/ 21073 h 68966"/>
              <a:gd name="connsiteX2" fmla="*/ 254099 w 254276"/>
              <a:gd name="connsiteY2" fmla="*/ 68698 h 68966"/>
              <a:gd name="connsiteX3" fmla="*/ 138211 w 254276"/>
              <a:gd name="connsiteY3" fmla="*/ 38536 h 68966"/>
              <a:gd name="connsiteX4" fmla="*/ 99 w 254276"/>
              <a:gd name="connsiteY4" fmla="*/ 436 h 6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76" h="68966">
                <a:moveTo>
                  <a:pt x="99" y="436"/>
                </a:moveTo>
                <a:cubicBezTo>
                  <a:pt x="3803" y="-2475"/>
                  <a:pt x="118103" y="9696"/>
                  <a:pt x="160436" y="21073"/>
                </a:cubicBezTo>
                <a:cubicBezTo>
                  <a:pt x="202769" y="32450"/>
                  <a:pt x="257803" y="65788"/>
                  <a:pt x="254099" y="68698"/>
                </a:cubicBezTo>
                <a:cubicBezTo>
                  <a:pt x="250395" y="71609"/>
                  <a:pt x="179222" y="50178"/>
                  <a:pt x="138211" y="38536"/>
                </a:cubicBezTo>
                <a:cubicBezTo>
                  <a:pt x="97201" y="26894"/>
                  <a:pt x="-3605" y="3347"/>
                  <a:pt x="99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9EE4B09-C13F-4A57-B7FA-948028636A1C}"/>
              </a:ext>
            </a:extLst>
          </p:cNvPr>
          <p:cNvSpPr/>
          <p:nvPr/>
        </p:nvSpPr>
        <p:spPr>
          <a:xfrm>
            <a:off x="3229927" y="3232142"/>
            <a:ext cx="89847" cy="163704"/>
          </a:xfrm>
          <a:custGeom>
            <a:avLst/>
            <a:gdLst>
              <a:gd name="connsiteX0" fmla="*/ 25506 w 89847"/>
              <a:gd name="connsiteY0" fmla="*/ 8 h 163704"/>
              <a:gd name="connsiteX1" fmla="*/ 17040 w 89847"/>
              <a:gd name="connsiteY1" fmla="*/ 124891 h 163704"/>
              <a:gd name="connsiteX2" fmla="*/ 89006 w 89847"/>
              <a:gd name="connsiteY2" fmla="*/ 160875 h 163704"/>
              <a:gd name="connsiteX3" fmla="*/ 53023 w 89847"/>
              <a:gd name="connsiteY3" fmla="*/ 160875 h 163704"/>
              <a:gd name="connsiteX4" fmla="*/ 2223 w 89847"/>
              <a:gd name="connsiteY4" fmla="*/ 156641 h 163704"/>
              <a:gd name="connsiteX5" fmla="*/ 10690 w 89847"/>
              <a:gd name="connsiteY5" fmla="*/ 131241 h 163704"/>
              <a:gd name="connsiteX6" fmla="*/ 25506 w 89847"/>
              <a:gd name="connsiteY6" fmla="*/ 8 h 16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47" h="163704">
                <a:moveTo>
                  <a:pt x="25506" y="8"/>
                </a:moveTo>
                <a:cubicBezTo>
                  <a:pt x="26564" y="-1050"/>
                  <a:pt x="6457" y="98080"/>
                  <a:pt x="17040" y="124891"/>
                </a:cubicBezTo>
                <a:cubicBezTo>
                  <a:pt x="27623" y="151702"/>
                  <a:pt x="83009" y="154878"/>
                  <a:pt x="89006" y="160875"/>
                </a:cubicBezTo>
                <a:cubicBezTo>
                  <a:pt x="95003" y="166872"/>
                  <a:pt x="67487" y="161581"/>
                  <a:pt x="53023" y="160875"/>
                </a:cubicBezTo>
                <a:cubicBezTo>
                  <a:pt x="38559" y="160169"/>
                  <a:pt x="9278" y="161580"/>
                  <a:pt x="2223" y="156641"/>
                </a:cubicBezTo>
                <a:cubicBezTo>
                  <a:pt x="-4832" y="151702"/>
                  <a:pt x="6810" y="149938"/>
                  <a:pt x="10690" y="131241"/>
                </a:cubicBezTo>
                <a:cubicBezTo>
                  <a:pt x="14570" y="112544"/>
                  <a:pt x="24448" y="1066"/>
                  <a:pt x="2550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49E3C490-5003-4A99-81A5-327E24ED8E47}"/>
              </a:ext>
            </a:extLst>
          </p:cNvPr>
          <p:cNvSpPr/>
          <p:nvPr/>
        </p:nvSpPr>
        <p:spPr>
          <a:xfrm>
            <a:off x="3136488" y="2735344"/>
            <a:ext cx="193969" cy="95475"/>
          </a:xfrm>
          <a:custGeom>
            <a:avLst/>
            <a:gdLst>
              <a:gd name="connsiteX0" fmla="*/ 2000 w 193969"/>
              <a:gd name="connsiteY0" fmla="*/ 95169 h 95475"/>
              <a:gd name="connsiteX1" fmla="*/ 154400 w 193969"/>
              <a:gd name="connsiteY1" fmla="*/ 17381 h 95475"/>
              <a:gd name="connsiteX2" fmla="*/ 189325 w 193969"/>
              <a:gd name="connsiteY2" fmla="*/ 1506 h 95475"/>
              <a:gd name="connsiteX3" fmla="*/ 73437 w 193969"/>
              <a:gd name="connsiteY3" fmla="*/ 42781 h 95475"/>
              <a:gd name="connsiteX4" fmla="*/ 2000 w 193969"/>
              <a:gd name="connsiteY4" fmla="*/ 95169 h 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9" h="95475">
                <a:moveTo>
                  <a:pt x="2000" y="95169"/>
                </a:moveTo>
                <a:cubicBezTo>
                  <a:pt x="15494" y="90936"/>
                  <a:pt x="123179" y="32991"/>
                  <a:pt x="154400" y="17381"/>
                </a:cubicBezTo>
                <a:cubicBezTo>
                  <a:pt x="185621" y="1770"/>
                  <a:pt x="202819" y="-2727"/>
                  <a:pt x="189325" y="1506"/>
                </a:cubicBezTo>
                <a:cubicBezTo>
                  <a:pt x="175831" y="5739"/>
                  <a:pt x="100160" y="26906"/>
                  <a:pt x="73437" y="42781"/>
                </a:cubicBezTo>
                <a:cubicBezTo>
                  <a:pt x="46714" y="58656"/>
                  <a:pt x="-11494" y="99402"/>
                  <a:pt x="2000" y="95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43BB5CD-DBB1-47F6-BCC6-1BB017929474}"/>
              </a:ext>
            </a:extLst>
          </p:cNvPr>
          <p:cNvSpPr/>
          <p:nvPr/>
        </p:nvSpPr>
        <p:spPr>
          <a:xfrm>
            <a:off x="3254059" y="2668545"/>
            <a:ext cx="359329" cy="92041"/>
          </a:xfrm>
          <a:custGeom>
            <a:avLst/>
            <a:gdLst>
              <a:gd name="connsiteX0" fmla="*/ 316 w 359329"/>
              <a:gd name="connsiteY0" fmla="*/ 77830 h 92041"/>
              <a:gd name="connsiteX1" fmla="*/ 214629 w 359329"/>
              <a:gd name="connsiteY1" fmla="*/ 43 h 92041"/>
              <a:gd name="connsiteX2" fmla="*/ 355916 w 359329"/>
              <a:gd name="connsiteY2" fmla="*/ 90530 h 92041"/>
              <a:gd name="connsiteX3" fmla="*/ 311466 w 359329"/>
              <a:gd name="connsiteY3" fmla="*/ 54018 h 92041"/>
              <a:gd name="connsiteX4" fmla="*/ 265429 w 359329"/>
              <a:gd name="connsiteY4" fmla="*/ 19093 h 92041"/>
              <a:gd name="connsiteX5" fmla="*/ 316 w 359329"/>
              <a:gd name="connsiteY5" fmla="*/ 77830 h 9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329" h="92041">
                <a:moveTo>
                  <a:pt x="316" y="77830"/>
                </a:moveTo>
                <a:cubicBezTo>
                  <a:pt x="-8151" y="74655"/>
                  <a:pt x="155362" y="-2074"/>
                  <a:pt x="214629" y="43"/>
                </a:cubicBezTo>
                <a:cubicBezTo>
                  <a:pt x="273896" y="2160"/>
                  <a:pt x="339776" y="81534"/>
                  <a:pt x="355916" y="90530"/>
                </a:cubicBezTo>
                <a:cubicBezTo>
                  <a:pt x="372056" y="99526"/>
                  <a:pt x="326547" y="65924"/>
                  <a:pt x="311466" y="54018"/>
                </a:cubicBezTo>
                <a:cubicBezTo>
                  <a:pt x="296385" y="42112"/>
                  <a:pt x="312525" y="18299"/>
                  <a:pt x="265429" y="19093"/>
                </a:cubicBezTo>
                <a:cubicBezTo>
                  <a:pt x="218333" y="19887"/>
                  <a:pt x="8783" y="81005"/>
                  <a:pt x="316" y="77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CF7AE48B-8CAD-4842-92A7-DA1167034B96}"/>
              </a:ext>
            </a:extLst>
          </p:cNvPr>
          <p:cNvSpPr/>
          <p:nvPr/>
        </p:nvSpPr>
        <p:spPr>
          <a:xfrm>
            <a:off x="3142871" y="2853695"/>
            <a:ext cx="276538" cy="64502"/>
          </a:xfrm>
          <a:custGeom>
            <a:avLst/>
            <a:gdLst>
              <a:gd name="connsiteX0" fmla="*/ 379 w 276538"/>
              <a:gd name="connsiteY0" fmla="*/ 64130 h 64502"/>
              <a:gd name="connsiteX1" fmla="*/ 127379 w 276538"/>
              <a:gd name="connsiteY1" fmla="*/ 29205 h 64502"/>
              <a:gd name="connsiteX2" fmla="*/ 273429 w 276538"/>
              <a:gd name="connsiteY2" fmla="*/ 27618 h 64502"/>
              <a:gd name="connsiteX3" fmla="*/ 222629 w 276538"/>
              <a:gd name="connsiteY3" fmla="*/ 8568 h 64502"/>
              <a:gd name="connsiteX4" fmla="*/ 168654 w 276538"/>
              <a:gd name="connsiteY4" fmla="*/ 3805 h 64502"/>
              <a:gd name="connsiteX5" fmla="*/ 379 w 276538"/>
              <a:gd name="connsiteY5" fmla="*/ 64130 h 6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538" h="64502">
                <a:moveTo>
                  <a:pt x="379" y="64130"/>
                </a:moveTo>
                <a:cubicBezTo>
                  <a:pt x="-6500" y="68363"/>
                  <a:pt x="81871" y="35290"/>
                  <a:pt x="127379" y="29205"/>
                </a:cubicBezTo>
                <a:cubicBezTo>
                  <a:pt x="172887" y="23120"/>
                  <a:pt x="257554" y="31057"/>
                  <a:pt x="273429" y="27618"/>
                </a:cubicBezTo>
                <a:cubicBezTo>
                  <a:pt x="289304" y="24179"/>
                  <a:pt x="240092" y="12537"/>
                  <a:pt x="222629" y="8568"/>
                </a:cubicBezTo>
                <a:cubicBezTo>
                  <a:pt x="205167" y="4599"/>
                  <a:pt x="206225" y="-5455"/>
                  <a:pt x="168654" y="3805"/>
                </a:cubicBezTo>
                <a:cubicBezTo>
                  <a:pt x="131083" y="13065"/>
                  <a:pt x="7258" y="59897"/>
                  <a:pt x="379" y="64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62E61F3-1956-47A1-9C59-1F38A1CBC1FB}"/>
              </a:ext>
            </a:extLst>
          </p:cNvPr>
          <p:cNvSpPr/>
          <p:nvPr/>
        </p:nvSpPr>
        <p:spPr>
          <a:xfrm>
            <a:off x="4256088" y="2632075"/>
            <a:ext cx="606002" cy="36751"/>
          </a:xfrm>
          <a:custGeom>
            <a:avLst/>
            <a:gdLst>
              <a:gd name="connsiteX0" fmla="*/ 0 w 606002"/>
              <a:gd name="connsiteY0" fmla="*/ 0 h 36751"/>
              <a:gd name="connsiteX1" fmla="*/ 412750 w 606002"/>
              <a:gd name="connsiteY1" fmla="*/ 4763 h 36751"/>
              <a:gd name="connsiteX2" fmla="*/ 604837 w 606002"/>
              <a:gd name="connsiteY2" fmla="*/ 36513 h 36751"/>
              <a:gd name="connsiteX3" fmla="*/ 482600 w 606002"/>
              <a:gd name="connsiteY3" fmla="*/ 19050 h 36751"/>
              <a:gd name="connsiteX4" fmla="*/ 269875 w 606002"/>
              <a:gd name="connsiteY4" fmla="*/ 14288 h 36751"/>
              <a:gd name="connsiteX5" fmla="*/ 0 w 606002"/>
              <a:gd name="connsiteY5" fmla="*/ 0 h 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002" h="36751">
                <a:moveTo>
                  <a:pt x="0" y="0"/>
                </a:moveTo>
                <a:lnTo>
                  <a:pt x="412750" y="4763"/>
                </a:lnTo>
                <a:cubicBezTo>
                  <a:pt x="513556" y="10849"/>
                  <a:pt x="593195" y="34132"/>
                  <a:pt x="604837" y="36513"/>
                </a:cubicBezTo>
                <a:cubicBezTo>
                  <a:pt x="616479" y="38894"/>
                  <a:pt x="538427" y="22754"/>
                  <a:pt x="482600" y="19050"/>
                </a:cubicBezTo>
                <a:cubicBezTo>
                  <a:pt x="426773" y="15346"/>
                  <a:pt x="269875" y="14288"/>
                  <a:pt x="269875" y="142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90EBF4C-BD66-43E2-AB76-CA46D3CAF84B}"/>
              </a:ext>
            </a:extLst>
          </p:cNvPr>
          <p:cNvSpPr/>
          <p:nvPr/>
        </p:nvSpPr>
        <p:spPr>
          <a:xfrm>
            <a:off x="4525891" y="2715786"/>
            <a:ext cx="300937" cy="92584"/>
          </a:xfrm>
          <a:custGeom>
            <a:avLst/>
            <a:gdLst>
              <a:gd name="connsiteX0" fmla="*/ 72 w 300937"/>
              <a:gd name="connsiteY0" fmla="*/ 92502 h 92584"/>
              <a:gd name="connsiteX1" fmla="*/ 133422 w 300937"/>
              <a:gd name="connsiteY1" fmla="*/ 21064 h 92584"/>
              <a:gd name="connsiteX2" fmla="*/ 298522 w 300937"/>
              <a:gd name="connsiteY2" fmla="*/ 21064 h 92584"/>
              <a:gd name="connsiteX3" fmla="*/ 223909 w 300937"/>
              <a:gd name="connsiteY3" fmla="*/ 8364 h 92584"/>
              <a:gd name="connsiteX4" fmla="*/ 115959 w 300937"/>
              <a:gd name="connsiteY4" fmla="*/ 5189 h 92584"/>
              <a:gd name="connsiteX5" fmla="*/ 72 w 300937"/>
              <a:gd name="connsiteY5" fmla="*/ 92502 h 9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37" h="92584">
                <a:moveTo>
                  <a:pt x="72" y="92502"/>
                </a:moveTo>
                <a:cubicBezTo>
                  <a:pt x="2982" y="95148"/>
                  <a:pt x="83680" y="32970"/>
                  <a:pt x="133422" y="21064"/>
                </a:cubicBezTo>
                <a:cubicBezTo>
                  <a:pt x="183164" y="9158"/>
                  <a:pt x="283441" y="23181"/>
                  <a:pt x="298522" y="21064"/>
                </a:cubicBezTo>
                <a:cubicBezTo>
                  <a:pt x="313603" y="18947"/>
                  <a:pt x="254336" y="11010"/>
                  <a:pt x="223909" y="8364"/>
                </a:cubicBezTo>
                <a:cubicBezTo>
                  <a:pt x="193482" y="5718"/>
                  <a:pt x="149826" y="-6982"/>
                  <a:pt x="115959" y="5189"/>
                </a:cubicBezTo>
                <a:cubicBezTo>
                  <a:pt x="82092" y="17360"/>
                  <a:pt x="-2838" y="89856"/>
                  <a:pt x="72" y="92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04F6E56-B776-4765-8858-AADBB72E53A1}"/>
              </a:ext>
            </a:extLst>
          </p:cNvPr>
          <p:cNvSpPr/>
          <p:nvPr/>
        </p:nvSpPr>
        <p:spPr>
          <a:xfrm>
            <a:off x="3767096" y="3032048"/>
            <a:ext cx="86402" cy="337651"/>
          </a:xfrm>
          <a:custGeom>
            <a:avLst/>
            <a:gdLst>
              <a:gd name="connsiteX0" fmla="*/ 19092 w 86402"/>
              <a:gd name="connsiteY0" fmla="*/ 77 h 337651"/>
              <a:gd name="connsiteX1" fmla="*/ 65129 w 86402"/>
              <a:gd name="connsiteY1" fmla="*/ 185815 h 337651"/>
              <a:gd name="connsiteX2" fmla="*/ 42 w 86402"/>
              <a:gd name="connsiteY2" fmla="*/ 336627 h 337651"/>
              <a:gd name="connsiteX3" fmla="*/ 55604 w 86402"/>
              <a:gd name="connsiteY3" fmla="*/ 247727 h 337651"/>
              <a:gd name="connsiteX4" fmla="*/ 85767 w 86402"/>
              <a:gd name="connsiteY4" fmla="*/ 163590 h 337651"/>
              <a:gd name="connsiteX5" fmla="*/ 19092 w 86402"/>
              <a:gd name="connsiteY5" fmla="*/ 77 h 33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2" h="337651">
                <a:moveTo>
                  <a:pt x="19092" y="77"/>
                </a:moveTo>
                <a:cubicBezTo>
                  <a:pt x="15652" y="3781"/>
                  <a:pt x="68304" y="129723"/>
                  <a:pt x="65129" y="185815"/>
                </a:cubicBezTo>
                <a:cubicBezTo>
                  <a:pt x="61954" y="241907"/>
                  <a:pt x="1629" y="326308"/>
                  <a:pt x="42" y="336627"/>
                </a:cubicBezTo>
                <a:cubicBezTo>
                  <a:pt x="-1546" y="346946"/>
                  <a:pt x="41316" y="276567"/>
                  <a:pt x="55604" y="247727"/>
                </a:cubicBezTo>
                <a:cubicBezTo>
                  <a:pt x="69892" y="218887"/>
                  <a:pt x="90265" y="200102"/>
                  <a:pt x="85767" y="163590"/>
                </a:cubicBezTo>
                <a:cubicBezTo>
                  <a:pt x="81269" y="127078"/>
                  <a:pt x="22532" y="-3627"/>
                  <a:pt x="1909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5157AFF-05DD-4D8F-AC4C-045A94B55F12}"/>
              </a:ext>
            </a:extLst>
          </p:cNvPr>
          <p:cNvSpPr/>
          <p:nvPr/>
        </p:nvSpPr>
        <p:spPr>
          <a:xfrm>
            <a:off x="3448755" y="3439321"/>
            <a:ext cx="328519" cy="632455"/>
          </a:xfrm>
          <a:custGeom>
            <a:avLst/>
            <a:gdLst>
              <a:gd name="connsiteX0" fmla="*/ 327378 w 328519"/>
              <a:gd name="connsiteY0" fmla="*/ 262 h 632455"/>
              <a:gd name="connsiteX1" fmla="*/ 204612 w 328519"/>
              <a:gd name="connsiteY1" fmla="*/ 218279 h 632455"/>
              <a:gd name="connsiteX2" fmla="*/ 126295 w 328519"/>
              <a:gd name="connsiteY2" fmla="*/ 317762 h 632455"/>
              <a:gd name="connsiteX3" fmla="*/ 3528 w 328519"/>
              <a:gd name="connsiteY3" fmla="*/ 624679 h 632455"/>
              <a:gd name="connsiteX4" fmla="*/ 41628 w 328519"/>
              <a:gd name="connsiteY4" fmla="*/ 518846 h 632455"/>
              <a:gd name="connsiteX5" fmla="*/ 128412 w 328519"/>
              <a:gd name="connsiteY5" fmla="*/ 281779 h 632455"/>
              <a:gd name="connsiteX6" fmla="*/ 257528 w 328519"/>
              <a:gd name="connsiteY6" fmla="*/ 175946 h 632455"/>
              <a:gd name="connsiteX7" fmla="*/ 327378 w 328519"/>
              <a:gd name="connsiteY7" fmla="*/ 262 h 63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19" h="632455">
                <a:moveTo>
                  <a:pt x="327378" y="262"/>
                </a:moveTo>
                <a:cubicBezTo>
                  <a:pt x="318559" y="7317"/>
                  <a:pt x="238126" y="165362"/>
                  <a:pt x="204612" y="218279"/>
                </a:cubicBezTo>
                <a:cubicBezTo>
                  <a:pt x="171098" y="271196"/>
                  <a:pt x="159809" y="250029"/>
                  <a:pt x="126295" y="317762"/>
                </a:cubicBezTo>
                <a:cubicBezTo>
                  <a:pt x="92781" y="385495"/>
                  <a:pt x="17639" y="591165"/>
                  <a:pt x="3528" y="624679"/>
                </a:cubicBezTo>
                <a:cubicBezTo>
                  <a:pt x="-10583" y="658193"/>
                  <a:pt x="20814" y="575996"/>
                  <a:pt x="41628" y="518846"/>
                </a:cubicBezTo>
                <a:cubicBezTo>
                  <a:pt x="62442" y="461696"/>
                  <a:pt x="92429" y="338929"/>
                  <a:pt x="128412" y="281779"/>
                </a:cubicBezTo>
                <a:cubicBezTo>
                  <a:pt x="164395" y="224629"/>
                  <a:pt x="222956" y="221807"/>
                  <a:pt x="257528" y="175946"/>
                </a:cubicBezTo>
                <a:cubicBezTo>
                  <a:pt x="292100" y="130085"/>
                  <a:pt x="336197" y="-6793"/>
                  <a:pt x="327378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B694ABAF-74B2-4758-A02F-E95A68B07526}"/>
              </a:ext>
            </a:extLst>
          </p:cNvPr>
          <p:cNvSpPr/>
          <p:nvPr/>
        </p:nvSpPr>
        <p:spPr>
          <a:xfrm>
            <a:off x="3898633" y="3253299"/>
            <a:ext cx="68008" cy="195265"/>
          </a:xfrm>
          <a:custGeom>
            <a:avLst/>
            <a:gdLst>
              <a:gd name="connsiteX0" fmla="*/ 68000 w 68008"/>
              <a:gd name="connsiteY0" fmla="*/ 18 h 195265"/>
              <a:gd name="connsiteX1" fmla="*/ 15084 w 68008"/>
              <a:gd name="connsiteY1" fmla="*/ 163001 h 195265"/>
              <a:gd name="connsiteX2" fmla="*/ 2384 w 68008"/>
              <a:gd name="connsiteY2" fmla="*/ 194751 h 195265"/>
              <a:gd name="connsiteX3" fmla="*/ 10850 w 68008"/>
              <a:gd name="connsiteY3" fmla="*/ 152418 h 195265"/>
              <a:gd name="connsiteX4" fmla="*/ 68000 w 68008"/>
              <a:gd name="connsiteY4" fmla="*/ 18 h 19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08" h="195265">
                <a:moveTo>
                  <a:pt x="68000" y="18"/>
                </a:moveTo>
                <a:cubicBezTo>
                  <a:pt x="68706" y="1782"/>
                  <a:pt x="26020" y="130546"/>
                  <a:pt x="15084" y="163001"/>
                </a:cubicBezTo>
                <a:cubicBezTo>
                  <a:pt x="4148" y="195456"/>
                  <a:pt x="3090" y="196515"/>
                  <a:pt x="2384" y="194751"/>
                </a:cubicBezTo>
                <a:cubicBezTo>
                  <a:pt x="1678" y="192987"/>
                  <a:pt x="-6083" y="179935"/>
                  <a:pt x="10850" y="152418"/>
                </a:cubicBezTo>
                <a:cubicBezTo>
                  <a:pt x="27783" y="124901"/>
                  <a:pt x="67294" y="-1746"/>
                  <a:pt x="6800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D530853-A1A7-47E3-A797-37FE97951FBF}"/>
              </a:ext>
            </a:extLst>
          </p:cNvPr>
          <p:cNvSpPr/>
          <p:nvPr/>
        </p:nvSpPr>
        <p:spPr>
          <a:xfrm>
            <a:off x="3471443" y="4075106"/>
            <a:ext cx="83594" cy="152778"/>
          </a:xfrm>
          <a:custGeom>
            <a:avLst/>
            <a:gdLst>
              <a:gd name="connsiteX0" fmla="*/ 5182 w 83594"/>
              <a:gd name="connsiteY0" fmla="*/ 7 h 152778"/>
              <a:gd name="connsiteX1" fmla="*/ 6770 w 83594"/>
              <a:gd name="connsiteY1" fmla="*/ 79382 h 152778"/>
              <a:gd name="connsiteX2" fmla="*/ 82970 w 83594"/>
              <a:gd name="connsiteY2" fmla="*/ 152407 h 152778"/>
              <a:gd name="connsiteX3" fmla="*/ 41695 w 83594"/>
              <a:gd name="connsiteY3" fmla="*/ 106369 h 152778"/>
              <a:gd name="connsiteX4" fmla="*/ 19470 w 83594"/>
              <a:gd name="connsiteY4" fmla="*/ 74619 h 152778"/>
              <a:gd name="connsiteX5" fmla="*/ 5182 w 83594"/>
              <a:gd name="connsiteY5" fmla="*/ 7 h 15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94" h="152778">
                <a:moveTo>
                  <a:pt x="5182" y="7"/>
                </a:moveTo>
                <a:cubicBezTo>
                  <a:pt x="3065" y="801"/>
                  <a:pt x="-6195" y="53982"/>
                  <a:pt x="6770" y="79382"/>
                </a:cubicBezTo>
                <a:cubicBezTo>
                  <a:pt x="19735" y="104782"/>
                  <a:pt x="77149" y="147909"/>
                  <a:pt x="82970" y="152407"/>
                </a:cubicBezTo>
                <a:cubicBezTo>
                  <a:pt x="88791" y="156905"/>
                  <a:pt x="52278" y="119334"/>
                  <a:pt x="41695" y="106369"/>
                </a:cubicBezTo>
                <a:cubicBezTo>
                  <a:pt x="31112" y="93404"/>
                  <a:pt x="26614" y="87583"/>
                  <a:pt x="19470" y="74619"/>
                </a:cubicBezTo>
                <a:cubicBezTo>
                  <a:pt x="12326" y="61655"/>
                  <a:pt x="7299" y="-787"/>
                  <a:pt x="518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F6AEE140-1DDA-4151-AF54-2F5DD2D87B70}"/>
              </a:ext>
            </a:extLst>
          </p:cNvPr>
          <p:cNvSpPr/>
          <p:nvPr/>
        </p:nvSpPr>
        <p:spPr>
          <a:xfrm>
            <a:off x="3774942" y="4002088"/>
            <a:ext cx="265972" cy="87026"/>
          </a:xfrm>
          <a:custGeom>
            <a:avLst/>
            <a:gdLst>
              <a:gd name="connsiteX0" fmla="*/ 133 w 265972"/>
              <a:gd name="connsiteY0" fmla="*/ 0 h 87026"/>
              <a:gd name="connsiteX1" fmla="*/ 204921 w 265972"/>
              <a:gd name="connsiteY1" fmla="*/ 77787 h 87026"/>
              <a:gd name="connsiteX2" fmla="*/ 265246 w 265972"/>
              <a:gd name="connsiteY2" fmla="*/ 85725 h 87026"/>
              <a:gd name="connsiteX3" fmla="*/ 174758 w 265972"/>
              <a:gd name="connsiteY3" fmla="*/ 79375 h 87026"/>
              <a:gd name="connsiteX4" fmla="*/ 133 w 265972"/>
              <a:gd name="connsiteY4" fmla="*/ 0 h 8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72" h="87026">
                <a:moveTo>
                  <a:pt x="133" y="0"/>
                </a:moveTo>
                <a:cubicBezTo>
                  <a:pt x="5160" y="-265"/>
                  <a:pt x="160736" y="63500"/>
                  <a:pt x="204921" y="77787"/>
                </a:cubicBezTo>
                <a:cubicBezTo>
                  <a:pt x="249106" y="92074"/>
                  <a:pt x="270273" y="85460"/>
                  <a:pt x="265246" y="85725"/>
                </a:cubicBezTo>
                <a:cubicBezTo>
                  <a:pt x="260219" y="85990"/>
                  <a:pt x="216033" y="89694"/>
                  <a:pt x="174758" y="79375"/>
                </a:cubicBezTo>
                <a:cubicBezTo>
                  <a:pt x="133483" y="69056"/>
                  <a:pt x="-4894" y="265"/>
                  <a:pt x="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7F7DA481-BC94-4F04-AE67-9FB6767FBC73}"/>
              </a:ext>
            </a:extLst>
          </p:cNvPr>
          <p:cNvSpPr/>
          <p:nvPr/>
        </p:nvSpPr>
        <p:spPr>
          <a:xfrm>
            <a:off x="4035425" y="3903663"/>
            <a:ext cx="300939" cy="250362"/>
          </a:xfrm>
          <a:custGeom>
            <a:avLst/>
            <a:gdLst>
              <a:gd name="connsiteX0" fmla="*/ 0 w 300939"/>
              <a:gd name="connsiteY0" fmla="*/ 0 h 250362"/>
              <a:gd name="connsiteX1" fmla="*/ 195263 w 300939"/>
              <a:gd name="connsiteY1" fmla="*/ 109537 h 250362"/>
              <a:gd name="connsiteX2" fmla="*/ 298450 w 300939"/>
              <a:gd name="connsiteY2" fmla="*/ 246062 h 250362"/>
              <a:gd name="connsiteX3" fmla="*/ 261938 w 300939"/>
              <a:gd name="connsiteY3" fmla="*/ 209550 h 250362"/>
              <a:gd name="connsiteX4" fmla="*/ 184150 w 300939"/>
              <a:gd name="connsiteY4" fmla="*/ 142875 h 250362"/>
              <a:gd name="connsiteX5" fmla="*/ 0 w 300939"/>
              <a:gd name="connsiteY5" fmla="*/ 0 h 2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39" h="250362">
                <a:moveTo>
                  <a:pt x="0" y="0"/>
                </a:moveTo>
                <a:cubicBezTo>
                  <a:pt x="72760" y="34263"/>
                  <a:pt x="145521" y="68527"/>
                  <a:pt x="195263" y="109537"/>
                </a:cubicBezTo>
                <a:cubicBezTo>
                  <a:pt x="245005" y="150547"/>
                  <a:pt x="287338" y="229393"/>
                  <a:pt x="298450" y="246062"/>
                </a:cubicBezTo>
                <a:cubicBezTo>
                  <a:pt x="309562" y="262731"/>
                  <a:pt x="280988" y="226748"/>
                  <a:pt x="261938" y="209550"/>
                </a:cubicBezTo>
                <a:cubicBezTo>
                  <a:pt x="242888" y="192352"/>
                  <a:pt x="184150" y="142875"/>
                  <a:pt x="184150" y="142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58EEF7AB-0EBB-4512-B654-AC7139E90B96}"/>
              </a:ext>
            </a:extLst>
          </p:cNvPr>
          <p:cNvSpPr/>
          <p:nvPr/>
        </p:nvSpPr>
        <p:spPr>
          <a:xfrm>
            <a:off x="3759620" y="4074953"/>
            <a:ext cx="155889" cy="35094"/>
          </a:xfrm>
          <a:custGeom>
            <a:avLst/>
            <a:gdLst>
              <a:gd name="connsiteX0" fmla="*/ 1168 w 155889"/>
              <a:gd name="connsiteY0" fmla="*/ 3335 h 35094"/>
              <a:gd name="connsiteX1" fmla="*/ 153568 w 155889"/>
              <a:gd name="connsiteY1" fmla="*/ 35085 h 35094"/>
              <a:gd name="connsiteX2" fmla="*/ 86893 w 155889"/>
              <a:gd name="connsiteY2" fmla="*/ 6510 h 35094"/>
              <a:gd name="connsiteX3" fmla="*/ 1168 w 155889"/>
              <a:gd name="connsiteY3" fmla="*/ 3335 h 3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89" h="35094">
                <a:moveTo>
                  <a:pt x="1168" y="3335"/>
                </a:moveTo>
                <a:cubicBezTo>
                  <a:pt x="12280" y="8097"/>
                  <a:pt x="139281" y="34556"/>
                  <a:pt x="153568" y="35085"/>
                </a:cubicBezTo>
                <a:cubicBezTo>
                  <a:pt x="167856" y="35614"/>
                  <a:pt x="112558" y="14712"/>
                  <a:pt x="86893" y="6510"/>
                </a:cubicBezTo>
                <a:cubicBezTo>
                  <a:pt x="61228" y="-1692"/>
                  <a:pt x="-9944" y="-1427"/>
                  <a:pt x="1168" y="3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7FE6C26-C34F-48F8-97DD-FAA037AC192F}"/>
              </a:ext>
            </a:extLst>
          </p:cNvPr>
          <p:cNvSpPr/>
          <p:nvPr/>
        </p:nvSpPr>
        <p:spPr>
          <a:xfrm>
            <a:off x="4156075" y="4132183"/>
            <a:ext cx="150814" cy="94359"/>
          </a:xfrm>
          <a:custGeom>
            <a:avLst/>
            <a:gdLst>
              <a:gd name="connsiteX0" fmla="*/ 150813 w 150814"/>
              <a:gd name="connsiteY0" fmla="*/ 80 h 94359"/>
              <a:gd name="connsiteX1" fmla="*/ 80963 w 150814"/>
              <a:gd name="connsiteY1" fmla="*/ 76280 h 94359"/>
              <a:gd name="connsiteX2" fmla="*/ 0 w 150814"/>
              <a:gd name="connsiteY2" fmla="*/ 93742 h 94359"/>
              <a:gd name="connsiteX3" fmla="*/ 82550 w 150814"/>
              <a:gd name="connsiteY3" fmla="*/ 61992 h 94359"/>
              <a:gd name="connsiteX4" fmla="*/ 150813 w 150814"/>
              <a:gd name="connsiteY4" fmla="*/ 80 h 9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4" h="94359">
                <a:moveTo>
                  <a:pt x="150813" y="80"/>
                </a:moveTo>
                <a:cubicBezTo>
                  <a:pt x="150549" y="2461"/>
                  <a:pt x="106098" y="60670"/>
                  <a:pt x="80963" y="76280"/>
                </a:cubicBezTo>
                <a:cubicBezTo>
                  <a:pt x="55827" y="91890"/>
                  <a:pt x="-264" y="96123"/>
                  <a:pt x="0" y="93742"/>
                </a:cubicBezTo>
                <a:cubicBezTo>
                  <a:pt x="264" y="91361"/>
                  <a:pt x="57679" y="74956"/>
                  <a:pt x="82550" y="61992"/>
                </a:cubicBezTo>
                <a:cubicBezTo>
                  <a:pt x="107421" y="49028"/>
                  <a:pt x="151077" y="-2301"/>
                  <a:pt x="150813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28B3ABC-EC86-443F-91A6-CBB8058695C7}"/>
              </a:ext>
            </a:extLst>
          </p:cNvPr>
          <p:cNvSpPr/>
          <p:nvPr/>
        </p:nvSpPr>
        <p:spPr>
          <a:xfrm>
            <a:off x="3673216" y="4121076"/>
            <a:ext cx="138395" cy="60546"/>
          </a:xfrm>
          <a:custGeom>
            <a:avLst/>
            <a:gdLst>
              <a:gd name="connsiteX0" fmla="*/ 259 w 138395"/>
              <a:gd name="connsiteY0" fmla="*/ 74 h 60546"/>
              <a:gd name="connsiteX1" fmla="*/ 39947 w 138395"/>
              <a:gd name="connsiteY1" fmla="*/ 58812 h 60546"/>
              <a:gd name="connsiteX2" fmla="*/ 68522 w 138395"/>
              <a:gd name="connsiteY2" fmla="*/ 44524 h 60546"/>
              <a:gd name="connsiteX3" fmla="*/ 138372 w 138395"/>
              <a:gd name="connsiteY3" fmla="*/ 39762 h 60546"/>
              <a:gd name="connsiteX4" fmla="*/ 60584 w 138395"/>
              <a:gd name="connsiteY4" fmla="*/ 46112 h 60546"/>
              <a:gd name="connsiteX5" fmla="*/ 259 w 138395"/>
              <a:gd name="connsiteY5" fmla="*/ 74 h 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95" h="60546">
                <a:moveTo>
                  <a:pt x="259" y="74"/>
                </a:moveTo>
                <a:cubicBezTo>
                  <a:pt x="-3181" y="2191"/>
                  <a:pt x="28570" y="51404"/>
                  <a:pt x="39947" y="58812"/>
                </a:cubicBezTo>
                <a:cubicBezTo>
                  <a:pt x="51324" y="66220"/>
                  <a:pt x="52118" y="47699"/>
                  <a:pt x="68522" y="44524"/>
                </a:cubicBezTo>
                <a:cubicBezTo>
                  <a:pt x="84926" y="41349"/>
                  <a:pt x="139695" y="39497"/>
                  <a:pt x="138372" y="39762"/>
                </a:cubicBezTo>
                <a:cubicBezTo>
                  <a:pt x="137049" y="40027"/>
                  <a:pt x="81486" y="50610"/>
                  <a:pt x="60584" y="46112"/>
                </a:cubicBezTo>
                <a:cubicBezTo>
                  <a:pt x="39682" y="41614"/>
                  <a:pt x="3699" y="-2043"/>
                  <a:pt x="25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14D75B9-0C49-47AC-9A94-DEA8EF9D29FE}"/>
              </a:ext>
            </a:extLst>
          </p:cNvPr>
          <p:cNvSpPr/>
          <p:nvPr/>
        </p:nvSpPr>
        <p:spPr>
          <a:xfrm>
            <a:off x="3754717" y="4158891"/>
            <a:ext cx="301577" cy="108550"/>
          </a:xfrm>
          <a:custGeom>
            <a:avLst/>
            <a:gdLst>
              <a:gd name="connsiteX0" fmla="*/ 1308 w 301577"/>
              <a:gd name="connsiteY0" fmla="*/ 108309 h 108550"/>
              <a:gd name="connsiteX1" fmla="*/ 80683 w 301577"/>
              <a:gd name="connsiteY1" fmla="*/ 32109 h 108550"/>
              <a:gd name="connsiteX2" fmla="*/ 150533 w 301577"/>
              <a:gd name="connsiteY2" fmla="*/ 25759 h 108550"/>
              <a:gd name="connsiteX3" fmla="*/ 298171 w 301577"/>
              <a:gd name="connsiteY3" fmla="*/ 36872 h 108550"/>
              <a:gd name="connsiteX4" fmla="*/ 245783 w 301577"/>
              <a:gd name="connsiteY4" fmla="*/ 17822 h 108550"/>
              <a:gd name="connsiteX5" fmla="*/ 148946 w 301577"/>
              <a:gd name="connsiteY5" fmla="*/ 3534 h 108550"/>
              <a:gd name="connsiteX6" fmla="*/ 1308 w 301577"/>
              <a:gd name="connsiteY6" fmla="*/ 108309 h 10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77" h="108550">
                <a:moveTo>
                  <a:pt x="1308" y="108309"/>
                </a:moveTo>
                <a:cubicBezTo>
                  <a:pt x="-10069" y="113071"/>
                  <a:pt x="55812" y="45867"/>
                  <a:pt x="80683" y="32109"/>
                </a:cubicBezTo>
                <a:cubicBezTo>
                  <a:pt x="105554" y="18351"/>
                  <a:pt x="114285" y="24965"/>
                  <a:pt x="150533" y="25759"/>
                </a:cubicBezTo>
                <a:cubicBezTo>
                  <a:pt x="186781" y="26553"/>
                  <a:pt x="282296" y="38195"/>
                  <a:pt x="298171" y="36872"/>
                </a:cubicBezTo>
                <a:cubicBezTo>
                  <a:pt x="314046" y="35549"/>
                  <a:pt x="270654" y="23378"/>
                  <a:pt x="245783" y="17822"/>
                </a:cubicBezTo>
                <a:cubicBezTo>
                  <a:pt x="220912" y="12266"/>
                  <a:pt x="186517" y="-8108"/>
                  <a:pt x="148946" y="3534"/>
                </a:cubicBezTo>
                <a:cubicBezTo>
                  <a:pt x="111375" y="15176"/>
                  <a:pt x="12685" y="103547"/>
                  <a:pt x="1308" y="108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E98D697B-18C4-4502-890B-ED34CAEDEDB2}"/>
              </a:ext>
            </a:extLst>
          </p:cNvPr>
          <p:cNvSpPr/>
          <p:nvPr/>
        </p:nvSpPr>
        <p:spPr>
          <a:xfrm>
            <a:off x="3772481" y="3547913"/>
            <a:ext cx="54986" cy="337562"/>
          </a:xfrm>
          <a:custGeom>
            <a:avLst/>
            <a:gdLst>
              <a:gd name="connsiteX0" fmla="*/ 54982 w 54986"/>
              <a:gd name="connsiteY0" fmla="*/ 150 h 337562"/>
              <a:gd name="connsiteX1" fmla="*/ 8944 w 54986"/>
              <a:gd name="connsiteY1" fmla="*/ 119212 h 337562"/>
              <a:gd name="connsiteX2" fmla="*/ 35932 w 54986"/>
              <a:gd name="connsiteY2" fmla="*/ 223987 h 337562"/>
              <a:gd name="connsiteX3" fmla="*/ 51807 w 54986"/>
              <a:gd name="connsiteY3" fmla="*/ 336700 h 337562"/>
              <a:gd name="connsiteX4" fmla="*/ 47044 w 54986"/>
              <a:gd name="connsiteY4" fmla="*/ 270025 h 337562"/>
              <a:gd name="connsiteX5" fmla="*/ 7357 w 54986"/>
              <a:gd name="connsiteY5" fmla="*/ 162075 h 337562"/>
              <a:gd name="connsiteX6" fmla="*/ 5769 w 54986"/>
              <a:gd name="connsiteY6" fmla="*/ 144612 h 337562"/>
              <a:gd name="connsiteX7" fmla="*/ 54982 w 54986"/>
              <a:gd name="connsiteY7" fmla="*/ 150 h 33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86" h="337562">
                <a:moveTo>
                  <a:pt x="54982" y="150"/>
                </a:moveTo>
                <a:cubicBezTo>
                  <a:pt x="55511" y="-4083"/>
                  <a:pt x="12119" y="81906"/>
                  <a:pt x="8944" y="119212"/>
                </a:cubicBezTo>
                <a:cubicBezTo>
                  <a:pt x="5769" y="156518"/>
                  <a:pt x="28788" y="187739"/>
                  <a:pt x="35932" y="223987"/>
                </a:cubicBezTo>
                <a:cubicBezTo>
                  <a:pt x="43076" y="260235"/>
                  <a:pt x="49955" y="329027"/>
                  <a:pt x="51807" y="336700"/>
                </a:cubicBezTo>
                <a:cubicBezTo>
                  <a:pt x="53659" y="344373"/>
                  <a:pt x="54452" y="299129"/>
                  <a:pt x="47044" y="270025"/>
                </a:cubicBezTo>
                <a:cubicBezTo>
                  <a:pt x="39636" y="240921"/>
                  <a:pt x="14236" y="182977"/>
                  <a:pt x="7357" y="162075"/>
                </a:cubicBezTo>
                <a:cubicBezTo>
                  <a:pt x="478" y="141173"/>
                  <a:pt x="-4285" y="166837"/>
                  <a:pt x="5769" y="144612"/>
                </a:cubicBezTo>
                <a:cubicBezTo>
                  <a:pt x="15823" y="122387"/>
                  <a:pt x="54453" y="4383"/>
                  <a:pt x="54982" y="1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8D9896C-55AC-474C-BA7E-B60DEB30D8A6}"/>
              </a:ext>
            </a:extLst>
          </p:cNvPr>
          <p:cNvSpPr/>
          <p:nvPr/>
        </p:nvSpPr>
        <p:spPr>
          <a:xfrm>
            <a:off x="3425477" y="4094163"/>
            <a:ext cx="69489" cy="128069"/>
          </a:xfrm>
          <a:custGeom>
            <a:avLst/>
            <a:gdLst>
              <a:gd name="connsiteX0" fmla="*/ 30511 w 69489"/>
              <a:gd name="connsiteY0" fmla="*/ 0 h 128069"/>
              <a:gd name="connsiteX1" fmla="*/ 17811 w 69489"/>
              <a:gd name="connsiteY1" fmla="*/ 73025 h 128069"/>
              <a:gd name="connsiteX2" fmla="*/ 68611 w 69489"/>
              <a:gd name="connsiteY2" fmla="*/ 127000 h 128069"/>
              <a:gd name="connsiteX3" fmla="*/ 46386 w 69489"/>
              <a:gd name="connsiteY3" fmla="*/ 106362 h 128069"/>
              <a:gd name="connsiteX4" fmla="*/ 348 w 69489"/>
              <a:gd name="connsiteY4" fmla="*/ 74612 h 128069"/>
              <a:gd name="connsiteX5" fmla="*/ 30511 w 69489"/>
              <a:gd name="connsiteY5" fmla="*/ 0 h 12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89" h="128069">
                <a:moveTo>
                  <a:pt x="30511" y="0"/>
                </a:moveTo>
                <a:cubicBezTo>
                  <a:pt x="33421" y="-264"/>
                  <a:pt x="11461" y="51858"/>
                  <a:pt x="17811" y="73025"/>
                </a:cubicBezTo>
                <a:cubicBezTo>
                  <a:pt x="24161" y="94192"/>
                  <a:pt x="63849" y="121444"/>
                  <a:pt x="68611" y="127000"/>
                </a:cubicBezTo>
                <a:cubicBezTo>
                  <a:pt x="73373" y="132556"/>
                  <a:pt x="57763" y="115093"/>
                  <a:pt x="46386" y="106362"/>
                </a:cubicBezTo>
                <a:cubicBezTo>
                  <a:pt x="35009" y="97631"/>
                  <a:pt x="4317" y="88899"/>
                  <a:pt x="348" y="74612"/>
                </a:cubicBezTo>
                <a:cubicBezTo>
                  <a:pt x="-3621" y="60325"/>
                  <a:pt x="27601" y="264"/>
                  <a:pt x="305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5E029FD-C9B9-4D0B-9B12-DF9ECA948236}"/>
              </a:ext>
            </a:extLst>
          </p:cNvPr>
          <p:cNvSpPr/>
          <p:nvPr/>
        </p:nvSpPr>
        <p:spPr>
          <a:xfrm>
            <a:off x="3539191" y="3752643"/>
            <a:ext cx="135894" cy="265035"/>
          </a:xfrm>
          <a:custGeom>
            <a:avLst/>
            <a:gdLst>
              <a:gd name="connsiteX0" fmla="*/ 135872 w 135894"/>
              <a:gd name="connsiteY0" fmla="*/ 207 h 265035"/>
              <a:gd name="connsiteX1" fmla="*/ 19984 w 135894"/>
              <a:gd name="connsiteY1" fmla="*/ 155782 h 265035"/>
              <a:gd name="connsiteX2" fmla="*/ 934 w 135894"/>
              <a:gd name="connsiteY2" fmla="*/ 263732 h 265035"/>
              <a:gd name="connsiteX3" fmla="*/ 5697 w 135894"/>
              <a:gd name="connsiteY3" fmla="*/ 209757 h 265035"/>
              <a:gd name="connsiteX4" fmla="*/ 29509 w 135894"/>
              <a:gd name="connsiteY4" fmla="*/ 124032 h 265035"/>
              <a:gd name="connsiteX5" fmla="*/ 135872 w 135894"/>
              <a:gd name="connsiteY5" fmla="*/ 207 h 26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4" h="265035">
                <a:moveTo>
                  <a:pt x="135872" y="207"/>
                </a:moveTo>
                <a:cubicBezTo>
                  <a:pt x="134285" y="5499"/>
                  <a:pt x="42474" y="111861"/>
                  <a:pt x="19984" y="155782"/>
                </a:cubicBezTo>
                <a:cubicBezTo>
                  <a:pt x="-2506" y="199703"/>
                  <a:pt x="3315" y="254736"/>
                  <a:pt x="934" y="263732"/>
                </a:cubicBezTo>
                <a:cubicBezTo>
                  <a:pt x="-1447" y="272728"/>
                  <a:pt x="934" y="233040"/>
                  <a:pt x="5697" y="209757"/>
                </a:cubicBezTo>
                <a:cubicBezTo>
                  <a:pt x="10459" y="186474"/>
                  <a:pt x="6226" y="155517"/>
                  <a:pt x="29509" y="124032"/>
                </a:cubicBezTo>
                <a:cubicBezTo>
                  <a:pt x="52792" y="92547"/>
                  <a:pt x="137459" y="-5085"/>
                  <a:pt x="135872" y="2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662FBE9-8CA7-4622-8330-5EF9E8CC162D}"/>
              </a:ext>
            </a:extLst>
          </p:cNvPr>
          <p:cNvSpPr/>
          <p:nvPr/>
        </p:nvSpPr>
        <p:spPr>
          <a:xfrm>
            <a:off x="3540619" y="4612308"/>
            <a:ext cx="318747" cy="255129"/>
          </a:xfrm>
          <a:custGeom>
            <a:avLst/>
            <a:gdLst>
              <a:gd name="connsiteX0" fmla="*/ 318594 w 318747"/>
              <a:gd name="connsiteY0" fmla="*/ 47005 h 255129"/>
              <a:gd name="connsiteX1" fmla="*/ 105869 w 318747"/>
              <a:gd name="connsiteY1" fmla="*/ 967 h 255129"/>
              <a:gd name="connsiteX2" fmla="*/ 10619 w 318747"/>
              <a:gd name="connsiteY2" fmla="*/ 99392 h 255129"/>
              <a:gd name="connsiteX3" fmla="*/ 2681 w 318747"/>
              <a:gd name="connsiteY3" fmla="*/ 135905 h 255129"/>
              <a:gd name="connsiteX4" fmla="*/ 13794 w 318747"/>
              <a:gd name="connsiteY4" fmla="*/ 183530 h 255129"/>
              <a:gd name="connsiteX5" fmla="*/ 67769 w 318747"/>
              <a:gd name="connsiteY5" fmla="*/ 253380 h 255129"/>
              <a:gd name="connsiteX6" fmla="*/ 51894 w 318747"/>
              <a:gd name="connsiteY6" fmla="*/ 226392 h 255129"/>
              <a:gd name="connsiteX7" fmla="*/ 5856 w 318747"/>
              <a:gd name="connsiteY7" fmla="*/ 143842 h 255129"/>
              <a:gd name="connsiteX8" fmla="*/ 96344 w 318747"/>
              <a:gd name="connsiteY8" fmla="*/ 24780 h 255129"/>
              <a:gd name="connsiteX9" fmla="*/ 139206 w 318747"/>
              <a:gd name="connsiteY9" fmla="*/ 10492 h 255129"/>
              <a:gd name="connsiteX10" fmla="*/ 318594 w 318747"/>
              <a:gd name="connsiteY10" fmla="*/ 47005 h 25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747" h="255129">
                <a:moveTo>
                  <a:pt x="318594" y="47005"/>
                </a:moveTo>
                <a:cubicBezTo>
                  <a:pt x="313038" y="45418"/>
                  <a:pt x="157198" y="-7764"/>
                  <a:pt x="105869" y="967"/>
                </a:cubicBezTo>
                <a:cubicBezTo>
                  <a:pt x="54540" y="9698"/>
                  <a:pt x="27817" y="76902"/>
                  <a:pt x="10619" y="99392"/>
                </a:cubicBezTo>
                <a:cubicBezTo>
                  <a:pt x="-6579" y="121882"/>
                  <a:pt x="2152" y="121882"/>
                  <a:pt x="2681" y="135905"/>
                </a:cubicBezTo>
                <a:cubicBezTo>
                  <a:pt x="3210" y="149928"/>
                  <a:pt x="2946" y="163951"/>
                  <a:pt x="13794" y="183530"/>
                </a:cubicBezTo>
                <a:cubicBezTo>
                  <a:pt x="24642" y="203109"/>
                  <a:pt x="61419" y="246236"/>
                  <a:pt x="67769" y="253380"/>
                </a:cubicBezTo>
                <a:cubicBezTo>
                  <a:pt x="74119" y="260524"/>
                  <a:pt x="62213" y="244648"/>
                  <a:pt x="51894" y="226392"/>
                </a:cubicBezTo>
                <a:cubicBezTo>
                  <a:pt x="41575" y="208136"/>
                  <a:pt x="-1552" y="177444"/>
                  <a:pt x="5856" y="143842"/>
                </a:cubicBezTo>
                <a:cubicBezTo>
                  <a:pt x="13264" y="110240"/>
                  <a:pt x="74119" y="47005"/>
                  <a:pt x="96344" y="24780"/>
                </a:cubicBezTo>
                <a:cubicBezTo>
                  <a:pt x="118569" y="2555"/>
                  <a:pt x="101635" y="8640"/>
                  <a:pt x="139206" y="10492"/>
                </a:cubicBezTo>
                <a:cubicBezTo>
                  <a:pt x="176777" y="12344"/>
                  <a:pt x="324150" y="48592"/>
                  <a:pt x="318594" y="47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F821AED-CA66-43D1-AD59-35F437D47837}"/>
              </a:ext>
            </a:extLst>
          </p:cNvPr>
          <p:cNvSpPr/>
          <p:nvPr/>
        </p:nvSpPr>
        <p:spPr>
          <a:xfrm>
            <a:off x="3809995" y="4625826"/>
            <a:ext cx="683445" cy="127500"/>
          </a:xfrm>
          <a:custGeom>
            <a:avLst/>
            <a:gdLst>
              <a:gd name="connsiteX0" fmla="*/ 5 w 683445"/>
              <a:gd name="connsiteY0" fmla="*/ 46187 h 127500"/>
              <a:gd name="connsiteX1" fmla="*/ 149230 w 683445"/>
              <a:gd name="connsiteY1" fmla="*/ 149 h 127500"/>
              <a:gd name="connsiteX2" fmla="*/ 325443 w 683445"/>
              <a:gd name="connsiteY2" fmla="*/ 33487 h 127500"/>
              <a:gd name="connsiteX3" fmla="*/ 552455 w 683445"/>
              <a:gd name="connsiteY3" fmla="*/ 87462 h 127500"/>
              <a:gd name="connsiteX4" fmla="*/ 679455 w 683445"/>
              <a:gd name="connsiteY4" fmla="*/ 127149 h 127500"/>
              <a:gd name="connsiteX5" fmla="*/ 627068 w 683445"/>
              <a:gd name="connsiteY5" fmla="*/ 103337 h 127500"/>
              <a:gd name="connsiteX6" fmla="*/ 388943 w 683445"/>
              <a:gd name="connsiteY6" fmla="*/ 44599 h 127500"/>
              <a:gd name="connsiteX7" fmla="*/ 144468 w 683445"/>
              <a:gd name="connsiteY7" fmla="*/ 4912 h 127500"/>
              <a:gd name="connsiteX8" fmla="*/ 5 w 683445"/>
              <a:gd name="connsiteY8" fmla="*/ 46187 h 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445" h="127500">
                <a:moveTo>
                  <a:pt x="5" y="46187"/>
                </a:moveTo>
                <a:cubicBezTo>
                  <a:pt x="799" y="45393"/>
                  <a:pt x="94990" y="2266"/>
                  <a:pt x="149230" y="149"/>
                </a:cubicBezTo>
                <a:cubicBezTo>
                  <a:pt x="203470" y="-1968"/>
                  <a:pt x="258239" y="18935"/>
                  <a:pt x="325443" y="33487"/>
                </a:cubicBezTo>
                <a:cubicBezTo>
                  <a:pt x="392647" y="48039"/>
                  <a:pt x="493453" y="71852"/>
                  <a:pt x="552455" y="87462"/>
                </a:cubicBezTo>
                <a:cubicBezTo>
                  <a:pt x="611457" y="103072"/>
                  <a:pt x="667020" y="124503"/>
                  <a:pt x="679455" y="127149"/>
                </a:cubicBezTo>
                <a:cubicBezTo>
                  <a:pt x="691890" y="129795"/>
                  <a:pt x="675487" y="117095"/>
                  <a:pt x="627068" y="103337"/>
                </a:cubicBezTo>
                <a:cubicBezTo>
                  <a:pt x="578649" y="89579"/>
                  <a:pt x="469376" y="61003"/>
                  <a:pt x="388943" y="44599"/>
                </a:cubicBezTo>
                <a:cubicBezTo>
                  <a:pt x="308510" y="28195"/>
                  <a:pt x="202941" y="5706"/>
                  <a:pt x="144468" y="4912"/>
                </a:cubicBezTo>
                <a:cubicBezTo>
                  <a:pt x="85995" y="4118"/>
                  <a:pt x="-789" y="46981"/>
                  <a:pt x="5" y="46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4D0AF1A-53E6-4C4F-BC94-D710861CCA98}"/>
              </a:ext>
            </a:extLst>
          </p:cNvPr>
          <p:cNvSpPr/>
          <p:nvPr/>
        </p:nvSpPr>
        <p:spPr>
          <a:xfrm>
            <a:off x="4531768" y="4761970"/>
            <a:ext cx="341621" cy="167208"/>
          </a:xfrm>
          <a:custGeom>
            <a:avLst/>
            <a:gdLst>
              <a:gd name="connsiteX0" fmla="*/ 545 w 341621"/>
              <a:gd name="connsiteY0" fmla="*/ 530 h 167208"/>
              <a:gd name="connsiteX1" fmla="*/ 214857 w 341621"/>
              <a:gd name="connsiteY1" fmla="*/ 44980 h 167208"/>
              <a:gd name="connsiteX2" fmla="*/ 335507 w 341621"/>
              <a:gd name="connsiteY2" fmla="*/ 162455 h 167208"/>
              <a:gd name="connsiteX3" fmla="*/ 319632 w 341621"/>
              <a:gd name="connsiteY3" fmla="*/ 137055 h 167208"/>
              <a:gd name="connsiteX4" fmla="*/ 283120 w 341621"/>
              <a:gd name="connsiteY4" fmla="*/ 70380 h 167208"/>
              <a:gd name="connsiteX5" fmla="*/ 545 w 341621"/>
              <a:gd name="connsiteY5" fmla="*/ 530 h 1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21" h="167208">
                <a:moveTo>
                  <a:pt x="545" y="530"/>
                </a:moveTo>
                <a:cubicBezTo>
                  <a:pt x="-10832" y="-3703"/>
                  <a:pt x="159030" y="17993"/>
                  <a:pt x="214857" y="44980"/>
                </a:cubicBezTo>
                <a:cubicBezTo>
                  <a:pt x="270684" y="71967"/>
                  <a:pt x="318045" y="147109"/>
                  <a:pt x="335507" y="162455"/>
                </a:cubicBezTo>
                <a:cubicBezTo>
                  <a:pt x="352969" y="177801"/>
                  <a:pt x="328363" y="152401"/>
                  <a:pt x="319632" y="137055"/>
                </a:cubicBezTo>
                <a:cubicBezTo>
                  <a:pt x="310901" y="121709"/>
                  <a:pt x="335772" y="92340"/>
                  <a:pt x="283120" y="70380"/>
                </a:cubicBezTo>
                <a:cubicBezTo>
                  <a:pt x="230468" y="48420"/>
                  <a:pt x="11922" y="4763"/>
                  <a:pt x="545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27D4182-9CD6-448D-958D-EED5F7342BDE}"/>
              </a:ext>
            </a:extLst>
          </p:cNvPr>
          <p:cNvSpPr/>
          <p:nvPr/>
        </p:nvSpPr>
        <p:spPr>
          <a:xfrm>
            <a:off x="3633118" y="4700575"/>
            <a:ext cx="239584" cy="44468"/>
          </a:xfrm>
          <a:custGeom>
            <a:avLst/>
            <a:gdLst>
              <a:gd name="connsiteX0" fmla="*/ 670 w 239584"/>
              <a:gd name="connsiteY0" fmla="*/ 19063 h 44468"/>
              <a:gd name="connsiteX1" fmla="*/ 132432 w 239584"/>
              <a:gd name="connsiteY1" fmla="*/ 25413 h 44468"/>
              <a:gd name="connsiteX2" fmla="*/ 237207 w 239584"/>
              <a:gd name="connsiteY2" fmla="*/ 44463 h 44468"/>
              <a:gd name="connsiteX3" fmla="*/ 195932 w 239584"/>
              <a:gd name="connsiteY3" fmla="*/ 27000 h 44468"/>
              <a:gd name="connsiteX4" fmla="*/ 86395 w 239584"/>
              <a:gd name="connsiteY4" fmla="*/ 13 h 44468"/>
              <a:gd name="connsiteX5" fmla="*/ 670 w 239584"/>
              <a:gd name="connsiteY5" fmla="*/ 19063 h 4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84" h="44468">
                <a:moveTo>
                  <a:pt x="670" y="19063"/>
                </a:moveTo>
                <a:cubicBezTo>
                  <a:pt x="8343" y="23296"/>
                  <a:pt x="93009" y="21180"/>
                  <a:pt x="132432" y="25413"/>
                </a:cubicBezTo>
                <a:cubicBezTo>
                  <a:pt x="171855" y="29646"/>
                  <a:pt x="226624" y="44198"/>
                  <a:pt x="237207" y="44463"/>
                </a:cubicBezTo>
                <a:cubicBezTo>
                  <a:pt x="247790" y="44728"/>
                  <a:pt x="221067" y="34408"/>
                  <a:pt x="195932" y="27000"/>
                </a:cubicBezTo>
                <a:cubicBezTo>
                  <a:pt x="170797" y="19592"/>
                  <a:pt x="119732" y="542"/>
                  <a:pt x="86395" y="13"/>
                </a:cubicBezTo>
                <a:cubicBezTo>
                  <a:pt x="53058" y="-516"/>
                  <a:pt x="-7003" y="14830"/>
                  <a:pt x="670" y="19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883496C9-A033-4F30-99AB-9B28085EC6A5}"/>
              </a:ext>
            </a:extLst>
          </p:cNvPr>
          <p:cNvSpPr/>
          <p:nvPr/>
        </p:nvSpPr>
        <p:spPr>
          <a:xfrm>
            <a:off x="3915550" y="4683096"/>
            <a:ext cx="477864" cy="56670"/>
          </a:xfrm>
          <a:custGeom>
            <a:avLst/>
            <a:gdLst>
              <a:gd name="connsiteX0" fmla="*/ 813 w 477864"/>
              <a:gd name="connsiteY0" fmla="*/ 46067 h 56670"/>
              <a:gd name="connsiteX1" fmla="*/ 192900 w 477864"/>
              <a:gd name="connsiteY1" fmla="*/ 29 h 56670"/>
              <a:gd name="connsiteX2" fmla="*/ 462775 w 477864"/>
              <a:gd name="connsiteY2" fmla="*/ 54004 h 56670"/>
              <a:gd name="connsiteX3" fmla="*/ 424675 w 477864"/>
              <a:gd name="connsiteY3" fmla="*/ 46067 h 56670"/>
              <a:gd name="connsiteX4" fmla="*/ 265925 w 477864"/>
              <a:gd name="connsiteY4" fmla="*/ 25429 h 56670"/>
              <a:gd name="connsiteX5" fmla="*/ 813 w 477864"/>
              <a:gd name="connsiteY5" fmla="*/ 46067 h 5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864" h="56670">
                <a:moveTo>
                  <a:pt x="813" y="46067"/>
                </a:moveTo>
                <a:cubicBezTo>
                  <a:pt x="-11358" y="41834"/>
                  <a:pt x="115906" y="-1294"/>
                  <a:pt x="192900" y="29"/>
                </a:cubicBezTo>
                <a:cubicBezTo>
                  <a:pt x="269894" y="1352"/>
                  <a:pt x="424146" y="46331"/>
                  <a:pt x="462775" y="54004"/>
                </a:cubicBezTo>
                <a:cubicBezTo>
                  <a:pt x="501404" y="61677"/>
                  <a:pt x="457483" y="50830"/>
                  <a:pt x="424675" y="46067"/>
                </a:cubicBezTo>
                <a:cubicBezTo>
                  <a:pt x="391867" y="41304"/>
                  <a:pt x="336039" y="26487"/>
                  <a:pt x="265925" y="25429"/>
                </a:cubicBezTo>
                <a:cubicBezTo>
                  <a:pt x="195811" y="24371"/>
                  <a:pt x="12984" y="50300"/>
                  <a:pt x="813" y="46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B556319-759D-4CD2-BFDD-3B5EE045C4F3}"/>
              </a:ext>
            </a:extLst>
          </p:cNvPr>
          <p:cNvSpPr/>
          <p:nvPr/>
        </p:nvSpPr>
        <p:spPr>
          <a:xfrm>
            <a:off x="3679695" y="5059264"/>
            <a:ext cx="48345" cy="315575"/>
          </a:xfrm>
          <a:custGeom>
            <a:avLst/>
            <a:gdLst>
              <a:gd name="connsiteX0" fmla="*/ 130 w 48345"/>
              <a:gd name="connsiteY0" fmla="*/ 99 h 315575"/>
              <a:gd name="connsiteX1" fmla="*/ 33468 w 48345"/>
              <a:gd name="connsiteY1" fmla="*/ 111224 h 315575"/>
              <a:gd name="connsiteX2" fmla="*/ 28705 w 48345"/>
              <a:gd name="connsiteY2" fmla="*/ 312836 h 315575"/>
              <a:gd name="connsiteX3" fmla="*/ 33468 w 48345"/>
              <a:gd name="connsiteY3" fmla="*/ 219174 h 315575"/>
              <a:gd name="connsiteX4" fmla="*/ 47755 w 48345"/>
              <a:gd name="connsiteY4" fmla="*/ 93761 h 315575"/>
              <a:gd name="connsiteX5" fmla="*/ 130 w 48345"/>
              <a:gd name="connsiteY5" fmla="*/ 99 h 3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5" h="315575">
                <a:moveTo>
                  <a:pt x="130" y="99"/>
                </a:moveTo>
                <a:cubicBezTo>
                  <a:pt x="-2251" y="3009"/>
                  <a:pt x="28706" y="59101"/>
                  <a:pt x="33468" y="111224"/>
                </a:cubicBezTo>
                <a:cubicBezTo>
                  <a:pt x="38230" y="163347"/>
                  <a:pt x="28705" y="294844"/>
                  <a:pt x="28705" y="312836"/>
                </a:cubicBezTo>
                <a:cubicBezTo>
                  <a:pt x="28705" y="330828"/>
                  <a:pt x="30293" y="255686"/>
                  <a:pt x="33468" y="219174"/>
                </a:cubicBezTo>
                <a:cubicBezTo>
                  <a:pt x="36643" y="182662"/>
                  <a:pt x="51459" y="128686"/>
                  <a:pt x="47755" y="93761"/>
                </a:cubicBezTo>
                <a:cubicBezTo>
                  <a:pt x="44051" y="58836"/>
                  <a:pt x="2511" y="-2811"/>
                  <a:pt x="130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C374C845-1967-45BC-9A8A-828C39E5253F}"/>
              </a:ext>
            </a:extLst>
          </p:cNvPr>
          <p:cNvSpPr/>
          <p:nvPr/>
        </p:nvSpPr>
        <p:spPr>
          <a:xfrm>
            <a:off x="4518934" y="4940098"/>
            <a:ext cx="343036" cy="305253"/>
          </a:xfrm>
          <a:custGeom>
            <a:avLst/>
            <a:gdLst>
              <a:gd name="connsiteX0" fmla="*/ 340404 w 343036"/>
              <a:gd name="connsiteY0" fmla="*/ 1790 h 305253"/>
              <a:gd name="connsiteX1" fmla="*/ 151491 w 343036"/>
              <a:gd name="connsiteY1" fmla="*/ 209752 h 305253"/>
              <a:gd name="connsiteX2" fmla="*/ 679 w 343036"/>
              <a:gd name="connsiteY2" fmla="*/ 305002 h 305253"/>
              <a:gd name="connsiteX3" fmla="*/ 102279 w 343036"/>
              <a:gd name="connsiteY3" fmla="*/ 233565 h 305253"/>
              <a:gd name="connsiteX4" fmla="*/ 251504 w 343036"/>
              <a:gd name="connsiteY4" fmla="*/ 116090 h 305253"/>
              <a:gd name="connsiteX5" fmla="*/ 340404 w 343036"/>
              <a:gd name="connsiteY5" fmla="*/ 1790 h 30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36" h="305253">
                <a:moveTo>
                  <a:pt x="340404" y="1790"/>
                </a:moveTo>
                <a:cubicBezTo>
                  <a:pt x="323735" y="17400"/>
                  <a:pt x="208112" y="159217"/>
                  <a:pt x="151491" y="209752"/>
                </a:cubicBezTo>
                <a:cubicBezTo>
                  <a:pt x="94870" y="260287"/>
                  <a:pt x="8881" y="301033"/>
                  <a:pt x="679" y="305002"/>
                </a:cubicBezTo>
                <a:cubicBezTo>
                  <a:pt x="-7523" y="308971"/>
                  <a:pt x="60475" y="265050"/>
                  <a:pt x="102279" y="233565"/>
                </a:cubicBezTo>
                <a:cubicBezTo>
                  <a:pt x="144083" y="202080"/>
                  <a:pt x="212346" y="155513"/>
                  <a:pt x="251504" y="116090"/>
                </a:cubicBezTo>
                <a:cubicBezTo>
                  <a:pt x="290662" y="76667"/>
                  <a:pt x="357073" y="-13820"/>
                  <a:pt x="340404" y="1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95BC96B-D11C-41F8-9A29-4407F206413A}"/>
              </a:ext>
            </a:extLst>
          </p:cNvPr>
          <p:cNvSpPr/>
          <p:nvPr/>
        </p:nvSpPr>
        <p:spPr>
          <a:xfrm>
            <a:off x="4254480" y="5306552"/>
            <a:ext cx="268330" cy="89648"/>
          </a:xfrm>
          <a:custGeom>
            <a:avLst/>
            <a:gdLst>
              <a:gd name="connsiteX0" fmla="*/ 268308 w 268330"/>
              <a:gd name="connsiteY0" fmla="*/ 461 h 89648"/>
              <a:gd name="connsiteX1" fmla="*/ 134958 w 268330"/>
              <a:gd name="connsiteY1" fmla="*/ 49673 h 89648"/>
              <a:gd name="connsiteX2" fmla="*/ 20 w 268330"/>
              <a:gd name="connsiteY2" fmla="*/ 89361 h 89648"/>
              <a:gd name="connsiteX3" fmla="*/ 144483 w 268330"/>
              <a:gd name="connsiteY3" fmla="*/ 29036 h 89648"/>
              <a:gd name="connsiteX4" fmla="*/ 268308 w 268330"/>
              <a:gd name="connsiteY4" fmla="*/ 461 h 8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30" h="89648">
                <a:moveTo>
                  <a:pt x="268308" y="461"/>
                </a:moveTo>
                <a:cubicBezTo>
                  <a:pt x="266721" y="3900"/>
                  <a:pt x="179673" y="34856"/>
                  <a:pt x="134958" y="49673"/>
                </a:cubicBezTo>
                <a:cubicBezTo>
                  <a:pt x="90243" y="64490"/>
                  <a:pt x="-1567" y="92800"/>
                  <a:pt x="20" y="89361"/>
                </a:cubicBezTo>
                <a:cubicBezTo>
                  <a:pt x="1607" y="85922"/>
                  <a:pt x="100298" y="44646"/>
                  <a:pt x="144483" y="29036"/>
                </a:cubicBezTo>
                <a:cubicBezTo>
                  <a:pt x="188668" y="13426"/>
                  <a:pt x="269895" y="-2978"/>
                  <a:pt x="268308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2755B002-45A5-47F0-9234-CFE8902C8424}"/>
              </a:ext>
            </a:extLst>
          </p:cNvPr>
          <p:cNvSpPr/>
          <p:nvPr/>
        </p:nvSpPr>
        <p:spPr>
          <a:xfrm>
            <a:off x="3759200" y="5441950"/>
            <a:ext cx="300916" cy="46117"/>
          </a:xfrm>
          <a:custGeom>
            <a:avLst/>
            <a:gdLst>
              <a:gd name="connsiteX0" fmla="*/ 0 w 300916"/>
              <a:gd name="connsiteY0" fmla="*/ 0 h 46117"/>
              <a:gd name="connsiteX1" fmla="*/ 138113 w 300916"/>
              <a:gd name="connsiteY1" fmla="*/ 26988 h 46117"/>
              <a:gd name="connsiteX2" fmla="*/ 300038 w 300916"/>
              <a:gd name="connsiteY2" fmla="*/ 17463 h 46117"/>
              <a:gd name="connsiteX3" fmla="*/ 198438 w 300916"/>
              <a:gd name="connsiteY3" fmla="*/ 26988 h 46117"/>
              <a:gd name="connsiteX4" fmla="*/ 103188 w 300916"/>
              <a:gd name="connsiteY4" fmla="*/ 46038 h 46117"/>
              <a:gd name="connsiteX5" fmla="*/ 0 w 300916"/>
              <a:gd name="connsiteY5" fmla="*/ 0 h 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16" h="46117">
                <a:moveTo>
                  <a:pt x="0" y="0"/>
                </a:moveTo>
                <a:cubicBezTo>
                  <a:pt x="44053" y="12039"/>
                  <a:pt x="88107" y="24078"/>
                  <a:pt x="138113" y="26988"/>
                </a:cubicBezTo>
                <a:lnTo>
                  <a:pt x="300038" y="17463"/>
                </a:lnTo>
                <a:cubicBezTo>
                  <a:pt x="310092" y="17463"/>
                  <a:pt x="231246" y="22225"/>
                  <a:pt x="198438" y="26988"/>
                </a:cubicBezTo>
                <a:cubicBezTo>
                  <a:pt x="165630" y="31751"/>
                  <a:pt x="137319" y="47361"/>
                  <a:pt x="103188" y="46038"/>
                </a:cubicBezTo>
                <a:cubicBezTo>
                  <a:pt x="69057" y="44715"/>
                  <a:pt x="31353" y="3188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EB856DDE-F3D4-43ED-B776-D35DA9708C93}"/>
              </a:ext>
            </a:extLst>
          </p:cNvPr>
          <p:cNvSpPr/>
          <p:nvPr/>
        </p:nvSpPr>
        <p:spPr>
          <a:xfrm>
            <a:off x="3942749" y="5317599"/>
            <a:ext cx="413700" cy="84944"/>
          </a:xfrm>
          <a:custGeom>
            <a:avLst/>
            <a:gdLst>
              <a:gd name="connsiteX0" fmla="*/ 601 w 413700"/>
              <a:gd name="connsiteY0" fmla="*/ 84664 h 84944"/>
              <a:gd name="connsiteX1" fmla="*/ 256189 w 413700"/>
              <a:gd name="connsiteY1" fmla="*/ 44976 h 84944"/>
              <a:gd name="connsiteX2" fmla="*/ 410176 w 413700"/>
              <a:gd name="connsiteY2" fmla="*/ 526 h 84944"/>
              <a:gd name="connsiteX3" fmla="*/ 333976 w 413700"/>
              <a:gd name="connsiteY3" fmla="*/ 24339 h 84944"/>
              <a:gd name="connsiteX4" fmla="*/ 601 w 413700"/>
              <a:gd name="connsiteY4" fmla="*/ 84664 h 8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00" h="84944">
                <a:moveTo>
                  <a:pt x="601" y="84664"/>
                </a:moveTo>
                <a:cubicBezTo>
                  <a:pt x="-12363" y="88103"/>
                  <a:pt x="187927" y="58999"/>
                  <a:pt x="256189" y="44976"/>
                </a:cubicBezTo>
                <a:cubicBezTo>
                  <a:pt x="324451" y="30953"/>
                  <a:pt x="397212" y="3965"/>
                  <a:pt x="410176" y="526"/>
                </a:cubicBezTo>
                <a:cubicBezTo>
                  <a:pt x="423140" y="-2913"/>
                  <a:pt x="400915" y="11110"/>
                  <a:pt x="333976" y="24339"/>
                </a:cubicBezTo>
                <a:cubicBezTo>
                  <a:pt x="267037" y="37568"/>
                  <a:pt x="13565" y="81225"/>
                  <a:pt x="601" y="8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C1D27C15-34B4-4A2B-B551-C460422D6CB7}"/>
              </a:ext>
            </a:extLst>
          </p:cNvPr>
          <p:cNvSpPr/>
          <p:nvPr/>
        </p:nvSpPr>
        <p:spPr>
          <a:xfrm>
            <a:off x="3757604" y="5133509"/>
            <a:ext cx="35239" cy="183684"/>
          </a:xfrm>
          <a:custGeom>
            <a:avLst/>
            <a:gdLst>
              <a:gd name="connsiteX0" fmla="*/ 9 w 35239"/>
              <a:gd name="connsiteY0" fmla="*/ 466 h 183684"/>
              <a:gd name="connsiteX1" fmla="*/ 30171 w 35239"/>
              <a:gd name="connsiteY1" fmla="*/ 84604 h 183684"/>
              <a:gd name="connsiteX2" fmla="*/ 34934 w 35239"/>
              <a:gd name="connsiteY2" fmla="*/ 183029 h 183684"/>
              <a:gd name="connsiteX3" fmla="*/ 26996 w 35239"/>
              <a:gd name="connsiteY3" fmla="*/ 122704 h 183684"/>
              <a:gd name="connsiteX4" fmla="*/ 9 w 35239"/>
              <a:gd name="connsiteY4" fmla="*/ 466 h 18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9" h="183684">
                <a:moveTo>
                  <a:pt x="9" y="466"/>
                </a:moveTo>
                <a:cubicBezTo>
                  <a:pt x="538" y="-5884"/>
                  <a:pt x="24350" y="54177"/>
                  <a:pt x="30171" y="84604"/>
                </a:cubicBezTo>
                <a:cubicBezTo>
                  <a:pt x="35992" y="115031"/>
                  <a:pt x="35463" y="176679"/>
                  <a:pt x="34934" y="183029"/>
                </a:cubicBezTo>
                <a:cubicBezTo>
                  <a:pt x="34405" y="189379"/>
                  <a:pt x="32023" y="148104"/>
                  <a:pt x="26996" y="122704"/>
                </a:cubicBezTo>
                <a:cubicBezTo>
                  <a:pt x="21969" y="97304"/>
                  <a:pt x="-520" y="6816"/>
                  <a:pt x="9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1CD5A966-915B-41BF-999D-3BA4CCED7C84}"/>
              </a:ext>
            </a:extLst>
          </p:cNvPr>
          <p:cNvSpPr/>
          <p:nvPr/>
        </p:nvSpPr>
        <p:spPr>
          <a:xfrm>
            <a:off x="3716987" y="5367329"/>
            <a:ext cx="56772" cy="147757"/>
          </a:xfrm>
          <a:custGeom>
            <a:avLst/>
            <a:gdLst>
              <a:gd name="connsiteX0" fmla="*/ 21576 w 56772"/>
              <a:gd name="connsiteY0" fmla="*/ 9 h 147757"/>
              <a:gd name="connsiteX1" fmla="*/ 938 w 56772"/>
              <a:gd name="connsiteY1" fmla="*/ 115896 h 147757"/>
              <a:gd name="connsiteX2" fmla="*/ 56501 w 56772"/>
              <a:gd name="connsiteY2" fmla="*/ 147646 h 147757"/>
              <a:gd name="connsiteX3" fmla="*/ 21576 w 56772"/>
              <a:gd name="connsiteY3" fmla="*/ 122246 h 147757"/>
              <a:gd name="connsiteX4" fmla="*/ 21576 w 56772"/>
              <a:gd name="connsiteY4" fmla="*/ 9 h 1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72" h="147757">
                <a:moveTo>
                  <a:pt x="21576" y="9"/>
                </a:moveTo>
                <a:cubicBezTo>
                  <a:pt x="18137" y="-1049"/>
                  <a:pt x="-4883" y="91290"/>
                  <a:pt x="938" y="115896"/>
                </a:cubicBezTo>
                <a:cubicBezTo>
                  <a:pt x="6759" y="140502"/>
                  <a:pt x="53062" y="146588"/>
                  <a:pt x="56501" y="147646"/>
                </a:cubicBezTo>
                <a:cubicBezTo>
                  <a:pt x="59940" y="148704"/>
                  <a:pt x="29778" y="142354"/>
                  <a:pt x="21576" y="122246"/>
                </a:cubicBezTo>
                <a:cubicBezTo>
                  <a:pt x="13374" y="102138"/>
                  <a:pt x="25015" y="1067"/>
                  <a:pt x="2157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5404138-F914-4120-AABE-642DDBBE4631}"/>
              </a:ext>
            </a:extLst>
          </p:cNvPr>
          <p:cNvSpPr/>
          <p:nvPr/>
        </p:nvSpPr>
        <p:spPr>
          <a:xfrm>
            <a:off x="4565646" y="5146608"/>
            <a:ext cx="179394" cy="132022"/>
          </a:xfrm>
          <a:custGeom>
            <a:avLst/>
            <a:gdLst>
              <a:gd name="connsiteX0" fmla="*/ 179392 w 179394"/>
              <a:gd name="connsiteY0" fmla="*/ 67 h 132022"/>
              <a:gd name="connsiteX1" fmla="*/ 76204 w 179394"/>
              <a:gd name="connsiteY1" fmla="*/ 92142 h 132022"/>
              <a:gd name="connsiteX2" fmla="*/ 4 w 179394"/>
              <a:gd name="connsiteY2" fmla="*/ 131830 h 132022"/>
              <a:gd name="connsiteX3" fmla="*/ 79379 w 179394"/>
              <a:gd name="connsiteY3" fmla="*/ 77855 h 132022"/>
              <a:gd name="connsiteX4" fmla="*/ 179392 w 179394"/>
              <a:gd name="connsiteY4" fmla="*/ 67 h 1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94" h="132022">
                <a:moveTo>
                  <a:pt x="179392" y="67"/>
                </a:moveTo>
                <a:cubicBezTo>
                  <a:pt x="178863" y="2448"/>
                  <a:pt x="106102" y="70182"/>
                  <a:pt x="76204" y="92142"/>
                </a:cubicBezTo>
                <a:cubicBezTo>
                  <a:pt x="46306" y="114102"/>
                  <a:pt x="-525" y="134211"/>
                  <a:pt x="4" y="131830"/>
                </a:cubicBezTo>
                <a:cubicBezTo>
                  <a:pt x="533" y="129449"/>
                  <a:pt x="52127" y="97170"/>
                  <a:pt x="79379" y="77855"/>
                </a:cubicBezTo>
                <a:cubicBezTo>
                  <a:pt x="106631" y="58540"/>
                  <a:pt x="179921" y="-2314"/>
                  <a:pt x="179392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6" name="フリーフォーム: 図形 4095">
            <a:extLst>
              <a:ext uri="{FF2B5EF4-FFF2-40B4-BE49-F238E27FC236}">
                <a16:creationId xmlns:a16="http://schemas.microsoft.com/office/drawing/2014/main" id="{ECE2A4E9-85E0-4D54-8422-F2F5E06808F5}"/>
              </a:ext>
            </a:extLst>
          </p:cNvPr>
          <p:cNvSpPr/>
          <p:nvPr/>
        </p:nvSpPr>
        <p:spPr>
          <a:xfrm>
            <a:off x="4049353" y="5424434"/>
            <a:ext cx="183014" cy="89276"/>
          </a:xfrm>
          <a:custGeom>
            <a:avLst/>
            <a:gdLst>
              <a:gd name="connsiteX0" fmla="*/ 182922 w 183014"/>
              <a:gd name="connsiteY0" fmla="*/ 54 h 89276"/>
              <a:gd name="connsiteX1" fmla="*/ 62272 w 183014"/>
              <a:gd name="connsiteY1" fmla="*/ 69904 h 89276"/>
              <a:gd name="connsiteX2" fmla="*/ 360 w 183014"/>
              <a:gd name="connsiteY2" fmla="*/ 88954 h 89276"/>
              <a:gd name="connsiteX3" fmla="*/ 41635 w 183014"/>
              <a:gd name="connsiteY3" fmla="*/ 58791 h 89276"/>
              <a:gd name="connsiteX4" fmla="*/ 182922 w 183014"/>
              <a:gd name="connsiteY4" fmla="*/ 54 h 8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14" h="89276">
                <a:moveTo>
                  <a:pt x="182922" y="54"/>
                </a:moveTo>
                <a:cubicBezTo>
                  <a:pt x="186361" y="1906"/>
                  <a:pt x="92699" y="55087"/>
                  <a:pt x="62272" y="69904"/>
                </a:cubicBezTo>
                <a:cubicBezTo>
                  <a:pt x="31845" y="84721"/>
                  <a:pt x="3799" y="90806"/>
                  <a:pt x="360" y="88954"/>
                </a:cubicBezTo>
                <a:cubicBezTo>
                  <a:pt x="-3079" y="87102"/>
                  <a:pt x="18616" y="73608"/>
                  <a:pt x="41635" y="58791"/>
                </a:cubicBezTo>
                <a:cubicBezTo>
                  <a:pt x="64654" y="43974"/>
                  <a:pt x="179483" y="-1798"/>
                  <a:pt x="18292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7" name="フリーフォーム: 図形 4096">
            <a:extLst>
              <a:ext uri="{FF2B5EF4-FFF2-40B4-BE49-F238E27FC236}">
                <a16:creationId xmlns:a16="http://schemas.microsoft.com/office/drawing/2014/main" id="{D5198162-8363-4332-B162-AA1517B68ED7}"/>
              </a:ext>
            </a:extLst>
          </p:cNvPr>
          <p:cNvSpPr/>
          <p:nvPr/>
        </p:nvSpPr>
        <p:spPr>
          <a:xfrm>
            <a:off x="3825611" y="5165725"/>
            <a:ext cx="775241" cy="215920"/>
          </a:xfrm>
          <a:custGeom>
            <a:avLst/>
            <a:gdLst>
              <a:gd name="connsiteX0" fmla="*/ 264 w 775241"/>
              <a:gd name="connsiteY0" fmla="*/ 215900 h 215920"/>
              <a:gd name="connsiteX1" fmla="*/ 5027 w 775241"/>
              <a:gd name="connsiteY1" fmla="*/ 65088 h 215920"/>
              <a:gd name="connsiteX2" fmla="*/ 12964 w 775241"/>
              <a:gd name="connsiteY2" fmla="*/ 53975 h 215920"/>
              <a:gd name="connsiteX3" fmla="*/ 66939 w 775241"/>
              <a:gd name="connsiteY3" fmla="*/ 60325 h 215920"/>
              <a:gd name="connsiteX4" fmla="*/ 103452 w 775241"/>
              <a:gd name="connsiteY4" fmla="*/ 69850 h 215920"/>
              <a:gd name="connsiteX5" fmla="*/ 279664 w 775241"/>
              <a:gd name="connsiteY5" fmla="*/ 60325 h 215920"/>
              <a:gd name="connsiteX6" fmla="*/ 444764 w 775241"/>
              <a:gd name="connsiteY6" fmla="*/ 47625 h 215920"/>
              <a:gd name="connsiteX7" fmla="*/ 493977 w 775241"/>
              <a:gd name="connsiteY7" fmla="*/ 60325 h 215920"/>
              <a:gd name="connsiteX8" fmla="*/ 562239 w 775241"/>
              <a:gd name="connsiteY8" fmla="*/ 11113 h 215920"/>
              <a:gd name="connsiteX9" fmla="*/ 608277 w 775241"/>
              <a:gd name="connsiteY9" fmla="*/ 11113 h 215920"/>
              <a:gd name="connsiteX10" fmla="*/ 687652 w 775241"/>
              <a:gd name="connsiteY10" fmla="*/ 0 h 215920"/>
              <a:gd name="connsiteX11" fmla="*/ 774964 w 775241"/>
              <a:gd name="connsiteY11" fmla="*/ 11113 h 215920"/>
              <a:gd name="connsiteX12" fmla="*/ 657489 w 775241"/>
              <a:gd name="connsiteY12" fmla="*/ 19050 h 215920"/>
              <a:gd name="connsiteX13" fmla="*/ 85989 w 775241"/>
              <a:gd name="connsiteY13" fmla="*/ 76200 h 215920"/>
              <a:gd name="connsiteX14" fmla="*/ 12964 w 775241"/>
              <a:gd name="connsiteY14" fmla="*/ 76200 h 215920"/>
              <a:gd name="connsiteX15" fmla="*/ 264 w 775241"/>
              <a:gd name="connsiteY15" fmla="*/ 215900 h 2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5241" h="215920">
                <a:moveTo>
                  <a:pt x="264" y="215900"/>
                </a:moveTo>
                <a:cubicBezTo>
                  <a:pt x="-1059" y="214048"/>
                  <a:pt x="2910" y="92075"/>
                  <a:pt x="5027" y="65088"/>
                </a:cubicBezTo>
                <a:cubicBezTo>
                  <a:pt x="7144" y="38100"/>
                  <a:pt x="2645" y="54769"/>
                  <a:pt x="12964" y="53975"/>
                </a:cubicBezTo>
                <a:cubicBezTo>
                  <a:pt x="23283" y="53181"/>
                  <a:pt x="51858" y="57679"/>
                  <a:pt x="66939" y="60325"/>
                </a:cubicBezTo>
                <a:cubicBezTo>
                  <a:pt x="82020" y="62971"/>
                  <a:pt x="67998" y="69850"/>
                  <a:pt x="103452" y="69850"/>
                </a:cubicBezTo>
                <a:cubicBezTo>
                  <a:pt x="138906" y="69850"/>
                  <a:pt x="222779" y="64029"/>
                  <a:pt x="279664" y="60325"/>
                </a:cubicBezTo>
                <a:cubicBezTo>
                  <a:pt x="336549" y="56621"/>
                  <a:pt x="409045" y="47625"/>
                  <a:pt x="444764" y="47625"/>
                </a:cubicBezTo>
                <a:cubicBezTo>
                  <a:pt x="480483" y="47625"/>
                  <a:pt x="474398" y="66410"/>
                  <a:pt x="493977" y="60325"/>
                </a:cubicBezTo>
                <a:cubicBezTo>
                  <a:pt x="513556" y="54240"/>
                  <a:pt x="543189" y="19315"/>
                  <a:pt x="562239" y="11113"/>
                </a:cubicBezTo>
                <a:cubicBezTo>
                  <a:pt x="581289" y="2911"/>
                  <a:pt x="587375" y="12965"/>
                  <a:pt x="608277" y="11113"/>
                </a:cubicBezTo>
                <a:cubicBezTo>
                  <a:pt x="629179" y="9261"/>
                  <a:pt x="659871" y="0"/>
                  <a:pt x="687652" y="0"/>
                </a:cubicBezTo>
                <a:cubicBezTo>
                  <a:pt x="715433" y="0"/>
                  <a:pt x="779991" y="7938"/>
                  <a:pt x="774964" y="11113"/>
                </a:cubicBezTo>
                <a:cubicBezTo>
                  <a:pt x="769937" y="14288"/>
                  <a:pt x="657489" y="19050"/>
                  <a:pt x="657489" y="19050"/>
                </a:cubicBezTo>
                <a:lnTo>
                  <a:pt x="85989" y="76200"/>
                </a:lnTo>
                <a:cubicBezTo>
                  <a:pt x="-21432" y="85725"/>
                  <a:pt x="27252" y="57150"/>
                  <a:pt x="12964" y="76200"/>
                </a:cubicBezTo>
                <a:cubicBezTo>
                  <a:pt x="-1324" y="95250"/>
                  <a:pt x="1587" y="217752"/>
                  <a:pt x="264" y="215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9" name="フリーフォーム: 図形 4098">
            <a:extLst>
              <a:ext uri="{FF2B5EF4-FFF2-40B4-BE49-F238E27FC236}">
                <a16:creationId xmlns:a16="http://schemas.microsoft.com/office/drawing/2014/main" id="{4C426CD5-E714-4D56-8997-70ADCB665823}"/>
              </a:ext>
            </a:extLst>
          </p:cNvPr>
          <p:cNvSpPr/>
          <p:nvPr/>
        </p:nvSpPr>
        <p:spPr>
          <a:xfrm>
            <a:off x="3657571" y="4814418"/>
            <a:ext cx="3218" cy="177385"/>
          </a:xfrm>
          <a:custGeom>
            <a:avLst/>
            <a:gdLst>
              <a:gd name="connsiteX0" fmla="*/ 3204 w 3218"/>
              <a:gd name="connsiteY0" fmla="*/ 470 h 177385"/>
              <a:gd name="connsiteX1" fmla="*/ 29 w 3218"/>
              <a:gd name="connsiteY1" fmla="*/ 83020 h 177385"/>
              <a:gd name="connsiteX2" fmla="*/ 1617 w 3218"/>
              <a:gd name="connsiteY2" fmla="*/ 176682 h 177385"/>
              <a:gd name="connsiteX3" fmla="*/ 1617 w 3218"/>
              <a:gd name="connsiteY3" fmla="*/ 121120 h 177385"/>
              <a:gd name="connsiteX4" fmla="*/ 3204 w 3218"/>
              <a:gd name="connsiteY4" fmla="*/ 470 h 17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" h="177385">
                <a:moveTo>
                  <a:pt x="3204" y="470"/>
                </a:moveTo>
                <a:cubicBezTo>
                  <a:pt x="2939" y="-5880"/>
                  <a:pt x="293" y="53651"/>
                  <a:pt x="29" y="83020"/>
                </a:cubicBezTo>
                <a:cubicBezTo>
                  <a:pt x="-235" y="112389"/>
                  <a:pt x="1352" y="170332"/>
                  <a:pt x="1617" y="176682"/>
                </a:cubicBezTo>
                <a:cubicBezTo>
                  <a:pt x="1882" y="183032"/>
                  <a:pt x="3205" y="144933"/>
                  <a:pt x="1617" y="121120"/>
                </a:cubicBezTo>
                <a:cubicBezTo>
                  <a:pt x="29" y="97307"/>
                  <a:pt x="3469" y="6820"/>
                  <a:pt x="3204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0" name="フリーフォーム: 図形 4099">
            <a:extLst>
              <a:ext uri="{FF2B5EF4-FFF2-40B4-BE49-F238E27FC236}">
                <a16:creationId xmlns:a16="http://schemas.microsoft.com/office/drawing/2014/main" id="{3BA1A896-0775-4180-BD3B-FE8B30D1F78B}"/>
              </a:ext>
            </a:extLst>
          </p:cNvPr>
          <p:cNvSpPr/>
          <p:nvPr/>
        </p:nvSpPr>
        <p:spPr>
          <a:xfrm>
            <a:off x="3716268" y="4791038"/>
            <a:ext cx="57231" cy="223967"/>
          </a:xfrm>
          <a:custGeom>
            <a:avLst/>
            <a:gdLst>
              <a:gd name="connsiteX0" fmla="*/ 57220 w 57231"/>
              <a:gd name="connsiteY0" fmla="*/ 37 h 223967"/>
              <a:gd name="connsiteX1" fmla="*/ 9595 w 57231"/>
              <a:gd name="connsiteY1" fmla="*/ 39725 h 223967"/>
              <a:gd name="connsiteX2" fmla="*/ 8007 w 57231"/>
              <a:gd name="connsiteY2" fmla="*/ 115925 h 223967"/>
              <a:gd name="connsiteX3" fmla="*/ 3245 w 57231"/>
              <a:gd name="connsiteY3" fmla="*/ 222287 h 223967"/>
              <a:gd name="connsiteX4" fmla="*/ 1657 w 57231"/>
              <a:gd name="connsiteY4" fmla="*/ 171487 h 223967"/>
              <a:gd name="connsiteX5" fmla="*/ 4832 w 57231"/>
              <a:gd name="connsiteY5" fmla="*/ 46075 h 223967"/>
              <a:gd name="connsiteX6" fmla="*/ 57220 w 57231"/>
              <a:gd name="connsiteY6" fmla="*/ 37 h 22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31" h="223967">
                <a:moveTo>
                  <a:pt x="57220" y="37"/>
                </a:moveTo>
                <a:cubicBezTo>
                  <a:pt x="58014" y="-1021"/>
                  <a:pt x="17797" y="20410"/>
                  <a:pt x="9595" y="39725"/>
                </a:cubicBezTo>
                <a:cubicBezTo>
                  <a:pt x="1393" y="59040"/>
                  <a:pt x="9065" y="85498"/>
                  <a:pt x="8007" y="115925"/>
                </a:cubicBezTo>
                <a:cubicBezTo>
                  <a:pt x="6949" y="146352"/>
                  <a:pt x="4303" y="213027"/>
                  <a:pt x="3245" y="222287"/>
                </a:cubicBezTo>
                <a:cubicBezTo>
                  <a:pt x="2187" y="231547"/>
                  <a:pt x="1393" y="200856"/>
                  <a:pt x="1657" y="171487"/>
                </a:cubicBezTo>
                <a:cubicBezTo>
                  <a:pt x="1921" y="142118"/>
                  <a:pt x="-3899" y="71475"/>
                  <a:pt x="4832" y="46075"/>
                </a:cubicBezTo>
                <a:cubicBezTo>
                  <a:pt x="13563" y="20675"/>
                  <a:pt x="56426" y="1095"/>
                  <a:pt x="57220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1" name="フリーフォーム: 図形 4100">
            <a:extLst>
              <a:ext uri="{FF2B5EF4-FFF2-40B4-BE49-F238E27FC236}">
                <a16:creationId xmlns:a16="http://schemas.microsoft.com/office/drawing/2014/main" id="{209C97CE-8A1A-487C-B94D-9D81CC63A058}"/>
              </a:ext>
            </a:extLst>
          </p:cNvPr>
          <p:cNvSpPr/>
          <p:nvPr/>
        </p:nvSpPr>
        <p:spPr>
          <a:xfrm>
            <a:off x="3743299" y="4784548"/>
            <a:ext cx="120992" cy="249422"/>
          </a:xfrm>
          <a:custGeom>
            <a:avLst/>
            <a:gdLst>
              <a:gd name="connsiteX0" fmla="*/ 50826 w 120992"/>
              <a:gd name="connsiteY0" fmla="*/ 177 h 249422"/>
              <a:gd name="connsiteX1" fmla="*/ 112739 w 120992"/>
              <a:gd name="connsiteY1" fmla="*/ 55740 h 249422"/>
              <a:gd name="connsiteX2" fmla="*/ 117501 w 120992"/>
              <a:gd name="connsiteY2" fmla="*/ 111302 h 249422"/>
              <a:gd name="connsiteX3" fmla="*/ 120676 w 120992"/>
              <a:gd name="connsiteY3" fmla="*/ 217665 h 249422"/>
              <a:gd name="connsiteX4" fmla="*/ 109564 w 120992"/>
              <a:gd name="connsiteY4" fmla="*/ 231952 h 249422"/>
              <a:gd name="connsiteX5" fmla="*/ 85751 w 120992"/>
              <a:gd name="connsiteY5" fmla="*/ 239890 h 249422"/>
              <a:gd name="connsiteX6" fmla="*/ 26 w 120992"/>
              <a:gd name="connsiteY6" fmla="*/ 249415 h 249422"/>
              <a:gd name="connsiteX7" fmla="*/ 95276 w 120992"/>
              <a:gd name="connsiteY7" fmla="*/ 238302 h 249422"/>
              <a:gd name="connsiteX8" fmla="*/ 112739 w 120992"/>
              <a:gd name="connsiteY8" fmla="*/ 189090 h 249422"/>
              <a:gd name="connsiteX9" fmla="*/ 106389 w 120992"/>
              <a:gd name="connsiteY9" fmla="*/ 74790 h 249422"/>
              <a:gd name="connsiteX10" fmla="*/ 50826 w 120992"/>
              <a:gd name="connsiteY10" fmla="*/ 177 h 24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992" h="249422">
                <a:moveTo>
                  <a:pt x="50826" y="177"/>
                </a:moveTo>
                <a:cubicBezTo>
                  <a:pt x="51884" y="-2998"/>
                  <a:pt x="101627" y="37219"/>
                  <a:pt x="112739" y="55740"/>
                </a:cubicBezTo>
                <a:cubicBezTo>
                  <a:pt x="123852" y="74261"/>
                  <a:pt x="116178" y="84315"/>
                  <a:pt x="117501" y="111302"/>
                </a:cubicBezTo>
                <a:cubicBezTo>
                  <a:pt x="118824" y="138289"/>
                  <a:pt x="121999" y="197557"/>
                  <a:pt x="120676" y="217665"/>
                </a:cubicBezTo>
                <a:cubicBezTo>
                  <a:pt x="119353" y="237773"/>
                  <a:pt x="115385" y="228248"/>
                  <a:pt x="109564" y="231952"/>
                </a:cubicBezTo>
                <a:cubicBezTo>
                  <a:pt x="103743" y="235656"/>
                  <a:pt x="104007" y="236980"/>
                  <a:pt x="85751" y="239890"/>
                </a:cubicBezTo>
                <a:cubicBezTo>
                  <a:pt x="67495" y="242800"/>
                  <a:pt x="-1562" y="249680"/>
                  <a:pt x="26" y="249415"/>
                </a:cubicBezTo>
                <a:cubicBezTo>
                  <a:pt x="1613" y="249150"/>
                  <a:pt x="76491" y="248356"/>
                  <a:pt x="95276" y="238302"/>
                </a:cubicBezTo>
                <a:cubicBezTo>
                  <a:pt x="114061" y="228248"/>
                  <a:pt x="110887" y="216342"/>
                  <a:pt x="112739" y="189090"/>
                </a:cubicBezTo>
                <a:cubicBezTo>
                  <a:pt x="114591" y="161838"/>
                  <a:pt x="115649" y="104159"/>
                  <a:pt x="106389" y="74790"/>
                </a:cubicBezTo>
                <a:cubicBezTo>
                  <a:pt x="97129" y="45421"/>
                  <a:pt x="49768" y="3352"/>
                  <a:pt x="50826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2" name="フリーフォーム: 図形 4101">
            <a:extLst>
              <a:ext uri="{FF2B5EF4-FFF2-40B4-BE49-F238E27FC236}">
                <a16:creationId xmlns:a16="http://schemas.microsoft.com/office/drawing/2014/main" id="{1C49369D-3834-4904-93B1-EF4034C6415A}"/>
              </a:ext>
            </a:extLst>
          </p:cNvPr>
          <p:cNvSpPr/>
          <p:nvPr/>
        </p:nvSpPr>
        <p:spPr>
          <a:xfrm>
            <a:off x="3855736" y="4765615"/>
            <a:ext cx="234489" cy="259134"/>
          </a:xfrm>
          <a:custGeom>
            <a:avLst/>
            <a:gdLst>
              <a:gd name="connsiteX0" fmla="*/ 82852 w 234489"/>
              <a:gd name="connsiteY0" fmla="*/ 60 h 259134"/>
              <a:gd name="connsiteX1" fmla="*/ 8239 w 234489"/>
              <a:gd name="connsiteY1" fmla="*/ 84198 h 259134"/>
              <a:gd name="connsiteX2" fmla="*/ 1889 w 234489"/>
              <a:gd name="connsiteY2" fmla="*/ 114360 h 259134"/>
              <a:gd name="connsiteX3" fmla="*/ 8239 w 234489"/>
              <a:gd name="connsiteY3" fmla="*/ 247710 h 259134"/>
              <a:gd name="connsiteX4" fmla="*/ 52689 w 234489"/>
              <a:gd name="connsiteY4" fmla="*/ 250885 h 259134"/>
              <a:gd name="connsiteX5" fmla="*/ 152702 w 234489"/>
              <a:gd name="connsiteY5" fmla="*/ 238185 h 259134"/>
              <a:gd name="connsiteX6" fmla="*/ 228902 w 234489"/>
              <a:gd name="connsiteY6" fmla="*/ 220723 h 259134"/>
              <a:gd name="connsiteX7" fmla="*/ 224139 w 234489"/>
              <a:gd name="connsiteY7" fmla="*/ 209610 h 259134"/>
              <a:gd name="connsiteX8" fmla="*/ 187627 w 234489"/>
              <a:gd name="connsiteY8" fmla="*/ 223898 h 259134"/>
              <a:gd name="connsiteX9" fmla="*/ 28877 w 234489"/>
              <a:gd name="connsiteY9" fmla="*/ 244535 h 259134"/>
              <a:gd name="connsiteX10" fmla="*/ 14589 w 234489"/>
              <a:gd name="connsiteY10" fmla="*/ 220723 h 259134"/>
              <a:gd name="connsiteX11" fmla="*/ 22527 w 234489"/>
              <a:gd name="connsiteY11" fmla="*/ 73085 h 259134"/>
              <a:gd name="connsiteX12" fmla="*/ 82852 w 234489"/>
              <a:gd name="connsiteY12" fmla="*/ 60 h 25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489" h="259134">
                <a:moveTo>
                  <a:pt x="82852" y="60"/>
                </a:moveTo>
                <a:cubicBezTo>
                  <a:pt x="80471" y="1912"/>
                  <a:pt x="21733" y="65148"/>
                  <a:pt x="8239" y="84198"/>
                </a:cubicBezTo>
                <a:cubicBezTo>
                  <a:pt x="-5255" y="103248"/>
                  <a:pt x="1889" y="87108"/>
                  <a:pt x="1889" y="114360"/>
                </a:cubicBezTo>
                <a:cubicBezTo>
                  <a:pt x="1889" y="141612"/>
                  <a:pt x="-228" y="224956"/>
                  <a:pt x="8239" y="247710"/>
                </a:cubicBezTo>
                <a:cubicBezTo>
                  <a:pt x="16706" y="270464"/>
                  <a:pt x="28612" y="252473"/>
                  <a:pt x="52689" y="250885"/>
                </a:cubicBezTo>
                <a:cubicBezTo>
                  <a:pt x="76766" y="249298"/>
                  <a:pt x="123333" y="243212"/>
                  <a:pt x="152702" y="238185"/>
                </a:cubicBezTo>
                <a:cubicBezTo>
                  <a:pt x="182071" y="233158"/>
                  <a:pt x="216996" y="225486"/>
                  <a:pt x="228902" y="220723"/>
                </a:cubicBezTo>
                <a:cubicBezTo>
                  <a:pt x="240808" y="215961"/>
                  <a:pt x="231018" y="209081"/>
                  <a:pt x="224139" y="209610"/>
                </a:cubicBezTo>
                <a:cubicBezTo>
                  <a:pt x="217260" y="210139"/>
                  <a:pt x="220171" y="218077"/>
                  <a:pt x="187627" y="223898"/>
                </a:cubicBezTo>
                <a:cubicBezTo>
                  <a:pt x="155083" y="229719"/>
                  <a:pt x="57717" y="245064"/>
                  <a:pt x="28877" y="244535"/>
                </a:cubicBezTo>
                <a:cubicBezTo>
                  <a:pt x="37" y="244006"/>
                  <a:pt x="15647" y="249298"/>
                  <a:pt x="14589" y="220723"/>
                </a:cubicBezTo>
                <a:cubicBezTo>
                  <a:pt x="13531" y="192148"/>
                  <a:pt x="11679" y="106952"/>
                  <a:pt x="22527" y="73085"/>
                </a:cubicBezTo>
                <a:cubicBezTo>
                  <a:pt x="33375" y="39218"/>
                  <a:pt x="85233" y="-1792"/>
                  <a:pt x="8285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3" name="フリーフォーム: 図形 4102">
            <a:extLst>
              <a:ext uri="{FF2B5EF4-FFF2-40B4-BE49-F238E27FC236}">
                <a16:creationId xmlns:a16="http://schemas.microsoft.com/office/drawing/2014/main" id="{E67E8920-4026-4241-8862-AE56E991995F}"/>
              </a:ext>
            </a:extLst>
          </p:cNvPr>
          <p:cNvSpPr/>
          <p:nvPr/>
        </p:nvSpPr>
        <p:spPr>
          <a:xfrm>
            <a:off x="4009969" y="4779711"/>
            <a:ext cx="76572" cy="197173"/>
          </a:xfrm>
          <a:custGeom>
            <a:avLst/>
            <a:gdLst>
              <a:gd name="connsiteX0" fmla="*/ 56 w 76572"/>
              <a:gd name="connsiteY0" fmla="*/ 252 h 197173"/>
              <a:gd name="connsiteX1" fmla="*/ 54031 w 76572"/>
              <a:gd name="connsiteY1" fmla="*/ 60577 h 197173"/>
              <a:gd name="connsiteX2" fmla="*/ 68319 w 76572"/>
              <a:gd name="connsiteY2" fmla="*/ 101852 h 197173"/>
              <a:gd name="connsiteX3" fmla="*/ 73081 w 76572"/>
              <a:gd name="connsiteY3" fmla="*/ 197102 h 197173"/>
              <a:gd name="connsiteX4" fmla="*/ 76256 w 76572"/>
              <a:gd name="connsiteY4" fmla="*/ 116139 h 197173"/>
              <a:gd name="connsiteX5" fmla="*/ 65144 w 76572"/>
              <a:gd name="connsiteY5" fmla="*/ 41527 h 197173"/>
              <a:gd name="connsiteX6" fmla="*/ 56 w 76572"/>
              <a:gd name="connsiteY6" fmla="*/ 252 h 19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72" h="197173">
                <a:moveTo>
                  <a:pt x="56" y="252"/>
                </a:moveTo>
                <a:cubicBezTo>
                  <a:pt x="-1796" y="3427"/>
                  <a:pt x="42654" y="43644"/>
                  <a:pt x="54031" y="60577"/>
                </a:cubicBezTo>
                <a:cubicBezTo>
                  <a:pt x="65408" y="77510"/>
                  <a:pt x="65144" y="79098"/>
                  <a:pt x="68319" y="101852"/>
                </a:cubicBezTo>
                <a:cubicBezTo>
                  <a:pt x="71494" y="124606"/>
                  <a:pt x="71758" y="194721"/>
                  <a:pt x="73081" y="197102"/>
                </a:cubicBezTo>
                <a:cubicBezTo>
                  <a:pt x="74404" y="199483"/>
                  <a:pt x="77579" y="142068"/>
                  <a:pt x="76256" y="116139"/>
                </a:cubicBezTo>
                <a:cubicBezTo>
                  <a:pt x="74933" y="90210"/>
                  <a:pt x="74404" y="58460"/>
                  <a:pt x="65144" y="41527"/>
                </a:cubicBezTo>
                <a:cubicBezTo>
                  <a:pt x="55884" y="24594"/>
                  <a:pt x="1908" y="-2923"/>
                  <a:pt x="56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5" name="フリーフォーム: 図形 4104">
            <a:extLst>
              <a:ext uri="{FF2B5EF4-FFF2-40B4-BE49-F238E27FC236}">
                <a16:creationId xmlns:a16="http://schemas.microsoft.com/office/drawing/2014/main" id="{7935A39B-D08B-4C3C-B95D-4B59AD6F6EC7}"/>
              </a:ext>
            </a:extLst>
          </p:cNvPr>
          <p:cNvSpPr/>
          <p:nvPr/>
        </p:nvSpPr>
        <p:spPr>
          <a:xfrm>
            <a:off x="4094146" y="4728325"/>
            <a:ext cx="159382" cy="72400"/>
          </a:xfrm>
          <a:custGeom>
            <a:avLst/>
            <a:gdLst>
              <a:gd name="connsiteX0" fmla="*/ 17 w 159382"/>
              <a:gd name="connsiteY0" fmla="*/ 72275 h 72400"/>
              <a:gd name="connsiteX1" fmla="*/ 61929 w 159382"/>
              <a:gd name="connsiteY1" fmla="*/ 4013 h 72400"/>
              <a:gd name="connsiteX2" fmla="*/ 87329 w 159382"/>
              <a:gd name="connsiteY2" fmla="*/ 13538 h 72400"/>
              <a:gd name="connsiteX3" fmla="*/ 158767 w 159382"/>
              <a:gd name="connsiteY3" fmla="*/ 59575 h 72400"/>
              <a:gd name="connsiteX4" fmla="*/ 123842 w 159382"/>
              <a:gd name="connsiteY4" fmla="*/ 45288 h 72400"/>
              <a:gd name="connsiteX5" fmla="*/ 68279 w 159382"/>
              <a:gd name="connsiteY5" fmla="*/ 21475 h 72400"/>
              <a:gd name="connsiteX6" fmla="*/ 17 w 159382"/>
              <a:gd name="connsiteY6" fmla="*/ 72275 h 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382" h="72400">
                <a:moveTo>
                  <a:pt x="17" y="72275"/>
                </a:moveTo>
                <a:cubicBezTo>
                  <a:pt x="-1041" y="69365"/>
                  <a:pt x="47377" y="13802"/>
                  <a:pt x="61929" y="4013"/>
                </a:cubicBezTo>
                <a:cubicBezTo>
                  <a:pt x="76481" y="-5776"/>
                  <a:pt x="71189" y="4278"/>
                  <a:pt x="87329" y="13538"/>
                </a:cubicBezTo>
                <a:cubicBezTo>
                  <a:pt x="103469" y="22798"/>
                  <a:pt x="152682" y="54283"/>
                  <a:pt x="158767" y="59575"/>
                </a:cubicBezTo>
                <a:cubicBezTo>
                  <a:pt x="164852" y="64867"/>
                  <a:pt x="123842" y="45288"/>
                  <a:pt x="123842" y="45288"/>
                </a:cubicBezTo>
                <a:cubicBezTo>
                  <a:pt x="108761" y="38938"/>
                  <a:pt x="88652" y="16183"/>
                  <a:pt x="68279" y="21475"/>
                </a:cubicBezTo>
                <a:cubicBezTo>
                  <a:pt x="47906" y="26767"/>
                  <a:pt x="1075" y="75185"/>
                  <a:pt x="17" y="72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1" name="フリーフォーム: 図形 4110">
            <a:extLst>
              <a:ext uri="{FF2B5EF4-FFF2-40B4-BE49-F238E27FC236}">
                <a16:creationId xmlns:a16="http://schemas.microsoft.com/office/drawing/2014/main" id="{81B93075-2CBB-42B1-8699-77C275D3C554}"/>
              </a:ext>
            </a:extLst>
          </p:cNvPr>
          <p:cNvSpPr/>
          <p:nvPr/>
        </p:nvSpPr>
        <p:spPr>
          <a:xfrm>
            <a:off x="3405839" y="1503404"/>
            <a:ext cx="628907" cy="682283"/>
          </a:xfrm>
          <a:custGeom>
            <a:avLst/>
            <a:gdLst>
              <a:gd name="connsiteX0" fmla="*/ 626411 w 628907"/>
              <a:gd name="connsiteY0" fmla="*/ 1546 h 682283"/>
              <a:gd name="connsiteX1" fmla="*/ 300444 w 628907"/>
              <a:gd name="connsiteY1" fmla="*/ 247079 h 682283"/>
              <a:gd name="connsiteX2" fmla="*/ 4111 w 628907"/>
              <a:gd name="connsiteY2" fmla="*/ 674646 h 682283"/>
              <a:gd name="connsiteX3" fmla="*/ 148044 w 628907"/>
              <a:gd name="connsiteY3" fmla="*/ 494729 h 682283"/>
              <a:gd name="connsiteX4" fmla="*/ 433794 w 628907"/>
              <a:gd name="connsiteY4" fmla="*/ 160296 h 682283"/>
              <a:gd name="connsiteX5" fmla="*/ 626411 w 628907"/>
              <a:gd name="connsiteY5" fmla="*/ 1546 h 6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907" h="682283">
                <a:moveTo>
                  <a:pt x="626411" y="1546"/>
                </a:moveTo>
                <a:cubicBezTo>
                  <a:pt x="604186" y="16010"/>
                  <a:pt x="404161" y="134896"/>
                  <a:pt x="300444" y="247079"/>
                </a:cubicBezTo>
                <a:cubicBezTo>
                  <a:pt x="196727" y="359262"/>
                  <a:pt x="29511" y="633371"/>
                  <a:pt x="4111" y="674646"/>
                </a:cubicBezTo>
                <a:cubicBezTo>
                  <a:pt x="-21289" y="715921"/>
                  <a:pt x="76430" y="580454"/>
                  <a:pt x="148044" y="494729"/>
                </a:cubicBezTo>
                <a:cubicBezTo>
                  <a:pt x="219658" y="409004"/>
                  <a:pt x="350186" y="243904"/>
                  <a:pt x="433794" y="160296"/>
                </a:cubicBezTo>
                <a:cubicBezTo>
                  <a:pt x="517402" y="76688"/>
                  <a:pt x="648636" y="-12918"/>
                  <a:pt x="626411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2" name="フリーフォーム: 図形 4111">
            <a:extLst>
              <a:ext uri="{FF2B5EF4-FFF2-40B4-BE49-F238E27FC236}">
                <a16:creationId xmlns:a16="http://schemas.microsoft.com/office/drawing/2014/main" id="{BBE7432E-8FCA-4F57-983B-E3DD2CF4A728}"/>
              </a:ext>
            </a:extLst>
          </p:cNvPr>
          <p:cNvSpPr/>
          <p:nvPr/>
        </p:nvSpPr>
        <p:spPr>
          <a:xfrm>
            <a:off x="3166010" y="2174660"/>
            <a:ext cx="264474" cy="622354"/>
          </a:xfrm>
          <a:custGeom>
            <a:avLst/>
            <a:gdLst>
              <a:gd name="connsiteX0" fmla="*/ 246057 w 264474"/>
              <a:gd name="connsiteY0" fmla="*/ 18207 h 622354"/>
              <a:gd name="connsiteX1" fmla="*/ 110590 w 264474"/>
              <a:gd name="connsiteY1" fmla="*/ 367457 h 622354"/>
              <a:gd name="connsiteX2" fmla="*/ 523 w 264474"/>
              <a:gd name="connsiteY2" fmla="*/ 619340 h 622354"/>
              <a:gd name="connsiteX3" fmla="*/ 76723 w 264474"/>
              <a:gd name="connsiteY3" fmla="*/ 479640 h 622354"/>
              <a:gd name="connsiteX4" fmla="*/ 246057 w 264474"/>
              <a:gd name="connsiteY4" fmla="*/ 94407 h 622354"/>
              <a:gd name="connsiteX5" fmla="*/ 246057 w 264474"/>
              <a:gd name="connsiteY5" fmla="*/ 18207 h 62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74" h="622354">
                <a:moveTo>
                  <a:pt x="246057" y="18207"/>
                </a:moveTo>
                <a:cubicBezTo>
                  <a:pt x="223479" y="63715"/>
                  <a:pt x="151512" y="267268"/>
                  <a:pt x="110590" y="367457"/>
                </a:cubicBezTo>
                <a:cubicBezTo>
                  <a:pt x="69668" y="467646"/>
                  <a:pt x="6167" y="600643"/>
                  <a:pt x="523" y="619340"/>
                </a:cubicBezTo>
                <a:cubicBezTo>
                  <a:pt x="-5121" y="638037"/>
                  <a:pt x="35801" y="567129"/>
                  <a:pt x="76723" y="479640"/>
                </a:cubicBezTo>
                <a:cubicBezTo>
                  <a:pt x="117645" y="392151"/>
                  <a:pt x="219599" y="170960"/>
                  <a:pt x="246057" y="94407"/>
                </a:cubicBezTo>
                <a:cubicBezTo>
                  <a:pt x="272515" y="17854"/>
                  <a:pt x="268635" y="-27301"/>
                  <a:pt x="246057" y="18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3" name="フリーフォーム: 図形 4112">
            <a:extLst>
              <a:ext uri="{FF2B5EF4-FFF2-40B4-BE49-F238E27FC236}">
                <a16:creationId xmlns:a16="http://schemas.microsoft.com/office/drawing/2014/main" id="{E00837D9-8F96-4735-BA44-143B67C8F805}"/>
              </a:ext>
            </a:extLst>
          </p:cNvPr>
          <p:cNvSpPr/>
          <p:nvPr/>
        </p:nvSpPr>
        <p:spPr>
          <a:xfrm>
            <a:off x="3119816" y="2939936"/>
            <a:ext cx="53076" cy="235200"/>
          </a:xfrm>
          <a:custGeom>
            <a:avLst/>
            <a:gdLst>
              <a:gd name="connsiteX0" fmla="*/ 53067 w 53076"/>
              <a:gd name="connsiteY0" fmla="*/ 114 h 235200"/>
              <a:gd name="connsiteX1" fmla="*/ 2267 w 53076"/>
              <a:gd name="connsiteY1" fmla="*/ 114414 h 235200"/>
              <a:gd name="connsiteX2" fmla="*/ 8617 w 53076"/>
              <a:gd name="connsiteY2" fmla="*/ 235064 h 235200"/>
              <a:gd name="connsiteX3" fmla="*/ 6501 w 53076"/>
              <a:gd name="connsiteY3" fmla="*/ 135581 h 235200"/>
              <a:gd name="connsiteX4" fmla="*/ 53067 w 53076"/>
              <a:gd name="connsiteY4" fmla="*/ 114 h 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76" h="235200">
                <a:moveTo>
                  <a:pt x="53067" y="114"/>
                </a:moveTo>
                <a:cubicBezTo>
                  <a:pt x="52361" y="-3414"/>
                  <a:pt x="9675" y="75256"/>
                  <a:pt x="2267" y="114414"/>
                </a:cubicBezTo>
                <a:cubicBezTo>
                  <a:pt x="-5141" y="153572"/>
                  <a:pt x="7911" y="231536"/>
                  <a:pt x="8617" y="235064"/>
                </a:cubicBezTo>
                <a:cubicBezTo>
                  <a:pt x="9323" y="238592"/>
                  <a:pt x="-2671" y="172975"/>
                  <a:pt x="6501" y="135581"/>
                </a:cubicBezTo>
                <a:cubicBezTo>
                  <a:pt x="15673" y="98187"/>
                  <a:pt x="53773" y="3642"/>
                  <a:pt x="5306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4" name="フリーフォーム: 図形 4113">
            <a:extLst>
              <a:ext uri="{FF2B5EF4-FFF2-40B4-BE49-F238E27FC236}">
                <a16:creationId xmlns:a16="http://schemas.microsoft.com/office/drawing/2014/main" id="{39B1CBB9-5740-48E2-86CC-7A0B37D38C10}"/>
              </a:ext>
            </a:extLst>
          </p:cNvPr>
          <p:cNvSpPr/>
          <p:nvPr/>
        </p:nvSpPr>
        <p:spPr>
          <a:xfrm>
            <a:off x="2967513" y="3450114"/>
            <a:ext cx="189453" cy="573861"/>
          </a:xfrm>
          <a:custGeom>
            <a:avLst/>
            <a:gdLst>
              <a:gd name="connsiteX0" fmla="*/ 163037 w 189453"/>
              <a:gd name="connsiteY0" fmla="*/ 53 h 573861"/>
              <a:gd name="connsiteX1" fmla="*/ 167270 w 189453"/>
              <a:gd name="connsiteY1" fmla="*/ 148219 h 573861"/>
              <a:gd name="connsiteX2" fmla="*/ 116470 w 189453"/>
              <a:gd name="connsiteY2" fmla="*/ 249819 h 573861"/>
              <a:gd name="connsiteX3" fmla="*/ 44504 w 189453"/>
              <a:gd name="connsiteY3" fmla="*/ 389519 h 573861"/>
              <a:gd name="connsiteX4" fmla="*/ 54 w 189453"/>
              <a:gd name="connsiteY4" fmla="*/ 573669 h 573861"/>
              <a:gd name="connsiteX5" fmla="*/ 52970 w 189453"/>
              <a:gd name="connsiteY5" fmla="*/ 419153 h 573861"/>
              <a:gd name="connsiteX6" fmla="*/ 184204 w 189453"/>
              <a:gd name="connsiteY6" fmla="*/ 165153 h 573861"/>
              <a:gd name="connsiteX7" fmla="*/ 163037 w 189453"/>
              <a:gd name="connsiteY7" fmla="*/ 53 h 57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453" h="573861">
                <a:moveTo>
                  <a:pt x="163037" y="53"/>
                </a:moveTo>
                <a:cubicBezTo>
                  <a:pt x="160215" y="-2769"/>
                  <a:pt x="175031" y="106591"/>
                  <a:pt x="167270" y="148219"/>
                </a:cubicBezTo>
                <a:cubicBezTo>
                  <a:pt x="159509" y="189847"/>
                  <a:pt x="136931" y="209602"/>
                  <a:pt x="116470" y="249819"/>
                </a:cubicBezTo>
                <a:cubicBezTo>
                  <a:pt x="96009" y="290036"/>
                  <a:pt x="63907" y="335544"/>
                  <a:pt x="44504" y="389519"/>
                </a:cubicBezTo>
                <a:cubicBezTo>
                  <a:pt x="25101" y="443494"/>
                  <a:pt x="-1357" y="568730"/>
                  <a:pt x="54" y="573669"/>
                </a:cubicBezTo>
                <a:cubicBezTo>
                  <a:pt x="1465" y="578608"/>
                  <a:pt x="22278" y="487239"/>
                  <a:pt x="52970" y="419153"/>
                </a:cubicBezTo>
                <a:cubicBezTo>
                  <a:pt x="83662" y="351067"/>
                  <a:pt x="165507" y="234298"/>
                  <a:pt x="184204" y="165153"/>
                </a:cubicBezTo>
                <a:cubicBezTo>
                  <a:pt x="202901" y="96008"/>
                  <a:pt x="165859" y="2875"/>
                  <a:pt x="16303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5" name="フリーフォーム: 図形 4114">
            <a:extLst>
              <a:ext uri="{FF2B5EF4-FFF2-40B4-BE49-F238E27FC236}">
                <a16:creationId xmlns:a16="http://schemas.microsoft.com/office/drawing/2014/main" id="{4CB49329-90B3-429E-86D0-80F88C876A7B}"/>
              </a:ext>
            </a:extLst>
          </p:cNvPr>
          <p:cNvSpPr/>
          <p:nvPr/>
        </p:nvSpPr>
        <p:spPr>
          <a:xfrm>
            <a:off x="2970319" y="4106245"/>
            <a:ext cx="214976" cy="722776"/>
          </a:xfrm>
          <a:custGeom>
            <a:avLst/>
            <a:gdLst>
              <a:gd name="connsiteX0" fmla="*/ 7831 w 214976"/>
              <a:gd name="connsiteY0" fmla="*/ 2205 h 722776"/>
              <a:gd name="connsiteX1" fmla="*/ 9948 w 214976"/>
              <a:gd name="connsiteY1" fmla="*/ 137672 h 722776"/>
              <a:gd name="connsiteX2" fmla="*/ 71331 w 214976"/>
              <a:gd name="connsiteY2" fmla="*/ 273138 h 722776"/>
              <a:gd name="connsiteX3" fmla="*/ 211031 w 214976"/>
              <a:gd name="connsiteY3" fmla="*/ 715522 h 722776"/>
              <a:gd name="connsiteX4" fmla="*/ 168698 w 214976"/>
              <a:gd name="connsiteY4" fmla="*/ 527138 h 722776"/>
              <a:gd name="connsiteX5" fmla="*/ 86148 w 214976"/>
              <a:gd name="connsiteY5" fmla="*/ 251972 h 722776"/>
              <a:gd name="connsiteX6" fmla="*/ 7831 w 214976"/>
              <a:gd name="connsiteY6" fmla="*/ 2205 h 72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976" h="722776">
                <a:moveTo>
                  <a:pt x="7831" y="2205"/>
                </a:moveTo>
                <a:cubicBezTo>
                  <a:pt x="-4869" y="-16845"/>
                  <a:pt x="-635" y="92517"/>
                  <a:pt x="9948" y="137672"/>
                </a:cubicBezTo>
                <a:cubicBezTo>
                  <a:pt x="20531" y="182827"/>
                  <a:pt x="37817" y="176830"/>
                  <a:pt x="71331" y="273138"/>
                </a:cubicBezTo>
                <a:cubicBezTo>
                  <a:pt x="104845" y="369446"/>
                  <a:pt x="194803" y="673189"/>
                  <a:pt x="211031" y="715522"/>
                </a:cubicBezTo>
                <a:cubicBezTo>
                  <a:pt x="227259" y="757855"/>
                  <a:pt x="189512" y="604396"/>
                  <a:pt x="168698" y="527138"/>
                </a:cubicBezTo>
                <a:cubicBezTo>
                  <a:pt x="147884" y="449880"/>
                  <a:pt x="113665" y="335580"/>
                  <a:pt x="86148" y="251972"/>
                </a:cubicBezTo>
                <a:cubicBezTo>
                  <a:pt x="58631" y="168364"/>
                  <a:pt x="20531" y="21255"/>
                  <a:pt x="7831" y="2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6" name="フリーフォーム: 図形 4115">
            <a:extLst>
              <a:ext uri="{FF2B5EF4-FFF2-40B4-BE49-F238E27FC236}">
                <a16:creationId xmlns:a16="http://schemas.microsoft.com/office/drawing/2014/main" id="{526FE88C-A339-46C8-A7E8-B6FF090CE42B}"/>
              </a:ext>
            </a:extLst>
          </p:cNvPr>
          <p:cNvSpPr/>
          <p:nvPr/>
        </p:nvSpPr>
        <p:spPr>
          <a:xfrm>
            <a:off x="3214668" y="4843148"/>
            <a:ext cx="217193" cy="478152"/>
          </a:xfrm>
          <a:custGeom>
            <a:avLst/>
            <a:gdLst>
              <a:gd name="connsiteX0" fmla="*/ 549 w 217193"/>
              <a:gd name="connsiteY0" fmla="*/ 6135 h 478152"/>
              <a:gd name="connsiteX1" fmla="*/ 146599 w 217193"/>
              <a:gd name="connsiteY1" fmla="*/ 355385 h 478152"/>
              <a:gd name="connsiteX2" fmla="*/ 216449 w 217193"/>
              <a:gd name="connsiteY2" fmla="*/ 478152 h 478152"/>
              <a:gd name="connsiteX3" fmla="*/ 178349 w 217193"/>
              <a:gd name="connsiteY3" fmla="*/ 355385 h 478152"/>
              <a:gd name="connsiteX4" fmla="*/ 100032 w 217193"/>
              <a:gd name="connsiteY4" fmla="*/ 147952 h 478152"/>
              <a:gd name="connsiteX5" fmla="*/ 549 w 217193"/>
              <a:gd name="connsiteY5" fmla="*/ 6135 h 47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93" h="478152">
                <a:moveTo>
                  <a:pt x="549" y="6135"/>
                </a:moveTo>
                <a:cubicBezTo>
                  <a:pt x="8310" y="40707"/>
                  <a:pt x="110616" y="276716"/>
                  <a:pt x="146599" y="355385"/>
                </a:cubicBezTo>
                <a:cubicBezTo>
                  <a:pt x="182582" y="434055"/>
                  <a:pt x="211157" y="478152"/>
                  <a:pt x="216449" y="478152"/>
                </a:cubicBezTo>
                <a:cubicBezTo>
                  <a:pt x="221741" y="478152"/>
                  <a:pt x="197752" y="410418"/>
                  <a:pt x="178349" y="355385"/>
                </a:cubicBezTo>
                <a:cubicBezTo>
                  <a:pt x="158946" y="300352"/>
                  <a:pt x="130724" y="204044"/>
                  <a:pt x="100032" y="147952"/>
                </a:cubicBezTo>
                <a:cubicBezTo>
                  <a:pt x="69340" y="91860"/>
                  <a:pt x="-7212" y="-28437"/>
                  <a:pt x="549" y="6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8" name="フリーフォーム: 図形 4117">
            <a:extLst>
              <a:ext uri="{FF2B5EF4-FFF2-40B4-BE49-F238E27FC236}">
                <a16:creationId xmlns:a16="http://schemas.microsoft.com/office/drawing/2014/main" id="{2BD5EE74-FFD4-448F-82B0-BEA8F1B3A5CD}"/>
              </a:ext>
            </a:extLst>
          </p:cNvPr>
          <p:cNvSpPr/>
          <p:nvPr/>
        </p:nvSpPr>
        <p:spPr>
          <a:xfrm>
            <a:off x="3457529" y="5412781"/>
            <a:ext cx="193853" cy="442431"/>
          </a:xfrm>
          <a:custGeom>
            <a:avLst/>
            <a:gdLst>
              <a:gd name="connsiteX0" fmla="*/ 46 w 193853"/>
              <a:gd name="connsiteY0" fmla="*/ 594 h 442431"/>
              <a:gd name="connsiteX1" fmla="*/ 149271 w 193853"/>
              <a:gd name="connsiteY1" fmla="*/ 276819 h 442431"/>
              <a:gd name="connsiteX2" fmla="*/ 193721 w 193853"/>
              <a:gd name="connsiteY2" fmla="*/ 441919 h 442431"/>
              <a:gd name="connsiteX3" fmla="*/ 161971 w 193853"/>
              <a:gd name="connsiteY3" fmla="*/ 324444 h 442431"/>
              <a:gd name="connsiteX4" fmla="*/ 133396 w 193853"/>
              <a:gd name="connsiteY4" fmla="*/ 206969 h 442431"/>
              <a:gd name="connsiteX5" fmla="*/ 46 w 193853"/>
              <a:gd name="connsiteY5" fmla="*/ 594 h 44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853" h="442431">
                <a:moveTo>
                  <a:pt x="46" y="594"/>
                </a:moveTo>
                <a:cubicBezTo>
                  <a:pt x="2692" y="12236"/>
                  <a:pt x="116992" y="203265"/>
                  <a:pt x="149271" y="276819"/>
                </a:cubicBezTo>
                <a:cubicBezTo>
                  <a:pt x="181550" y="350373"/>
                  <a:pt x="191604" y="433982"/>
                  <a:pt x="193721" y="441919"/>
                </a:cubicBezTo>
                <a:cubicBezTo>
                  <a:pt x="195838" y="449856"/>
                  <a:pt x="172025" y="363602"/>
                  <a:pt x="161971" y="324444"/>
                </a:cubicBezTo>
                <a:cubicBezTo>
                  <a:pt x="151917" y="285286"/>
                  <a:pt x="159325" y="262531"/>
                  <a:pt x="133396" y="206969"/>
                </a:cubicBezTo>
                <a:cubicBezTo>
                  <a:pt x="107467" y="151407"/>
                  <a:pt x="-2600" y="-11048"/>
                  <a:pt x="46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9" name="フリーフォーム: 図形 4118">
            <a:extLst>
              <a:ext uri="{FF2B5EF4-FFF2-40B4-BE49-F238E27FC236}">
                <a16:creationId xmlns:a16="http://schemas.microsoft.com/office/drawing/2014/main" id="{1CD32DD0-E606-4A77-AF02-03BE074AE5CB}"/>
              </a:ext>
            </a:extLst>
          </p:cNvPr>
          <p:cNvSpPr/>
          <p:nvPr/>
        </p:nvSpPr>
        <p:spPr>
          <a:xfrm>
            <a:off x="5107891" y="5562962"/>
            <a:ext cx="402283" cy="477637"/>
          </a:xfrm>
          <a:custGeom>
            <a:avLst/>
            <a:gdLst>
              <a:gd name="connsiteX0" fmla="*/ 397559 w 402283"/>
              <a:gd name="connsiteY0" fmla="*/ 9163 h 477637"/>
              <a:gd name="connsiteX1" fmla="*/ 276909 w 402283"/>
              <a:gd name="connsiteY1" fmla="*/ 244113 h 477637"/>
              <a:gd name="connsiteX2" fmla="*/ 684 w 402283"/>
              <a:gd name="connsiteY2" fmla="*/ 475888 h 477637"/>
              <a:gd name="connsiteX3" fmla="*/ 203884 w 402283"/>
              <a:gd name="connsiteY3" fmla="*/ 342538 h 477637"/>
              <a:gd name="connsiteX4" fmla="*/ 372159 w 402283"/>
              <a:gd name="connsiteY4" fmla="*/ 196488 h 477637"/>
              <a:gd name="connsiteX5" fmla="*/ 378509 w 402283"/>
              <a:gd name="connsiteY5" fmla="*/ 59963 h 477637"/>
              <a:gd name="connsiteX6" fmla="*/ 397559 w 402283"/>
              <a:gd name="connsiteY6" fmla="*/ 9163 h 4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283" h="477637">
                <a:moveTo>
                  <a:pt x="397559" y="9163"/>
                </a:moveTo>
                <a:cubicBezTo>
                  <a:pt x="380626" y="39855"/>
                  <a:pt x="343055" y="166326"/>
                  <a:pt x="276909" y="244113"/>
                </a:cubicBezTo>
                <a:cubicBezTo>
                  <a:pt x="210763" y="321900"/>
                  <a:pt x="12855" y="459484"/>
                  <a:pt x="684" y="475888"/>
                </a:cubicBezTo>
                <a:cubicBezTo>
                  <a:pt x="-11487" y="492292"/>
                  <a:pt x="141972" y="389105"/>
                  <a:pt x="203884" y="342538"/>
                </a:cubicBezTo>
                <a:cubicBezTo>
                  <a:pt x="265796" y="295971"/>
                  <a:pt x="343055" y="243584"/>
                  <a:pt x="372159" y="196488"/>
                </a:cubicBezTo>
                <a:cubicBezTo>
                  <a:pt x="401263" y="149392"/>
                  <a:pt x="376392" y="87480"/>
                  <a:pt x="378509" y="59963"/>
                </a:cubicBezTo>
                <a:cubicBezTo>
                  <a:pt x="380626" y="32446"/>
                  <a:pt x="414492" y="-21529"/>
                  <a:pt x="397559" y="9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0" name="フリーフォーム: 図形 4119">
            <a:extLst>
              <a:ext uri="{FF2B5EF4-FFF2-40B4-BE49-F238E27FC236}">
                <a16:creationId xmlns:a16="http://schemas.microsoft.com/office/drawing/2014/main" id="{3BB24512-6113-4469-A25F-05E751E46855}"/>
              </a:ext>
            </a:extLst>
          </p:cNvPr>
          <p:cNvSpPr/>
          <p:nvPr/>
        </p:nvSpPr>
        <p:spPr>
          <a:xfrm>
            <a:off x="6320619" y="4799952"/>
            <a:ext cx="237525" cy="434018"/>
          </a:xfrm>
          <a:custGeom>
            <a:avLst/>
            <a:gdLst>
              <a:gd name="connsiteX0" fmla="*/ 236814 w 237525"/>
              <a:gd name="connsiteY0" fmla="*/ 648 h 434018"/>
              <a:gd name="connsiteX1" fmla="*/ 84414 w 237525"/>
              <a:gd name="connsiteY1" fmla="*/ 182681 h 434018"/>
              <a:gd name="connsiteX2" fmla="*/ 12448 w 237525"/>
              <a:gd name="connsiteY2" fmla="*/ 428215 h 434018"/>
              <a:gd name="connsiteX3" fmla="*/ 12448 w 237525"/>
              <a:gd name="connsiteY3" fmla="*/ 347781 h 434018"/>
              <a:gd name="connsiteX4" fmla="*/ 16681 w 237525"/>
              <a:gd name="connsiteY4" fmla="*/ 246181 h 434018"/>
              <a:gd name="connsiteX5" fmla="*/ 236814 w 237525"/>
              <a:gd name="connsiteY5" fmla="*/ 648 h 43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525" h="434018">
                <a:moveTo>
                  <a:pt x="236814" y="648"/>
                </a:moveTo>
                <a:cubicBezTo>
                  <a:pt x="248103" y="-9935"/>
                  <a:pt x="121808" y="111420"/>
                  <a:pt x="84414" y="182681"/>
                </a:cubicBezTo>
                <a:cubicBezTo>
                  <a:pt x="47020" y="253942"/>
                  <a:pt x="24442" y="400698"/>
                  <a:pt x="12448" y="428215"/>
                </a:cubicBezTo>
                <a:cubicBezTo>
                  <a:pt x="454" y="455732"/>
                  <a:pt x="11743" y="378120"/>
                  <a:pt x="12448" y="347781"/>
                </a:cubicBezTo>
                <a:cubicBezTo>
                  <a:pt x="13153" y="317442"/>
                  <a:pt x="-18597" y="298392"/>
                  <a:pt x="16681" y="246181"/>
                </a:cubicBezTo>
                <a:cubicBezTo>
                  <a:pt x="51959" y="193970"/>
                  <a:pt x="225525" y="11231"/>
                  <a:pt x="236814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1" name="フリーフォーム: 図形 4120">
            <a:extLst>
              <a:ext uri="{FF2B5EF4-FFF2-40B4-BE49-F238E27FC236}">
                <a16:creationId xmlns:a16="http://schemas.microsoft.com/office/drawing/2014/main" id="{6F2D4E29-0FD8-41AD-8F94-DF2CD3FBA799}"/>
              </a:ext>
            </a:extLst>
          </p:cNvPr>
          <p:cNvSpPr/>
          <p:nvPr/>
        </p:nvSpPr>
        <p:spPr>
          <a:xfrm>
            <a:off x="6548967" y="3376772"/>
            <a:ext cx="730305" cy="282945"/>
          </a:xfrm>
          <a:custGeom>
            <a:avLst/>
            <a:gdLst>
              <a:gd name="connsiteX0" fmla="*/ 0 w 730305"/>
              <a:gd name="connsiteY0" fmla="*/ 282945 h 282945"/>
              <a:gd name="connsiteX1" fmla="*/ 366183 w 730305"/>
              <a:gd name="connsiteY1" fmla="*/ 107261 h 282945"/>
              <a:gd name="connsiteX2" fmla="*/ 611716 w 730305"/>
              <a:gd name="connsiteY2" fmla="*/ 9895 h 282945"/>
              <a:gd name="connsiteX3" fmla="*/ 730250 w 730305"/>
              <a:gd name="connsiteY3" fmla="*/ 5661 h 282945"/>
              <a:gd name="connsiteX4" fmla="*/ 622300 w 730305"/>
              <a:gd name="connsiteY4" fmla="*/ 31061 h 282945"/>
              <a:gd name="connsiteX5" fmla="*/ 313266 w 730305"/>
              <a:gd name="connsiteY5" fmla="*/ 164411 h 282945"/>
              <a:gd name="connsiteX6" fmla="*/ 0 w 730305"/>
              <a:gd name="connsiteY6" fmla="*/ 282945 h 28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305" h="282945">
                <a:moveTo>
                  <a:pt x="0" y="282945"/>
                </a:moveTo>
                <a:cubicBezTo>
                  <a:pt x="132115" y="217857"/>
                  <a:pt x="264230" y="152769"/>
                  <a:pt x="366183" y="107261"/>
                </a:cubicBezTo>
                <a:cubicBezTo>
                  <a:pt x="468136" y="61753"/>
                  <a:pt x="551038" y="26828"/>
                  <a:pt x="611716" y="9895"/>
                </a:cubicBezTo>
                <a:cubicBezTo>
                  <a:pt x="672394" y="-7038"/>
                  <a:pt x="728486" y="2133"/>
                  <a:pt x="730250" y="5661"/>
                </a:cubicBezTo>
                <a:cubicBezTo>
                  <a:pt x="732014" y="9189"/>
                  <a:pt x="691797" y="4603"/>
                  <a:pt x="622300" y="31061"/>
                </a:cubicBezTo>
                <a:cubicBezTo>
                  <a:pt x="552803" y="57519"/>
                  <a:pt x="313266" y="164411"/>
                  <a:pt x="313266" y="164411"/>
                </a:cubicBezTo>
                <a:lnTo>
                  <a:pt x="0" y="2829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2" name="フリーフォーム: 図形 4121">
            <a:extLst>
              <a:ext uri="{FF2B5EF4-FFF2-40B4-BE49-F238E27FC236}">
                <a16:creationId xmlns:a16="http://schemas.microsoft.com/office/drawing/2014/main" id="{AFD02649-56FB-4B2C-9912-C463458B6BA1}"/>
              </a:ext>
            </a:extLst>
          </p:cNvPr>
          <p:cNvSpPr/>
          <p:nvPr/>
        </p:nvSpPr>
        <p:spPr>
          <a:xfrm>
            <a:off x="7266257" y="3392483"/>
            <a:ext cx="212400" cy="253377"/>
          </a:xfrm>
          <a:custGeom>
            <a:avLst/>
            <a:gdLst>
              <a:gd name="connsiteX0" fmla="*/ 260 w 212400"/>
              <a:gd name="connsiteY0" fmla="*/ 534 h 253377"/>
              <a:gd name="connsiteX1" fmla="*/ 139960 w 212400"/>
              <a:gd name="connsiteY1" fmla="*/ 87317 h 253377"/>
              <a:gd name="connsiteX2" fmla="*/ 207693 w 212400"/>
              <a:gd name="connsiteY2" fmla="*/ 250300 h 253377"/>
              <a:gd name="connsiteX3" fmla="*/ 203460 w 212400"/>
              <a:gd name="connsiteY3" fmla="*/ 188917 h 253377"/>
              <a:gd name="connsiteX4" fmla="*/ 178060 w 212400"/>
              <a:gd name="connsiteY4" fmla="*/ 125417 h 253377"/>
              <a:gd name="connsiteX5" fmla="*/ 260 w 212400"/>
              <a:gd name="connsiteY5" fmla="*/ 534 h 25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0" h="253377">
                <a:moveTo>
                  <a:pt x="260" y="534"/>
                </a:moveTo>
                <a:cubicBezTo>
                  <a:pt x="-6090" y="-5816"/>
                  <a:pt x="105388" y="45689"/>
                  <a:pt x="139960" y="87317"/>
                </a:cubicBezTo>
                <a:cubicBezTo>
                  <a:pt x="174532" y="128945"/>
                  <a:pt x="197110" y="233367"/>
                  <a:pt x="207693" y="250300"/>
                </a:cubicBezTo>
                <a:cubicBezTo>
                  <a:pt x="218276" y="267233"/>
                  <a:pt x="208399" y="209731"/>
                  <a:pt x="203460" y="188917"/>
                </a:cubicBezTo>
                <a:cubicBezTo>
                  <a:pt x="198521" y="168103"/>
                  <a:pt x="214396" y="157872"/>
                  <a:pt x="178060" y="125417"/>
                </a:cubicBezTo>
                <a:cubicBezTo>
                  <a:pt x="141724" y="92962"/>
                  <a:pt x="6610" y="6884"/>
                  <a:pt x="260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3" name="フリーフォーム: 図形 4122">
            <a:extLst>
              <a:ext uri="{FF2B5EF4-FFF2-40B4-BE49-F238E27FC236}">
                <a16:creationId xmlns:a16="http://schemas.microsoft.com/office/drawing/2014/main" id="{EF0CE351-45D3-46B0-9AA1-2AACACEDE119}"/>
              </a:ext>
            </a:extLst>
          </p:cNvPr>
          <p:cNvSpPr/>
          <p:nvPr/>
        </p:nvSpPr>
        <p:spPr>
          <a:xfrm>
            <a:off x="7199720" y="3705236"/>
            <a:ext cx="314159" cy="795236"/>
          </a:xfrm>
          <a:custGeom>
            <a:avLst/>
            <a:gdLst>
              <a:gd name="connsiteX0" fmla="*/ 305980 w 314159"/>
              <a:gd name="connsiteY0" fmla="*/ 1047 h 795236"/>
              <a:gd name="connsiteX1" fmla="*/ 286930 w 314159"/>
              <a:gd name="connsiteY1" fmla="*/ 216947 h 795236"/>
              <a:gd name="connsiteX2" fmla="*/ 176863 w 314159"/>
              <a:gd name="connsiteY2" fmla="*/ 559847 h 795236"/>
              <a:gd name="connsiteX3" fmla="*/ 96430 w 314159"/>
              <a:gd name="connsiteY3" fmla="*/ 680497 h 795236"/>
              <a:gd name="connsiteX4" fmla="*/ 1180 w 314159"/>
              <a:gd name="connsiteY4" fmla="*/ 792681 h 795236"/>
              <a:gd name="connsiteX5" fmla="*/ 166280 w 314159"/>
              <a:gd name="connsiteY5" fmla="*/ 566197 h 795236"/>
              <a:gd name="connsiteX6" fmla="*/ 301747 w 314159"/>
              <a:gd name="connsiteY6" fmla="*/ 153447 h 795236"/>
              <a:gd name="connsiteX7" fmla="*/ 305980 w 314159"/>
              <a:gd name="connsiteY7" fmla="*/ 1047 h 7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59" h="795236">
                <a:moveTo>
                  <a:pt x="305980" y="1047"/>
                </a:moveTo>
                <a:cubicBezTo>
                  <a:pt x="303510" y="11630"/>
                  <a:pt x="308449" y="123814"/>
                  <a:pt x="286930" y="216947"/>
                </a:cubicBezTo>
                <a:cubicBezTo>
                  <a:pt x="265411" y="310080"/>
                  <a:pt x="208613" y="482589"/>
                  <a:pt x="176863" y="559847"/>
                </a:cubicBezTo>
                <a:cubicBezTo>
                  <a:pt x="145113" y="637105"/>
                  <a:pt x="125710" y="641691"/>
                  <a:pt x="96430" y="680497"/>
                </a:cubicBezTo>
                <a:cubicBezTo>
                  <a:pt x="67150" y="719303"/>
                  <a:pt x="-10462" y="811731"/>
                  <a:pt x="1180" y="792681"/>
                </a:cubicBezTo>
                <a:cubicBezTo>
                  <a:pt x="12822" y="773631"/>
                  <a:pt x="116186" y="672736"/>
                  <a:pt x="166280" y="566197"/>
                </a:cubicBezTo>
                <a:cubicBezTo>
                  <a:pt x="216374" y="459658"/>
                  <a:pt x="278111" y="245522"/>
                  <a:pt x="301747" y="153447"/>
                </a:cubicBezTo>
                <a:cubicBezTo>
                  <a:pt x="325383" y="61372"/>
                  <a:pt x="308450" y="-9536"/>
                  <a:pt x="305980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4" name="フリーフォーム: 図形 4123">
            <a:extLst>
              <a:ext uri="{FF2B5EF4-FFF2-40B4-BE49-F238E27FC236}">
                <a16:creationId xmlns:a16="http://schemas.microsoft.com/office/drawing/2014/main" id="{00FD3A4B-7437-419C-AB75-F1240F027DEE}"/>
              </a:ext>
            </a:extLst>
          </p:cNvPr>
          <p:cNvSpPr/>
          <p:nvPr/>
        </p:nvSpPr>
        <p:spPr>
          <a:xfrm>
            <a:off x="6440728" y="4477931"/>
            <a:ext cx="782215" cy="420199"/>
          </a:xfrm>
          <a:custGeom>
            <a:avLst/>
            <a:gdLst>
              <a:gd name="connsiteX0" fmla="*/ 2405 w 782215"/>
              <a:gd name="connsiteY0" fmla="*/ 420036 h 420199"/>
              <a:gd name="connsiteX1" fmla="*/ 154805 w 782215"/>
              <a:gd name="connsiteY1" fmla="*/ 252819 h 420199"/>
              <a:gd name="connsiteX2" fmla="*/ 324139 w 782215"/>
              <a:gd name="connsiteY2" fmla="*/ 238002 h 420199"/>
              <a:gd name="connsiteX3" fmla="*/ 415155 w 782215"/>
              <a:gd name="connsiteY3" fmla="*/ 218952 h 420199"/>
              <a:gd name="connsiteX4" fmla="*/ 772872 w 782215"/>
              <a:gd name="connsiteY4" fmla="*/ 3052 h 420199"/>
              <a:gd name="connsiteX5" fmla="*/ 662805 w 782215"/>
              <a:gd name="connsiteY5" fmla="*/ 98302 h 420199"/>
              <a:gd name="connsiteX6" fmla="*/ 501939 w 782215"/>
              <a:gd name="connsiteY6" fmla="*/ 187202 h 420199"/>
              <a:gd name="connsiteX7" fmla="*/ 279689 w 782215"/>
              <a:gd name="connsiteY7" fmla="*/ 218952 h 420199"/>
              <a:gd name="connsiteX8" fmla="*/ 2405 w 782215"/>
              <a:gd name="connsiteY8" fmla="*/ 420036 h 4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215" h="420199">
                <a:moveTo>
                  <a:pt x="2405" y="420036"/>
                </a:moveTo>
                <a:cubicBezTo>
                  <a:pt x="-18409" y="425680"/>
                  <a:pt x="101183" y="283158"/>
                  <a:pt x="154805" y="252819"/>
                </a:cubicBezTo>
                <a:cubicBezTo>
                  <a:pt x="208427" y="222480"/>
                  <a:pt x="280747" y="243646"/>
                  <a:pt x="324139" y="238002"/>
                </a:cubicBezTo>
                <a:cubicBezTo>
                  <a:pt x="367531" y="232358"/>
                  <a:pt x="340366" y="258110"/>
                  <a:pt x="415155" y="218952"/>
                </a:cubicBezTo>
                <a:cubicBezTo>
                  <a:pt x="489944" y="179794"/>
                  <a:pt x="731597" y="23160"/>
                  <a:pt x="772872" y="3052"/>
                </a:cubicBezTo>
                <a:cubicBezTo>
                  <a:pt x="814147" y="-17056"/>
                  <a:pt x="707960" y="67610"/>
                  <a:pt x="662805" y="98302"/>
                </a:cubicBezTo>
                <a:cubicBezTo>
                  <a:pt x="617650" y="128994"/>
                  <a:pt x="565792" y="167094"/>
                  <a:pt x="501939" y="187202"/>
                </a:cubicBezTo>
                <a:cubicBezTo>
                  <a:pt x="438086" y="207310"/>
                  <a:pt x="361533" y="186144"/>
                  <a:pt x="279689" y="218952"/>
                </a:cubicBezTo>
                <a:cubicBezTo>
                  <a:pt x="197845" y="251760"/>
                  <a:pt x="23219" y="414392"/>
                  <a:pt x="2405" y="420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5" name="フリーフォーム: 図形 4124">
            <a:extLst>
              <a:ext uri="{FF2B5EF4-FFF2-40B4-BE49-F238E27FC236}">
                <a16:creationId xmlns:a16="http://schemas.microsoft.com/office/drawing/2014/main" id="{F67AA63B-2461-4C99-AF1F-61B900634F78}"/>
              </a:ext>
            </a:extLst>
          </p:cNvPr>
          <p:cNvSpPr/>
          <p:nvPr/>
        </p:nvSpPr>
        <p:spPr>
          <a:xfrm>
            <a:off x="6893119" y="3472167"/>
            <a:ext cx="491980" cy="439371"/>
          </a:xfrm>
          <a:custGeom>
            <a:avLst/>
            <a:gdLst>
              <a:gd name="connsiteX0" fmla="*/ 491931 w 491980"/>
              <a:gd name="connsiteY0" fmla="*/ 166383 h 439371"/>
              <a:gd name="connsiteX1" fmla="*/ 286614 w 491980"/>
              <a:gd name="connsiteY1" fmla="*/ 33033 h 439371"/>
              <a:gd name="connsiteX2" fmla="*/ 110931 w 491980"/>
              <a:gd name="connsiteY2" fmla="*/ 105000 h 439371"/>
              <a:gd name="connsiteX3" fmla="*/ 7214 w 491980"/>
              <a:gd name="connsiteY3" fmla="*/ 430966 h 439371"/>
              <a:gd name="connsiteX4" fmla="*/ 15681 w 491980"/>
              <a:gd name="connsiteY4" fmla="*/ 323016 h 439371"/>
              <a:gd name="connsiteX5" fmla="*/ 70714 w 491980"/>
              <a:gd name="connsiteY5" fmla="*/ 105000 h 439371"/>
              <a:gd name="connsiteX6" fmla="*/ 303548 w 491980"/>
              <a:gd name="connsiteY6" fmla="*/ 1283 h 439371"/>
              <a:gd name="connsiteX7" fmla="*/ 491931 w 491980"/>
              <a:gd name="connsiteY7" fmla="*/ 166383 h 4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980" h="439371">
                <a:moveTo>
                  <a:pt x="491931" y="166383"/>
                </a:moveTo>
                <a:cubicBezTo>
                  <a:pt x="489109" y="171675"/>
                  <a:pt x="350114" y="43263"/>
                  <a:pt x="286614" y="33033"/>
                </a:cubicBezTo>
                <a:cubicBezTo>
                  <a:pt x="223114" y="22803"/>
                  <a:pt x="157498" y="38678"/>
                  <a:pt x="110931" y="105000"/>
                </a:cubicBezTo>
                <a:cubicBezTo>
                  <a:pt x="64364" y="171322"/>
                  <a:pt x="23089" y="394630"/>
                  <a:pt x="7214" y="430966"/>
                </a:cubicBezTo>
                <a:cubicBezTo>
                  <a:pt x="-8661" y="467302"/>
                  <a:pt x="5098" y="377344"/>
                  <a:pt x="15681" y="323016"/>
                </a:cubicBezTo>
                <a:cubicBezTo>
                  <a:pt x="26264" y="268688"/>
                  <a:pt x="22736" y="158622"/>
                  <a:pt x="70714" y="105000"/>
                </a:cubicBezTo>
                <a:cubicBezTo>
                  <a:pt x="118692" y="51378"/>
                  <a:pt x="230876" y="-9653"/>
                  <a:pt x="303548" y="1283"/>
                </a:cubicBezTo>
                <a:cubicBezTo>
                  <a:pt x="376220" y="12219"/>
                  <a:pt x="494753" y="161091"/>
                  <a:pt x="491931" y="166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6" name="フリーフォーム: 図形 4125">
            <a:extLst>
              <a:ext uri="{FF2B5EF4-FFF2-40B4-BE49-F238E27FC236}">
                <a16:creationId xmlns:a16="http://schemas.microsoft.com/office/drawing/2014/main" id="{03CED970-86C4-4797-A180-A5CE253DB82A}"/>
              </a:ext>
            </a:extLst>
          </p:cNvPr>
          <p:cNvSpPr/>
          <p:nvPr/>
        </p:nvSpPr>
        <p:spPr>
          <a:xfrm>
            <a:off x="6947477" y="3788481"/>
            <a:ext cx="277794" cy="498299"/>
          </a:xfrm>
          <a:custGeom>
            <a:avLst/>
            <a:gdLst>
              <a:gd name="connsiteX0" fmla="*/ 1540 w 277794"/>
              <a:gd name="connsiteY0" fmla="*/ 352 h 498299"/>
              <a:gd name="connsiteX1" fmla="*/ 109490 w 277794"/>
              <a:gd name="connsiteY1" fmla="*/ 127352 h 498299"/>
              <a:gd name="connsiteX2" fmla="*/ 187806 w 277794"/>
              <a:gd name="connsiteY2" fmla="*/ 199319 h 498299"/>
              <a:gd name="connsiteX3" fmla="*/ 234373 w 277794"/>
              <a:gd name="connsiteY3" fmla="*/ 349602 h 498299"/>
              <a:gd name="connsiteX4" fmla="*/ 179340 w 277794"/>
              <a:gd name="connsiteY4" fmla="*/ 497769 h 498299"/>
              <a:gd name="connsiteX5" fmla="*/ 238606 w 277794"/>
              <a:gd name="connsiteY5" fmla="*/ 394052 h 498299"/>
              <a:gd name="connsiteX6" fmla="*/ 276706 w 277794"/>
              <a:gd name="connsiteY6" fmla="*/ 262819 h 498299"/>
              <a:gd name="connsiteX7" fmla="*/ 196273 w 277794"/>
              <a:gd name="connsiteY7" fmla="*/ 169686 h 498299"/>
              <a:gd name="connsiteX8" fmla="*/ 1540 w 277794"/>
              <a:gd name="connsiteY8" fmla="*/ 352 h 49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94" h="498299">
                <a:moveTo>
                  <a:pt x="1540" y="352"/>
                </a:moveTo>
                <a:cubicBezTo>
                  <a:pt x="-12924" y="-6704"/>
                  <a:pt x="78446" y="94191"/>
                  <a:pt x="109490" y="127352"/>
                </a:cubicBezTo>
                <a:cubicBezTo>
                  <a:pt x="140534" y="160513"/>
                  <a:pt x="166992" y="162277"/>
                  <a:pt x="187806" y="199319"/>
                </a:cubicBezTo>
                <a:cubicBezTo>
                  <a:pt x="208620" y="236361"/>
                  <a:pt x="235784" y="299860"/>
                  <a:pt x="234373" y="349602"/>
                </a:cubicBezTo>
                <a:cubicBezTo>
                  <a:pt x="232962" y="399344"/>
                  <a:pt x="178635" y="490361"/>
                  <a:pt x="179340" y="497769"/>
                </a:cubicBezTo>
                <a:cubicBezTo>
                  <a:pt x="180045" y="505177"/>
                  <a:pt x="222378" y="433210"/>
                  <a:pt x="238606" y="394052"/>
                </a:cubicBezTo>
                <a:cubicBezTo>
                  <a:pt x="254834" y="354894"/>
                  <a:pt x="283762" y="300213"/>
                  <a:pt x="276706" y="262819"/>
                </a:cubicBezTo>
                <a:cubicBezTo>
                  <a:pt x="269651" y="225425"/>
                  <a:pt x="241781" y="215194"/>
                  <a:pt x="196273" y="169686"/>
                </a:cubicBezTo>
                <a:cubicBezTo>
                  <a:pt x="150765" y="124178"/>
                  <a:pt x="16004" y="7408"/>
                  <a:pt x="1540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7" name="フリーフォーム: 図形 4126">
            <a:extLst>
              <a:ext uri="{FF2B5EF4-FFF2-40B4-BE49-F238E27FC236}">
                <a16:creationId xmlns:a16="http://schemas.microsoft.com/office/drawing/2014/main" id="{4C675038-F3E2-40E0-89B4-F695264C6B4F}"/>
              </a:ext>
            </a:extLst>
          </p:cNvPr>
          <p:cNvSpPr/>
          <p:nvPr/>
        </p:nvSpPr>
        <p:spPr>
          <a:xfrm>
            <a:off x="6631023" y="3875605"/>
            <a:ext cx="652066" cy="436093"/>
          </a:xfrm>
          <a:custGeom>
            <a:avLst/>
            <a:gdLst>
              <a:gd name="connsiteX0" fmla="*/ 601627 w 652066"/>
              <a:gd name="connsiteY0" fmla="*/ 12 h 436093"/>
              <a:gd name="connsiteX1" fmla="*/ 635494 w 652066"/>
              <a:gd name="connsiteY1" fmla="*/ 71978 h 436093"/>
              <a:gd name="connsiteX2" fmla="*/ 646077 w 652066"/>
              <a:gd name="connsiteY2" fmla="*/ 254012 h 436093"/>
              <a:gd name="connsiteX3" fmla="*/ 542360 w 652066"/>
              <a:gd name="connsiteY3" fmla="*/ 366195 h 436093"/>
              <a:gd name="connsiteX4" fmla="*/ 389960 w 652066"/>
              <a:gd name="connsiteY4" fmla="*/ 389478 h 436093"/>
              <a:gd name="connsiteX5" fmla="*/ 171944 w 652066"/>
              <a:gd name="connsiteY5" fmla="*/ 400062 h 436093"/>
              <a:gd name="connsiteX6" fmla="*/ 6844 w 652066"/>
              <a:gd name="connsiteY6" fmla="*/ 436045 h 436093"/>
              <a:gd name="connsiteX7" fmla="*/ 34360 w 652066"/>
              <a:gd name="connsiteY7" fmla="*/ 391595 h 436093"/>
              <a:gd name="connsiteX8" fmla="*/ 61877 w 652066"/>
              <a:gd name="connsiteY8" fmla="*/ 361962 h 436093"/>
              <a:gd name="connsiteX9" fmla="*/ 129610 w 652066"/>
              <a:gd name="connsiteY9" fmla="*/ 429695 h 436093"/>
              <a:gd name="connsiteX10" fmla="*/ 607977 w 652066"/>
              <a:gd name="connsiteY10" fmla="*/ 412762 h 436093"/>
              <a:gd name="connsiteX11" fmla="*/ 627027 w 652066"/>
              <a:gd name="connsiteY11" fmla="*/ 336562 h 436093"/>
              <a:gd name="connsiteX12" fmla="*/ 629144 w 652066"/>
              <a:gd name="connsiteY12" fmla="*/ 76212 h 436093"/>
              <a:gd name="connsiteX13" fmla="*/ 627027 w 652066"/>
              <a:gd name="connsiteY13" fmla="*/ 76212 h 436093"/>
              <a:gd name="connsiteX14" fmla="*/ 601627 w 652066"/>
              <a:gd name="connsiteY14" fmla="*/ 12 h 43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2066" h="436093">
                <a:moveTo>
                  <a:pt x="601627" y="12"/>
                </a:moveTo>
                <a:cubicBezTo>
                  <a:pt x="603038" y="-694"/>
                  <a:pt x="628086" y="29645"/>
                  <a:pt x="635494" y="71978"/>
                </a:cubicBezTo>
                <a:cubicBezTo>
                  <a:pt x="642902" y="114311"/>
                  <a:pt x="661599" y="204976"/>
                  <a:pt x="646077" y="254012"/>
                </a:cubicBezTo>
                <a:cubicBezTo>
                  <a:pt x="630555" y="303048"/>
                  <a:pt x="585046" y="343617"/>
                  <a:pt x="542360" y="366195"/>
                </a:cubicBezTo>
                <a:cubicBezTo>
                  <a:pt x="499674" y="388773"/>
                  <a:pt x="451696" y="383833"/>
                  <a:pt x="389960" y="389478"/>
                </a:cubicBezTo>
                <a:cubicBezTo>
                  <a:pt x="328224" y="395123"/>
                  <a:pt x="235797" y="392301"/>
                  <a:pt x="171944" y="400062"/>
                </a:cubicBezTo>
                <a:cubicBezTo>
                  <a:pt x="108091" y="407823"/>
                  <a:pt x="29775" y="437456"/>
                  <a:pt x="6844" y="436045"/>
                </a:cubicBezTo>
                <a:cubicBezTo>
                  <a:pt x="-16087" y="434634"/>
                  <a:pt x="25188" y="403942"/>
                  <a:pt x="34360" y="391595"/>
                </a:cubicBezTo>
                <a:cubicBezTo>
                  <a:pt x="43532" y="379248"/>
                  <a:pt x="46002" y="355612"/>
                  <a:pt x="61877" y="361962"/>
                </a:cubicBezTo>
                <a:cubicBezTo>
                  <a:pt x="77752" y="368312"/>
                  <a:pt x="38593" y="421228"/>
                  <a:pt x="129610" y="429695"/>
                </a:cubicBezTo>
                <a:cubicBezTo>
                  <a:pt x="220627" y="438162"/>
                  <a:pt x="525074" y="428284"/>
                  <a:pt x="607977" y="412762"/>
                </a:cubicBezTo>
                <a:cubicBezTo>
                  <a:pt x="690880" y="397240"/>
                  <a:pt x="623499" y="392654"/>
                  <a:pt x="627027" y="336562"/>
                </a:cubicBezTo>
                <a:cubicBezTo>
                  <a:pt x="630555" y="280470"/>
                  <a:pt x="629144" y="119604"/>
                  <a:pt x="629144" y="76212"/>
                </a:cubicBezTo>
                <a:cubicBezTo>
                  <a:pt x="629144" y="32820"/>
                  <a:pt x="632319" y="85737"/>
                  <a:pt x="627027" y="76212"/>
                </a:cubicBezTo>
                <a:cubicBezTo>
                  <a:pt x="621735" y="66687"/>
                  <a:pt x="600216" y="718"/>
                  <a:pt x="60162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8" name="フリーフォーム: 図形 4127">
            <a:extLst>
              <a:ext uri="{FF2B5EF4-FFF2-40B4-BE49-F238E27FC236}">
                <a16:creationId xmlns:a16="http://schemas.microsoft.com/office/drawing/2014/main" id="{FB5C5E80-04EE-4787-BD1E-DAB0EF3F258B}"/>
              </a:ext>
            </a:extLst>
          </p:cNvPr>
          <p:cNvSpPr/>
          <p:nvPr/>
        </p:nvSpPr>
        <p:spPr>
          <a:xfrm>
            <a:off x="7312079" y="3743329"/>
            <a:ext cx="53136" cy="289795"/>
          </a:xfrm>
          <a:custGeom>
            <a:avLst/>
            <a:gdLst>
              <a:gd name="connsiteX0" fmla="*/ 20054 w 53136"/>
              <a:gd name="connsiteY0" fmla="*/ 1054 h 289795"/>
              <a:gd name="connsiteX1" fmla="*/ 30638 w 53136"/>
              <a:gd name="connsiteY1" fmla="*/ 180971 h 289795"/>
              <a:gd name="connsiteX2" fmla="*/ 51804 w 53136"/>
              <a:gd name="connsiteY2" fmla="*/ 288921 h 289795"/>
              <a:gd name="connsiteX3" fmla="*/ 45454 w 53136"/>
              <a:gd name="connsiteY3" fmla="*/ 225421 h 289795"/>
              <a:gd name="connsiteX4" fmla="*/ 1004 w 53136"/>
              <a:gd name="connsiteY4" fmla="*/ 111121 h 289795"/>
              <a:gd name="connsiteX5" fmla="*/ 20054 w 53136"/>
              <a:gd name="connsiteY5" fmla="*/ 1054 h 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36" h="289795">
                <a:moveTo>
                  <a:pt x="20054" y="1054"/>
                </a:moveTo>
                <a:cubicBezTo>
                  <a:pt x="24993" y="12696"/>
                  <a:pt x="25346" y="132993"/>
                  <a:pt x="30638" y="180971"/>
                </a:cubicBezTo>
                <a:cubicBezTo>
                  <a:pt x="35930" y="228949"/>
                  <a:pt x="49335" y="281513"/>
                  <a:pt x="51804" y="288921"/>
                </a:cubicBezTo>
                <a:cubicBezTo>
                  <a:pt x="54273" y="296329"/>
                  <a:pt x="53921" y="255054"/>
                  <a:pt x="45454" y="225421"/>
                </a:cubicBezTo>
                <a:cubicBezTo>
                  <a:pt x="36987" y="195788"/>
                  <a:pt x="6648" y="144988"/>
                  <a:pt x="1004" y="111121"/>
                </a:cubicBezTo>
                <a:cubicBezTo>
                  <a:pt x="-4640" y="77254"/>
                  <a:pt x="15115" y="-10588"/>
                  <a:pt x="20054" y="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9" name="フリーフォーム: 図形 4128">
            <a:extLst>
              <a:ext uri="{FF2B5EF4-FFF2-40B4-BE49-F238E27FC236}">
                <a16:creationId xmlns:a16="http://schemas.microsoft.com/office/drawing/2014/main" id="{4B603563-70BB-419A-B9C1-B95E4495D705}"/>
              </a:ext>
            </a:extLst>
          </p:cNvPr>
          <p:cNvSpPr/>
          <p:nvPr/>
        </p:nvSpPr>
        <p:spPr>
          <a:xfrm>
            <a:off x="7318597" y="3941811"/>
            <a:ext cx="121193" cy="224860"/>
          </a:xfrm>
          <a:custGeom>
            <a:avLst/>
            <a:gdLst>
              <a:gd name="connsiteX0" fmla="*/ 119370 w 121193"/>
              <a:gd name="connsiteY0" fmla="*/ 1539 h 224860"/>
              <a:gd name="connsiteX1" fmla="*/ 836 w 121193"/>
              <a:gd name="connsiteY1" fmla="*/ 221672 h 224860"/>
              <a:gd name="connsiteX2" fmla="*/ 68570 w 121193"/>
              <a:gd name="connsiteY2" fmla="*/ 126422 h 224860"/>
              <a:gd name="connsiteX3" fmla="*/ 119370 w 121193"/>
              <a:gd name="connsiteY3" fmla="*/ 1539 h 22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93" h="224860">
                <a:moveTo>
                  <a:pt x="119370" y="1539"/>
                </a:moveTo>
                <a:cubicBezTo>
                  <a:pt x="108081" y="17414"/>
                  <a:pt x="9303" y="200858"/>
                  <a:pt x="836" y="221672"/>
                </a:cubicBezTo>
                <a:cubicBezTo>
                  <a:pt x="-7631" y="242486"/>
                  <a:pt x="50578" y="155702"/>
                  <a:pt x="68570" y="126422"/>
                </a:cubicBezTo>
                <a:cubicBezTo>
                  <a:pt x="86562" y="97142"/>
                  <a:pt x="130659" y="-14336"/>
                  <a:pt x="119370" y="1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0" name="フリーフォーム: 図形 4129">
            <a:extLst>
              <a:ext uri="{FF2B5EF4-FFF2-40B4-BE49-F238E27FC236}">
                <a16:creationId xmlns:a16="http://schemas.microsoft.com/office/drawing/2014/main" id="{BAFE2766-2A24-4AA9-9E2B-ACBE2BFC9BD8}"/>
              </a:ext>
            </a:extLst>
          </p:cNvPr>
          <p:cNvSpPr/>
          <p:nvPr/>
        </p:nvSpPr>
        <p:spPr>
          <a:xfrm>
            <a:off x="6497901" y="4413247"/>
            <a:ext cx="309099" cy="180366"/>
          </a:xfrm>
          <a:custGeom>
            <a:avLst/>
            <a:gdLst>
              <a:gd name="connsiteX0" fmla="*/ 95516 w 309099"/>
              <a:gd name="connsiteY0" fmla="*/ 3 h 180366"/>
              <a:gd name="connsiteX1" fmla="*/ 21432 w 309099"/>
              <a:gd name="connsiteY1" fmla="*/ 133353 h 180366"/>
              <a:gd name="connsiteX2" fmla="*/ 307182 w 309099"/>
              <a:gd name="connsiteY2" fmla="*/ 173570 h 180366"/>
              <a:gd name="connsiteX3" fmla="*/ 139966 w 309099"/>
              <a:gd name="connsiteY3" fmla="*/ 173570 h 180366"/>
              <a:gd name="connsiteX4" fmla="*/ 15082 w 309099"/>
              <a:gd name="connsiteY4" fmla="*/ 177803 h 180366"/>
              <a:gd name="connsiteX5" fmla="*/ 8732 w 309099"/>
              <a:gd name="connsiteY5" fmla="*/ 129120 h 180366"/>
              <a:gd name="connsiteX6" fmla="*/ 95516 w 309099"/>
              <a:gd name="connsiteY6" fmla="*/ 3 h 18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99" h="180366">
                <a:moveTo>
                  <a:pt x="95516" y="3"/>
                </a:moveTo>
                <a:cubicBezTo>
                  <a:pt x="97633" y="709"/>
                  <a:pt x="-13846" y="104425"/>
                  <a:pt x="21432" y="133353"/>
                </a:cubicBezTo>
                <a:cubicBezTo>
                  <a:pt x="56710" y="162281"/>
                  <a:pt x="287426" y="166867"/>
                  <a:pt x="307182" y="173570"/>
                </a:cubicBezTo>
                <a:cubicBezTo>
                  <a:pt x="326938" y="180273"/>
                  <a:pt x="188649" y="172865"/>
                  <a:pt x="139966" y="173570"/>
                </a:cubicBezTo>
                <a:cubicBezTo>
                  <a:pt x="91283" y="174276"/>
                  <a:pt x="36954" y="185211"/>
                  <a:pt x="15082" y="177803"/>
                </a:cubicBezTo>
                <a:cubicBezTo>
                  <a:pt x="-6790" y="170395"/>
                  <a:pt x="-1146" y="157695"/>
                  <a:pt x="8732" y="129120"/>
                </a:cubicBezTo>
                <a:cubicBezTo>
                  <a:pt x="18610" y="100545"/>
                  <a:pt x="93399" y="-703"/>
                  <a:pt x="955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1" name="フリーフォーム: 図形 4130">
            <a:extLst>
              <a:ext uri="{FF2B5EF4-FFF2-40B4-BE49-F238E27FC236}">
                <a16:creationId xmlns:a16="http://schemas.microsoft.com/office/drawing/2014/main" id="{ACF1CA03-3A9B-4A57-970B-32D8029C08C4}"/>
              </a:ext>
            </a:extLst>
          </p:cNvPr>
          <p:cNvSpPr/>
          <p:nvPr/>
        </p:nvSpPr>
        <p:spPr>
          <a:xfrm>
            <a:off x="4513373" y="1339027"/>
            <a:ext cx="312885" cy="1555117"/>
          </a:xfrm>
          <a:custGeom>
            <a:avLst/>
            <a:gdLst>
              <a:gd name="connsiteX0" fmla="*/ 14177 w 312885"/>
              <a:gd name="connsiteY0" fmla="*/ 35748 h 1555117"/>
              <a:gd name="connsiteX1" fmla="*/ 23702 w 312885"/>
              <a:gd name="connsiteY1" fmla="*/ 543748 h 1555117"/>
              <a:gd name="connsiteX2" fmla="*/ 290402 w 312885"/>
              <a:gd name="connsiteY2" fmla="*/ 1499423 h 1555117"/>
              <a:gd name="connsiteX3" fmla="*/ 287227 w 312885"/>
              <a:gd name="connsiteY3" fmla="*/ 1394648 h 1555117"/>
              <a:gd name="connsiteX4" fmla="*/ 195152 w 312885"/>
              <a:gd name="connsiteY4" fmla="*/ 1004123 h 1555117"/>
              <a:gd name="connsiteX5" fmla="*/ 45927 w 312885"/>
              <a:gd name="connsiteY5" fmla="*/ 458023 h 1555117"/>
              <a:gd name="connsiteX6" fmla="*/ 33227 w 312885"/>
              <a:gd name="connsiteY6" fmla="*/ 86548 h 1555117"/>
              <a:gd name="connsiteX7" fmla="*/ 14177 w 312885"/>
              <a:gd name="connsiteY7" fmla="*/ 35748 h 155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885" h="1555117">
                <a:moveTo>
                  <a:pt x="14177" y="35748"/>
                </a:moveTo>
                <a:cubicBezTo>
                  <a:pt x="12590" y="111948"/>
                  <a:pt x="-22336" y="299802"/>
                  <a:pt x="23702" y="543748"/>
                </a:cubicBezTo>
                <a:cubicBezTo>
                  <a:pt x="69740" y="787694"/>
                  <a:pt x="246481" y="1357606"/>
                  <a:pt x="290402" y="1499423"/>
                </a:cubicBezTo>
                <a:cubicBezTo>
                  <a:pt x="334323" y="1641240"/>
                  <a:pt x="303102" y="1477198"/>
                  <a:pt x="287227" y="1394648"/>
                </a:cubicBezTo>
                <a:cubicBezTo>
                  <a:pt x="271352" y="1312098"/>
                  <a:pt x="235369" y="1160227"/>
                  <a:pt x="195152" y="1004123"/>
                </a:cubicBezTo>
                <a:cubicBezTo>
                  <a:pt x="154935" y="848019"/>
                  <a:pt x="72914" y="610952"/>
                  <a:pt x="45927" y="458023"/>
                </a:cubicBezTo>
                <a:cubicBezTo>
                  <a:pt x="18940" y="305094"/>
                  <a:pt x="35873" y="154281"/>
                  <a:pt x="33227" y="86548"/>
                </a:cubicBezTo>
                <a:cubicBezTo>
                  <a:pt x="30581" y="18815"/>
                  <a:pt x="15764" y="-40452"/>
                  <a:pt x="14177" y="35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2" name="フリーフォーム: 図形 4131">
            <a:extLst>
              <a:ext uri="{FF2B5EF4-FFF2-40B4-BE49-F238E27FC236}">
                <a16:creationId xmlns:a16="http://schemas.microsoft.com/office/drawing/2014/main" id="{EA8527A5-F923-4C7D-8EB3-BD99A10EC434}"/>
              </a:ext>
            </a:extLst>
          </p:cNvPr>
          <p:cNvSpPr/>
          <p:nvPr/>
        </p:nvSpPr>
        <p:spPr>
          <a:xfrm>
            <a:off x="4883137" y="2971683"/>
            <a:ext cx="1009216" cy="1457915"/>
          </a:xfrm>
          <a:custGeom>
            <a:avLst/>
            <a:gdLst>
              <a:gd name="connsiteX0" fmla="*/ 13 w 1009216"/>
              <a:gd name="connsiteY0" fmla="*/ 117 h 1457915"/>
              <a:gd name="connsiteX1" fmla="*/ 127013 w 1009216"/>
              <a:gd name="connsiteY1" fmla="*/ 565267 h 1457915"/>
              <a:gd name="connsiteX2" fmla="*/ 565163 w 1009216"/>
              <a:gd name="connsiteY2" fmla="*/ 1114542 h 1457915"/>
              <a:gd name="connsiteX3" fmla="*/ 981088 w 1009216"/>
              <a:gd name="connsiteY3" fmla="*/ 1435217 h 1457915"/>
              <a:gd name="connsiteX4" fmla="*/ 936638 w 1009216"/>
              <a:gd name="connsiteY4" fmla="*/ 1397117 h 1457915"/>
              <a:gd name="connsiteX5" fmla="*/ 654063 w 1009216"/>
              <a:gd name="connsiteY5" fmla="*/ 1120892 h 1457915"/>
              <a:gd name="connsiteX6" fmla="*/ 123838 w 1009216"/>
              <a:gd name="connsiteY6" fmla="*/ 520817 h 1457915"/>
              <a:gd name="connsiteX7" fmla="*/ 13 w 1009216"/>
              <a:gd name="connsiteY7" fmla="*/ 117 h 145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216" h="1457915">
                <a:moveTo>
                  <a:pt x="13" y="117"/>
                </a:moveTo>
                <a:cubicBezTo>
                  <a:pt x="542" y="7525"/>
                  <a:pt x="32821" y="379530"/>
                  <a:pt x="127013" y="565267"/>
                </a:cubicBezTo>
                <a:cubicBezTo>
                  <a:pt x="221205" y="751004"/>
                  <a:pt x="422817" y="969550"/>
                  <a:pt x="565163" y="1114542"/>
                </a:cubicBezTo>
                <a:cubicBezTo>
                  <a:pt x="707509" y="1259534"/>
                  <a:pt x="919176" y="1388121"/>
                  <a:pt x="981088" y="1435217"/>
                </a:cubicBezTo>
                <a:cubicBezTo>
                  <a:pt x="1043000" y="1482313"/>
                  <a:pt x="991142" y="1449504"/>
                  <a:pt x="936638" y="1397117"/>
                </a:cubicBezTo>
                <a:cubicBezTo>
                  <a:pt x="882134" y="1344730"/>
                  <a:pt x="789530" y="1266942"/>
                  <a:pt x="654063" y="1120892"/>
                </a:cubicBezTo>
                <a:cubicBezTo>
                  <a:pt x="518596" y="974842"/>
                  <a:pt x="233905" y="703379"/>
                  <a:pt x="123838" y="520817"/>
                </a:cubicBezTo>
                <a:cubicBezTo>
                  <a:pt x="13771" y="338255"/>
                  <a:pt x="-516" y="-7291"/>
                  <a:pt x="1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3" name="フリーフォーム: 図形 4132">
            <a:extLst>
              <a:ext uri="{FF2B5EF4-FFF2-40B4-BE49-F238E27FC236}">
                <a16:creationId xmlns:a16="http://schemas.microsoft.com/office/drawing/2014/main" id="{6703D10C-8461-4E5E-BA2A-19DA9853394A}"/>
              </a:ext>
            </a:extLst>
          </p:cNvPr>
          <p:cNvSpPr/>
          <p:nvPr/>
        </p:nvSpPr>
        <p:spPr>
          <a:xfrm>
            <a:off x="5548013" y="1764790"/>
            <a:ext cx="249592" cy="1410337"/>
          </a:xfrm>
          <a:custGeom>
            <a:avLst/>
            <a:gdLst>
              <a:gd name="connsiteX0" fmla="*/ 106662 w 249592"/>
              <a:gd name="connsiteY0" fmla="*/ 510 h 1410337"/>
              <a:gd name="connsiteX1" fmla="*/ 39987 w 249592"/>
              <a:gd name="connsiteY1" fmla="*/ 368810 h 1410337"/>
              <a:gd name="connsiteX2" fmla="*/ 224137 w 249592"/>
              <a:gd name="connsiteY2" fmla="*/ 1343535 h 1410337"/>
              <a:gd name="connsiteX3" fmla="*/ 224137 w 249592"/>
              <a:gd name="connsiteY3" fmla="*/ 1226060 h 1410337"/>
              <a:gd name="connsiteX4" fmla="*/ 1887 w 249592"/>
              <a:gd name="connsiteY4" fmla="*/ 432310 h 1410337"/>
              <a:gd name="connsiteX5" fmla="*/ 106662 w 249592"/>
              <a:gd name="connsiteY5" fmla="*/ 510 h 141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592" h="1410337">
                <a:moveTo>
                  <a:pt x="106662" y="510"/>
                </a:moveTo>
                <a:cubicBezTo>
                  <a:pt x="113012" y="-10073"/>
                  <a:pt x="20408" y="144972"/>
                  <a:pt x="39987" y="368810"/>
                </a:cubicBezTo>
                <a:cubicBezTo>
                  <a:pt x="59566" y="592648"/>
                  <a:pt x="193445" y="1200660"/>
                  <a:pt x="224137" y="1343535"/>
                </a:cubicBezTo>
                <a:cubicBezTo>
                  <a:pt x="254829" y="1486410"/>
                  <a:pt x="261179" y="1377931"/>
                  <a:pt x="224137" y="1226060"/>
                </a:cubicBezTo>
                <a:cubicBezTo>
                  <a:pt x="187095" y="1074189"/>
                  <a:pt x="19879" y="635510"/>
                  <a:pt x="1887" y="432310"/>
                </a:cubicBezTo>
                <a:cubicBezTo>
                  <a:pt x="-16105" y="229110"/>
                  <a:pt x="100312" y="11093"/>
                  <a:pt x="106662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4" name="フリーフォーム: 図形 4133">
            <a:extLst>
              <a:ext uri="{FF2B5EF4-FFF2-40B4-BE49-F238E27FC236}">
                <a16:creationId xmlns:a16="http://schemas.microsoft.com/office/drawing/2014/main" id="{7EF29191-5330-4E5F-B573-319BE49782A6}"/>
              </a:ext>
            </a:extLst>
          </p:cNvPr>
          <p:cNvSpPr/>
          <p:nvPr/>
        </p:nvSpPr>
        <p:spPr>
          <a:xfrm>
            <a:off x="4210431" y="1498416"/>
            <a:ext cx="282926" cy="1009432"/>
          </a:xfrm>
          <a:custGeom>
            <a:avLst/>
            <a:gdLst>
              <a:gd name="connsiteX0" fmla="*/ 85344 w 282926"/>
              <a:gd name="connsiteY0" fmla="*/ 184 h 1009432"/>
              <a:gd name="connsiteX1" fmla="*/ 50419 w 282926"/>
              <a:gd name="connsiteY1" fmla="*/ 390709 h 1009432"/>
              <a:gd name="connsiteX2" fmla="*/ 275844 w 282926"/>
              <a:gd name="connsiteY2" fmla="*/ 987609 h 1009432"/>
              <a:gd name="connsiteX3" fmla="*/ 205994 w 282926"/>
              <a:gd name="connsiteY3" fmla="*/ 828859 h 1009432"/>
              <a:gd name="connsiteX4" fmla="*/ 2794 w 282926"/>
              <a:gd name="connsiteY4" fmla="*/ 346259 h 1009432"/>
              <a:gd name="connsiteX5" fmla="*/ 85344 w 282926"/>
              <a:gd name="connsiteY5" fmla="*/ 184 h 100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926" h="1009432">
                <a:moveTo>
                  <a:pt x="85344" y="184"/>
                </a:moveTo>
                <a:cubicBezTo>
                  <a:pt x="93282" y="7592"/>
                  <a:pt x="18669" y="226138"/>
                  <a:pt x="50419" y="390709"/>
                </a:cubicBezTo>
                <a:cubicBezTo>
                  <a:pt x="82169" y="555280"/>
                  <a:pt x="249915" y="914584"/>
                  <a:pt x="275844" y="987609"/>
                </a:cubicBezTo>
                <a:cubicBezTo>
                  <a:pt x="301773" y="1060634"/>
                  <a:pt x="251502" y="935751"/>
                  <a:pt x="205994" y="828859"/>
                </a:cubicBezTo>
                <a:cubicBezTo>
                  <a:pt x="160486" y="721967"/>
                  <a:pt x="22902" y="482255"/>
                  <a:pt x="2794" y="346259"/>
                </a:cubicBezTo>
                <a:cubicBezTo>
                  <a:pt x="-17314" y="210263"/>
                  <a:pt x="77406" y="-7224"/>
                  <a:pt x="85344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5" name="フリーフォーム: 図形 4134">
            <a:extLst>
              <a:ext uri="{FF2B5EF4-FFF2-40B4-BE49-F238E27FC236}">
                <a16:creationId xmlns:a16="http://schemas.microsoft.com/office/drawing/2014/main" id="{C28FF878-D76C-43C9-AA8A-615E22D67E15}"/>
              </a:ext>
            </a:extLst>
          </p:cNvPr>
          <p:cNvSpPr/>
          <p:nvPr/>
        </p:nvSpPr>
        <p:spPr>
          <a:xfrm>
            <a:off x="4393495" y="1489058"/>
            <a:ext cx="321454" cy="1261352"/>
          </a:xfrm>
          <a:custGeom>
            <a:avLst/>
            <a:gdLst>
              <a:gd name="connsiteX0" fmla="*/ 70555 w 321454"/>
              <a:gd name="connsiteY0" fmla="*/ 17 h 1261352"/>
              <a:gd name="connsiteX1" fmla="*/ 48330 w 321454"/>
              <a:gd name="connsiteY1" fmla="*/ 390542 h 1261352"/>
              <a:gd name="connsiteX2" fmla="*/ 308680 w 321454"/>
              <a:gd name="connsiteY2" fmla="*/ 1219217 h 1261352"/>
              <a:gd name="connsiteX3" fmla="*/ 264230 w 321454"/>
              <a:gd name="connsiteY3" fmla="*/ 1095392 h 1261352"/>
              <a:gd name="connsiteX4" fmla="*/ 115005 w 321454"/>
              <a:gd name="connsiteY4" fmla="*/ 711217 h 1261352"/>
              <a:gd name="connsiteX5" fmla="*/ 705 w 321454"/>
              <a:gd name="connsiteY5" fmla="*/ 403242 h 1261352"/>
              <a:gd name="connsiteX6" fmla="*/ 70555 w 321454"/>
              <a:gd name="connsiteY6" fmla="*/ 17 h 126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54" h="1261352">
                <a:moveTo>
                  <a:pt x="70555" y="17"/>
                </a:moveTo>
                <a:cubicBezTo>
                  <a:pt x="78492" y="-2100"/>
                  <a:pt x="8642" y="187342"/>
                  <a:pt x="48330" y="390542"/>
                </a:cubicBezTo>
                <a:cubicBezTo>
                  <a:pt x="88018" y="593742"/>
                  <a:pt x="272697" y="1101742"/>
                  <a:pt x="308680" y="1219217"/>
                </a:cubicBezTo>
                <a:cubicBezTo>
                  <a:pt x="344663" y="1336692"/>
                  <a:pt x="296509" y="1180059"/>
                  <a:pt x="264230" y="1095392"/>
                </a:cubicBezTo>
                <a:cubicBezTo>
                  <a:pt x="231951" y="1010725"/>
                  <a:pt x="158926" y="826575"/>
                  <a:pt x="115005" y="711217"/>
                </a:cubicBezTo>
                <a:cubicBezTo>
                  <a:pt x="71084" y="595859"/>
                  <a:pt x="9172" y="521246"/>
                  <a:pt x="705" y="403242"/>
                </a:cubicBezTo>
                <a:cubicBezTo>
                  <a:pt x="-7762" y="285238"/>
                  <a:pt x="62618" y="2134"/>
                  <a:pt x="7055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6" name="フリーフォーム: 図形 4135">
            <a:extLst>
              <a:ext uri="{FF2B5EF4-FFF2-40B4-BE49-F238E27FC236}">
                <a16:creationId xmlns:a16="http://schemas.microsoft.com/office/drawing/2014/main" id="{06A56340-14C6-448E-A9EC-C5D37B0393C4}"/>
              </a:ext>
            </a:extLst>
          </p:cNvPr>
          <p:cNvSpPr/>
          <p:nvPr/>
        </p:nvSpPr>
        <p:spPr>
          <a:xfrm>
            <a:off x="3859770" y="1276939"/>
            <a:ext cx="827390" cy="285507"/>
          </a:xfrm>
          <a:custGeom>
            <a:avLst/>
            <a:gdLst>
              <a:gd name="connsiteX0" fmla="*/ 823355 w 827390"/>
              <a:gd name="connsiteY0" fmla="*/ 40686 h 285507"/>
              <a:gd name="connsiteX1" fmla="*/ 436005 w 827390"/>
              <a:gd name="connsiteY1" fmla="*/ 18461 h 285507"/>
              <a:gd name="connsiteX2" fmla="*/ 10555 w 827390"/>
              <a:gd name="connsiteY2" fmla="*/ 278811 h 285507"/>
              <a:gd name="connsiteX3" fmla="*/ 185180 w 827390"/>
              <a:gd name="connsiteY3" fmla="*/ 196261 h 285507"/>
              <a:gd name="connsiteX4" fmla="*/ 823355 w 827390"/>
              <a:gd name="connsiteY4" fmla="*/ 40686 h 28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390" h="285507">
                <a:moveTo>
                  <a:pt x="823355" y="40686"/>
                </a:moveTo>
                <a:cubicBezTo>
                  <a:pt x="865159" y="11053"/>
                  <a:pt x="571472" y="-21226"/>
                  <a:pt x="436005" y="18461"/>
                </a:cubicBezTo>
                <a:cubicBezTo>
                  <a:pt x="300538" y="58148"/>
                  <a:pt x="52359" y="249178"/>
                  <a:pt x="10555" y="278811"/>
                </a:cubicBezTo>
                <a:cubicBezTo>
                  <a:pt x="-31249" y="308444"/>
                  <a:pt x="56063" y="232244"/>
                  <a:pt x="185180" y="196261"/>
                </a:cubicBezTo>
                <a:cubicBezTo>
                  <a:pt x="314297" y="160278"/>
                  <a:pt x="781551" y="70319"/>
                  <a:pt x="823355" y="40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7" name="フリーフォーム: 図形 4136">
            <a:extLst>
              <a:ext uri="{FF2B5EF4-FFF2-40B4-BE49-F238E27FC236}">
                <a16:creationId xmlns:a16="http://schemas.microsoft.com/office/drawing/2014/main" id="{B35D6CCB-1281-485F-8DC7-A6B5E6D6C7CA}"/>
              </a:ext>
            </a:extLst>
          </p:cNvPr>
          <p:cNvSpPr/>
          <p:nvPr/>
        </p:nvSpPr>
        <p:spPr>
          <a:xfrm>
            <a:off x="5527229" y="2899625"/>
            <a:ext cx="669902" cy="1649368"/>
          </a:xfrm>
          <a:custGeom>
            <a:avLst/>
            <a:gdLst>
              <a:gd name="connsiteX0" fmla="*/ 200471 w 669902"/>
              <a:gd name="connsiteY0" fmla="*/ 208 h 1649368"/>
              <a:gd name="connsiteX1" fmla="*/ 115804 w 669902"/>
              <a:gd name="connsiteY1" fmla="*/ 465875 h 1649368"/>
              <a:gd name="connsiteX2" fmla="*/ 632271 w 669902"/>
              <a:gd name="connsiteY2" fmla="*/ 1583475 h 1649368"/>
              <a:gd name="connsiteX3" fmla="*/ 606871 w 669902"/>
              <a:gd name="connsiteY3" fmla="*/ 1481875 h 1649368"/>
              <a:gd name="connsiteX4" fmla="*/ 420604 w 669902"/>
              <a:gd name="connsiteY4" fmla="*/ 1172842 h 1649368"/>
              <a:gd name="connsiteX5" fmla="*/ 5738 w 669902"/>
              <a:gd name="connsiteY5" fmla="*/ 512442 h 1649368"/>
              <a:gd name="connsiteX6" fmla="*/ 200471 w 669902"/>
              <a:gd name="connsiteY6" fmla="*/ 208 h 164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902" h="1649368">
                <a:moveTo>
                  <a:pt x="200471" y="208"/>
                </a:moveTo>
                <a:cubicBezTo>
                  <a:pt x="218815" y="-7553"/>
                  <a:pt x="43837" y="201997"/>
                  <a:pt x="115804" y="465875"/>
                </a:cubicBezTo>
                <a:cubicBezTo>
                  <a:pt x="187771" y="729753"/>
                  <a:pt x="550427" y="1414142"/>
                  <a:pt x="632271" y="1583475"/>
                </a:cubicBezTo>
                <a:cubicBezTo>
                  <a:pt x="714116" y="1752808"/>
                  <a:pt x="642149" y="1550314"/>
                  <a:pt x="606871" y="1481875"/>
                </a:cubicBezTo>
                <a:cubicBezTo>
                  <a:pt x="571593" y="1413436"/>
                  <a:pt x="520793" y="1334414"/>
                  <a:pt x="420604" y="1172842"/>
                </a:cubicBezTo>
                <a:cubicBezTo>
                  <a:pt x="320415" y="1011270"/>
                  <a:pt x="49482" y="708586"/>
                  <a:pt x="5738" y="512442"/>
                </a:cubicBezTo>
                <a:cubicBezTo>
                  <a:pt x="-38006" y="316298"/>
                  <a:pt x="182127" y="7969"/>
                  <a:pt x="200471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8" name="フリーフォーム: 図形 4137">
            <a:extLst>
              <a:ext uri="{FF2B5EF4-FFF2-40B4-BE49-F238E27FC236}">
                <a16:creationId xmlns:a16="http://schemas.microsoft.com/office/drawing/2014/main" id="{9BEEF8FD-E7C9-4895-BA0D-227506BE25D6}"/>
              </a:ext>
            </a:extLst>
          </p:cNvPr>
          <p:cNvSpPr/>
          <p:nvPr/>
        </p:nvSpPr>
        <p:spPr>
          <a:xfrm>
            <a:off x="5448879" y="3541652"/>
            <a:ext cx="955166" cy="1231756"/>
          </a:xfrm>
          <a:custGeom>
            <a:avLst/>
            <a:gdLst>
              <a:gd name="connsiteX0" fmla="*/ 45988 w 955166"/>
              <a:gd name="connsiteY0" fmla="*/ 230248 h 1231756"/>
              <a:gd name="connsiteX1" fmla="*/ 283054 w 955166"/>
              <a:gd name="connsiteY1" fmla="*/ 729781 h 1231756"/>
              <a:gd name="connsiteX2" fmla="*/ 943454 w 955166"/>
              <a:gd name="connsiteY2" fmla="*/ 1220848 h 1231756"/>
              <a:gd name="connsiteX3" fmla="*/ 672521 w 955166"/>
              <a:gd name="connsiteY3" fmla="*/ 1026115 h 1231756"/>
              <a:gd name="connsiteX4" fmla="*/ 253421 w 955166"/>
              <a:gd name="connsiteY4" fmla="*/ 522348 h 1231756"/>
              <a:gd name="connsiteX5" fmla="*/ 16354 w 955166"/>
              <a:gd name="connsiteY5" fmla="*/ 10115 h 1231756"/>
              <a:gd name="connsiteX6" fmla="*/ 45988 w 955166"/>
              <a:gd name="connsiteY6" fmla="*/ 230248 h 123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166" h="1231756">
                <a:moveTo>
                  <a:pt x="45988" y="230248"/>
                </a:moveTo>
                <a:cubicBezTo>
                  <a:pt x="90438" y="350192"/>
                  <a:pt x="133476" y="564681"/>
                  <a:pt x="283054" y="729781"/>
                </a:cubicBezTo>
                <a:cubicBezTo>
                  <a:pt x="432632" y="894881"/>
                  <a:pt x="878543" y="1171459"/>
                  <a:pt x="943454" y="1220848"/>
                </a:cubicBezTo>
                <a:cubicBezTo>
                  <a:pt x="1008365" y="1270237"/>
                  <a:pt x="787527" y="1142532"/>
                  <a:pt x="672521" y="1026115"/>
                </a:cubicBezTo>
                <a:cubicBezTo>
                  <a:pt x="557516" y="909698"/>
                  <a:pt x="362782" y="691681"/>
                  <a:pt x="253421" y="522348"/>
                </a:cubicBezTo>
                <a:cubicBezTo>
                  <a:pt x="144060" y="353015"/>
                  <a:pt x="48104" y="60915"/>
                  <a:pt x="16354" y="10115"/>
                </a:cubicBezTo>
                <a:cubicBezTo>
                  <a:pt x="-15396" y="-40685"/>
                  <a:pt x="1538" y="110304"/>
                  <a:pt x="45988" y="230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9" name="フリーフォーム: 図形 4138">
            <a:extLst>
              <a:ext uri="{FF2B5EF4-FFF2-40B4-BE49-F238E27FC236}">
                <a16:creationId xmlns:a16="http://schemas.microsoft.com/office/drawing/2014/main" id="{9501673F-EE04-4C82-AAA5-AAC8196F6FD0}"/>
              </a:ext>
            </a:extLst>
          </p:cNvPr>
          <p:cNvSpPr/>
          <p:nvPr/>
        </p:nvSpPr>
        <p:spPr>
          <a:xfrm>
            <a:off x="4033981" y="2730337"/>
            <a:ext cx="73209" cy="289093"/>
          </a:xfrm>
          <a:custGeom>
            <a:avLst/>
            <a:gdLst>
              <a:gd name="connsiteX0" fmla="*/ 64944 w 73209"/>
              <a:gd name="connsiteY0" fmla="*/ 3338 h 289093"/>
              <a:gd name="connsiteX1" fmla="*/ 30019 w 73209"/>
              <a:gd name="connsiteY1" fmla="*/ 206538 h 289093"/>
              <a:gd name="connsiteX2" fmla="*/ 1444 w 73209"/>
              <a:gd name="connsiteY2" fmla="*/ 289088 h 289093"/>
              <a:gd name="connsiteX3" fmla="*/ 10969 w 73209"/>
              <a:gd name="connsiteY3" fmla="*/ 203363 h 289093"/>
              <a:gd name="connsiteX4" fmla="*/ 68119 w 73209"/>
              <a:gd name="connsiteY4" fmla="*/ 85888 h 289093"/>
              <a:gd name="connsiteX5" fmla="*/ 64944 w 73209"/>
              <a:gd name="connsiteY5" fmla="*/ 3338 h 28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09" h="289093">
                <a:moveTo>
                  <a:pt x="64944" y="3338"/>
                </a:moveTo>
                <a:cubicBezTo>
                  <a:pt x="58594" y="23446"/>
                  <a:pt x="40602" y="158913"/>
                  <a:pt x="30019" y="206538"/>
                </a:cubicBezTo>
                <a:cubicBezTo>
                  <a:pt x="19436" y="254163"/>
                  <a:pt x="4619" y="289617"/>
                  <a:pt x="1444" y="289088"/>
                </a:cubicBezTo>
                <a:cubicBezTo>
                  <a:pt x="-1731" y="288559"/>
                  <a:pt x="-144" y="237230"/>
                  <a:pt x="10969" y="203363"/>
                </a:cubicBezTo>
                <a:cubicBezTo>
                  <a:pt x="22081" y="169496"/>
                  <a:pt x="58065" y="112346"/>
                  <a:pt x="68119" y="85888"/>
                </a:cubicBezTo>
                <a:cubicBezTo>
                  <a:pt x="78173" y="59430"/>
                  <a:pt x="71294" y="-16770"/>
                  <a:pt x="64944" y="3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2" name="フリーフォーム: 図形 4141">
            <a:extLst>
              <a:ext uri="{FF2B5EF4-FFF2-40B4-BE49-F238E27FC236}">
                <a16:creationId xmlns:a16="http://schemas.microsoft.com/office/drawing/2014/main" id="{E5CD48BC-4F5A-4829-A8AC-4037C60BF020}"/>
              </a:ext>
            </a:extLst>
          </p:cNvPr>
          <p:cNvSpPr/>
          <p:nvPr/>
        </p:nvSpPr>
        <p:spPr>
          <a:xfrm>
            <a:off x="3317135" y="3422551"/>
            <a:ext cx="306297" cy="95364"/>
          </a:xfrm>
          <a:custGeom>
            <a:avLst/>
            <a:gdLst>
              <a:gd name="connsiteX0" fmla="*/ 740 w 306297"/>
              <a:gd name="connsiteY0" fmla="*/ 95349 h 95364"/>
              <a:gd name="connsiteX1" fmla="*/ 181715 w 306297"/>
              <a:gd name="connsiteY1" fmla="*/ 22324 h 95364"/>
              <a:gd name="connsiteX2" fmla="*/ 305540 w 306297"/>
              <a:gd name="connsiteY2" fmla="*/ 99 h 95364"/>
              <a:gd name="connsiteX3" fmla="*/ 124565 w 306297"/>
              <a:gd name="connsiteY3" fmla="*/ 28674 h 95364"/>
              <a:gd name="connsiteX4" fmla="*/ 740 w 306297"/>
              <a:gd name="connsiteY4" fmla="*/ 95349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97" h="95364">
                <a:moveTo>
                  <a:pt x="740" y="95349"/>
                </a:moveTo>
                <a:cubicBezTo>
                  <a:pt x="10265" y="94291"/>
                  <a:pt x="130915" y="38199"/>
                  <a:pt x="181715" y="22324"/>
                </a:cubicBezTo>
                <a:cubicBezTo>
                  <a:pt x="232515" y="6449"/>
                  <a:pt x="315065" y="-959"/>
                  <a:pt x="305540" y="99"/>
                </a:cubicBezTo>
                <a:cubicBezTo>
                  <a:pt x="296015" y="1157"/>
                  <a:pt x="173248" y="13857"/>
                  <a:pt x="124565" y="28674"/>
                </a:cubicBezTo>
                <a:cubicBezTo>
                  <a:pt x="75882" y="43491"/>
                  <a:pt x="-8785" y="96407"/>
                  <a:pt x="740" y="95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3" name="フリーフォーム: 図形 4142">
            <a:extLst>
              <a:ext uri="{FF2B5EF4-FFF2-40B4-BE49-F238E27FC236}">
                <a16:creationId xmlns:a16="http://schemas.microsoft.com/office/drawing/2014/main" id="{12C33402-0BDA-4AC1-BB7C-458CFEEE4EF7}"/>
              </a:ext>
            </a:extLst>
          </p:cNvPr>
          <p:cNvSpPr/>
          <p:nvPr/>
        </p:nvSpPr>
        <p:spPr>
          <a:xfrm>
            <a:off x="3199694" y="3584909"/>
            <a:ext cx="242966" cy="53694"/>
          </a:xfrm>
          <a:custGeom>
            <a:avLst/>
            <a:gdLst>
              <a:gd name="connsiteX0" fmla="*/ 706 w 242966"/>
              <a:gd name="connsiteY0" fmla="*/ 53641 h 53694"/>
              <a:gd name="connsiteX1" fmla="*/ 235656 w 242966"/>
              <a:gd name="connsiteY1" fmla="*/ 12366 h 53694"/>
              <a:gd name="connsiteX2" fmla="*/ 165806 w 242966"/>
              <a:gd name="connsiteY2" fmla="*/ 2841 h 53694"/>
              <a:gd name="connsiteX3" fmla="*/ 706 w 242966"/>
              <a:gd name="connsiteY3" fmla="*/ 53641 h 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966" h="53694">
                <a:moveTo>
                  <a:pt x="706" y="53641"/>
                </a:moveTo>
                <a:cubicBezTo>
                  <a:pt x="12348" y="55228"/>
                  <a:pt x="208139" y="20833"/>
                  <a:pt x="235656" y="12366"/>
                </a:cubicBezTo>
                <a:cubicBezTo>
                  <a:pt x="263173" y="3899"/>
                  <a:pt x="207081" y="-4567"/>
                  <a:pt x="165806" y="2841"/>
                </a:cubicBezTo>
                <a:cubicBezTo>
                  <a:pt x="124531" y="10249"/>
                  <a:pt x="-10936" y="52054"/>
                  <a:pt x="706" y="536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4" name="フリーフォーム: 図形 4143">
            <a:extLst>
              <a:ext uri="{FF2B5EF4-FFF2-40B4-BE49-F238E27FC236}">
                <a16:creationId xmlns:a16="http://schemas.microsoft.com/office/drawing/2014/main" id="{379B8088-F23A-4019-8B1F-292B36F21A01}"/>
              </a:ext>
            </a:extLst>
          </p:cNvPr>
          <p:cNvSpPr/>
          <p:nvPr/>
        </p:nvSpPr>
        <p:spPr>
          <a:xfrm>
            <a:off x="4051503" y="3765520"/>
            <a:ext cx="398500" cy="397920"/>
          </a:xfrm>
          <a:custGeom>
            <a:avLst/>
            <a:gdLst>
              <a:gd name="connsiteX0" fmla="*/ 9322 w 398500"/>
              <a:gd name="connsiteY0" fmla="*/ 6380 h 397920"/>
              <a:gd name="connsiteX1" fmla="*/ 237922 w 398500"/>
              <a:gd name="connsiteY1" fmla="*/ 142905 h 397920"/>
              <a:gd name="connsiteX2" fmla="*/ 345872 w 398500"/>
              <a:gd name="connsiteY2" fmla="*/ 250855 h 397920"/>
              <a:gd name="connsiteX3" fmla="*/ 396672 w 398500"/>
              <a:gd name="connsiteY3" fmla="*/ 396905 h 397920"/>
              <a:gd name="connsiteX4" fmla="*/ 383972 w 398500"/>
              <a:gd name="connsiteY4" fmla="*/ 311180 h 397920"/>
              <a:gd name="connsiteX5" fmla="*/ 352222 w 398500"/>
              <a:gd name="connsiteY5" fmla="*/ 225455 h 397920"/>
              <a:gd name="connsiteX6" fmla="*/ 72822 w 398500"/>
              <a:gd name="connsiteY6" fmla="*/ 41305 h 397920"/>
              <a:gd name="connsiteX7" fmla="*/ 9322 w 398500"/>
              <a:gd name="connsiteY7" fmla="*/ 6380 h 39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500" h="397920">
                <a:moveTo>
                  <a:pt x="9322" y="6380"/>
                </a:moveTo>
                <a:cubicBezTo>
                  <a:pt x="36839" y="23313"/>
                  <a:pt x="181830" y="102159"/>
                  <a:pt x="237922" y="142905"/>
                </a:cubicBezTo>
                <a:cubicBezTo>
                  <a:pt x="294014" y="183651"/>
                  <a:pt x="319414" y="208522"/>
                  <a:pt x="345872" y="250855"/>
                </a:cubicBezTo>
                <a:cubicBezTo>
                  <a:pt x="372330" y="293188"/>
                  <a:pt x="390322" y="386851"/>
                  <a:pt x="396672" y="396905"/>
                </a:cubicBezTo>
                <a:cubicBezTo>
                  <a:pt x="403022" y="406959"/>
                  <a:pt x="391380" y="339755"/>
                  <a:pt x="383972" y="311180"/>
                </a:cubicBezTo>
                <a:cubicBezTo>
                  <a:pt x="376564" y="282605"/>
                  <a:pt x="404080" y="270434"/>
                  <a:pt x="352222" y="225455"/>
                </a:cubicBezTo>
                <a:cubicBezTo>
                  <a:pt x="300364" y="180476"/>
                  <a:pt x="126797" y="74642"/>
                  <a:pt x="72822" y="41305"/>
                </a:cubicBezTo>
                <a:cubicBezTo>
                  <a:pt x="18847" y="7968"/>
                  <a:pt x="-18195" y="-10553"/>
                  <a:pt x="9322" y="6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5" name="フリーフォーム: 図形 4144">
            <a:extLst>
              <a:ext uri="{FF2B5EF4-FFF2-40B4-BE49-F238E27FC236}">
                <a16:creationId xmlns:a16="http://schemas.microsoft.com/office/drawing/2014/main" id="{2DEA6697-BC44-4DAA-917D-D7C3C3C73360}"/>
              </a:ext>
            </a:extLst>
          </p:cNvPr>
          <p:cNvSpPr/>
          <p:nvPr/>
        </p:nvSpPr>
        <p:spPr>
          <a:xfrm>
            <a:off x="3396709" y="4114233"/>
            <a:ext cx="38664" cy="437428"/>
          </a:xfrm>
          <a:custGeom>
            <a:avLst/>
            <a:gdLst>
              <a:gd name="connsiteX0" fmla="*/ 13241 w 38664"/>
              <a:gd name="connsiteY0" fmla="*/ 567 h 437428"/>
              <a:gd name="connsiteX1" fmla="*/ 25941 w 38664"/>
              <a:gd name="connsiteY1" fmla="*/ 149792 h 437428"/>
              <a:gd name="connsiteX2" fmla="*/ 38641 w 38664"/>
              <a:gd name="connsiteY2" fmla="*/ 197417 h 437428"/>
              <a:gd name="connsiteX3" fmla="*/ 29116 w 38664"/>
              <a:gd name="connsiteY3" fmla="*/ 403792 h 437428"/>
              <a:gd name="connsiteX4" fmla="*/ 29116 w 38664"/>
              <a:gd name="connsiteY4" fmla="*/ 432367 h 437428"/>
              <a:gd name="connsiteX5" fmla="*/ 22766 w 38664"/>
              <a:gd name="connsiteY5" fmla="*/ 352992 h 437428"/>
              <a:gd name="connsiteX6" fmla="*/ 541 w 38664"/>
              <a:gd name="connsiteY6" fmla="*/ 210117 h 437428"/>
              <a:gd name="connsiteX7" fmla="*/ 13241 w 38664"/>
              <a:gd name="connsiteY7" fmla="*/ 567 h 43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4" h="437428">
                <a:moveTo>
                  <a:pt x="13241" y="567"/>
                </a:moveTo>
                <a:cubicBezTo>
                  <a:pt x="17474" y="-9487"/>
                  <a:pt x="21708" y="116984"/>
                  <a:pt x="25941" y="149792"/>
                </a:cubicBezTo>
                <a:cubicBezTo>
                  <a:pt x="30174" y="182600"/>
                  <a:pt x="38112" y="155084"/>
                  <a:pt x="38641" y="197417"/>
                </a:cubicBezTo>
                <a:cubicBezTo>
                  <a:pt x="39170" y="239750"/>
                  <a:pt x="30703" y="364634"/>
                  <a:pt x="29116" y="403792"/>
                </a:cubicBezTo>
                <a:cubicBezTo>
                  <a:pt x="27529" y="442950"/>
                  <a:pt x="30174" y="440834"/>
                  <a:pt x="29116" y="432367"/>
                </a:cubicBezTo>
                <a:cubicBezTo>
                  <a:pt x="28058" y="423900"/>
                  <a:pt x="27528" y="390034"/>
                  <a:pt x="22766" y="352992"/>
                </a:cubicBezTo>
                <a:cubicBezTo>
                  <a:pt x="18004" y="315950"/>
                  <a:pt x="3716" y="263563"/>
                  <a:pt x="541" y="210117"/>
                </a:cubicBezTo>
                <a:cubicBezTo>
                  <a:pt x="-2634" y="156671"/>
                  <a:pt x="9008" y="10621"/>
                  <a:pt x="13241" y="5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7" name="フリーフォーム: 図形 4146">
            <a:extLst>
              <a:ext uri="{FF2B5EF4-FFF2-40B4-BE49-F238E27FC236}">
                <a16:creationId xmlns:a16="http://schemas.microsoft.com/office/drawing/2014/main" id="{DCE25882-C962-45D9-9270-7F754F4F84CD}"/>
              </a:ext>
            </a:extLst>
          </p:cNvPr>
          <p:cNvSpPr/>
          <p:nvPr/>
        </p:nvSpPr>
        <p:spPr>
          <a:xfrm>
            <a:off x="3223706" y="4597214"/>
            <a:ext cx="311587" cy="809310"/>
          </a:xfrm>
          <a:custGeom>
            <a:avLst/>
            <a:gdLst>
              <a:gd name="connsiteX0" fmla="*/ 1459 w 311587"/>
              <a:gd name="connsiteY0" fmla="*/ 186 h 809310"/>
              <a:gd name="connsiteX1" fmla="*/ 125284 w 311587"/>
              <a:gd name="connsiteY1" fmla="*/ 235136 h 809310"/>
              <a:gd name="connsiteX2" fmla="*/ 306259 w 311587"/>
              <a:gd name="connsiteY2" fmla="*/ 793936 h 809310"/>
              <a:gd name="connsiteX3" fmla="*/ 258634 w 311587"/>
              <a:gd name="connsiteY3" fmla="*/ 628836 h 809310"/>
              <a:gd name="connsiteX4" fmla="*/ 207834 w 311587"/>
              <a:gd name="connsiteY4" fmla="*/ 378011 h 809310"/>
              <a:gd name="connsiteX5" fmla="*/ 207834 w 311587"/>
              <a:gd name="connsiteY5" fmla="*/ 266886 h 809310"/>
              <a:gd name="connsiteX6" fmla="*/ 1459 w 311587"/>
              <a:gd name="connsiteY6" fmla="*/ 186 h 80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587" h="809310">
                <a:moveTo>
                  <a:pt x="1459" y="186"/>
                </a:moveTo>
                <a:cubicBezTo>
                  <a:pt x="-12299" y="-5106"/>
                  <a:pt x="74484" y="102844"/>
                  <a:pt x="125284" y="235136"/>
                </a:cubicBezTo>
                <a:cubicBezTo>
                  <a:pt x="176084" y="367428"/>
                  <a:pt x="284034" y="728319"/>
                  <a:pt x="306259" y="793936"/>
                </a:cubicBezTo>
                <a:cubicBezTo>
                  <a:pt x="328484" y="859553"/>
                  <a:pt x="275038" y="698157"/>
                  <a:pt x="258634" y="628836"/>
                </a:cubicBezTo>
                <a:cubicBezTo>
                  <a:pt x="242230" y="559515"/>
                  <a:pt x="216301" y="438336"/>
                  <a:pt x="207834" y="378011"/>
                </a:cubicBezTo>
                <a:cubicBezTo>
                  <a:pt x="199367" y="317686"/>
                  <a:pt x="238526" y="328269"/>
                  <a:pt x="207834" y="266886"/>
                </a:cubicBezTo>
                <a:cubicBezTo>
                  <a:pt x="177142" y="205503"/>
                  <a:pt x="15217" y="5478"/>
                  <a:pt x="1459" y="1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48" name="フリーフォーム: 図形 4147">
            <a:extLst>
              <a:ext uri="{FF2B5EF4-FFF2-40B4-BE49-F238E27FC236}">
                <a16:creationId xmlns:a16="http://schemas.microsoft.com/office/drawing/2014/main" id="{FF48E8C2-7E48-4B08-BEEB-0C656F65F628}"/>
              </a:ext>
            </a:extLst>
          </p:cNvPr>
          <p:cNvSpPr/>
          <p:nvPr/>
        </p:nvSpPr>
        <p:spPr>
          <a:xfrm>
            <a:off x="4527282" y="4234803"/>
            <a:ext cx="529318" cy="1410372"/>
          </a:xfrm>
          <a:custGeom>
            <a:avLst/>
            <a:gdLst>
              <a:gd name="connsiteX0" fmla="*/ 268 w 529318"/>
              <a:gd name="connsiteY0" fmla="*/ 647 h 1410372"/>
              <a:gd name="connsiteX1" fmla="*/ 349518 w 529318"/>
              <a:gd name="connsiteY1" fmla="*/ 559447 h 1410372"/>
              <a:gd name="connsiteX2" fmla="*/ 435243 w 529318"/>
              <a:gd name="connsiteY2" fmla="*/ 718197 h 1410372"/>
              <a:gd name="connsiteX3" fmla="*/ 495568 w 529318"/>
              <a:gd name="connsiteY3" fmla="*/ 899172 h 1410372"/>
              <a:gd name="connsiteX4" fmla="*/ 495568 w 529318"/>
              <a:gd name="connsiteY4" fmla="*/ 1038872 h 1410372"/>
              <a:gd name="connsiteX5" fmla="*/ 384443 w 529318"/>
              <a:gd name="connsiteY5" fmla="*/ 1410347 h 1410372"/>
              <a:gd name="connsiteX6" fmla="*/ 511443 w 529318"/>
              <a:gd name="connsiteY6" fmla="*/ 1019822 h 1410372"/>
              <a:gd name="connsiteX7" fmla="*/ 505093 w 529318"/>
              <a:gd name="connsiteY7" fmla="*/ 797572 h 1410372"/>
              <a:gd name="connsiteX8" fmla="*/ 295543 w 529318"/>
              <a:gd name="connsiteY8" fmla="*/ 454672 h 1410372"/>
              <a:gd name="connsiteX9" fmla="*/ 268 w 529318"/>
              <a:gd name="connsiteY9" fmla="*/ 647 h 14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318" h="1410372">
                <a:moveTo>
                  <a:pt x="268" y="647"/>
                </a:moveTo>
                <a:cubicBezTo>
                  <a:pt x="9264" y="18110"/>
                  <a:pt x="277022" y="439855"/>
                  <a:pt x="349518" y="559447"/>
                </a:cubicBezTo>
                <a:cubicBezTo>
                  <a:pt x="422014" y="679039"/>
                  <a:pt x="410901" y="661576"/>
                  <a:pt x="435243" y="718197"/>
                </a:cubicBezTo>
                <a:cubicBezTo>
                  <a:pt x="459585" y="774818"/>
                  <a:pt x="485514" y="845726"/>
                  <a:pt x="495568" y="899172"/>
                </a:cubicBezTo>
                <a:cubicBezTo>
                  <a:pt x="505622" y="952618"/>
                  <a:pt x="514089" y="953676"/>
                  <a:pt x="495568" y="1038872"/>
                </a:cubicBezTo>
                <a:cubicBezTo>
                  <a:pt x="477047" y="1124068"/>
                  <a:pt x="381797" y="1413522"/>
                  <a:pt x="384443" y="1410347"/>
                </a:cubicBezTo>
                <a:cubicBezTo>
                  <a:pt x="387089" y="1407172"/>
                  <a:pt x="491335" y="1121951"/>
                  <a:pt x="511443" y="1019822"/>
                </a:cubicBezTo>
                <a:cubicBezTo>
                  <a:pt x="531551" y="917693"/>
                  <a:pt x="541076" y="891764"/>
                  <a:pt x="505093" y="797572"/>
                </a:cubicBezTo>
                <a:cubicBezTo>
                  <a:pt x="469110" y="703380"/>
                  <a:pt x="380739" y="585905"/>
                  <a:pt x="295543" y="454672"/>
                </a:cubicBezTo>
                <a:cubicBezTo>
                  <a:pt x="210347" y="323439"/>
                  <a:pt x="-8728" y="-16816"/>
                  <a:pt x="268" y="64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9" name="フリーフォーム: 図形 4148">
            <a:extLst>
              <a:ext uri="{FF2B5EF4-FFF2-40B4-BE49-F238E27FC236}">
                <a16:creationId xmlns:a16="http://schemas.microsoft.com/office/drawing/2014/main" id="{64BA41BD-9846-4763-86EC-C04C8BF7CF75}"/>
              </a:ext>
            </a:extLst>
          </p:cNvPr>
          <p:cNvSpPr/>
          <p:nvPr/>
        </p:nvSpPr>
        <p:spPr>
          <a:xfrm>
            <a:off x="3869048" y="4342969"/>
            <a:ext cx="153907" cy="131801"/>
          </a:xfrm>
          <a:custGeom>
            <a:avLst/>
            <a:gdLst>
              <a:gd name="connsiteX0" fmla="*/ 1277 w 153907"/>
              <a:gd name="connsiteY0" fmla="*/ 431 h 131801"/>
              <a:gd name="connsiteX1" fmla="*/ 90177 w 153907"/>
              <a:gd name="connsiteY1" fmla="*/ 108381 h 131801"/>
              <a:gd name="connsiteX2" fmla="*/ 153677 w 153907"/>
              <a:gd name="connsiteY2" fmla="*/ 130606 h 131801"/>
              <a:gd name="connsiteX3" fmla="*/ 67952 w 153907"/>
              <a:gd name="connsiteY3" fmla="*/ 86156 h 131801"/>
              <a:gd name="connsiteX4" fmla="*/ 39377 w 153907"/>
              <a:gd name="connsiteY4" fmla="*/ 70281 h 131801"/>
              <a:gd name="connsiteX5" fmla="*/ 1277 w 153907"/>
              <a:gd name="connsiteY5" fmla="*/ 431 h 1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07" h="131801">
                <a:moveTo>
                  <a:pt x="1277" y="431"/>
                </a:moveTo>
                <a:cubicBezTo>
                  <a:pt x="9744" y="6781"/>
                  <a:pt x="64777" y="86685"/>
                  <a:pt x="90177" y="108381"/>
                </a:cubicBezTo>
                <a:cubicBezTo>
                  <a:pt x="115577" y="130077"/>
                  <a:pt x="157381" y="134310"/>
                  <a:pt x="153677" y="130606"/>
                </a:cubicBezTo>
                <a:cubicBezTo>
                  <a:pt x="149973" y="126902"/>
                  <a:pt x="87002" y="96210"/>
                  <a:pt x="67952" y="86156"/>
                </a:cubicBezTo>
                <a:cubicBezTo>
                  <a:pt x="48902" y="76102"/>
                  <a:pt x="49960" y="80864"/>
                  <a:pt x="39377" y="70281"/>
                </a:cubicBezTo>
                <a:cubicBezTo>
                  <a:pt x="28794" y="59698"/>
                  <a:pt x="-7190" y="-5919"/>
                  <a:pt x="1277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0" name="フリーフォーム: 図形 4149">
            <a:extLst>
              <a:ext uri="{FF2B5EF4-FFF2-40B4-BE49-F238E27FC236}">
                <a16:creationId xmlns:a16="http://schemas.microsoft.com/office/drawing/2014/main" id="{77068C6D-4821-44A8-BE8C-A38998E875EA}"/>
              </a:ext>
            </a:extLst>
          </p:cNvPr>
          <p:cNvSpPr/>
          <p:nvPr/>
        </p:nvSpPr>
        <p:spPr>
          <a:xfrm>
            <a:off x="3587519" y="4381497"/>
            <a:ext cx="96549" cy="107964"/>
          </a:xfrm>
          <a:custGeom>
            <a:avLst/>
            <a:gdLst>
              <a:gd name="connsiteX0" fmla="*/ 95481 w 96549"/>
              <a:gd name="connsiteY0" fmla="*/ 3 h 107964"/>
              <a:gd name="connsiteX1" fmla="*/ 54206 w 96549"/>
              <a:gd name="connsiteY1" fmla="*/ 73028 h 107964"/>
              <a:gd name="connsiteX2" fmla="*/ 231 w 96549"/>
              <a:gd name="connsiteY2" fmla="*/ 107953 h 107964"/>
              <a:gd name="connsiteX3" fmla="*/ 76431 w 96549"/>
              <a:gd name="connsiteY3" fmla="*/ 69853 h 107964"/>
              <a:gd name="connsiteX4" fmla="*/ 95481 w 96549"/>
              <a:gd name="connsiteY4" fmla="*/ 3 h 10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49" h="107964">
                <a:moveTo>
                  <a:pt x="95481" y="3"/>
                </a:moveTo>
                <a:cubicBezTo>
                  <a:pt x="91777" y="532"/>
                  <a:pt x="70081" y="55036"/>
                  <a:pt x="54206" y="73028"/>
                </a:cubicBezTo>
                <a:cubicBezTo>
                  <a:pt x="38331" y="91020"/>
                  <a:pt x="-3473" y="108482"/>
                  <a:pt x="231" y="107953"/>
                </a:cubicBezTo>
                <a:cubicBezTo>
                  <a:pt x="3935" y="107424"/>
                  <a:pt x="59498" y="84140"/>
                  <a:pt x="76431" y="69853"/>
                </a:cubicBezTo>
                <a:cubicBezTo>
                  <a:pt x="93364" y="55566"/>
                  <a:pt x="99185" y="-526"/>
                  <a:pt x="954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1" name="フリーフォーム: 図形 4150">
            <a:extLst>
              <a:ext uri="{FF2B5EF4-FFF2-40B4-BE49-F238E27FC236}">
                <a16:creationId xmlns:a16="http://schemas.microsoft.com/office/drawing/2014/main" id="{26544B31-BADD-4DA2-9264-A364CDCFB72C}"/>
              </a:ext>
            </a:extLst>
          </p:cNvPr>
          <p:cNvSpPr/>
          <p:nvPr/>
        </p:nvSpPr>
        <p:spPr>
          <a:xfrm>
            <a:off x="3713082" y="4384532"/>
            <a:ext cx="144450" cy="100716"/>
          </a:xfrm>
          <a:custGeom>
            <a:avLst/>
            <a:gdLst>
              <a:gd name="connsiteX0" fmla="*/ 8018 w 144450"/>
              <a:gd name="connsiteY0" fmla="*/ 143 h 100716"/>
              <a:gd name="connsiteX1" fmla="*/ 20718 w 144450"/>
              <a:gd name="connsiteY1" fmla="*/ 63643 h 100716"/>
              <a:gd name="connsiteX2" fmla="*/ 141368 w 144450"/>
              <a:gd name="connsiteY2" fmla="*/ 98568 h 100716"/>
              <a:gd name="connsiteX3" fmla="*/ 100093 w 144450"/>
              <a:gd name="connsiteY3" fmla="*/ 95393 h 100716"/>
              <a:gd name="connsiteX4" fmla="*/ 8018 w 144450"/>
              <a:gd name="connsiteY4" fmla="*/ 82693 h 100716"/>
              <a:gd name="connsiteX5" fmla="*/ 8018 w 144450"/>
              <a:gd name="connsiteY5" fmla="*/ 143 h 1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50" h="100716">
                <a:moveTo>
                  <a:pt x="8018" y="143"/>
                </a:moveTo>
                <a:cubicBezTo>
                  <a:pt x="10135" y="-3032"/>
                  <a:pt x="-1507" y="47239"/>
                  <a:pt x="20718" y="63643"/>
                </a:cubicBezTo>
                <a:cubicBezTo>
                  <a:pt x="42943" y="80047"/>
                  <a:pt x="128139" y="93276"/>
                  <a:pt x="141368" y="98568"/>
                </a:cubicBezTo>
                <a:cubicBezTo>
                  <a:pt x="154597" y="103860"/>
                  <a:pt x="122318" y="98039"/>
                  <a:pt x="100093" y="95393"/>
                </a:cubicBezTo>
                <a:cubicBezTo>
                  <a:pt x="77868" y="92747"/>
                  <a:pt x="24951" y="92218"/>
                  <a:pt x="8018" y="82693"/>
                </a:cubicBezTo>
                <a:cubicBezTo>
                  <a:pt x="-8915" y="73168"/>
                  <a:pt x="5901" y="3318"/>
                  <a:pt x="8018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2" name="フリーフォーム: 図形 4151">
            <a:extLst>
              <a:ext uri="{FF2B5EF4-FFF2-40B4-BE49-F238E27FC236}">
                <a16:creationId xmlns:a16="http://schemas.microsoft.com/office/drawing/2014/main" id="{0CBEA6BF-BA5D-495D-8B94-BAA17A4DA88B}"/>
              </a:ext>
            </a:extLst>
          </p:cNvPr>
          <p:cNvSpPr/>
          <p:nvPr/>
        </p:nvSpPr>
        <p:spPr>
          <a:xfrm>
            <a:off x="4294588" y="3463924"/>
            <a:ext cx="243323" cy="155106"/>
          </a:xfrm>
          <a:custGeom>
            <a:avLst/>
            <a:gdLst>
              <a:gd name="connsiteX0" fmla="*/ 1187 w 243323"/>
              <a:gd name="connsiteY0" fmla="*/ 1 h 155106"/>
              <a:gd name="connsiteX1" fmla="*/ 137712 w 243323"/>
              <a:gd name="connsiteY1" fmla="*/ 142876 h 155106"/>
              <a:gd name="connsiteX2" fmla="*/ 242487 w 243323"/>
              <a:gd name="connsiteY2" fmla="*/ 146051 h 155106"/>
              <a:gd name="connsiteX3" fmla="*/ 80562 w 243323"/>
              <a:gd name="connsiteY3" fmla="*/ 146051 h 155106"/>
              <a:gd name="connsiteX4" fmla="*/ 1187 w 243323"/>
              <a:gd name="connsiteY4" fmla="*/ 1 h 15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23" h="155106">
                <a:moveTo>
                  <a:pt x="1187" y="1"/>
                </a:moveTo>
                <a:cubicBezTo>
                  <a:pt x="10712" y="-528"/>
                  <a:pt x="97495" y="118534"/>
                  <a:pt x="137712" y="142876"/>
                </a:cubicBezTo>
                <a:cubicBezTo>
                  <a:pt x="177929" y="167218"/>
                  <a:pt x="252012" y="145522"/>
                  <a:pt x="242487" y="146051"/>
                </a:cubicBezTo>
                <a:cubicBezTo>
                  <a:pt x="232962" y="146580"/>
                  <a:pt x="119720" y="166159"/>
                  <a:pt x="80562" y="146051"/>
                </a:cubicBezTo>
                <a:cubicBezTo>
                  <a:pt x="41404" y="125943"/>
                  <a:pt x="-8338" y="530"/>
                  <a:pt x="1187" y="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3" name="フリーフォーム: 図形 4152">
            <a:extLst>
              <a:ext uri="{FF2B5EF4-FFF2-40B4-BE49-F238E27FC236}">
                <a16:creationId xmlns:a16="http://schemas.microsoft.com/office/drawing/2014/main" id="{AB296E17-6549-489E-9545-C143FCC50AFE}"/>
              </a:ext>
            </a:extLst>
          </p:cNvPr>
          <p:cNvSpPr/>
          <p:nvPr/>
        </p:nvSpPr>
        <p:spPr>
          <a:xfrm>
            <a:off x="3305245" y="533109"/>
            <a:ext cx="1904964" cy="795608"/>
          </a:xfrm>
          <a:custGeom>
            <a:avLst/>
            <a:gdLst>
              <a:gd name="connsiteX0" fmla="*/ 1901755 w 1904964"/>
              <a:gd name="connsiteY0" fmla="*/ 152691 h 795608"/>
              <a:gd name="connsiteX1" fmla="*/ 1160075 w 1904964"/>
              <a:gd name="connsiteY1" fmla="*/ 96811 h 795608"/>
              <a:gd name="connsiteX2" fmla="*/ 32315 w 1904964"/>
              <a:gd name="connsiteY2" fmla="*/ 782611 h 795608"/>
              <a:gd name="connsiteX3" fmla="*/ 342195 w 1904964"/>
              <a:gd name="connsiteY3" fmla="*/ 518451 h 795608"/>
              <a:gd name="connsiteX4" fmla="*/ 718115 w 1904964"/>
              <a:gd name="connsiteY4" fmla="*/ 173011 h 795608"/>
              <a:gd name="connsiteX5" fmla="*/ 1398835 w 1904964"/>
              <a:gd name="connsiteY5" fmla="*/ 291 h 795608"/>
              <a:gd name="connsiteX6" fmla="*/ 1901755 w 1904964"/>
              <a:gd name="connsiteY6" fmla="*/ 152691 h 79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4964" h="795608">
                <a:moveTo>
                  <a:pt x="1901755" y="152691"/>
                </a:moveTo>
                <a:cubicBezTo>
                  <a:pt x="1861962" y="168778"/>
                  <a:pt x="1471648" y="-8176"/>
                  <a:pt x="1160075" y="96811"/>
                </a:cubicBezTo>
                <a:cubicBezTo>
                  <a:pt x="848502" y="201798"/>
                  <a:pt x="168628" y="712338"/>
                  <a:pt x="32315" y="782611"/>
                </a:cubicBezTo>
                <a:cubicBezTo>
                  <a:pt x="-103998" y="852884"/>
                  <a:pt x="227895" y="620051"/>
                  <a:pt x="342195" y="518451"/>
                </a:cubicBezTo>
                <a:cubicBezTo>
                  <a:pt x="456495" y="416851"/>
                  <a:pt x="542008" y="259371"/>
                  <a:pt x="718115" y="173011"/>
                </a:cubicBezTo>
                <a:cubicBezTo>
                  <a:pt x="894222" y="86651"/>
                  <a:pt x="1195635" y="7911"/>
                  <a:pt x="1398835" y="291"/>
                </a:cubicBezTo>
                <a:cubicBezTo>
                  <a:pt x="1602035" y="-7329"/>
                  <a:pt x="1941548" y="136604"/>
                  <a:pt x="1901755" y="152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4" name="フリーフォーム: 図形 4153">
            <a:extLst>
              <a:ext uri="{FF2B5EF4-FFF2-40B4-BE49-F238E27FC236}">
                <a16:creationId xmlns:a16="http://schemas.microsoft.com/office/drawing/2014/main" id="{D9DB2175-4985-4450-A411-0CD42718C7C7}"/>
              </a:ext>
            </a:extLst>
          </p:cNvPr>
          <p:cNvSpPr/>
          <p:nvPr/>
        </p:nvSpPr>
        <p:spPr>
          <a:xfrm>
            <a:off x="2984307" y="1395776"/>
            <a:ext cx="460106" cy="1694749"/>
          </a:xfrm>
          <a:custGeom>
            <a:avLst/>
            <a:gdLst>
              <a:gd name="connsiteX0" fmla="*/ 459933 w 460106"/>
              <a:gd name="connsiteY0" fmla="*/ 1224 h 1694749"/>
              <a:gd name="connsiteX1" fmla="*/ 89093 w 460106"/>
              <a:gd name="connsiteY1" fmla="*/ 544784 h 1694749"/>
              <a:gd name="connsiteX2" fmla="*/ 2733 w 460106"/>
              <a:gd name="connsiteY2" fmla="*/ 1642064 h 1694749"/>
              <a:gd name="connsiteX3" fmla="*/ 23053 w 460106"/>
              <a:gd name="connsiteY3" fmla="*/ 1408384 h 1694749"/>
              <a:gd name="connsiteX4" fmla="*/ 38293 w 460106"/>
              <a:gd name="connsiteY4" fmla="*/ 427944 h 1694749"/>
              <a:gd name="connsiteX5" fmla="*/ 459933 w 460106"/>
              <a:gd name="connsiteY5" fmla="*/ 1224 h 169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106" h="1694749">
                <a:moveTo>
                  <a:pt x="459933" y="1224"/>
                </a:moveTo>
                <a:cubicBezTo>
                  <a:pt x="468400" y="20697"/>
                  <a:pt x="165293" y="271311"/>
                  <a:pt x="89093" y="544784"/>
                </a:cubicBezTo>
                <a:cubicBezTo>
                  <a:pt x="12893" y="818257"/>
                  <a:pt x="13740" y="1498131"/>
                  <a:pt x="2733" y="1642064"/>
                </a:cubicBezTo>
                <a:cubicBezTo>
                  <a:pt x="-8274" y="1785997"/>
                  <a:pt x="17126" y="1610737"/>
                  <a:pt x="23053" y="1408384"/>
                </a:cubicBezTo>
                <a:cubicBezTo>
                  <a:pt x="28980" y="1206031"/>
                  <a:pt x="-37060" y="658237"/>
                  <a:pt x="38293" y="427944"/>
                </a:cubicBezTo>
                <a:cubicBezTo>
                  <a:pt x="113646" y="197651"/>
                  <a:pt x="451466" y="-18249"/>
                  <a:pt x="459933" y="1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6" name="フリーフォーム: 図形 4155">
            <a:extLst>
              <a:ext uri="{FF2B5EF4-FFF2-40B4-BE49-F238E27FC236}">
                <a16:creationId xmlns:a16="http://schemas.microsoft.com/office/drawing/2014/main" id="{BD8E00D2-1E7F-4897-BFDA-23E2DD9D04B5}"/>
              </a:ext>
            </a:extLst>
          </p:cNvPr>
          <p:cNvSpPr/>
          <p:nvPr/>
        </p:nvSpPr>
        <p:spPr>
          <a:xfrm>
            <a:off x="4955573" y="364060"/>
            <a:ext cx="2937564" cy="952224"/>
          </a:xfrm>
          <a:custGeom>
            <a:avLst/>
            <a:gdLst>
              <a:gd name="connsiteX0" fmla="*/ 31294 w 2937564"/>
              <a:gd name="connsiteY0" fmla="*/ 313273 h 952224"/>
              <a:gd name="connsiteX1" fmla="*/ 268360 w 2937564"/>
              <a:gd name="connsiteY1" fmla="*/ 254007 h 952224"/>
              <a:gd name="connsiteX2" fmla="*/ 886427 w 2937564"/>
              <a:gd name="connsiteY2" fmla="*/ 7 h 952224"/>
              <a:gd name="connsiteX3" fmla="*/ 1970160 w 2937564"/>
              <a:gd name="connsiteY3" fmla="*/ 262473 h 952224"/>
              <a:gd name="connsiteX4" fmla="*/ 2876094 w 2937564"/>
              <a:gd name="connsiteY4" fmla="*/ 914407 h 952224"/>
              <a:gd name="connsiteX5" fmla="*/ 2749094 w 2937564"/>
              <a:gd name="connsiteY5" fmla="*/ 821273 h 952224"/>
              <a:gd name="connsiteX6" fmla="*/ 1885494 w 2937564"/>
              <a:gd name="connsiteY6" fmla="*/ 381007 h 952224"/>
              <a:gd name="connsiteX7" fmla="*/ 928760 w 2937564"/>
              <a:gd name="connsiteY7" fmla="*/ 135473 h 952224"/>
              <a:gd name="connsiteX8" fmla="*/ 31294 w 2937564"/>
              <a:gd name="connsiteY8" fmla="*/ 313273 h 95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7564" h="952224">
                <a:moveTo>
                  <a:pt x="31294" y="313273"/>
                </a:moveTo>
                <a:cubicBezTo>
                  <a:pt x="-78773" y="333029"/>
                  <a:pt x="125838" y="306218"/>
                  <a:pt x="268360" y="254007"/>
                </a:cubicBezTo>
                <a:cubicBezTo>
                  <a:pt x="410882" y="201796"/>
                  <a:pt x="602794" y="-1404"/>
                  <a:pt x="886427" y="7"/>
                </a:cubicBezTo>
                <a:cubicBezTo>
                  <a:pt x="1170060" y="1418"/>
                  <a:pt x="1638549" y="110073"/>
                  <a:pt x="1970160" y="262473"/>
                </a:cubicBezTo>
                <a:cubicBezTo>
                  <a:pt x="2301771" y="414873"/>
                  <a:pt x="2746272" y="821274"/>
                  <a:pt x="2876094" y="914407"/>
                </a:cubicBezTo>
                <a:cubicBezTo>
                  <a:pt x="3005916" y="1007540"/>
                  <a:pt x="2914194" y="910173"/>
                  <a:pt x="2749094" y="821273"/>
                </a:cubicBezTo>
                <a:cubicBezTo>
                  <a:pt x="2583994" y="732373"/>
                  <a:pt x="2188883" y="495307"/>
                  <a:pt x="1885494" y="381007"/>
                </a:cubicBezTo>
                <a:cubicBezTo>
                  <a:pt x="1582105" y="266707"/>
                  <a:pt x="1236382" y="143940"/>
                  <a:pt x="928760" y="135473"/>
                </a:cubicBezTo>
                <a:cubicBezTo>
                  <a:pt x="621138" y="127006"/>
                  <a:pt x="141361" y="293517"/>
                  <a:pt x="31294" y="313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7" name="フリーフォーム: 図形 4156">
            <a:extLst>
              <a:ext uri="{FF2B5EF4-FFF2-40B4-BE49-F238E27FC236}">
                <a16:creationId xmlns:a16="http://schemas.microsoft.com/office/drawing/2014/main" id="{B03832D7-7975-4382-8522-4E6AA1882F3F}"/>
              </a:ext>
            </a:extLst>
          </p:cNvPr>
          <p:cNvSpPr/>
          <p:nvPr/>
        </p:nvSpPr>
        <p:spPr>
          <a:xfrm>
            <a:off x="7814240" y="1451675"/>
            <a:ext cx="779450" cy="2506969"/>
          </a:xfrm>
          <a:custGeom>
            <a:avLst/>
            <a:gdLst>
              <a:gd name="connsiteX0" fmla="*/ 76693 w 779450"/>
              <a:gd name="connsiteY0" fmla="*/ 148525 h 2506969"/>
              <a:gd name="connsiteX1" fmla="*/ 152893 w 779450"/>
              <a:gd name="connsiteY1" fmla="*/ 241658 h 2506969"/>
              <a:gd name="connsiteX2" fmla="*/ 542360 w 779450"/>
              <a:gd name="connsiteY2" fmla="*/ 978258 h 2506969"/>
              <a:gd name="connsiteX3" fmla="*/ 728627 w 779450"/>
              <a:gd name="connsiteY3" fmla="*/ 1875725 h 2506969"/>
              <a:gd name="connsiteX4" fmla="*/ 762493 w 779450"/>
              <a:gd name="connsiteY4" fmla="*/ 2502258 h 2506969"/>
              <a:gd name="connsiteX5" fmla="*/ 762493 w 779450"/>
              <a:gd name="connsiteY5" fmla="*/ 2112792 h 2506969"/>
              <a:gd name="connsiteX6" fmla="*/ 711693 w 779450"/>
              <a:gd name="connsiteY6" fmla="*/ 1223792 h 2506969"/>
              <a:gd name="connsiteX7" fmla="*/ 42827 w 779450"/>
              <a:gd name="connsiteY7" fmla="*/ 63858 h 2506969"/>
              <a:gd name="connsiteX8" fmla="*/ 76693 w 779450"/>
              <a:gd name="connsiteY8" fmla="*/ 148525 h 25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450" h="2506969">
                <a:moveTo>
                  <a:pt x="76693" y="148525"/>
                </a:moveTo>
                <a:cubicBezTo>
                  <a:pt x="95037" y="178158"/>
                  <a:pt x="75282" y="103369"/>
                  <a:pt x="152893" y="241658"/>
                </a:cubicBezTo>
                <a:cubicBezTo>
                  <a:pt x="230504" y="379947"/>
                  <a:pt x="446404" y="705914"/>
                  <a:pt x="542360" y="978258"/>
                </a:cubicBezTo>
                <a:cubicBezTo>
                  <a:pt x="638316" y="1250602"/>
                  <a:pt x="691938" y="1621725"/>
                  <a:pt x="728627" y="1875725"/>
                </a:cubicBezTo>
                <a:cubicBezTo>
                  <a:pt x="765316" y="2129725"/>
                  <a:pt x="756849" y="2462747"/>
                  <a:pt x="762493" y="2502258"/>
                </a:cubicBezTo>
                <a:cubicBezTo>
                  <a:pt x="768137" y="2541769"/>
                  <a:pt x="770960" y="2325870"/>
                  <a:pt x="762493" y="2112792"/>
                </a:cubicBezTo>
                <a:cubicBezTo>
                  <a:pt x="754026" y="1899714"/>
                  <a:pt x="831637" y="1565281"/>
                  <a:pt x="711693" y="1223792"/>
                </a:cubicBezTo>
                <a:cubicBezTo>
                  <a:pt x="591749" y="882303"/>
                  <a:pt x="148660" y="236014"/>
                  <a:pt x="42827" y="63858"/>
                </a:cubicBezTo>
                <a:cubicBezTo>
                  <a:pt x="-63006" y="-108298"/>
                  <a:pt x="58349" y="118892"/>
                  <a:pt x="76693" y="148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8" name="フリーフォーム: 図形 4157">
            <a:extLst>
              <a:ext uri="{FF2B5EF4-FFF2-40B4-BE49-F238E27FC236}">
                <a16:creationId xmlns:a16="http://schemas.microsoft.com/office/drawing/2014/main" id="{32D5CA6C-8537-45BE-AECC-4DE0D646FF1A}"/>
              </a:ext>
            </a:extLst>
          </p:cNvPr>
          <p:cNvSpPr/>
          <p:nvPr/>
        </p:nvSpPr>
        <p:spPr>
          <a:xfrm>
            <a:off x="8054691" y="4107087"/>
            <a:ext cx="502183" cy="1009639"/>
          </a:xfrm>
          <a:custGeom>
            <a:avLst/>
            <a:gdLst>
              <a:gd name="connsiteX0" fmla="*/ 471242 w 502183"/>
              <a:gd name="connsiteY0" fmla="*/ 41580 h 1009639"/>
              <a:gd name="connsiteX1" fmla="*/ 454309 w 502183"/>
              <a:gd name="connsiteY1" fmla="*/ 92380 h 1009639"/>
              <a:gd name="connsiteX2" fmla="*/ 5576 w 502183"/>
              <a:gd name="connsiteY2" fmla="*/ 998313 h 1009639"/>
              <a:gd name="connsiteX3" fmla="*/ 208776 w 502183"/>
              <a:gd name="connsiteY3" fmla="*/ 574980 h 1009639"/>
              <a:gd name="connsiteX4" fmla="*/ 293442 w 502183"/>
              <a:gd name="connsiteY4" fmla="*/ 193980 h 1009639"/>
              <a:gd name="connsiteX5" fmla="*/ 471242 w 502183"/>
              <a:gd name="connsiteY5" fmla="*/ 41580 h 100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183" h="1009639">
                <a:moveTo>
                  <a:pt x="471242" y="41580"/>
                </a:moveTo>
                <a:cubicBezTo>
                  <a:pt x="498053" y="24647"/>
                  <a:pt x="531920" y="-67076"/>
                  <a:pt x="454309" y="92380"/>
                </a:cubicBezTo>
                <a:cubicBezTo>
                  <a:pt x="376698" y="251836"/>
                  <a:pt x="46498" y="917880"/>
                  <a:pt x="5576" y="998313"/>
                </a:cubicBezTo>
                <a:cubicBezTo>
                  <a:pt x="-35346" y="1078746"/>
                  <a:pt x="160798" y="709035"/>
                  <a:pt x="208776" y="574980"/>
                </a:cubicBezTo>
                <a:cubicBezTo>
                  <a:pt x="256754" y="440925"/>
                  <a:pt x="253931" y="282880"/>
                  <a:pt x="293442" y="193980"/>
                </a:cubicBezTo>
                <a:cubicBezTo>
                  <a:pt x="332953" y="105080"/>
                  <a:pt x="444431" y="58513"/>
                  <a:pt x="471242" y="41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9" name="フリーフォーム: 図形 4158">
            <a:extLst>
              <a:ext uri="{FF2B5EF4-FFF2-40B4-BE49-F238E27FC236}">
                <a16:creationId xmlns:a16="http://schemas.microsoft.com/office/drawing/2014/main" id="{69015B74-E5E9-41DE-922F-BD921A4DC8F9}"/>
              </a:ext>
            </a:extLst>
          </p:cNvPr>
          <p:cNvSpPr/>
          <p:nvPr/>
        </p:nvSpPr>
        <p:spPr>
          <a:xfrm>
            <a:off x="7813581" y="5008562"/>
            <a:ext cx="863203" cy="1016849"/>
          </a:xfrm>
          <a:custGeom>
            <a:avLst/>
            <a:gdLst>
              <a:gd name="connsiteX0" fmla="*/ 365219 w 863203"/>
              <a:gd name="connsiteY0" fmla="*/ 101918 h 1016849"/>
              <a:gd name="connsiteX1" fmla="*/ 319499 w 863203"/>
              <a:gd name="connsiteY1" fmla="*/ 147638 h 1016849"/>
              <a:gd name="connsiteX2" fmla="*/ 131539 w 863203"/>
              <a:gd name="connsiteY2" fmla="*/ 635318 h 1016849"/>
              <a:gd name="connsiteX3" fmla="*/ 842739 w 863203"/>
              <a:gd name="connsiteY3" fmla="*/ 1001078 h 1016849"/>
              <a:gd name="connsiteX4" fmla="*/ 685259 w 863203"/>
              <a:gd name="connsiteY4" fmla="*/ 955358 h 1016849"/>
              <a:gd name="connsiteX5" fmla="*/ 4539 w 863203"/>
              <a:gd name="connsiteY5" fmla="*/ 747078 h 1016849"/>
              <a:gd name="connsiteX6" fmla="*/ 385539 w 863203"/>
              <a:gd name="connsiteY6" fmla="*/ 35878 h 1016849"/>
              <a:gd name="connsiteX7" fmla="*/ 365219 w 863203"/>
              <a:gd name="connsiteY7" fmla="*/ 101918 h 101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203" h="1016849">
                <a:moveTo>
                  <a:pt x="365219" y="101918"/>
                </a:moveTo>
                <a:cubicBezTo>
                  <a:pt x="354212" y="120545"/>
                  <a:pt x="358446" y="58738"/>
                  <a:pt x="319499" y="147638"/>
                </a:cubicBezTo>
                <a:cubicBezTo>
                  <a:pt x="280552" y="236538"/>
                  <a:pt x="44332" y="493078"/>
                  <a:pt x="131539" y="635318"/>
                </a:cubicBezTo>
                <a:cubicBezTo>
                  <a:pt x="218746" y="777558"/>
                  <a:pt x="750452" y="947738"/>
                  <a:pt x="842739" y="1001078"/>
                </a:cubicBezTo>
                <a:cubicBezTo>
                  <a:pt x="935026" y="1054418"/>
                  <a:pt x="685259" y="955358"/>
                  <a:pt x="685259" y="955358"/>
                </a:cubicBezTo>
                <a:cubicBezTo>
                  <a:pt x="545559" y="913025"/>
                  <a:pt x="54492" y="900325"/>
                  <a:pt x="4539" y="747078"/>
                </a:cubicBezTo>
                <a:cubicBezTo>
                  <a:pt x="-45414" y="593831"/>
                  <a:pt x="332199" y="139171"/>
                  <a:pt x="385539" y="35878"/>
                </a:cubicBezTo>
                <a:cubicBezTo>
                  <a:pt x="438879" y="-67415"/>
                  <a:pt x="376226" y="83291"/>
                  <a:pt x="365219" y="101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0" name="フリーフォーム: 図形 4159">
            <a:extLst>
              <a:ext uri="{FF2B5EF4-FFF2-40B4-BE49-F238E27FC236}">
                <a16:creationId xmlns:a16="http://schemas.microsoft.com/office/drawing/2014/main" id="{6AE7F58C-96B9-4213-BE4F-E0872E664E05}"/>
              </a:ext>
            </a:extLst>
          </p:cNvPr>
          <p:cNvSpPr/>
          <p:nvPr/>
        </p:nvSpPr>
        <p:spPr>
          <a:xfrm>
            <a:off x="6664628" y="4682285"/>
            <a:ext cx="538598" cy="2195390"/>
          </a:xfrm>
          <a:custGeom>
            <a:avLst/>
            <a:gdLst>
              <a:gd name="connsiteX0" fmla="*/ 259412 w 538598"/>
              <a:gd name="connsiteY0" fmla="*/ 82755 h 2195390"/>
              <a:gd name="connsiteX1" fmla="*/ 269572 w 538598"/>
              <a:gd name="connsiteY1" fmla="*/ 138635 h 2195390"/>
              <a:gd name="connsiteX2" fmla="*/ 20652 w 538598"/>
              <a:gd name="connsiteY2" fmla="*/ 824435 h 2195390"/>
              <a:gd name="connsiteX3" fmla="*/ 91772 w 538598"/>
              <a:gd name="connsiteY3" fmla="*/ 1195275 h 2195390"/>
              <a:gd name="connsiteX4" fmla="*/ 518492 w 538598"/>
              <a:gd name="connsiteY4" fmla="*/ 2150315 h 2195390"/>
              <a:gd name="connsiteX5" fmla="*/ 447372 w 538598"/>
              <a:gd name="connsiteY5" fmla="*/ 1997915 h 2195390"/>
              <a:gd name="connsiteX6" fmla="*/ 254332 w 538598"/>
              <a:gd name="connsiteY6" fmla="*/ 1621995 h 2195390"/>
              <a:gd name="connsiteX7" fmla="*/ 332 w 538598"/>
              <a:gd name="connsiteY7" fmla="*/ 1012395 h 2195390"/>
              <a:gd name="connsiteX8" fmla="*/ 310212 w 538598"/>
              <a:gd name="connsiteY8" fmla="*/ 82755 h 2195390"/>
              <a:gd name="connsiteX9" fmla="*/ 300052 w 538598"/>
              <a:gd name="connsiteY9" fmla="*/ 47195 h 2195390"/>
              <a:gd name="connsiteX10" fmla="*/ 259412 w 538598"/>
              <a:gd name="connsiteY10" fmla="*/ 82755 h 219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98" h="2195390">
                <a:moveTo>
                  <a:pt x="259412" y="82755"/>
                </a:moveTo>
                <a:cubicBezTo>
                  <a:pt x="254332" y="97995"/>
                  <a:pt x="309365" y="15022"/>
                  <a:pt x="269572" y="138635"/>
                </a:cubicBezTo>
                <a:cubicBezTo>
                  <a:pt x="229779" y="262248"/>
                  <a:pt x="50285" y="648328"/>
                  <a:pt x="20652" y="824435"/>
                </a:cubicBezTo>
                <a:cubicBezTo>
                  <a:pt x="-8981" y="1000542"/>
                  <a:pt x="8799" y="974295"/>
                  <a:pt x="91772" y="1195275"/>
                </a:cubicBezTo>
                <a:cubicBezTo>
                  <a:pt x="174745" y="1416255"/>
                  <a:pt x="459225" y="2016542"/>
                  <a:pt x="518492" y="2150315"/>
                </a:cubicBezTo>
                <a:cubicBezTo>
                  <a:pt x="577759" y="2284088"/>
                  <a:pt x="491399" y="2085968"/>
                  <a:pt x="447372" y="1997915"/>
                </a:cubicBezTo>
                <a:cubicBezTo>
                  <a:pt x="403345" y="1909862"/>
                  <a:pt x="328839" y="1786248"/>
                  <a:pt x="254332" y="1621995"/>
                </a:cubicBezTo>
                <a:cubicBezTo>
                  <a:pt x="179825" y="1457742"/>
                  <a:pt x="-8981" y="1268935"/>
                  <a:pt x="332" y="1012395"/>
                </a:cubicBezTo>
                <a:cubicBezTo>
                  <a:pt x="9645" y="755855"/>
                  <a:pt x="260259" y="243622"/>
                  <a:pt x="310212" y="82755"/>
                </a:cubicBezTo>
                <a:cubicBezTo>
                  <a:pt x="360165" y="-78112"/>
                  <a:pt x="302592" y="44655"/>
                  <a:pt x="300052" y="47195"/>
                </a:cubicBezTo>
                <a:cubicBezTo>
                  <a:pt x="297512" y="49735"/>
                  <a:pt x="264492" y="67515"/>
                  <a:pt x="259412" y="82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1" name="フリーフォーム: 図形 4160">
            <a:extLst>
              <a:ext uri="{FF2B5EF4-FFF2-40B4-BE49-F238E27FC236}">
                <a16:creationId xmlns:a16="http://schemas.microsoft.com/office/drawing/2014/main" id="{86D28E95-2E1D-4272-98BB-25B01121667E}"/>
              </a:ext>
            </a:extLst>
          </p:cNvPr>
          <p:cNvSpPr/>
          <p:nvPr/>
        </p:nvSpPr>
        <p:spPr>
          <a:xfrm>
            <a:off x="7347466" y="5600815"/>
            <a:ext cx="1083974" cy="729926"/>
          </a:xfrm>
          <a:custGeom>
            <a:avLst/>
            <a:gdLst>
              <a:gd name="connsiteX0" fmla="*/ 13454 w 1083974"/>
              <a:gd name="connsiteY0" fmla="*/ 27825 h 729926"/>
              <a:gd name="connsiteX1" fmla="*/ 59174 w 1083974"/>
              <a:gd name="connsiteY1" fmla="*/ 83705 h 729926"/>
              <a:gd name="connsiteX2" fmla="*/ 501134 w 1083974"/>
              <a:gd name="connsiteY2" fmla="*/ 581545 h 729926"/>
              <a:gd name="connsiteX3" fmla="*/ 1070094 w 1083974"/>
              <a:gd name="connsiteY3" fmla="*/ 718705 h 729926"/>
              <a:gd name="connsiteX4" fmla="*/ 861814 w 1083974"/>
              <a:gd name="connsiteY4" fmla="*/ 708545 h 729926"/>
              <a:gd name="connsiteX5" fmla="*/ 343654 w 1083974"/>
              <a:gd name="connsiteY5" fmla="*/ 601865 h 729926"/>
              <a:gd name="connsiteX6" fmla="*/ 13454 w 1083974"/>
              <a:gd name="connsiteY6" fmla="*/ 27825 h 7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974" h="729926">
                <a:moveTo>
                  <a:pt x="13454" y="27825"/>
                </a:moveTo>
                <a:cubicBezTo>
                  <a:pt x="-33959" y="-58535"/>
                  <a:pt x="59174" y="83705"/>
                  <a:pt x="59174" y="83705"/>
                </a:cubicBezTo>
                <a:cubicBezTo>
                  <a:pt x="140454" y="175992"/>
                  <a:pt x="332647" y="475712"/>
                  <a:pt x="501134" y="581545"/>
                </a:cubicBezTo>
                <a:cubicBezTo>
                  <a:pt x="669621" y="687378"/>
                  <a:pt x="1009981" y="697538"/>
                  <a:pt x="1070094" y="718705"/>
                </a:cubicBezTo>
                <a:cubicBezTo>
                  <a:pt x="1130207" y="739872"/>
                  <a:pt x="982887" y="728018"/>
                  <a:pt x="861814" y="708545"/>
                </a:cubicBezTo>
                <a:cubicBezTo>
                  <a:pt x="740741" y="689072"/>
                  <a:pt x="488434" y="717858"/>
                  <a:pt x="343654" y="601865"/>
                </a:cubicBezTo>
                <a:cubicBezTo>
                  <a:pt x="198874" y="485872"/>
                  <a:pt x="60867" y="114185"/>
                  <a:pt x="13454" y="27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2" name="フリーフォーム: 図形 4161">
            <a:extLst>
              <a:ext uri="{FF2B5EF4-FFF2-40B4-BE49-F238E27FC236}">
                <a16:creationId xmlns:a16="http://schemas.microsoft.com/office/drawing/2014/main" id="{BCD76BBE-A73B-4287-A86D-ACD82616D19F}"/>
              </a:ext>
            </a:extLst>
          </p:cNvPr>
          <p:cNvSpPr/>
          <p:nvPr/>
        </p:nvSpPr>
        <p:spPr>
          <a:xfrm>
            <a:off x="6944528" y="5626222"/>
            <a:ext cx="1335670" cy="903289"/>
          </a:xfrm>
          <a:custGeom>
            <a:avLst/>
            <a:gdLst>
              <a:gd name="connsiteX0" fmla="*/ 50632 w 1335670"/>
              <a:gd name="connsiteY0" fmla="*/ 58298 h 903289"/>
              <a:gd name="connsiteX1" fmla="*/ 70952 w 1335670"/>
              <a:gd name="connsiteY1" fmla="*/ 114178 h 903289"/>
              <a:gd name="connsiteX2" fmla="*/ 609432 w 1335670"/>
              <a:gd name="connsiteY2" fmla="*/ 703458 h 903289"/>
              <a:gd name="connsiteX3" fmla="*/ 1330792 w 1335670"/>
              <a:gd name="connsiteY3" fmla="*/ 896498 h 903289"/>
              <a:gd name="connsiteX4" fmla="*/ 904072 w 1335670"/>
              <a:gd name="connsiteY4" fmla="*/ 850778 h 903289"/>
              <a:gd name="connsiteX5" fmla="*/ 482432 w 1335670"/>
              <a:gd name="connsiteY5" fmla="*/ 764418 h 903289"/>
              <a:gd name="connsiteX6" fmla="*/ 50632 w 1335670"/>
              <a:gd name="connsiteY6" fmla="*/ 58298 h 9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670" h="903289">
                <a:moveTo>
                  <a:pt x="50632" y="58298"/>
                </a:moveTo>
                <a:cubicBezTo>
                  <a:pt x="-17948" y="-50075"/>
                  <a:pt x="-22181" y="6651"/>
                  <a:pt x="70952" y="114178"/>
                </a:cubicBezTo>
                <a:cubicBezTo>
                  <a:pt x="164085" y="221705"/>
                  <a:pt x="399459" y="573071"/>
                  <a:pt x="609432" y="703458"/>
                </a:cubicBezTo>
                <a:cubicBezTo>
                  <a:pt x="819405" y="833845"/>
                  <a:pt x="1281685" y="871945"/>
                  <a:pt x="1330792" y="896498"/>
                </a:cubicBezTo>
                <a:cubicBezTo>
                  <a:pt x="1379899" y="921051"/>
                  <a:pt x="1045465" y="872791"/>
                  <a:pt x="904072" y="850778"/>
                </a:cubicBezTo>
                <a:cubicBezTo>
                  <a:pt x="762679" y="828765"/>
                  <a:pt x="630599" y="898191"/>
                  <a:pt x="482432" y="764418"/>
                </a:cubicBezTo>
                <a:cubicBezTo>
                  <a:pt x="334265" y="630645"/>
                  <a:pt x="119212" y="166671"/>
                  <a:pt x="50632" y="58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3" name="フリーフォーム: 図形 4162">
            <a:extLst>
              <a:ext uri="{FF2B5EF4-FFF2-40B4-BE49-F238E27FC236}">
                <a16:creationId xmlns:a16="http://schemas.microsoft.com/office/drawing/2014/main" id="{CAF1024D-5CDE-437A-AA13-D22C2326948E}"/>
              </a:ext>
            </a:extLst>
          </p:cNvPr>
          <p:cNvSpPr/>
          <p:nvPr/>
        </p:nvSpPr>
        <p:spPr>
          <a:xfrm>
            <a:off x="4656286" y="4904843"/>
            <a:ext cx="773972" cy="1423881"/>
          </a:xfrm>
          <a:custGeom>
            <a:avLst/>
            <a:gdLst>
              <a:gd name="connsiteX0" fmla="*/ 652314 w 773972"/>
              <a:gd name="connsiteY0" fmla="*/ 532 h 1423881"/>
              <a:gd name="connsiteX1" fmla="*/ 652314 w 773972"/>
              <a:gd name="connsiteY1" fmla="*/ 502182 h 1423881"/>
              <a:gd name="connsiteX2" fmla="*/ 14139 w 773972"/>
              <a:gd name="connsiteY2" fmla="*/ 1394357 h 1423881"/>
              <a:gd name="connsiteX3" fmla="*/ 233214 w 773972"/>
              <a:gd name="connsiteY3" fmla="*/ 1172107 h 1423881"/>
              <a:gd name="connsiteX4" fmla="*/ 503089 w 773972"/>
              <a:gd name="connsiteY4" fmla="*/ 794282 h 1423881"/>
              <a:gd name="connsiteX5" fmla="*/ 769789 w 773972"/>
              <a:gd name="connsiteY5" fmla="*/ 413282 h 1423881"/>
              <a:gd name="connsiteX6" fmla="*/ 652314 w 773972"/>
              <a:gd name="connsiteY6" fmla="*/ 532 h 14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972" h="1423881">
                <a:moveTo>
                  <a:pt x="652314" y="532"/>
                </a:moveTo>
                <a:cubicBezTo>
                  <a:pt x="632735" y="15349"/>
                  <a:pt x="758676" y="269878"/>
                  <a:pt x="652314" y="502182"/>
                </a:cubicBezTo>
                <a:cubicBezTo>
                  <a:pt x="545952" y="734486"/>
                  <a:pt x="83989" y="1282703"/>
                  <a:pt x="14139" y="1394357"/>
                </a:cubicBezTo>
                <a:cubicBezTo>
                  <a:pt x="-55711" y="1506011"/>
                  <a:pt x="151722" y="1272120"/>
                  <a:pt x="233214" y="1172107"/>
                </a:cubicBezTo>
                <a:cubicBezTo>
                  <a:pt x="314706" y="1072095"/>
                  <a:pt x="503089" y="794282"/>
                  <a:pt x="503089" y="794282"/>
                </a:cubicBezTo>
                <a:cubicBezTo>
                  <a:pt x="592518" y="667811"/>
                  <a:pt x="741214" y="542399"/>
                  <a:pt x="769789" y="413282"/>
                </a:cubicBezTo>
                <a:cubicBezTo>
                  <a:pt x="798364" y="284165"/>
                  <a:pt x="671893" y="-14285"/>
                  <a:pt x="652314" y="53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4" name="フリーフォーム: 図形 4163">
            <a:extLst>
              <a:ext uri="{FF2B5EF4-FFF2-40B4-BE49-F238E27FC236}">
                <a16:creationId xmlns:a16="http://schemas.microsoft.com/office/drawing/2014/main" id="{52C5348D-87A9-4989-9E3C-57E1A40F86C7}"/>
              </a:ext>
            </a:extLst>
          </p:cNvPr>
          <p:cNvSpPr/>
          <p:nvPr/>
        </p:nvSpPr>
        <p:spPr>
          <a:xfrm>
            <a:off x="4252830" y="6273294"/>
            <a:ext cx="608417" cy="145108"/>
          </a:xfrm>
          <a:custGeom>
            <a:avLst/>
            <a:gdLst>
              <a:gd name="connsiteX0" fmla="*/ 83 w 608417"/>
              <a:gd name="connsiteY0" fmla="*/ 116394 h 145108"/>
              <a:gd name="connsiteX1" fmla="*/ 215983 w 608417"/>
              <a:gd name="connsiteY1" fmla="*/ 140206 h 145108"/>
              <a:gd name="connsiteX2" fmla="*/ 600158 w 608417"/>
              <a:gd name="connsiteY2" fmla="*/ 2094 h 145108"/>
              <a:gd name="connsiteX3" fmla="*/ 460458 w 608417"/>
              <a:gd name="connsiteY3" fmla="*/ 62419 h 145108"/>
              <a:gd name="connsiteX4" fmla="*/ 238208 w 608417"/>
              <a:gd name="connsiteY4" fmla="*/ 138619 h 145108"/>
              <a:gd name="connsiteX5" fmla="*/ 83 w 608417"/>
              <a:gd name="connsiteY5" fmla="*/ 116394 h 14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417" h="145108">
                <a:moveTo>
                  <a:pt x="83" y="116394"/>
                </a:moveTo>
                <a:cubicBezTo>
                  <a:pt x="-3621" y="116658"/>
                  <a:pt x="115971" y="159256"/>
                  <a:pt x="215983" y="140206"/>
                </a:cubicBezTo>
                <a:cubicBezTo>
                  <a:pt x="315996" y="121156"/>
                  <a:pt x="559412" y="15058"/>
                  <a:pt x="600158" y="2094"/>
                </a:cubicBezTo>
                <a:cubicBezTo>
                  <a:pt x="640904" y="-10870"/>
                  <a:pt x="520783" y="39665"/>
                  <a:pt x="460458" y="62419"/>
                </a:cubicBezTo>
                <a:cubicBezTo>
                  <a:pt x="400133" y="85173"/>
                  <a:pt x="312556" y="125655"/>
                  <a:pt x="238208" y="138619"/>
                </a:cubicBezTo>
                <a:cubicBezTo>
                  <a:pt x="163860" y="151584"/>
                  <a:pt x="3787" y="116130"/>
                  <a:pt x="83" y="116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5" name="フリーフォーム: 図形 4164">
            <a:extLst>
              <a:ext uri="{FF2B5EF4-FFF2-40B4-BE49-F238E27FC236}">
                <a16:creationId xmlns:a16="http://schemas.microsoft.com/office/drawing/2014/main" id="{D8455839-D494-4E02-9084-9D1F178CFDC9}"/>
              </a:ext>
            </a:extLst>
          </p:cNvPr>
          <p:cNvSpPr/>
          <p:nvPr/>
        </p:nvSpPr>
        <p:spPr>
          <a:xfrm>
            <a:off x="4330661" y="5500820"/>
            <a:ext cx="1610095" cy="1107049"/>
          </a:xfrm>
          <a:custGeom>
            <a:avLst/>
            <a:gdLst>
              <a:gd name="connsiteX0" fmla="*/ 1574839 w 1610095"/>
              <a:gd name="connsiteY0" fmla="*/ 30030 h 1107049"/>
              <a:gd name="connsiteX1" fmla="*/ 1558964 w 1610095"/>
              <a:gd name="connsiteY1" fmla="*/ 90355 h 1107049"/>
              <a:gd name="connsiteX2" fmla="*/ 1295439 w 1610095"/>
              <a:gd name="connsiteY2" fmla="*/ 585655 h 1107049"/>
              <a:gd name="connsiteX3" fmla="*/ 996989 w 1610095"/>
              <a:gd name="connsiteY3" fmla="*/ 842830 h 1107049"/>
              <a:gd name="connsiteX4" fmla="*/ 241339 w 1610095"/>
              <a:gd name="connsiteY4" fmla="*/ 1106355 h 1107049"/>
              <a:gd name="connsiteX5" fmla="*/ 838239 w 1610095"/>
              <a:gd name="connsiteY5" fmla="*/ 922205 h 1107049"/>
              <a:gd name="connsiteX6" fmla="*/ 39 w 1610095"/>
              <a:gd name="connsiteY6" fmla="*/ 1001580 h 1107049"/>
              <a:gd name="connsiteX7" fmla="*/ 803314 w 1610095"/>
              <a:gd name="connsiteY7" fmla="*/ 814255 h 1107049"/>
              <a:gd name="connsiteX8" fmla="*/ 1025564 w 1610095"/>
              <a:gd name="connsiteY8" fmla="*/ 563430 h 1107049"/>
              <a:gd name="connsiteX9" fmla="*/ 584239 w 1610095"/>
              <a:gd name="connsiteY9" fmla="*/ 772980 h 1107049"/>
              <a:gd name="connsiteX10" fmla="*/ 1177964 w 1610095"/>
              <a:gd name="connsiteY10" fmla="*/ 426905 h 1107049"/>
              <a:gd name="connsiteX11" fmla="*/ 1574839 w 1610095"/>
              <a:gd name="connsiteY11" fmla="*/ 30030 h 110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0095" h="1107049">
                <a:moveTo>
                  <a:pt x="1574839" y="30030"/>
                </a:moveTo>
                <a:cubicBezTo>
                  <a:pt x="1638339" y="-26062"/>
                  <a:pt x="1605531" y="-2249"/>
                  <a:pt x="1558964" y="90355"/>
                </a:cubicBezTo>
                <a:cubicBezTo>
                  <a:pt x="1512397" y="182959"/>
                  <a:pt x="1389101" y="460243"/>
                  <a:pt x="1295439" y="585655"/>
                </a:cubicBezTo>
                <a:cubicBezTo>
                  <a:pt x="1201776" y="711068"/>
                  <a:pt x="1172672" y="756047"/>
                  <a:pt x="996989" y="842830"/>
                </a:cubicBezTo>
                <a:cubicBezTo>
                  <a:pt x="821306" y="929613"/>
                  <a:pt x="267797" y="1093126"/>
                  <a:pt x="241339" y="1106355"/>
                </a:cubicBezTo>
                <a:cubicBezTo>
                  <a:pt x="214881" y="1119584"/>
                  <a:pt x="878456" y="939667"/>
                  <a:pt x="838239" y="922205"/>
                </a:cubicBezTo>
                <a:cubicBezTo>
                  <a:pt x="798022" y="904743"/>
                  <a:pt x="5860" y="1019572"/>
                  <a:pt x="39" y="1001580"/>
                </a:cubicBezTo>
                <a:cubicBezTo>
                  <a:pt x="-5782" y="983588"/>
                  <a:pt x="632393" y="887280"/>
                  <a:pt x="803314" y="814255"/>
                </a:cubicBezTo>
                <a:cubicBezTo>
                  <a:pt x="974235" y="741230"/>
                  <a:pt x="1062076" y="570309"/>
                  <a:pt x="1025564" y="563430"/>
                </a:cubicBezTo>
                <a:cubicBezTo>
                  <a:pt x="989052" y="556551"/>
                  <a:pt x="558839" y="795734"/>
                  <a:pt x="584239" y="772980"/>
                </a:cubicBezTo>
                <a:cubicBezTo>
                  <a:pt x="609639" y="750226"/>
                  <a:pt x="1014981" y="550201"/>
                  <a:pt x="1177964" y="426905"/>
                </a:cubicBezTo>
                <a:cubicBezTo>
                  <a:pt x="1340947" y="303609"/>
                  <a:pt x="1511339" y="86122"/>
                  <a:pt x="1574839" y="300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8" name="フリーフォーム: 図形 4167">
            <a:extLst>
              <a:ext uri="{FF2B5EF4-FFF2-40B4-BE49-F238E27FC236}">
                <a16:creationId xmlns:a16="http://schemas.microsoft.com/office/drawing/2014/main" id="{A4C51613-5533-4A28-AC0B-DEEBBABC6ED0}"/>
              </a:ext>
            </a:extLst>
          </p:cNvPr>
          <p:cNvSpPr/>
          <p:nvPr/>
        </p:nvSpPr>
        <p:spPr>
          <a:xfrm>
            <a:off x="4093633" y="4931770"/>
            <a:ext cx="734804" cy="57470"/>
          </a:xfrm>
          <a:custGeom>
            <a:avLst/>
            <a:gdLst>
              <a:gd name="connsiteX0" fmla="*/ 0 w 734804"/>
              <a:gd name="connsiteY0" fmla="*/ 48747 h 57470"/>
              <a:gd name="connsiteX1" fmla="*/ 175684 w 734804"/>
              <a:gd name="connsiteY1" fmla="*/ 31813 h 57470"/>
              <a:gd name="connsiteX2" fmla="*/ 262467 w 734804"/>
              <a:gd name="connsiteY2" fmla="*/ 57213 h 57470"/>
              <a:gd name="connsiteX3" fmla="*/ 402167 w 734804"/>
              <a:gd name="connsiteY3" fmla="*/ 12763 h 57470"/>
              <a:gd name="connsiteX4" fmla="*/ 476250 w 734804"/>
              <a:gd name="connsiteY4" fmla="*/ 23347 h 57470"/>
              <a:gd name="connsiteX5" fmla="*/ 575734 w 734804"/>
              <a:gd name="connsiteY5" fmla="*/ 8530 h 57470"/>
              <a:gd name="connsiteX6" fmla="*/ 734484 w 734804"/>
              <a:gd name="connsiteY6" fmla="*/ 63 h 57470"/>
              <a:gd name="connsiteX7" fmla="*/ 531284 w 734804"/>
              <a:gd name="connsiteY7" fmla="*/ 12763 h 57470"/>
              <a:gd name="connsiteX8" fmla="*/ 0 w 734804"/>
              <a:gd name="connsiteY8" fmla="*/ 48747 h 5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804" h="57470">
                <a:moveTo>
                  <a:pt x="0" y="48747"/>
                </a:moveTo>
                <a:cubicBezTo>
                  <a:pt x="65970" y="39574"/>
                  <a:pt x="131940" y="30402"/>
                  <a:pt x="175684" y="31813"/>
                </a:cubicBezTo>
                <a:cubicBezTo>
                  <a:pt x="219428" y="33224"/>
                  <a:pt x="224720" y="60388"/>
                  <a:pt x="262467" y="57213"/>
                </a:cubicBezTo>
                <a:cubicBezTo>
                  <a:pt x="300214" y="54038"/>
                  <a:pt x="366537" y="18407"/>
                  <a:pt x="402167" y="12763"/>
                </a:cubicBezTo>
                <a:cubicBezTo>
                  <a:pt x="437798" y="7119"/>
                  <a:pt x="447322" y="24052"/>
                  <a:pt x="476250" y="23347"/>
                </a:cubicBezTo>
                <a:cubicBezTo>
                  <a:pt x="505178" y="22642"/>
                  <a:pt x="532695" y="12411"/>
                  <a:pt x="575734" y="8530"/>
                </a:cubicBezTo>
                <a:cubicBezTo>
                  <a:pt x="618773" y="4649"/>
                  <a:pt x="741892" y="-642"/>
                  <a:pt x="734484" y="63"/>
                </a:cubicBezTo>
                <a:cubicBezTo>
                  <a:pt x="727076" y="768"/>
                  <a:pt x="531284" y="12763"/>
                  <a:pt x="531284" y="12763"/>
                </a:cubicBezTo>
                <a:lnTo>
                  <a:pt x="0" y="487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9" name="フリーフォーム: 図形 4168">
            <a:extLst>
              <a:ext uri="{FF2B5EF4-FFF2-40B4-BE49-F238E27FC236}">
                <a16:creationId xmlns:a16="http://schemas.microsoft.com/office/drawing/2014/main" id="{B26FF697-A3DE-458E-B3FC-BDB654ED31A9}"/>
              </a:ext>
            </a:extLst>
          </p:cNvPr>
          <p:cNvSpPr/>
          <p:nvPr/>
        </p:nvSpPr>
        <p:spPr>
          <a:xfrm>
            <a:off x="4252062" y="4813286"/>
            <a:ext cx="42332" cy="134398"/>
          </a:xfrm>
          <a:custGeom>
            <a:avLst/>
            <a:gdLst>
              <a:gd name="connsiteX0" fmla="*/ 42126 w 42332"/>
              <a:gd name="connsiteY0" fmla="*/ 14 h 134398"/>
              <a:gd name="connsiteX1" fmla="*/ 16726 w 42332"/>
              <a:gd name="connsiteY1" fmla="*/ 79389 h 134398"/>
              <a:gd name="connsiteX2" fmla="*/ 15138 w 42332"/>
              <a:gd name="connsiteY2" fmla="*/ 133364 h 134398"/>
              <a:gd name="connsiteX3" fmla="*/ 15138 w 42332"/>
              <a:gd name="connsiteY3" fmla="*/ 112727 h 134398"/>
              <a:gd name="connsiteX4" fmla="*/ 851 w 42332"/>
              <a:gd name="connsiteY4" fmla="*/ 85739 h 134398"/>
              <a:gd name="connsiteX5" fmla="*/ 42126 w 42332"/>
              <a:gd name="connsiteY5" fmla="*/ 14 h 13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2" h="134398">
                <a:moveTo>
                  <a:pt x="42126" y="14"/>
                </a:moveTo>
                <a:cubicBezTo>
                  <a:pt x="44772" y="-1044"/>
                  <a:pt x="21224" y="57164"/>
                  <a:pt x="16726" y="79389"/>
                </a:cubicBezTo>
                <a:cubicBezTo>
                  <a:pt x="12228" y="101614"/>
                  <a:pt x="15403" y="127808"/>
                  <a:pt x="15138" y="133364"/>
                </a:cubicBezTo>
                <a:cubicBezTo>
                  <a:pt x="14873" y="138920"/>
                  <a:pt x="17519" y="120664"/>
                  <a:pt x="15138" y="112727"/>
                </a:cubicBezTo>
                <a:cubicBezTo>
                  <a:pt x="12757" y="104790"/>
                  <a:pt x="-3912" y="100556"/>
                  <a:pt x="851" y="85739"/>
                </a:cubicBezTo>
                <a:cubicBezTo>
                  <a:pt x="5614" y="70922"/>
                  <a:pt x="39480" y="1072"/>
                  <a:pt x="4212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0" name="フリーフォーム: 図形 4169">
            <a:extLst>
              <a:ext uri="{FF2B5EF4-FFF2-40B4-BE49-F238E27FC236}">
                <a16:creationId xmlns:a16="http://schemas.microsoft.com/office/drawing/2014/main" id="{FBAC5CDC-8596-4A80-ADA5-D62B8A174B7B}"/>
              </a:ext>
            </a:extLst>
          </p:cNvPr>
          <p:cNvSpPr/>
          <p:nvPr/>
        </p:nvSpPr>
        <p:spPr>
          <a:xfrm>
            <a:off x="4452348" y="4819641"/>
            <a:ext cx="43595" cy="121793"/>
          </a:xfrm>
          <a:custGeom>
            <a:avLst/>
            <a:gdLst>
              <a:gd name="connsiteX0" fmla="*/ 43452 w 43595"/>
              <a:gd name="connsiteY0" fmla="*/ 9 h 121793"/>
              <a:gd name="connsiteX1" fmla="*/ 14877 w 43595"/>
              <a:gd name="connsiteY1" fmla="*/ 69859 h 121793"/>
              <a:gd name="connsiteX2" fmla="*/ 25990 w 43595"/>
              <a:gd name="connsiteY2" fmla="*/ 120659 h 121793"/>
              <a:gd name="connsiteX3" fmla="*/ 18052 w 43595"/>
              <a:gd name="connsiteY3" fmla="*/ 106372 h 121793"/>
              <a:gd name="connsiteX4" fmla="*/ 590 w 43595"/>
              <a:gd name="connsiteY4" fmla="*/ 74622 h 121793"/>
              <a:gd name="connsiteX5" fmla="*/ 43452 w 43595"/>
              <a:gd name="connsiteY5" fmla="*/ 9 h 12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95" h="121793">
                <a:moveTo>
                  <a:pt x="43452" y="9"/>
                </a:moveTo>
                <a:cubicBezTo>
                  <a:pt x="45833" y="-785"/>
                  <a:pt x="17787" y="49751"/>
                  <a:pt x="14877" y="69859"/>
                </a:cubicBezTo>
                <a:cubicBezTo>
                  <a:pt x="11967" y="89967"/>
                  <a:pt x="25461" y="114574"/>
                  <a:pt x="25990" y="120659"/>
                </a:cubicBezTo>
                <a:cubicBezTo>
                  <a:pt x="26519" y="126744"/>
                  <a:pt x="18052" y="106372"/>
                  <a:pt x="18052" y="106372"/>
                </a:cubicBezTo>
                <a:cubicBezTo>
                  <a:pt x="13819" y="98699"/>
                  <a:pt x="-3379" y="88116"/>
                  <a:pt x="590" y="74622"/>
                </a:cubicBezTo>
                <a:cubicBezTo>
                  <a:pt x="4559" y="61128"/>
                  <a:pt x="41071" y="803"/>
                  <a:pt x="4345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1" name="フリーフォーム: 図形 4170">
            <a:extLst>
              <a:ext uri="{FF2B5EF4-FFF2-40B4-BE49-F238E27FC236}">
                <a16:creationId xmlns:a16="http://schemas.microsoft.com/office/drawing/2014/main" id="{B69C46D0-DF3E-4754-97FA-DAA71A44F4D3}"/>
              </a:ext>
            </a:extLst>
          </p:cNvPr>
          <p:cNvSpPr/>
          <p:nvPr/>
        </p:nvSpPr>
        <p:spPr>
          <a:xfrm>
            <a:off x="4617333" y="4832350"/>
            <a:ext cx="34350" cy="112713"/>
          </a:xfrm>
          <a:custGeom>
            <a:avLst/>
            <a:gdLst>
              <a:gd name="connsiteX0" fmla="*/ 34042 w 34350"/>
              <a:gd name="connsiteY0" fmla="*/ 0 h 112713"/>
              <a:gd name="connsiteX1" fmla="*/ 21342 w 34350"/>
              <a:gd name="connsiteY1" fmla="*/ 82550 h 112713"/>
              <a:gd name="connsiteX2" fmla="*/ 705 w 34350"/>
              <a:gd name="connsiteY2" fmla="*/ 112713 h 112713"/>
              <a:gd name="connsiteX3" fmla="*/ 8642 w 34350"/>
              <a:gd name="connsiteY3" fmla="*/ 82550 h 112713"/>
              <a:gd name="connsiteX4" fmla="*/ 34042 w 34350"/>
              <a:gd name="connsiteY4" fmla="*/ 0 h 1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0" h="112713">
                <a:moveTo>
                  <a:pt x="34042" y="0"/>
                </a:moveTo>
                <a:cubicBezTo>
                  <a:pt x="36159" y="0"/>
                  <a:pt x="26898" y="63765"/>
                  <a:pt x="21342" y="82550"/>
                </a:cubicBezTo>
                <a:cubicBezTo>
                  <a:pt x="15786" y="101335"/>
                  <a:pt x="2822" y="112713"/>
                  <a:pt x="705" y="112713"/>
                </a:cubicBezTo>
                <a:cubicBezTo>
                  <a:pt x="-1412" y="112713"/>
                  <a:pt x="1234" y="99219"/>
                  <a:pt x="8642" y="82550"/>
                </a:cubicBezTo>
                <a:cubicBezTo>
                  <a:pt x="16050" y="65881"/>
                  <a:pt x="31925" y="0"/>
                  <a:pt x="340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2" name="フリーフォーム: 図形 4171">
            <a:extLst>
              <a:ext uri="{FF2B5EF4-FFF2-40B4-BE49-F238E27FC236}">
                <a16:creationId xmlns:a16="http://schemas.microsoft.com/office/drawing/2014/main" id="{CA7CA24C-9A48-4EBF-B16A-9BD8040C9E23}"/>
              </a:ext>
            </a:extLst>
          </p:cNvPr>
          <p:cNvSpPr/>
          <p:nvPr/>
        </p:nvSpPr>
        <p:spPr>
          <a:xfrm>
            <a:off x="3694148" y="5559744"/>
            <a:ext cx="770156" cy="401465"/>
          </a:xfrm>
          <a:custGeom>
            <a:avLst/>
            <a:gdLst>
              <a:gd name="connsiteX0" fmla="*/ 115852 w 770156"/>
              <a:gd name="connsiteY0" fmla="*/ 2856 h 401465"/>
              <a:gd name="connsiteX1" fmla="*/ 125377 w 770156"/>
              <a:gd name="connsiteY1" fmla="*/ 167956 h 401465"/>
              <a:gd name="connsiteX2" fmla="*/ 271427 w 770156"/>
              <a:gd name="connsiteY2" fmla="*/ 275906 h 401465"/>
              <a:gd name="connsiteX3" fmla="*/ 766727 w 770156"/>
              <a:gd name="connsiteY3" fmla="*/ 310831 h 401465"/>
              <a:gd name="connsiteX4" fmla="*/ 471452 w 770156"/>
              <a:gd name="connsiteY4" fmla="*/ 314006 h 401465"/>
              <a:gd name="connsiteX5" fmla="*/ 103152 w 770156"/>
              <a:gd name="connsiteY5" fmla="*/ 393381 h 401465"/>
              <a:gd name="connsiteX6" fmla="*/ 363502 w 770156"/>
              <a:gd name="connsiteY6" fmla="*/ 390206 h 401465"/>
              <a:gd name="connsiteX7" fmla="*/ 7902 w 770156"/>
              <a:gd name="connsiteY7" fmla="*/ 317181 h 401465"/>
              <a:gd name="connsiteX8" fmla="*/ 115852 w 770156"/>
              <a:gd name="connsiteY8" fmla="*/ 2856 h 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156" h="401465">
                <a:moveTo>
                  <a:pt x="115852" y="2856"/>
                </a:moveTo>
                <a:cubicBezTo>
                  <a:pt x="135431" y="-22015"/>
                  <a:pt x="99448" y="122448"/>
                  <a:pt x="125377" y="167956"/>
                </a:cubicBezTo>
                <a:cubicBezTo>
                  <a:pt x="151306" y="213464"/>
                  <a:pt x="164535" y="252094"/>
                  <a:pt x="271427" y="275906"/>
                </a:cubicBezTo>
                <a:cubicBezTo>
                  <a:pt x="378319" y="299718"/>
                  <a:pt x="733390" y="304481"/>
                  <a:pt x="766727" y="310831"/>
                </a:cubicBezTo>
                <a:cubicBezTo>
                  <a:pt x="800065" y="317181"/>
                  <a:pt x="582048" y="300248"/>
                  <a:pt x="471452" y="314006"/>
                </a:cubicBezTo>
                <a:cubicBezTo>
                  <a:pt x="360856" y="327764"/>
                  <a:pt x="121144" y="380681"/>
                  <a:pt x="103152" y="393381"/>
                </a:cubicBezTo>
                <a:cubicBezTo>
                  <a:pt x="85160" y="406081"/>
                  <a:pt x="379377" y="402906"/>
                  <a:pt x="363502" y="390206"/>
                </a:cubicBezTo>
                <a:cubicBezTo>
                  <a:pt x="347627" y="377506"/>
                  <a:pt x="48648" y="375918"/>
                  <a:pt x="7902" y="317181"/>
                </a:cubicBezTo>
                <a:cubicBezTo>
                  <a:pt x="-32844" y="258444"/>
                  <a:pt x="96273" y="27727"/>
                  <a:pt x="115852" y="28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3" name="フリーフォーム: 図形 4172">
            <a:extLst>
              <a:ext uri="{FF2B5EF4-FFF2-40B4-BE49-F238E27FC236}">
                <a16:creationId xmlns:a16="http://schemas.microsoft.com/office/drawing/2014/main" id="{A53F4A9B-D56D-4B78-B7AD-E5392E77AD90}"/>
              </a:ext>
            </a:extLst>
          </p:cNvPr>
          <p:cNvSpPr/>
          <p:nvPr/>
        </p:nvSpPr>
        <p:spPr>
          <a:xfrm>
            <a:off x="4225004" y="4989396"/>
            <a:ext cx="1115079" cy="1357106"/>
          </a:xfrm>
          <a:custGeom>
            <a:avLst/>
            <a:gdLst>
              <a:gd name="connsiteX0" fmla="*/ 1112171 w 1115079"/>
              <a:gd name="connsiteY0" fmla="*/ 4879 h 1357106"/>
              <a:gd name="connsiteX1" fmla="*/ 1045496 w 1115079"/>
              <a:gd name="connsiteY1" fmla="*/ 319204 h 1357106"/>
              <a:gd name="connsiteX2" fmla="*/ 934371 w 1115079"/>
              <a:gd name="connsiteY2" fmla="*/ 681154 h 1357106"/>
              <a:gd name="connsiteX3" fmla="*/ 981996 w 1115079"/>
              <a:gd name="connsiteY3" fmla="*/ 516054 h 1357106"/>
              <a:gd name="connsiteX4" fmla="*/ 829596 w 1115079"/>
              <a:gd name="connsiteY4" fmla="*/ 849429 h 1357106"/>
              <a:gd name="connsiteX5" fmla="*/ 566071 w 1115079"/>
              <a:gd name="connsiteY5" fmla="*/ 1128829 h 1357106"/>
              <a:gd name="connsiteX6" fmla="*/ 674021 w 1115079"/>
              <a:gd name="connsiteY6" fmla="*/ 1062154 h 1357106"/>
              <a:gd name="connsiteX7" fmla="*/ 375571 w 1115079"/>
              <a:gd name="connsiteY7" fmla="*/ 1284404 h 1357106"/>
              <a:gd name="connsiteX8" fmla="*/ 921 w 1115079"/>
              <a:gd name="connsiteY8" fmla="*/ 1354254 h 1357106"/>
              <a:gd name="connsiteX9" fmla="*/ 489871 w 1115079"/>
              <a:gd name="connsiteY9" fmla="*/ 1205029 h 1357106"/>
              <a:gd name="connsiteX10" fmla="*/ 693071 w 1115079"/>
              <a:gd name="connsiteY10" fmla="*/ 954204 h 1357106"/>
              <a:gd name="connsiteX11" fmla="*/ 861346 w 1115079"/>
              <a:gd name="connsiteY11" fmla="*/ 668454 h 1357106"/>
              <a:gd name="connsiteX12" fmla="*/ 950246 w 1115079"/>
              <a:gd name="connsiteY12" fmla="*/ 573204 h 1357106"/>
              <a:gd name="connsiteX13" fmla="*/ 1112171 w 1115079"/>
              <a:gd name="connsiteY13" fmla="*/ 4879 h 13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5079" h="1357106">
                <a:moveTo>
                  <a:pt x="1112171" y="4879"/>
                </a:moveTo>
                <a:cubicBezTo>
                  <a:pt x="1128046" y="-37454"/>
                  <a:pt x="1075129" y="206492"/>
                  <a:pt x="1045496" y="319204"/>
                </a:cubicBezTo>
                <a:cubicBezTo>
                  <a:pt x="1015863" y="431917"/>
                  <a:pt x="944954" y="648346"/>
                  <a:pt x="934371" y="681154"/>
                </a:cubicBezTo>
                <a:cubicBezTo>
                  <a:pt x="923788" y="713962"/>
                  <a:pt x="999458" y="488008"/>
                  <a:pt x="981996" y="516054"/>
                </a:cubicBezTo>
                <a:cubicBezTo>
                  <a:pt x="964533" y="544100"/>
                  <a:pt x="898917" y="747300"/>
                  <a:pt x="829596" y="849429"/>
                </a:cubicBezTo>
                <a:cubicBezTo>
                  <a:pt x="760275" y="951558"/>
                  <a:pt x="592000" y="1093375"/>
                  <a:pt x="566071" y="1128829"/>
                </a:cubicBezTo>
                <a:cubicBezTo>
                  <a:pt x="540142" y="1164283"/>
                  <a:pt x="705771" y="1036225"/>
                  <a:pt x="674021" y="1062154"/>
                </a:cubicBezTo>
                <a:cubicBezTo>
                  <a:pt x="642271" y="1088083"/>
                  <a:pt x="487754" y="1235721"/>
                  <a:pt x="375571" y="1284404"/>
                </a:cubicBezTo>
                <a:cubicBezTo>
                  <a:pt x="263388" y="1333087"/>
                  <a:pt x="-18129" y="1367483"/>
                  <a:pt x="921" y="1354254"/>
                </a:cubicBezTo>
                <a:cubicBezTo>
                  <a:pt x="19971" y="1341025"/>
                  <a:pt x="374513" y="1271704"/>
                  <a:pt x="489871" y="1205029"/>
                </a:cubicBezTo>
                <a:cubicBezTo>
                  <a:pt x="605229" y="1138354"/>
                  <a:pt x="631159" y="1043633"/>
                  <a:pt x="693071" y="954204"/>
                </a:cubicBezTo>
                <a:cubicBezTo>
                  <a:pt x="754983" y="864775"/>
                  <a:pt x="818483" y="731954"/>
                  <a:pt x="861346" y="668454"/>
                </a:cubicBezTo>
                <a:cubicBezTo>
                  <a:pt x="904208" y="604954"/>
                  <a:pt x="906325" y="681683"/>
                  <a:pt x="950246" y="573204"/>
                </a:cubicBezTo>
                <a:cubicBezTo>
                  <a:pt x="994167" y="464725"/>
                  <a:pt x="1096296" y="47212"/>
                  <a:pt x="1112171" y="48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4" name="フリーフォーム: 図形 4173">
            <a:extLst>
              <a:ext uri="{FF2B5EF4-FFF2-40B4-BE49-F238E27FC236}">
                <a16:creationId xmlns:a16="http://schemas.microsoft.com/office/drawing/2014/main" id="{5299EBF0-B465-4C4A-9696-2A99163318B0}"/>
              </a:ext>
            </a:extLst>
          </p:cNvPr>
          <p:cNvSpPr/>
          <p:nvPr/>
        </p:nvSpPr>
        <p:spPr>
          <a:xfrm>
            <a:off x="3632070" y="2862591"/>
            <a:ext cx="198532" cy="631424"/>
          </a:xfrm>
          <a:custGeom>
            <a:avLst/>
            <a:gdLst>
              <a:gd name="connsiteX0" fmla="*/ 28705 w 198532"/>
              <a:gd name="connsiteY0" fmla="*/ 1259 h 631424"/>
              <a:gd name="connsiteX1" fmla="*/ 168405 w 198532"/>
              <a:gd name="connsiteY1" fmla="*/ 213984 h 631424"/>
              <a:gd name="connsiteX2" fmla="*/ 196980 w 198532"/>
              <a:gd name="connsiteY2" fmla="*/ 306059 h 631424"/>
              <a:gd name="connsiteX3" fmla="*/ 139830 w 198532"/>
              <a:gd name="connsiteY3" fmla="*/ 442584 h 631424"/>
              <a:gd name="connsiteX4" fmla="*/ 66805 w 198532"/>
              <a:gd name="connsiteY4" fmla="*/ 582284 h 631424"/>
              <a:gd name="connsiteX5" fmla="*/ 133480 w 198532"/>
              <a:gd name="connsiteY5" fmla="*/ 474334 h 631424"/>
              <a:gd name="connsiteX6" fmla="*/ 130 w 198532"/>
              <a:gd name="connsiteY6" fmla="*/ 629909 h 631424"/>
              <a:gd name="connsiteX7" fmla="*/ 162055 w 198532"/>
              <a:gd name="connsiteY7" fmla="*/ 360034 h 631424"/>
              <a:gd name="connsiteX8" fmla="*/ 120780 w 198532"/>
              <a:gd name="connsiteY8" fmla="*/ 280659 h 631424"/>
              <a:gd name="connsiteX9" fmla="*/ 146180 w 198532"/>
              <a:gd name="connsiteY9" fmla="*/ 321934 h 631424"/>
              <a:gd name="connsiteX10" fmla="*/ 28705 w 198532"/>
              <a:gd name="connsiteY10" fmla="*/ 1259 h 63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532" h="631424">
                <a:moveTo>
                  <a:pt x="28705" y="1259"/>
                </a:moveTo>
                <a:cubicBezTo>
                  <a:pt x="32409" y="-16733"/>
                  <a:pt x="140359" y="163184"/>
                  <a:pt x="168405" y="213984"/>
                </a:cubicBezTo>
                <a:cubicBezTo>
                  <a:pt x="196451" y="264784"/>
                  <a:pt x="201743" y="267959"/>
                  <a:pt x="196980" y="306059"/>
                </a:cubicBezTo>
                <a:cubicBezTo>
                  <a:pt x="192218" y="344159"/>
                  <a:pt x="161526" y="396547"/>
                  <a:pt x="139830" y="442584"/>
                </a:cubicBezTo>
                <a:cubicBezTo>
                  <a:pt x="118134" y="488622"/>
                  <a:pt x="67863" y="576993"/>
                  <a:pt x="66805" y="582284"/>
                </a:cubicBezTo>
                <a:cubicBezTo>
                  <a:pt x="65747" y="587575"/>
                  <a:pt x="144593" y="466397"/>
                  <a:pt x="133480" y="474334"/>
                </a:cubicBezTo>
                <a:cubicBezTo>
                  <a:pt x="122368" y="482272"/>
                  <a:pt x="-4632" y="648959"/>
                  <a:pt x="130" y="629909"/>
                </a:cubicBezTo>
                <a:cubicBezTo>
                  <a:pt x="4892" y="610859"/>
                  <a:pt x="141947" y="418242"/>
                  <a:pt x="162055" y="360034"/>
                </a:cubicBezTo>
                <a:cubicBezTo>
                  <a:pt x="182163" y="301826"/>
                  <a:pt x="123426" y="287009"/>
                  <a:pt x="120780" y="280659"/>
                </a:cubicBezTo>
                <a:cubicBezTo>
                  <a:pt x="118134" y="274309"/>
                  <a:pt x="162584" y="361092"/>
                  <a:pt x="146180" y="321934"/>
                </a:cubicBezTo>
                <a:cubicBezTo>
                  <a:pt x="129776" y="282776"/>
                  <a:pt x="25001" y="19251"/>
                  <a:pt x="28705" y="12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5" name="フリーフォーム: 図形 4174">
            <a:extLst>
              <a:ext uri="{FF2B5EF4-FFF2-40B4-BE49-F238E27FC236}">
                <a16:creationId xmlns:a16="http://schemas.microsoft.com/office/drawing/2014/main" id="{4C28E52B-95CC-42F8-BEFB-A7925ADC9447}"/>
              </a:ext>
            </a:extLst>
          </p:cNvPr>
          <p:cNvSpPr/>
          <p:nvPr/>
        </p:nvSpPr>
        <p:spPr>
          <a:xfrm>
            <a:off x="3086240" y="3011018"/>
            <a:ext cx="622582" cy="254223"/>
          </a:xfrm>
          <a:custGeom>
            <a:avLst/>
            <a:gdLst>
              <a:gd name="connsiteX0" fmla="*/ 15735 w 622582"/>
              <a:gd name="connsiteY0" fmla="*/ 160807 h 254223"/>
              <a:gd name="connsiteX1" fmla="*/ 66535 w 622582"/>
              <a:gd name="connsiteY1" fmla="*/ 135407 h 254223"/>
              <a:gd name="connsiteX2" fmla="*/ 196710 w 622582"/>
              <a:gd name="connsiteY2" fmla="*/ 5232 h 254223"/>
              <a:gd name="connsiteX3" fmla="*/ 444360 w 622582"/>
              <a:gd name="connsiteY3" fmla="*/ 24282 h 254223"/>
              <a:gd name="connsiteX4" fmla="*/ 336410 w 622582"/>
              <a:gd name="connsiteY4" fmla="*/ 11582 h 254223"/>
              <a:gd name="connsiteX5" fmla="*/ 482460 w 622582"/>
              <a:gd name="connsiteY5" fmla="*/ 151282 h 254223"/>
              <a:gd name="connsiteX6" fmla="*/ 279260 w 622582"/>
              <a:gd name="connsiteY6" fmla="*/ 62382 h 254223"/>
              <a:gd name="connsiteX7" fmla="*/ 622160 w 622582"/>
              <a:gd name="connsiteY7" fmla="*/ 252882 h 254223"/>
              <a:gd name="connsiteX8" fmla="*/ 342760 w 622582"/>
              <a:gd name="connsiteY8" fmla="*/ 148107 h 254223"/>
              <a:gd name="connsiteX9" fmla="*/ 15735 w 622582"/>
              <a:gd name="connsiteY9" fmla="*/ 160807 h 25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582" h="254223">
                <a:moveTo>
                  <a:pt x="15735" y="160807"/>
                </a:moveTo>
                <a:cubicBezTo>
                  <a:pt x="-30302" y="158690"/>
                  <a:pt x="36373" y="161336"/>
                  <a:pt x="66535" y="135407"/>
                </a:cubicBezTo>
                <a:cubicBezTo>
                  <a:pt x="96697" y="109478"/>
                  <a:pt x="133739" y="23753"/>
                  <a:pt x="196710" y="5232"/>
                </a:cubicBezTo>
                <a:cubicBezTo>
                  <a:pt x="259681" y="-13289"/>
                  <a:pt x="421077" y="23224"/>
                  <a:pt x="444360" y="24282"/>
                </a:cubicBezTo>
                <a:cubicBezTo>
                  <a:pt x="467643" y="25340"/>
                  <a:pt x="330060" y="-9585"/>
                  <a:pt x="336410" y="11582"/>
                </a:cubicBezTo>
                <a:cubicBezTo>
                  <a:pt x="342760" y="32749"/>
                  <a:pt x="491985" y="142815"/>
                  <a:pt x="482460" y="151282"/>
                </a:cubicBezTo>
                <a:cubicBezTo>
                  <a:pt x="472935" y="159749"/>
                  <a:pt x="255977" y="45449"/>
                  <a:pt x="279260" y="62382"/>
                </a:cubicBezTo>
                <a:cubicBezTo>
                  <a:pt x="302543" y="79315"/>
                  <a:pt x="611577" y="238595"/>
                  <a:pt x="622160" y="252882"/>
                </a:cubicBezTo>
                <a:cubicBezTo>
                  <a:pt x="632743" y="267170"/>
                  <a:pt x="441714" y="162924"/>
                  <a:pt x="342760" y="148107"/>
                </a:cubicBezTo>
                <a:cubicBezTo>
                  <a:pt x="243806" y="133290"/>
                  <a:pt x="61772" y="162924"/>
                  <a:pt x="15735" y="1608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6" name="フリーフォーム: 図形 4175">
            <a:extLst>
              <a:ext uri="{FF2B5EF4-FFF2-40B4-BE49-F238E27FC236}">
                <a16:creationId xmlns:a16="http://schemas.microsoft.com/office/drawing/2014/main" id="{0BF35993-0A0F-4E3F-AA0A-88E6636287D8}"/>
              </a:ext>
            </a:extLst>
          </p:cNvPr>
          <p:cNvSpPr/>
          <p:nvPr/>
        </p:nvSpPr>
        <p:spPr>
          <a:xfrm>
            <a:off x="4350685" y="2888418"/>
            <a:ext cx="694900" cy="370527"/>
          </a:xfrm>
          <a:custGeom>
            <a:avLst/>
            <a:gdLst>
              <a:gd name="connsiteX0" fmla="*/ 8590 w 694900"/>
              <a:gd name="connsiteY0" fmla="*/ 369132 h 370527"/>
              <a:gd name="connsiteX1" fmla="*/ 5415 w 694900"/>
              <a:gd name="connsiteY1" fmla="*/ 210382 h 370527"/>
              <a:gd name="connsiteX2" fmla="*/ 21290 w 694900"/>
              <a:gd name="connsiteY2" fmla="*/ 115132 h 370527"/>
              <a:gd name="connsiteX3" fmla="*/ 132415 w 694900"/>
              <a:gd name="connsiteY3" fmla="*/ 29407 h 370527"/>
              <a:gd name="connsiteX4" fmla="*/ 49865 w 694900"/>
              <a:gd name="connsiteY4" fmla="*/ 102432 h 370527"/>
              <a:gd name="connsiteX5" fmla="*/ 364190 w 694900"/>
              <a:gd name="connsiteY5" fmla="*/ 13532 h 370527"/>
              <a:gd name="connsiteX6" fmla="*/ 75265 w 694900"/>
              <a:gd name="connsiteY6" fmla="*/ 16707 h 370527"/>
              <a:gd name="connsiteX7" fmla="*/ 84790 w 694900"/>
              <a:gd name="connsiteY7" fmla="*/ 54807 h 370527"/>
              <a:gd name="connsiteX8" fmla="*/ 43515 w 694900"/>
              <a:gd name="connsiteY8" fmla="*/ 67507 h 370527"/>
              <a:gd name="connsiteX9" fmla="*/ 370540 w 694900"/>
              <a:gd name="connsiteY9" fmla="*/ 832 h 370527"/>
              <a:gd name="connsiteX10" fmla="*/ 691215 w 694900"/>
              <a:gd name="connsiteY10" fmla="*/ 121482 h 370527"/>
              <a:gd name="connsiteX11" fmla="*/ 516590 w 694900"/>
              <a:gd name="connsiteY11" fmla="*/ 124657 h 370527"/>
              <a:gd name="connsiteX12" fmla="*/ 100665 w 694900"/>
              <a:gd name="connsiteY12" fmla="*/ 111957 h 370527"/>
              <a:gd name="connsiteX13" fmla="*/ 8590 w 694900"/>
              <a:gd name="connsiteY13" fmla="*/ 369132 h 37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4900" h="370527">
                <a:moveTo>
                  <a:pt x="8590" y="369132"/>
                </a:moveTo>
                <a:cubicBezTo>
                  <a:pt x="-7285" y="385536"/>
                  <a:pt x="3298" y="252715"/>
                  <a:pt x="5415" y="210382"/>
                </a:cubicBezTo>
                <a:cubicBezTo>
                  <a:pt x="7532" y="168049"/>
                  <a:pt x="123" y="145294"/>
                  <a:pt x="21290" y="115132"/>
                </a:cubicBezTo>
                <a:cubicBezTo>
                  <a:pt x="42457" y="84970"/>
                  <a:pt x="127653" y="31524"/>
                  <a:pt x="132415" y="29407"/>
                </a:cubicBezTo>
                <a:cubicBezTo>
                  <a:pt x="137177" y="27290"/>
                  <a:pt x="11236" y="105078"/>
                  <a:pt x="49865" y="102432"/>
                </a:cubicBezTo>
                <a:cubicBezTo>
                  <a:pt x="88494" y="99786"/>
                  <a:pt x="359957" y="27819"/>
                  <a:pt x="364190" y="13532"/>
                </a:cubicBezTo>
                <a:cubicBezTo>
                  <a:pt x="368423" y="-755"/>
                  <a:pt x="121832" y="9828"/>
                  <a:pt x="75265" y="16707"/>
                </a:cubicBezTo>
                <a:cubicBezTo>
                  <a:pt x="28698" y="23586"/>
                  <a:pt x="90082" y="46340"/>
                  <a:pt x="84790" y="54807"/>
                </a:cubicBezTo>
                <a:cubicBezTo>
                  <a:pt x="79498" y="63274"/>
                  <a:pt x="-4110" y="76503"/>
                  <a:pt x="43515" y="67507"/>
                </a:cubicBezTo>
                <a:cubicBezTo>
                  <a:pt x="91140" y="58511"/>
                  <a:pt x="262590" y="-8164"/>
                  <a:pt x="370540" y="832"/>
                </a:cubicBezTo>
                <a:cubicBezTo>
                  <a:pt x="478490" y="9828"/>
                  <a:pt x="666873" y="100845"/>
                  <a:pt x="691215" y="121482"/>
                </a:cubicBezTo>
                <a:cubicBezTo>
                  <a:pt x="715557" y="142119"/>
                  <a:pt x="615015" y="126244"/>
                  <a:pt x="516590" y="124657"/>
                </a:cubicBezTo>
                <a:cubicBezTo>
                  <a:pt x="418165" y="123069"/>
                  <a:pt x="184803" y="74386"/>
                  <a:pt x="100665" y="111957"/>
                </a:cubicBezTo>
                <a:cubicBezTo>
                  <a:pt x="16527" y="149528"/>
                  <a:pt x="24465" y="352728"/>
                  <a:pt x="8590" y="3691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7" name="フリーフォーム: 図形 4176">
            <a:extLst>
              <a:ext uri="{FF2B5EF4-FFF2-40B4-BE49-F238E27FC236}">
                <a16:creationId xmlns:a16="http://schemas.microsoft.com/office/drawing/2014/main" id="{1FCFBF8C-6707-49DD-AEA0-299FB660456C}"/>
              </a:ext>
            </a:extLst>
          </p:cNvPr>
          <p:cNvSpPr/>
          <p:nvPr/>
        </p:nvSpPr>
        <p:spPr>
          <a:xfrm>
            <a:off x="3810988" y="3139368"/>
            <a:ext cx="418250" cy="657508"/>
          </a:xfrm>
          <a:custGeom>
            <a:avLst/>
            <a:gdLst>
              <a:gd name="connsiteX0" fmla="*/ 183162 w 418250"/>
              <a:gd name="connsiteY0" fmla="*/ 3882 h 657508"/>
              <a:gd name="connsiteX1" fmla="*/ 14887 w 418250"/>
              <a:gd name="connsiteY1" fmla="*/ 365832 h 657508"/>
              <a:gd name="connsiteX2" fmla="*/ 87912 w 418250"/>
              <a:gd name="connsiteY2" fmla="*/ 299157 h 657508"/>
              <a:gd name="connsiteX3" fmla="*/ 2187 w 418250"/>
              <a:gd name="connsiteY3" fmla="*/ 502357 h 657508"/>
              <a:gd name="connsiteX4" fmla="*/ 30762 w 418250"/>
              <a:gd name="connsiteY4" fmla="*/ 613482 h 657508"/>
              <a:gd name="connsiteX5" fmla="*/ 87912 w 418250"/>
              <a:gd name="connsiteY5" fmla="*/ 607132 h 657508"/>
              <a:gd name="connsiteX6" fmla="*/ 173637 w 418250"/>
              <a:gd name="connsiteY6" fmla="*/ 594432 h 657508"/>
              <a:gd name="connsiteX7" fmla="*/ 262537 w 418250"/>
              <a:gd name="connsiteY7" fmla="*/ 613482 h 657508"/>
              <a:gd name="connsiteX8" fmla="*/ 418112 w 418250"/>
              <a:gd name="connsiteY8" fmla="*/ 654757 h 657508"/>
              <a:gd name="connsiteX9" fmla="*/ 233962 w 418250"/>
              <a:gd name="connsiteY9" fmla="*/ 527757 h 657508"/>
              <a:gd name="connsiteX10" fmla="*/ 405412 w 418250"/>
              <a:gd name="connsiteY10" fmla="*/ 375357 h 657508"/>
              <a:gd name="connsiteX11" fmla="*/ 176812 w 418250"/>
              <a:gd name="connsiteY11" fmla="*/ 289632 h 657508"/>
              <a:gd name="connsiteX12" fmla="*/ 164112 w 418250"/>
              <a:gd name="connsiteY12" fmla="*/ 349957 h 657508"/>
              <a:gd name="connsiteX13" fmla="*/ 370487 w 418250"/>
              <a:gd name="connsiteY13" fmla="*/ 353132 h 657508"/>
              <a:gd name="connsiteX14" fmla="*/ 116487 w 418250"/>
              <a:gd name="connsiteY14" fmla="*/ 286457 h 657508"/>
              <a:gd name="connsiteX15" fmla="*/ 126012 w 418250"/>
              <a:gd name="connsiteY15" fmla="*/ 178507 h 657508"/>
              <a:gd name="connsiteX16" fmla="*/ 183162 w 418250"/>
              <a:gd name="connsiteY16" fmla="*/ 3882 h 6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8250" h="657508">
                <a:moveTo>
                  <a:pt x="183162" y="3882"/>
                </a:moveTo>
                <a:cubicBezTo>
                  <a:pt x="164641" y="35103"/>
                  <a:pt x="30762" y="316620"/>
                  <a:pt x="14887" y="365832"/>
                </a:cubicBezTo>
                <a:cubicBezTo>
                  <a:pt x="-988" y="415044"/>
                  <a:pt x="90029" y="276403"/>
                  <a:pt x="87912" y="299157"/>
                </a:cubicBezTo>
                <a:cubicBezTo>
                  <a:pt x="85795" y="321911"/>
                  <a:pt x="11712" y="449970"/>
                  <a:pt x="2187" y="502357"/>
                </a:cubicBezTo>
                <a:cubicBezTo>
                  <a:pt x="-7338" y="554744"/>
                  <a:pt x="16475" y="596020"/>
                  <a:pt x="30762" y="613482"/>
                </a:cubicBezTo>
                <a:cubicBezTo>
                  <a:pt x="45049" y="630944"/>
                  <a:pt x="64099" y="610307"/>
                  <a:pt x="87912" y="607132"/>
                </a:cubicBezTo>
                <a:cubicBezTo>
                  <a:pt x="111724" y="603957"/>
                  <a:pt x="144533" y="593374"/>
                  <a:pt x="173637" y="594432"/>
                </a:cubicBezTo>
                <a:cubicBezTo>
                  <a:pt x="202741" y="595490"/>
                  <a:pt x="221791" y="603428"/>
                  <a:pt x="262537" y="613482"/>
                </a:cubicBezTo>
                <a:cubicBezTo>
                  <a:pt x="303283" y="623536"/>
                  <a:pt x="422875" y="669045"/>
                  <a:pt x="418112" y="654757"/>
                </a:cubicBezTo>
                <a:cubicBezTo>
                  <a:pt x="413349" y="640469"/>
                  <a:pt x="236079" y="574324"/>
                  <a:pt x="233962" y="527757"/>
                </a:cubicBezTo>
                <a:cubicBezTo>
                  <a:pt x="231845" y="481190"/>
                  <a:pt x="414937" y="415045"/>
                  <a:pt x="405412" y="375357"/>
                </a:cubicBezTo>
                <a:cubicBezTo>
                  <a:pt x="395887" y="335670"/>
                  <a:pt x="217029" y="293865"/>
                  <a:pt x="176812" y="289632"/>
                </a:cubicBezTo>
                <a:cubicBezTo>
                  <a:pt x="136595" y="285399"/>
                  <a:pt x="131833" y="339374"/>
                  <a:pt x="164112" y="349957"/>
                </a:cubicBezTo>
                <a:cubicBezTo>
                  <a:pt x="196391" y="360540"/>
                  <a:pt x="378424" y="363715"/>
                  <a:pt x="370487" y="353132"/>
                </a:cubicBezTo>
                <a:cubicBezTo>
                  <a:pt x="362550" y="342549"/>
                  <a:pt x="157233" y="315561"/>
                  <a:pt x="116487" y="286457"/>
                </a:cubicBezTo>
                <a:cubicBezTo>
                  <a:pt x="75741" y="257353"/>
                  <a:pt x="112254" y="218194"/>
                  <a:pt x="126012" y="178507"/>
                </a:cubicBezTo>
                <a:cubicBezTo>
                  <a:pt x="139770" y="138820"/>
                  <a:pt x="201683" y="-27339"/>
                  <a:pt x="183162" y="38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8" name="フリーフォーム: 図形 4177">
            <a:extLst>
              <a:ext uri="{FF2B5EF4-FFF2-40B4-BE49-F238E27FC236}">
                <a16:creationId xmlns:a16="http://schemas.microsoft.com/office/drawing/2014/main" id="{59F59489-9E83-4150-BD96-729DC14E6F19}"/>
              </a:ext>
            </a:extLst>
          </p:cNvPr>
          <p:cNvSpPr/>
          <p:nvPr/>
        </p:nvSpPr>
        <p:spPr>
          <a:xfrm>
            <a:off x="3691942" y="3650355"/>
            <a:ext cx="664124" cy="634855"/>
          </a:xfrm>
          <a:custGeom>
            <a:avLst/>
            <a:gdLst>
              <a:gd name="connsiteX0" fmla="*/ 324433 w 664124"/>
              <a:gd name="connsiteY0" fmla="*/ 143770 h 634855"/>
              <a:gd name="connsiteX1" fmla="*/ 251408 w 664124"/>
              <a:gd name="connsiteY1" fmla="*/ 235845 h 634855"/>
              <a:gd name="connsiteX2" fmla="*/ 397458 w 664124"/>
              <a:gd name="connsiteY2" fmla="*/ 245370 h 634855"/>
              <a:gd name="connsiteX3" fmla="*/ 660983 w 664124"/>
              <a:gd name="connsiteY3" fmla="*/ 502545 h 634855"/>
              <a:gd name="connsiteX4" fmla="*/ 546683 w 664124"/>
              <a:gd name="connsiteY4" fmla="*/ 413645 h 634855"/>
              <a:gd name="connsiteX5" fmla="*/ 610183 w 664124"/>
              <a:gd name="connsiteY5" fmla="*/ 600970 h 634855"/>
              <a:gd name="connsiteX6" fmla="*/ 451433 w 664124"/>
              <a:gd name="connsiteY6" fmla="*/ 629545 h 634855"/>
              <a:gd name="connsiteX7" fmla="*/ 518108 w 664124"/>
              <a:gd name="connsiteY7" fmla="*/ 537470 h 634855"/>
              <a:gd name="connsiteX8" fmla="*/ 410158 w 664124"/>
              <a:gd name="connsiteY8" fmla="*/ 524770 h 634855"/>
              <a:gd name="connsiteX9" fmla="*/ 314908 w 664124"/>
              <a:gd name="connsiteY9" fmla="*/ 435870 h 634855"/>
              <a:gd name="connsiteX10" fmla="*/ 152983 w 664124"/>
              <a:gd name="connsiteY10" fmla="*/ 388245 h 634855"/>
              <a:gd name="connsiteX11" fmla="*/ 583 w 664124"/>
              <a:gd name="connsiteY11" fmla="*/ 340620 h 634855"/>
              <a:gd name="connsiteX12" fmla="*/ 210133 w 664124"/>
              <a:gd name="connsiteY12" fmla="*/ 372370 h 634855"/>
              <a:gd name="connsiteX13" fmla="*/ 32333 w 664124"/>
              <a:gd name="connsiteY13" fmla="*/ 254895 h 634855"/>
              <a:gd name="connsiteX14" fmla="*/ 321258 w 664124"/>
              <a:gd name="connsiteY14" fmla="*/ 895 h 634855"/>
              <a:gd name="connsiteX15" fmla="*/ 194258 w 664124"/>
              <a:gd name="connsiteY15" fmla="*/ 172345 h 634855"/>
              <a:gd name="connsiteX16" fmla="*/ 162508 w 664124"/>
              <a:gd name="connsiteY16" fmla="*/ 219970 h 634855"/>
              <a:gd name="connsiteX17" fmla="*/ 324433 w 664124"/>
              <a:gd name="connsiteY17" fmla="*/ 143770 h 6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4124" h="634855">
                <a:moveTo>
                  <a:pt x="324433" y="143770"/>
                </a:moveTo>
                <a:cubicBezTo>
                  <a:pt x="339250" y="146416"/>
                  <a:pt x="239237" y="218912"/>
                  <a:pt x="251408" y="235845"/>
                </a:cubicBezTo>
                <a:cubicBezTo>
                  <a:pt x="263579" y="252778"/>
                  <a:pt x="329195" y="200920"/>
                  <a:pt x="397458" y="245370"/>
                </a:cubicBezTo>
                <a:cubicBezTo>
                  <a:pt x="465721" y="289820"/>
                  <a:pt x="636112" y="474499"/>
                  <a:pt x="660983" y="502545"/>
                </a:cubicBezTo>
                <a:cubicBezTo>
                  <a:pt x="685854" y="530591"/>
                  <a:pt x="555150" y="397241"/>
                  <a:pt x="546683" y="413645"/>
                </a:cubicBezTo>
                <a:cubicBezTo>
                  <a:pt x="538216" y="430049"/>
                  <a:pt x="626058" y="564987"/>
                  <a:pt x="610183" y="600970"/>
                </a:cubicBezTo>
                <a:cubicBezTo>
                  <a:pt x="594308" y="636953"/>
                  <a:pt x="466779" y="640128"/>
                  <a:pt x="451433" y="629545"/>
                </a:cubicBezTo>
                <a:cubicBezTo>
                  <a:pt x="436087" y="618962"/>
                  <a:pt x="524987" y="554932"/>
                  <a:pt x="518108" y="537470"/>
                </a:cubicBezTo>
                <a:cubicBezTo>
                  <a:pt x="511229" y="520008"/>
                  <a:pt x="444025" y="541703"/>
                  <a:pt x="410158" y="524770"/>
                </a:cubicBezTo>
                <a:cubicBezTo>
                  <a:pt x="376291" y="507837"/>
                  <a:pt x="357770" y="458624"/>
                  <a:pt x="314908" y="435870"/>
                </a:cubicBezTo>
                <a:cubicBezTo>
                  <a:pt x="272046" y="413116"/>
                  <a:pt x="205370" y="404120"/>
                  <a:pt x="152983" y="388245"/>
                </a:cubicBezTo>
                <a:cubicBezTo>
                  <a:pt x="100596" y="372370"/>
                  <a:pt x="-8942" y="343266"/>
                  <a:pt x="583" y="340620"/>
                </a:cubicBezTo>
                <a:cubicBezTo>
                  <a:pt x="10108" y="337974"/>
                  <a:pt x="204841" y="386657"/>
                  <a:pt x="210133" y="372370"/>
                </a:cubicBezTo>
                <a:cubicBezTo>
                  <a:pt x="215425" y="358083"/>
                  <a:pt x="13812" y="316807"/>
                  <a:pt x="32333" y="254895"/>
                </a:cubicBezTo>
                <a:cubicBezTo>
                  <a:pt x="50854" y="192983"/>
                  <a:pt x="294270" y="14653"/>
                  <a:pt x="321258" y="895"/>
                </a:cubicBezTo>
                <a:cubicBezTo>
                  <a:pt x="348246" y="-12863"/>
                  <a:pt x="220716" y="135833"/>
                  <a:pt x="194258" y="172345"/>
                </a:cubicBezTo>
                <a:cubicBezTo>
                  <a:pt x="167800" y="208857"/>
                  <a:pt x="137108" y="220499"/>
                  <a:pt x="162508" y="219970"/>
                </a:cubicBezTo>
                <a:cubicBezTo>
                  <a:pt x="187908" y="219441"/>
                  <a:pt x="309616" y="141124"/>
                  <a:pt x="324433" y="1437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9" name="フリーフォーム: 図形 4178">
            <a:extLst>
              <a:ext uri="{FF2B5EF4-FFF2-40B4-BE49-F238E27FC236}">
                <a16:creationId xmlns:a16="http://schemas.microsoft.com/office/drawing/2014/main" id="{A9FFF51C-BCB1-49A4-8A1B-DBCE570C9C47}"/>
              </a:ext>
            </a:extLst>
          </p:cNvPr>
          <p:cNvSpPr/>
          <p:nvPr/>
        </p:nvSpPr>
        <p:spPr>
          <a:xfrm>
            <a:off x="3483730" y="4108246"/>
            <a:ext cx="680275" cy="365682"/>
          </a:xfrm>
          <a:custGeom>
            <a:avLst/>
            <a:gdLst>
              <a:gd name="connsiteX0" fmla="*/ 11945 w 680275"/>
              <a:gd name="connsiteY0" fmla="*/ 204 h 365682"/>
              <a:gd name="connsiteX1" fmla="*/ 129420 w 680275"/>
              <a:gd name="connsiteY1" fmla="*/ 190704 h 365682"/>
              <a:gd name="connsiteX2" fmla="*/ 205620 w 680275"/>
              <a:gd name="connsiteY2" fmla="*/ 212929 h 365682"/>
              <a:gd name="connsiteX3" fmla="*/ 678695 w 680275"/>
              <a:gd name="connsiteY3" fmla="*/ 133554 h 365682"/>
              <a:gd name="connsiteX4" fmla="*/ 351670 w 680275"/>
              <a:gd name="connsiteY4" fmla="*/ 247854 h 365682"/>
              <a:gd name="connsiteX5" fmla="*/ 151645 w 680275"/>
              <a:gd name="connsiteY5" fmla="*/ 295479 h 365682"/>
              <a:gd name="connsiteX6" fmla="*/ 126245 w 680275"/>
              <a:gd name="connsiteY6" fmla="*/ 365329 h 365682"/>
              <a:gd name="connsiteX7" fmla="*/ 154820 w 680275"/>
              <a:gd name="connsiteY7" fmla="*/ 263729 h 365682"/>
              <a:gd name="connsiteX8" fmla="*/ 18295 w 680275"/>
              <a:gd name="connsiteY8" fmla="*/ 155779 h 365682"/>
              <a:gd name="connsiteX9" fmla="*/ 11945 w 680275"/>
              <a:gd name="connsiteY9" fmla="*/ 204 h 36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0275" h="365682">
                <a:moveTo>
                  <a:pt x="11945" y="204"/>
                </a:moveTo>
                <a:cubicBezTo>
                  <a:pt x="30466" y="6025"/>
                  <a:pt x="97141" y="155250"/>
                  <a:pt x="129420" y="190704"/>
                </a:cubicBezTo>
                <a:cubicBezTo>
                  <a:pt x="161699" y="226158"/>
                  <a:pt x="114074" y="222454"/>
                  <a:pt x="205620" y="212929"/>
                </a:cubicBezTo>
                <a:cubicBezTo>
                  <a:pt x="297166" y="203404"/>
                  <a:pt x="654353" y="127733"/>
                  <a:pt x="678695" y="133554"/>
                </a:cubicBezTo>
                <a:cubicBezTo>
                  <a:pt x="703037" y="139375"/>
                  <a:pt x="439512" y="220867"/>
                  <a:pt x="351670" y="247854"/>
                </a:cubicBezTo>
                <a:cubicBezTo>
                  <a:pt x="263828" y="274841"/>
                  <a:pt x="189216" y="275900"/>
                  <a:pt x="151645" y="295479"/>
                </a:cubicBezTo>
                <a:cubicBezTo>
                  <a:pt x="114074" y="315058"/>
                  <a:pt x="125716" y="370621"/>
                  <a:pt x="126245" y="365329"/>
                </a:cubicBezTo>
                <a:cubicBezTo>
                  <a:pt x="126774" y="360037"/>
                  <a:pt x="172812" y="298654"/>
                  <a:pt x="154820" y="263729"/>
                </a:cubicBezTo>
                <a:cubicBezTo>
                  <a:pt x="136828" y="228804"/>
                  <a:pt x="39462" y="197054"/>
                  <a:pt x="18295" y="155779"/>
                </a:cubicBezTo>
                <a:cubicBezTo>
                  <a:pt x="-2872" y="114504"/>
                  <a:pt x="-6576" y="-5617"/>
                  <a:pt x="11945" y="2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0" name="フリーフォーム: 図形 4179">
            <a:extLst>
              <a:ext uri="{FF2B5EF4-FFF2-40B4-BE49-F238E27FC236}">
                <a16:creationId xmlns:a16="http://schemas.microsoft.com/office/drawing/2014/main" id="{4EBA1F2C-E0A1-47E4-B836-44882F5C8B2B}"/>
              </a:ext>
            </a:extLst>
          </p:cNvPr>
          <p:cNvSpPr/>
          <p:nvPr/>
        </p:nvSpPr>
        <p:spPr>
          <a:xfrm>
            <a:off x="4334807" y="3530561"/>
            <a:ext cx="647350" cy="327210"/>
          </a:xfrm>
          <a:custGeom>
            <a:avLst/>
            <a:gdLst>
              <a:gd name="connsiteX0" fmla="*/ 8593 w 647350"/>
              <a:gd name="connsiteY0" fmla="*/ 73064 h 327210"/>
              <a:gd name="connsiteX1" fmla="*/ 541993 w 647350"/>
              <a:gd name="connsiteY1" fmla="*/ 12739 h 327210"/>
              <a:gd name="connsiteX2" fmla="*/ 265768 w 647350"/>
              <a:gd name="connsiteY2" fmla="*/ 130214 h 327210"/>
              <a:gd name="connsiteX3" fmla="*/ 646768 w 647350"/>
              <a:gd name="connsiteY3" fmla="*/ 39 h 327210"/>
              <a:gd name="connsiteX4" fmla="*/ 348318 w 647350"/>
              <a:gd name="connsiteY4" fmla="*/ 146089 h 327210"/>
              <a:gd name="connsiteX5" fmla="*/ 176868 w 647350"/>
              <a:gd name="connsiteY5" fmla="*/ 327064 h 327210"/>
              <a:gd name="connsiteX6" fmla="*/ 291168 w 647350"/>
              <a:gd name="connsiteY6" fmla="*/ 174664 h 327210"/>
              <a:gd name="connsiteX7" fmla="*/ 380068 w 647350"/>
              <a:gd name="connsiteY7" fmla="*/ 60364 h 327210"/>
              <a:gd name="connsiteX8" fmla="*/ 221318 w 647350"/>
              <a:gd name="connsiteY8" fmla="*/ 92114 h 327210"/>
              <a:gd name="connsiteX9" fmla="*/ 8593 w 647350"/>
              <a:gd name="connsiteY9" fmla="*/ 73064 h 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350" h="327210">
                <a:moveTo>
                  <a:pt x="8593" y="73064"/>
                </a:moveTo>
                <a:cubicBezTo>
                  <a:pt x="62039" y="59835"/>
                  <a:pt x="499131" y="3214"/>
                  <a:pt x="541993" y="12739"/>
                </a:cubicBezTo>
                <a:cubicBezTo>
                  <a:pt x="584855" y="22264"/>
                  <a:pt x="248306" y="132331"/>
                  <a:pt x="265768" y="130214"/>
                </a:cubicBezTo>
                <a:cubicBezTo>
                  <a:pt x="283230" y="128097"/>
                  <a:pt x="633010" y="-2607"/>
                  <a:pt x="646768" y="39"/>
                </a:cubicBezTo>
                <a:cubicBezTo>
                  <a:pt x="660526" y="2685"/>
                  <a:pt x="426635" y="91585"/>
                  <a:pt x="348318" y="146089"/>
                </a:cubicBezTo>
                <a:cubicBezTo>
                  <a:pt x="270001" y="200593"/>
                  <a:pt x="186393" y="322301"/>
                  <a:pt x="176868" y="327064"/>
                </a:cubicBezTo>
                <a:cubicBezTo>
                  <a:pt x="167343" y="331827"/>
                  <a:pt x="257301" y="219114"/>
                  <a:pt x="291168" y="174664"/>
                </a:cubicBezTo>
                <a:cubicBezTo>
                  <a:pt x="325035" y="130214"/>
                  <a:pt x="391710" y="74122"/>
                  <a:pt x="380068" y="60364"/>
                </a:cubicBezTo>
                <a:cubicBezTo>
                  <a:pt x="368426" y="46606"/>
                  <a:pt x="276351" y="86822"/>
                  <a:pt x="221318" y="92114"/>
                </a:cubicBezTo>
                <a:cubicBezTo>
                  <a:pt x="166285" y="97406"/>
                  <a:pt x="-44853" y="86293"/>
                  <a:pt x="8593" y="730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1" name="フリーフォーム: 図形 4180">
            <a:extLst>
              <a:ext uri="{FF2B5EF4-FFF2-40B4-BE49-F238E27FC236}">
                <a16:creationId xmlns:a16="http://schemas.microsoft.com/office/drawing/2014/main" id="{DBEC2AAE-4667-48ED-8537-6975029FD86A}"/>
              </a:ext>
            </a:extLst>
          </p:cNvPr>
          <p:cNvSpPr/>
          <p:nvPr/>
        </p:nvSpPr>
        <p:spPr>
          <a:xfrm>
            <a:off x="2815090" y="2251677"/>
            <a:ext cx="272859" cy="1349530"/>
          </a:xfrm>
          <a:custGeom>
            <a:avLst/>
            <a:gdLst>
              <a:gd name="connsiteX0" fmla="*/ 253230 w 272859"/>
              <a:gd name="connsiteY0" fmla="*/ 44483 h 1349530"/>
              <a:gd name="connsiteX1" fmla="*/ 253230 w 272859"/>
              <a:gd name="connsiteY1" fmla="*/ 100363 h 1349530"/>
              <a:gd name="connsiteX2" fmla="*/ 34790 w 272859"/>
              <a:gd name="connsiteY2" fmla="*/ 776003 h 1349530"/>
              <a:gd name="connsiteX3" fmla="*/ 9390 w 272859"/>
              <a:gd name="connsiteY3" fmla="*/ 1344963 h 1349530"/>
              <a:gd name="connsiteX4" fmla="*/ 14470 w 272859"/>
              <a:gd name="connsiteY4" fmla="*/ 1014763 h 1349530"/>
              <a:gd name="connsiteX5" fmla="*/ 171950 w 272859"/>
              <a:gd name="connsiteY5" fmla="*/ 501683 h 1349530"/>
              <a:gd name="connsiteX6" fmla="*/ 253230 w 272859"/>
              <a:gd name="connsiteY6" fmla="*/ 44483 h 134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59" h="1349530">
                <a:moveTo>
                  <a:pt x="253230" y="44483"/>
                </a:moveTo>
                <a:cubicBezTo>
                  <a:pt x="266777" y="-22404"/>
                  <a:pt x="289637" y="-21557"/>
                  <a:pt x="253230" y="100363"/>
                </a:cubicBezTo>
                <a:cubicBezTo>
                  <a:pt x="216823" y="222283"/>
                  <a:pt x="75430" y="568570"/>
                  <a:pt x="34790" y="776003"/>
                </a:cubicBezTo>
                <a:cubicBezTo>
                  <a:pt x="-5850" y="983436"/>
                  <a:pt x="12777" y="1305170"/>
                  <a:pt x="9390" y="1344963"/>
                </a:cubicBezTo>
                <a:cubicBezTo>
                  <a:pt x="6003" y="1384756"/>
                  <a:pt x="-12623" y="1155310"/>
                  <a:pt x="14470" y="1014763"/>
                </a:cubicBezTo>
                <a:cubicBezTo>
                  <a:pt x="41563" y="874216"/>
                  <a:pt x="126230" y="664243"/>
                  <a:pt x="171950" y="501683"/>
                </a:cubicBezTo>
                <a:cubicBezTo>
                  <a:pt x="217670" y="339123"/>
                  <a:pt x="239683" y="111370"/>
                  <a:pt x="253230" y="44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2" name="フリーフォーム: 図形 4181">
            <a:extLst>
              <a:ext uri="{FF2B5EF4-FFF2-40B4-BE49-F238E27FC236}">
                <a16:creationId xmlns:a16="http://schemas.microsoft.com/office/drawing/2014/main" id="{AF4DC3CB-343A-48D7-B7AF-E3A62DDC2BD8}"/>
              </a:ext>
            </a:extLst>
          </p:cNvPr>
          <p:cNvSpPr/>
          <p:nvPr/>
        </p:nvSpPr>
        <p:spPr>
          <a:xfrm>
            <a:off x="5452469" y="4240335"/>
            <a:ext cx="1028730" cy="1877439"/>
          </a:xfrm>
          <a:custGeom>
            <a:avLst/>
            <a:gdLst>
              <a:gd name="connsiteX0" fmla="*/ 220198 w 1028730"/>
              <a:gd name="connsiteY0" fmla="*/ 60732 h 1877439"/>
              <a:gd name="connsiteX1" fmla="*/ 237131 w 1028730"/>
              <a:gd name="connsiteY1" fmla="*/ 712665 h 1877439"/>
              <a:gd name="connsiteX2" fmla="*/ 64 w 1028730"/>
              <a:gd name="connsiteY2" fmla="*/ 1529698 h 1877439"/>
              <a:gd name="connsiteX3" fmla="*/ 262531 w 1028730"/>
              <a:gd name="connsiteY3" fmla="*/ 1135998 h 1877439"/>
              <a:gd name="connsiteX4" fmla="*/ 148231 w 1028730"/>
              <a:gd name="connsiteY4" fmla="*/ 1876832 h 1877439"/>
              <a:gd name="connsiteX5" fmla="*/ 482664 w 1028730"/>
              <a:gd name="connsiteY5" fmla="*/ 1271465 h 1877439"/>
              <a:gd name="connsiteX6" fmla="*/ 254064 w 1028730"/>
              <a:gd name="connsiteY6" fmla="*/ 1792165 h 1877439"/>
              <a:gd name="connsiteX7" fmla="*/ 681631 w 1028730"/>
              <a:gd name="connsiteY7" fmla="*/ 1330732 h 1877439"/>
              <a:gd name="connsiteX8" fmla="*/ 1024531 w 1028730"/>
              <a:gd name="connsiteY8" fmla="*/ 691498 h 1877439"/>
              <a:gd name="connsiteX9" fmla="*/ 825564 w 1028730"/>
              <a:gd name="connsiteY9" fmla="*/ 500998 h 1877439"/>
              <a:gd name="connsiteX10" fmla="*/ 169398 w 1028730"/>
              <a:gd name="connsiteY10" fmla="*/ 77665 h 1877439"/>
              <a:gd name="connsiteX11" fmla="*/ 220198 w 1028730"/>
              <a:gd name="connsiteY11" fmla="*/ 60732 h 187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730" h="1877439">
                <a:moveTo>
                  <a:pt x="220198" y="60732"/>
                </a:moveTo>
                <a:cubicBezTo>
                  <a:pt x="231487" y="166565"/>
                  <a:pt x="273820" y="467837"/>
                  <a:pt x="237131" y="712665"/>
                </a:cubicBezTo>
                <a:cubicBezTo>
                  <a:pt x="200442" y="957493"/>
                  <a:pt x="-4169" y="1459143"/>
                  <a:pt x="64" y="1529698"/>
                </a:cubicBezTo>
                <a:cubicBezTo>
                  <a:pt x="4297" y="1600253"/>
                  <a:pt x="237837" y="1078142"/>
                  <a:pt x="262531" y="1135998"/>
                </a:cubicBezTo>
                <a:cubicBezTo>
                  <a:pt x="287225" y="1193854"/>
                  <a:pt x="111542" y="1854254"/>
                  <a:pt x="148231" y="1876832"/>
                </a:cubicBezTo>
                <a:cubicBezTo>
                  <a:pt x="184920" y="1899410"/>
                  <a:pt x="465025" y="1285576"/>
                  <a:pt x="482664" y="1271465"/>
                </a:cubicBezTo>
                <a:cubicBezTo>
                  <a:pt x="500303" y="1257354"/>
                  <a:pt x="220903" y="1782287"/>
                  <a:pt x="254064" y="1792165"/>
                </a:cubicBezTo>
                <a:cubicBezTo>
                  <a:pt x="287225" y="1802043"/>
                  <a:pt x="553220" y="1514176"/>
                  <a:pt x="681631" y="1330732"/>
                </a:cubicBezTo>
                <a:cubicBezTo>
                  <a:pt x="810042" y="1147288"/>
                  <a:pt x="1000542" y="829787"/>
                  <a:pt x="1024531" y="691498"/>
                </a:cubicBezTo>
                <a:cubicBezTo>
                  <a:pt x="1048520" y="553209"/>
                  <a:pt x="968086" y="603303"/>
                  <a:pt x="825564" y="500998"/>
                </a:cubicBezTo>
                <a:cubicBezTo>
                  <a:pt x="683042" y="398693"/>
                  <a:pt x="273115" y="150337"/>
                  <a:pt x="169398" y="77665"/>
                </a:cubicBezTo>
                <a:cubicBezTo>
                  <a:pt x="65681" y="4993"/>
                  <a:pt x="208909" y="-45101"/>
                  <a:pt x="220198" y="607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3" name="フリーフォーム: 図形 4182">
            <a:extLst>
              <a:ext uri="{FF2B5EF4-FFF2-40B4-BE49-F238E27FC236}">
                <a16:creationId xmlns:a16="http://schemas.microsoft.com/office/drawing/2014/main" id="{FC990E2B-BB14-4F8C-ADD5-8E9336BE5362}"/>
              </a:ext>
            </a:extLst>
          </p:cNvPr>
          <p:cNvSpPr/>
          <p:nvPr/>
        </p:nvSpPr>
        <p:spPr>
          <a:xfrm>
            <a:off x="6136944" y="4863947"/>
            <a:ext cx="432147" cy="1127336"/>
          </a:xfrm>
          <a:custGeom>
            <a:avLst/>
            <a:gdLst>
              <a:gd name="connsiteX0" fmla="*/ 432131 w 432147"/>
              <a:gd name="connsiteY0" fmla="*/ 153 h 1127336"/>
              <a:gd name="connsiteX1" fmla="*/ 270206 w 432147"/>
              <a:gd name="connsiteY1" fmla="*/ 343053 h 1127336"/>
              <a:gd name="connsiteX2" fmla="*/ 143206 w 432147"/>
              <a:gd name="connsiteY2" fmla="*/ 565303 h 1127336"/>
              <a:gd name="connsiteX3" fmla="*/ 111456 w 432147"/>
              <a:gd name="connsiteY3" fmla="*/ 1079653 h 1127336"/>
              <a:gd name="connsiteX4" fmla="*/ 108281 w 432147"/>
              <a:gd name="connsiteY4" fmla="*/ 768503 h 1127336"/>
              <a:gd name="connsiteX5" fmla="*/ 76531 w 432147"/>
              <a:gd name="connsiteY5" fmla="*/ 1127278 h 1127336"/>
              <a:gd name="connsiteX6" fmla="*/ 70181 w 432147"/>
              <a:gd name="connsiteY6" fmla="*/ 736753 h 1127336"/>
              <a:gd name="connsiteX7" fmla="*/ 331 w 432147"/>
              <a:gd name="connsiteY7" fmla="*/ 1038378 h 1127336"/>
              <a:gd name="connsiteX8" fmla="*/ 47956 w 432147"/>
              <a:gd name="connsiteY8" fmla="*/ 663728 h 1127336"/>
              <a:gd name="connsiteX9" fmla="*/ 140031 w 432147"/>
              <a:gd name="connsiteY9" fmla="*/ 504978 h 1127336"/>
              <a:gd name="connsiteX10" fmla="*/ 260681 w 432147"/>
              <a:gd name="connsiteY10" fmla="*/ 301778 h 1127336"/>
              <a:gd name="connsiteX11" fmla="*/ 432131 w 432147"/>
              <a:gd name="connsiteY11" fmla="*/ 153 h 112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147" h="1127336">
                <a:moveTo>
                  <a:pt x="432131" y="153"/>
                </a:moveTo>
                <a:cubicBezTo>
                  <a:pt x="433718" y="7032"/>
                  <a:pt x="318360" y="248861"/>
                  <a:pt x="270206" y="343053"/>
                </a:cubicBezTo>
                <a:cubicBezTo>
                  <a:pt x="222052" y="437245"/>
                  <a:pt x="169664" y="442536"/>
                  <a:pt x="143206" y="565303"/>
                </a:cubicBezTo>
                <a:cubicBezTo>
                  <a:pt x="116748" y="688070"/>
                  <a:pt x="117277" y="1045786"/>
                  <a:pt x="111456" y="1079653"/>
                </a:cubicBezTo>
                <a:cubicBezTo>
                  <a:pt x="105635" y="1113520"/>
                  <a:pt x="114102" y="760566"/>
                  <a:pt x="108281" y="768503"/>
                </a:cubicBezTo>
                <a:cubicBezTo>
                  <a:pt x="102460" y="776440"/>
                  <a:pt x="82881" y="1132570"/>
                  <a:pt x="76531" y="1127278"/>
                </a:cubicBezTo>
                <a:cubicBezTo>
                  <a:pt x="70181" y="1121986"/>
                  <a:pt x="82881" y="751570"/>
                  <a:pt x="70181" y="736753"/>
                </a:cubicBezTo>
                <a:cubicBezTo>
                  <a:pt x="57481" y="721936"/>
                  <a:pt x="4035" y="1050549"/>
                  <a:pt x="331" y="1038378"/>
                </a:cubicBezTo>
                <a:cubicBezTo>
                  <a:pt x="-3373" y="1026207"/>
                  <a:pt x="24673" y="752628"/>
                  <a:pt x="47956" y="663728"/>
                </a:cubicBezTo>
                <a:cubicBezTo>
                  <a:pt x="71239" y="574828"/>
                  <a:pt x="104577" y="565303"/>
                  <a:pt x="140031" y="504978"/>
                </a:cubicBezTo>
                <a:cubicBezTo>
                  <a:pt x="175485" y="444653"/>
                  <a:pt x="218348" y="383799"/>
                  <a:pt x="260681" y="301778"/>
                </a:cubicBezTo>
                <a:cubicBezTo>
                  <a:pt x="303014" y="219757"/>
                  <a:pt x="430544" y="-6726"/>
                  <a:pt x="432131" y="1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4" name="フリーフォーム: 図形 4183">
            <a:extLst>
              <a:ext uri="{FF2B5EF4-FFF2-40B4-BE49-F238E27FC236}">
                <a16:creationId xmlns:a16="http://schemas.microsoft.com/office/drawing/2014/main" id="{67DE11B4-A59B-4F99-8A20-2C71962FBDA5}"/>
              </a:ext>
            </a:extLst>
          </p:cNvPr>
          <p:cNvSpPr/>
          <p:nvPr/>
        </p:nvSpPr>
        <p:spPr>
          <a:xfrm>
            <a:off x="6330254" y="5484258"/>
            <a:ext cx="358391" cy="941184"/>
          </a:xfrm>
          <a:custGeom>
            <a:avLst/>
            <a:gdLst>
              <a:gd name="connsiteX0" fmla="*/ 356296 w 358391"/>
              <a:gd name="connsiteY0" fmla="*/ 8492 h 941184"/>
              <a:gd name="connsiteX1" fmla="*/ 153096 w 358391"/>
              <a:gd name="connsiteY1" fmla="*/ 202167 h 941184"/>
              <a:gd name="connsiteX2" fmla="*/ 13396 w 358391"/>
              <a:gd name="connsiteY2" fmla="*/ 900667 h 941184"/>
              <a:gd name="connsiteX3" fmla="*/ 35621 w 358391"/>
              <a:gd name="connsiteY3" fmla="*/ 840342 h 941184"/>
              <a:gd name="connsiteX4" fmla="*/ 41971 w 358391"/>
              <a:gd name="connsiteY4" fmla="*/ 697467 h 941184"/>
              <a:gd name="connsiteX5" fmla="*/ 16571 w 358391"/>
              <a:gd name="connsiteY5" fmla="*/ 418067 h 941184"/>
              <a:gd name="connsiteX6" fmla="*/ 356296 w 358391"/>
              <a:gd name="connsiteY6" fmla="*/ 8492 h 94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91" h="941184">
                <a:moveTo>
                  <a:pt x="356296" y="8492"/>
                </a:moveTo>
                <a:cubicBezTo>
                  <a:pt x="379050" y="-27491"/>
                  <a:pt x="210246" y="53471"/>
                  <a:pt x="153096" y="202167"/>
                </a:cubicBezTo>
                <a:cubicBezTo>
                  <a:pt x="95946" y="350863"/>
                  <a:pt x="32975" y="794304"/>
                  <a:pt x="13396" y="900667"/>
                </a:cubicBezTo>
                <a:cubicBezTo>
                  <a:pt x="-6183" y="1007030"/>
                  <a:pt x="30859" y="874209"/>
                  <a:pt x="35621" y="840342"/>
                </a:cubicBezTo>
                <a:cubicBezTo>
                  <a:pt x="40383" y="806475"/>
                  <a:pt x="45146" y="767846"/>
                  <a:pt x="41971" y="697467"/>
                </a:cubicBezTo>
                <a:cubicBezTo>
                  <a:pt x="38796" y="627088"/>
                  <a:pt x="-31054" y="532367"/>
                  <a:pt x="16571" y="418067"/>
                </a:cubicBezTo>
                <a:cubicBezTo>
                  <a:pt x="64196" y="303767"/>
                  <a:pt x="333542" y="44475"/>
                  <a:pt x="356296" y="8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5" name="フリーフォーム: 図形 4184">
            <a:extLst>
              <a:ext uri="{FF2B5EF4-FFF2-40B4-BE49-F238E27FC236}">
                <a16:creationId xmlns:a16="http://schemas.microsoft.com/office/drawing/2014/main" id="{E10FBA70-F184-437F-9B40-7902E1B650DA}"/>
              </a:ext>
            </a:extLst>
          </p:cNvPr>
          <p:cNvSpPr/>
          <p:nvPr/>
        </p:nvSpPr>
        <p:spPr>
          <a:xfrm>
            <a:off x="4058194" y="1381125"/>
            <a:ext cx="855597" cy="1664955"/>
          </a:xfrm>
          <a:custGeom>
            <a:avLst/>
            <a:gdLst>
              <a:gd name="connsiteX0" fmla="*/ 243931 w 855597"/>
              <a:gd name="connsiteY0" fmla="*/ 0 h 1664955"/>
              <a:gd name="connsiteX1" fmla="*/ 5806 w 855597"/>
              <a:gd name="connsiteY1" fmla="*/ 171450 h 1664955"/>
              <a:gd name="connsiteX2" fmla="*/ 101056 w 855597"/>
              <a:gd name="connsiteY2" fmla="*/ 250825 h 1664955"/>
              <a:gd name="connsiteX3" fmla="*/ 402681 w 855597"/>
              <a:gd name="connsiteY3" fmla="*/ 1012825 h 1664955"/>
              <a:gd name="connsiteX4" fmla="*/ 269331 w 855597"/>
              <a:gd name="connsiteY4" fmla="*/ 593725 h 1664955"/>
              <a:gd name="connsiteX5" fmla="*/ 634456 w 855597"/>
              <a:gd name="connsiteY5" fmla="*/ 1377950 h 1664955"/>
              <a:gd name="connsiteX6" fmla="*/ 440781 w 855597"/>
              <a:gd name="connsiteY6" fmla="*/ 784225 h 1664955"/>
              <a:gd name="connsiteX7" fmla="*/ 844006 w 855597"/>
              <a:gd name="connsiteY7" fmla="*/ 1647825 h 1664955"/>
              <a:gd name="connsiteX8" fmla="*/ 745581 w 855597"/>
              <a:gd name="connsiteY8" fmla="*/ 1368425 h 1664955"/>
              <a:gd name="connsiteX9" fmla="*/ 853531 w 855597"/>
              <a:gd name="connsiteY9" fmla="*/ 1476375 h 1664955"/>
              <a:gd name="connsiteX10" fmla="*/ 628106 w 855597"/>
              <a:gd name="connsiteY10" fmla="*/ 908050 h 1664955"/>
              <a:gd name="connsiteX11" fmla="*/ 583656 w 855597"/>
              <a:gd name="connsiteY11" fmla="*/ 1006475 h 1664955"/>
              <a:gd name="connsiteX12" fmla="*/ 326481 w 855597"/>
              <a:gd name="connsiteY12" fmla="*/ 574675 h 1664955"/>
              <a:gd name="connsiteX13" fmla="*/ 132806 w 855597"/>
              <a:gd name="connsiteY13" fmla="*/ 171450 h 1664955"/>
              <a:gd name="connsiteX14" fmla="*/ 243931 w 855597"/>
              <a:gd name="connsiteY14" fmla="*/ 0 h 166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5597" h="1664955">
                <a:moveTo>
                  <a:pt x="243931" y="0"/>
                </a:moveTo>
                <a:cubicBezTo>
                  <a:pt x="222764" y="0"/>
                  <a:pt x="29618" y="129646"/>
                  <a:pt x="5806" y="171450"/>
                </a:cubicBezTo>
                <a:cubicBezTo>
                  <a:pt x="-18007" y="213254"/>
                  <a:pt x="34910" y="110596"/>
                  <a:pt x="101056" y="250825"/>
                </a:cubicBezTo>
                <a:cubicBezTo>
                  <a:pt x="167202" y="391054"/>
                  <a:pt x="374635" y="955675"/>
                  <a:pt x="402681" y="1012825"/>
                </a:cubicBezTo>
                <a:cubicBezTo>
                  <a:pt x="430727" y="1069975"/>
                  <a:pt x="230702" y="532871"/>
                  <a:pt x="269331" y="593725"/>
                </a:cubicBezTo>
                <a:cubicBezTo>
                  <a:pt x="307960" y="654579"/>
                  <a:pt x="605881" y="1346200"/>
                  <a:pt x="634456" y="1377950"/>
                </a:cubicBezTo>
                <a:cubicBezTo>
                  <a:pt x="663031" y="1409700"/>
                  <a:pt x="405856" y="739246"/>
                  <a:pt x="440781" y="784225"/>
                </a:cubicBezTo>
                <a:cubicBezTo>
                  <a:pt x="475706" y="829204"/>
                  <a:pt x="793206" y="1550458"/>
                  <a:pt x="844006" y="1647825"/>
                </a:cubicBezTo>
                <a:cubicBezTo>
                  <a:pt x="894806" y="1745192"/>
                  <a:pt x="743994" y="1397000"/>
                  <a:pt x="745581" y="1368425"/>
                </a:cubicBezTo>
                <a:cubicBezTo>
                  <a:pt x="747169" y="1339850"/>
                  <a:pt x="873110" y="1553104"/>
                  <a:pt x="853531" y="1476375"/>
                </a:cubicBezTo>
                <a:cubicBezTo>
                  <a:pt x="833952" y="1399646"/>
                  <a:pt x="673085" y="986367"/>
                  <a:pt x="628106" y="908050"/>
                </a:cubicBezTo>
                <a:cubicBezTo>
                  <a:pt x="583127" y="829733"/>
                  <a:pt x="633927" y="1062037"/>
                  <a:pt x="583656" y="1006475"/>
                </a:cubicBezTo>
                <a:cubicBezTo>
                  <a:pt x="533385" y="950913"/>
                  <a:pt x="401623" y="713846"/>
                  <a:pt x="326481" y="574675"/>
                </a:cubicBezTo>
                <a:cubicBezTo>
                  <a:pt x="251339" y="435504"/>
                  <a:pt x="148152" y="262996"/>
                  <a:pt x="132806" y="171450"/>
                </a:cubicBezTo>
                <a:cubicBezTo>
                  <a:pt x="117460" y="79904"/>
                  <a:pt x="265098" y="0"/>
                  <a:pt x="243931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6" name="フリーフォーム: 図形 4185">
            <a:extLst>
              <a:ext uri="{FF2B5EF4-FFF2-40B4-BE49-F238E27FC236}">
                <a16:creationId xmlns:a16="http://schemas.microsoft.com/office/drawing/2014/main" id="{1546CC03-69E0-48AE-BD47-29D0F0FE5356}"/>
              </a:ext>
            </a:extLst>
          </p:cNvPr>
          <p:cNvSpPr/>
          <p:nvPr/>
        </p:nvSpPr>
        <p:spPr>
          <a:xfrm>
            <a:off x="4372027" y="1380554"/>
            <a:ext cx="653403" cy="1789730"/>
          </a:xfrm>
          <a:custGeom>
            <a:avLst/>
            <a:gdLst>
              <a:gd name="connsiteX0" fmla="*/ 3123 w 653403"/>
              <a:gd name="connsiteY0" fmla="*/ 571 h 1789730"/>
              <a:gd name="connsiteX1" fmla="*/ 79323 w 653403"/>
              <a:gd name="connsiteY1" fmla="*/ 673671 h 1789730"/>
              <a:gd name="connsiteX2" fmla="*/ 158698 w 653403"/>
              <a:gd name="connsiteY2" fmla="*/ 724471 h 1789730"/>
              <a:gd name="connsiteX3" fmla="*/ 526998 w 653403"/>
              <a:gd name="connsiteY3" fmla="*/ 1438846 h 1789730"/>
              <a:gd name="connsiteX4" fmla="*/ 517473 w 653403"/>
              <a:gd name="connsiteY4" fmla="*/ 1403921 h 1789730"/>
              <a:gd name="connsiteX5" fmla="*/ 638123 w 653403"/>
              <a:gd name="connsiteY5" fmla="*/ 1775396 h 1789730"/>
              <a:gd name="connsiteX6" fmla="*/ 638123 w 653403"/>
              <a:gd name="connsiteY6" fmla="*/ 1667446 h 1789730"/>
              <a:gd name="connsiteX7" fmla="*/ 514298 w 653403"/>
              <a:gd name="connsiteY7" fmla="*/ 1241996 h 1789730"/>
              <a:gd name="connsiteX8" fmla="*/ 603198 w 653403"/>
              <a:gd name="connsiteY8" fmla="*/ 1397571 h 1789730"/>
              <a:gd name="connsiteX9" fmla="*/ 422223 w 653403"/>
              <a:gd name="connsiteY9" fmla="*/ 819721 h 1789730"/>
              <a:gd name="connsiteX10" fmla="*/ 507948 w 653403"/>
              <a:gd name="connsiteY10" fmla="*/ 387921 h 1789730"/>
              <a:gd name="connsiteX11" fmla="*/ 339673 w 653403"/>
              <a:gd name="connsiteY11" fmla="*/ 206946 h 1789730"/>
              <a:gd name="connsiteX12" fmla="*/ 317448 w 653403"/>
              <a:gd name="connsiteY12" fmla="*/ 807021 h 1789730"/>
              <a:gd name="connsiteX13" fmla="*/ 501598 w 653403"/>
              <a:gd name="connsiteY13" fmla="*/ 1222946 h 1789730"/>
              <a:gd name="connsiteX14" fmla="*/ 190448 w 653403"/>
              <a:gd name="connsiteY14" fmla="*/ 568896 h 1789730"/>
              <a:gd name="connsiteX15" fmla="*/ 3123 w 653403"/>
              <a:gd name="connsiteY15" fmla="*/ 571 h 178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3403" h="1789730">
                <a:moveTo>
                  <a:pt x="3123" y="571"/>
                </a:moveTo>
                <a:cubicBezTo>
                  <a:pt x="-15398" y="18034"/>
                  <a:pt x="53394" y="553021"/>
                  <a:pt x="79323" y="673671"/>
                </a:cubicBezTo>
                <a:cubicBezTo>
                  <a:pt x="105252" y="794321"/>
                  <a:pt x="84086" y="596942"/>
                  <a:pt x="158698" y="724471"/>
                </a:cubicBezTo>
                <a:cubicBezTo>
                  <a:pt x="233310" y="852000"/>
                  <a:pt x="467202" y="1325604"/>
                  <a:pt x="526998" y="1438846"/>
                </a:cubicBezTo>
                <a:cubicBezTo>
                  <a:pt x="586794" y="1552088"/>
                  <a:pt x="498952" y="1347829"/>
                  <a:pt x="517473" y="1403921"/>
                </a:cubicBezTo>
                <a:cubicBezTo>
                  <a:pt x="535994" y="1460013"/>
                  <a:pt x="618015" y="1731475"/>
                  <a:pt x="638123" y="1775396"/>
                </a:cubicBezTo>
                <a:cubicBezTo>
                  <a:pt x="658231" y="1819317"/>
                  <a:pt x="658760" y="1756346"/>
                  <a:pt x="638123" y="1667446"/>
                </a:cubicBezTo>
                <a:cubicBezTo>
                  <a:pt x="617486" y="1578546"/>
                  <a:pt x="520119" y="1286975"/>
                  <a:pt x="514298" y="1241996"/>
                </a:cubicBezTo>
                <a:cubicBezTo>
                  <a:pt x="508477" y="1197017"/>
                  <a:pt x="618544" y="1467950"/>
                  <a:pt x="603198" y="1397571"/>
                </a:cubicBezTo>
                <a:cubicBezTo>
                  <a:pt x="587852" y="1327192"/>
                  <a:pt x="438098" y="987996"/>
                  <a:pt x="422223" y="819721"/>
                </a:cubicBezTo>
                <a:cubicBezTo>
                  <a:pt x="406348" y="651446"/>
                  <a:pt x="521706" y="490050"/>
                  <a:pt x="507948" y="387921"/>
                </a:cubicBezTo>
                <a:cubicBezTo>
                  <a:pt x="494190" y="285792"/>
                  <a:pt x="371423" y="137096"/>
                  <a:pt x="339673" y="206946"/>
                </a:cubicBezTo>
                <a:cubicBezTo>
                  <a:pt x="307923" y="276796"/>
                  <a:pt x="290461" y="637688"/>
                  <a:pt x="317448" y="807021"/>
                </a:cubicBezTo>
                <a:cubicBezTo>
                  <a:pt x="344435" y="976354"/>
                  <a:pt x="522765" y="1262634"/>
                  <a:pt x="501598" y="1222946"/>
                </a:cubicBezTo>
                <a:cubicBezTo>
                  <a:pt x="480431" y="1183258"/>
                  <a:pt x="273527" y="767863"/>
                  <a:pt x="190448" y="568896"/>
                </a:cubicBezTo>
                <a:cubicBezTo>
                  <a:pt x="107369" y="369929"/>
                  <a:pt x="21644" y="-16892"/>
                  <a:pt x="3123" y="5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7" name="フリーフォーム: 図形 4186">
            <a:extLst>
              <a:ext uri="{FF2B5EF4-FFF2-40B4-BE49-F238E27FC236}">
                <a16:creationId xmlns:a16="http://schemas.microsoft.com/office/drawing/2014/main" id="{58C6597B-7E2A-4356-B6A4-575590781183}"/>
              </a:ext>
            </a:extLst>
          </p:cNvPr>
          <p:cNvSpPr/>
          <p:nvPr/>
        </p:nvSpPr>
        <p:spPr>
          <a:xfrm>
            <a:off x="3153607" y="1304885"/>
            <a:ext cx="1435834" cy="1506801"/>
          </a:xfrm>
          <a:custGeom>
            <a:avLst/>
            <a:gdLst>
              <a:gd name="connsiteX0" fmla="*/ 1034218 w 1435834"/>
              <a:gd name="connsiteY0" fmla="*/ 203240 h 1506801"/>
              <a:gd name="connsiteX1" fmla="*/ 621468 w 1435834"/>
              <a:gd name="connsiteY1" fmla="*/ 517565 h 1506801"/>
              <a:gd name="connsiteX2" fmla="*/ 437318 w 1435834"/>
              <a:gd name="connsiteY2" fmla="*/ 876340 h 1506801"/>
              <a:gd name="connsiteX3" fmla="*/ 672268 w 1435834"/>
              <a:gd name="connsiteY3" fmla="*/ 419140 h 1506801"/>
              <a:gd name="connsiteX4" fmla="*/ 199193 w 1435834"/>
              <a:gd name="connsiteY4" fmla="*/ 1127165 h 1506801"/>
              <a:gd name="connsiteX5" fmla="*/ 469068 w 1435834"/>
              <a:gd name="connsiteY5" fmla="*/ 793790 h 1506801"/>
              <a:gd name="connsiteX6" fmla="*/ 78543 w 1435834"/>
              <a:gd name="connsiteY6" fmla="*/ 1441490 h 1506801"/>
              <a:gd name="connsiteX7" fmla="*/ 11868 w 1435834"/>
              <a:gd name="connsiteY7" fmla="*/ 1485940 h 1506801"/>
              <a:gd name="connsiteX8" fmla="*/ 15043 w 1435834"/>
              <a:gd name="connsiteY8" fmla="*/ 1454190 h 1506801"/>
              <a:gd name="connsiteX9" fmla="*/ 161093 w 1435834"/>
              <a:gd name="connsiteY9" fmla="*/ 1050965 h 1506801"/>
              <a:gd name="connsiteX10" fmla="*/ 275393 w 1435834"/>
              <a:gd name="connsiteY10" fmla="*/ 676315 h 1506801"/>
              <a:gd name="connsiteX11" fmla="*/ 170618 w 1435834"/>
              <a:gd name="connsiteY11" fmla="*/ 1028740 h 1506801"/>
              <a:gd name="connsiteX12" fmla="*/ 516693 w 1435834"/>
              <a:gd name="connsiteY12" fmla="*/ 384215 h 1506801"/>
              <a:gd name="connsiteX13" fmla="*/ 478593 w 1435834"/>
              <a:gd name="connsiteY13" fmla="*/ 450890 h 1506801"/>
              <a:gd name="connsiteX14" fmla="*/ 945318 w 1435834"/>
              <a:gd name="connsiteY14" fmla="*/ 117515 h 1506801"/>
              <a:gd name="connsiteX15" fmla="*/ 719893 w 1435834"/>
              <a:gd name="connsiteY15" fmla="*/ 203240 h 1506801"/>
              <a:gd name="connsiteX16" fmla="*/ 1431093 w 1435834"/>
              <a:gd name="connsiteY16" fmla="*/ 40 h 1506801"/>
              <a:gd name="connsiteX17" fmla="*/ 1034218 w 1435834"/>
              <a:gd name="connsiteY17" fmla="*/ 203240 h 15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5834" h="1506801">
                <a:moveTo>
                  <a:pt x="1034218" y="203240"/>
                </a:moveTo>
                <a:cubicBezTo>
                  <a:pt x="899281" y="289494"/>
                  <a:pt x="720951" y="405382"/>
                  <a:pt x="621468" y="517565"/>
                </a:cubicBezTo>
                <a:cubicBezTo>
                  <a:pt x="521985" y="629748"/>
                  <a:pt x="428851" y="892744"/>
                  <a:pt x="437318" y="876340"/>
                </a:cubicBezTo>
                <a:cubicBezTo>
                  <a:pt x="445785" y="859936"/>
                  <a:pt x="711956" y="377336"/>
                  <a:pt x="672268" y="419140"/>
                </a:cubicBezTo>
                <a:cubicBezTo>
                  <a:pt x="632580" y="460944"/>
                  <a:pt x="233060" y="1064723"/>
                  <a:pt x="199193" y="1127165"/>
                </a:cubicBezTo>
                <a:cubicBezTo>
                  <a:pt x="165326" y="1189607"/>
                  <a:pt x="489176" y="741403"/>
                  <a:pt x="469068" y="793790"/>
                </a:cubicBezTo>
                <a:cubicBezTo>
                  <a:pt x="448960" y="846178"/>
                  <a:pt x="154743" y="1326132"/>
                  <a:pt x="78543" y="1441490"/>
                </a:cubicBezTo>
                <a:cubicBezTo>
                  <a:pt x="2343" y="1556848"/>
                  <a:pt x="22451" y="1483823"/>
                  <a:pt x="11868" y="1485940"/>
                </a:cubicBezTo>
                <a:cubicBezTo>
                  <a:pt x="1285" y="1488057"/>
                  <a:pt x="-9828" y="1526686"/>
                  <a:pt x="15043" y="1454190"/>
                </a:cubicBezTo>
                <a:cubicBezTo>
                  <a:pt x="39914" y="1381694"/>
                  <a:pt x="117701" y="1180611"/>
                  <a:pt x="161093" y="1050965"/>
                </a:cubicBezTo>
                <a:cubicBezTo>
                  <a:pt x="204485" y="921319"/>
                  <a:pt x="273806" y="680019"/>
                  <a:pt x="275393" y="676315"/>
                </a:cubicBezTo>
                <a:cubicBezTo>
                  <a:pt x="276980" y="672611"/>
                  <a:pt x="130401" y="1077423"/>
                  <a:pt x="170618" y="1028740"/>
                </a:cubicBezTo>
                <a:cubicBezTo>
                  <a:pt x="210835" y="980057"/>
                  <a:pt x="465364" y="480523"/>
                  <a:pt x="516693" y="384215"/>
                </a:cubicBezTo>
                <a:cubicBezTo>
                  <a:pt x="568022" y="287907"/>
                  <a:pt x="407156" y="495340"/>
                  <a:pt x="478593" y="450890"/>
                </a:cubicBezTo>
                <a:cubicBezTo>
                  <a:pt x="550030" y="406440"/>
                  <a:pt x="905101" y="158790"/>
                  <a:pt x="945318" y="117515"/>
                </a:cubicBezTo>
                <a:cubicBezTo>
                  <a:pt x="985535" y="76240"/>
                  <a:pt x="638931" y="222819"/>
                  <a:pt x="719893" y="203240"/>
                </a:cubicBezTo>
                <a:cubicBezTo>
                  <a:pt x="800855" y="183661"/>
                  <a:pt x="1384526" y="-3135"/>
                  <a:pt x="1431093" y="40"/>
                </a:cubicBezTo>
                <a:cubicBezTo>
                  <a:pt x="1477660" y="3215"/>
                  <a:pt x="1169155" y="116986"/>
                  <a:pt x="1034218" y="2032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8" name="フリーフォーム: 図形 4187">
            <a:extLst>
              <a:ext uri="{FF2B5EF4-FFF2-40B4-BE49-F238E27FC236}">
                <a16:creationId xmlns:a16="http://schemas.microsoft.com/office/drawing/2014/main" id="{9A79EB30-B336-4050-853D-E85715DF6AE3}"/>
              </a:ext>
            </a:extLst>
          </p:cNvPr>
          <p:cNvSpPr/>
          <p:nvPr/>
        </p:nvSpPr>
        <p:spPr>
          <a:xfrm>
            <a:off x="3063486" y="2535457"/>
            <a:ext cx="289674" cy="1077699"/>
          </a:xfrm>
          <a:custGeom>
            <a:avLst/>
            <a:gdLst>
              <a:gd name="connsiteX0" fmla="*/ 244864 w 289674"/>
              <a:gd name="connsiteY0" fmla="*/ 198218 h 1077699"/>
              <a:gd name="connsiteX1" fmla="*/ 127389 w 289674"/>
              <a:gd name="connsiteY1" fmla="*/ 474443 h 1077699"/>
              <a:gd name="connsiteX2" fmla="*/ 86114 w 289674"/>
              <a:gd name="connsiteY2" fmla="*/ 553818 h 1077699"/>
              <a:gd name="connsiteX3" fmla="*/ 111514 w 289674"/>
              <a:gd name="connsiteY3" fmla="*/ 995143 h 1077699"/>
              <a:gd name="connsiteX4" fmla="*/ 92464 w 289674"/>
              <a:gd name="connsiteY4" fmla="*/ 769718 h 1077699"/>
              <a:gd name="connsiteX5" fmla="*/ 117864 w 289674"/>
              <a:gd name="connsiteY5" fmla="*/ 1077693 h 1077699"/>
              <a:gd name="connsiteX6" fmla="*/ 16264 w 289674"/>
              <a:gd name="connsiteY6" fmla="*/ 760193 h 1077699"/>
              <a:gd name="connsiteX7" fmla="*/ 82939 w 289674"/>
              <a:gd name="connsiteY7" fmla="*/ 877668 h 1077699"/>
              <a:gd name="connsiteX8" fmla="*/ 6739 w 289674"/>
              <a:gd name="connsiteY8" fmla="*/ 630018 h 1077699"/>
              <a:gd name="connsiteX9" fmla="*/ 79764 w 289674"/>
              <a:gd name="connsiteY9" fmla="*/ 458568 h 1077699"/>
              <a:gd name="connsiteX10" fmla="*/ 389 w 289674"/>
              <a:gd name="connsiteY10" fmla="*/ 652243 h 1077699"/>
              <a:gd name="connsiteX11" fmla="*/ 60714 w 289674"/>
              <a:gd name="connsiteY11" fmla="*/ 318868 h 1077699"/>
              <a:gd name="connsiteX12" fmla="*/ 286139 w 289674"/>
              <a:gd name="connsiteY12" fmla="*/ 4543 h 1077699"/>
              <a:gd name="connsiteX13" fmla="*/ 200414 w 289674"/>
              <a:gd name="connsiteY13" fmla="*/ 137893 h 1077699"/>
              <a:gd name="connsiteX14" fmla="*/ 244864 w 289674"/>
              <a:gd name="connsiteY14" fmla="*/ 198218 h 10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674" h="1077699">
                <a:moveTo>
                  <a:pt x="244864" y="198218"/>
                </a:moveTo>
                <a:cubicBezTo>
                  <a:pt x="232693" y="254310"/>
                  <a:pt x="153847" y="415176"/>
                  <a:pt x="127389" y="474443"/>
                </a:cubicBezTo>
                <a:cubicBezTo>
                  <a:pt x="100931" y="533710"/>
                  <a:pt x="88760" y="467035"/>
                  <a:pt x="86114" y="553818"/>
                </a:cubicBezTo>
                <a:cubicBezTo>
                  <a:pt x="83468" y="640601"/>
                  <a:pt x="110456" y="959160"/>
                  <a:pt x="111514" y="995143"/>
                </a:cubicBezTo>
                <a:cubicBezTo>
                  <a:pt x="112572" y="1031126"/>
                  <a:pt x="91406" y="755960"/>
                  <a:pt x="92464" y="769718"/>
                </a:cubicBezTo>
                <a:cubicBezTo>
                  <a:pt x="93522" y="783476"/>
                  <a:pt x="130564" y="1079280"/>
                  <a:pt x="117864" y="1077693"/>
                </a:cubicBezTo>
                <a:cubicBezTo>
                  <a:pt x="105164" y="1076106"/>
                  <a:pt x="22085" y="793530"/>
                  <a:pt x="16264" y="760193"/>
                </a:cubicBezTo>
                <a:cubicBezTo>
                  <a:pt x="10443" y="726856"/>
                  <a:pt x="84526" y="899364"/>
                  <a:pt x="82939" y="877668"/>
                </a:cubicBezTo>
                <a:cubicBezTo>
                  <a:pt x="81352" y="855972"/>
                  <a:pt x="7268" y="699868"/>
                  <a:pt x="6739" y="630018"/>
                </a:cubicBezTo>
                <a:cubicBezTo>
                  <a:pt x="6210" y="560168"/>
                  <a:pt x="80822" y="454864"/>
                  <a:pt x="79764" y="458568"/>
                </a:cubicBezTo>
                <a:cubicBezTo>
                  <a:pt x="78706" y="462272"/>
                  <a:pt x="3564" y="675526"/>
                  <a:pt x="389" y="652243"/>
                </a:cubicBezTo>
                <a:cubicBezTo>
                  <a:pt x="-2786" y="628960"/>
                  <a:pt x="13089" y="426818"/>
                  <a:pt x="60714" y="318868"/>
                </a:cubicBezTo>
                <a:cubicBezTo>
                  <a:pt x="108339" y="210918"/>
                  <a:pt x="262856" y="34705"/>
                  <a:pt x="286139" y="4543"/>
                </a:cubicBezTo>
                <a:cubicBezTo>
                  <a:pt x="309422" y="-25619"/>
                  <a:pt x="210468" y="102968"/>
                  <a:pt x="200414" y="137893"/>
                </a:cubicBezTo>
                <a:cubicBezTo>
                  <a:pt x="190360" y="172818"/>
                  <a:pt x="257035" y="142126"/>
                  <a:pt x="244864" y="1982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9" name="フリーフォーム: 図形 4188">
            <a:extLst>
              <a:ext uri="{FF2B5EF4-FFF2-40B4-BE49-F238E27FC236}">
                <a16:creationId xmlns:a16="http://schemas.microsoft.com/office/drawing/2014/main" id="{0CCDD137-FCB6-40DC-A186-1A96F0425F7E}"/>
              </a:ext>
            </a:extLst>
          </p:cNvPr>
          <p:cNvSpPr/>
          <p:nvPr/>
        </p:nvSpPr>
        <p:spPr>
          <a:xfrm>
            <a:off x="2928414" y="3484670"/>
            <a:ext cx="304892" cy="1169296"/>
          </a:xfrm>
          <a:custGeom>
            <a:avLst/>
            <a:gdLst>
              <a:gd name="connsiteX0" fmla="*/ 303736 w 304892"/>
              <a:gd name="connsiteY0" fmla="*/ 4655 h 1169296"/>
              <a:gd name="connsiteX1" fmla="*/ 237061 w 304892"/>
              <a:gd name="connsiteY1" fmla="*/ 230080 h 1169296"/>
              <a:gd name="connsiteX2" fmla="*/ 122761 w 304892"/>
              <a:gd name="connsiteY2" fmla="*/ 341205 h 1169296"/>
              <a:gd name="connsiteX3" fmla="*/ 65611 w 304892"/>
              <a:gd name="connsiteY3" fmla="*/ 598380 h 1169296"/>
              <a:gd name="connsiteX4" fmla="*/ 122761 w 304892"/>
              <a:gd name="connsiteY4" fmla="*/ 1004780 h 1169296"/>
              <a:gd name="connsiteX5" fmla="*/ 100536 w 304892"/>
              <a:gd name="connsiteY5" fmla="*/ 849205 h 1169296"/>
              <a:gd name="connsiteX6" fmla="*/ 160861 w 304892"/>
              <a:gd name="connsiteY6" fmla="*/ 884130 h 1169296"/>
              <a:gd name="connsiteX7" fmla="*/ 237061 w 304892"/>
              <a:gd name="connsiteY7" fmla="*/ 1157180 h 1169296"/>
              <a:gd name="connsiteX8" fmla="*/ 119586 w 304892"/>
              <a:gd name="connsiteY8" fmla="*/ 433280 h 1169296"/>
              <a:gd name="connsiteX9" fmla="*/ 17986 w 304892"/>
              <a:gd name="connsiteY9" fmla="*/ 826980 h 1169296"/>
              <a:gd name="connsiteX10" fmla="*/ 11636 w 304892"/>
              <a:gd name="connsiteY10" fmla="*/ 474555 h 1169296"/>
              <a:gd name="connsiteX11" fmla="*/ 138636 w 304892"/>
              <a:gd name="connsiteY11" fmla="*/ 182455 h 1169296"/>
              <a:gd name="connsiteX12" fmla="*/ 183086 w 304892"/>
              <a:gd name="connsiteY12" fmla="*/ 84030 h 1169296"/>
              <a:gd name="connsiteX13" fmla="*/ 303736 w 304892"/>
              <a:gd name="connsiteY13" fmla="*/ 4655 h 116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892" h="1169296">
                <a:moveTo>
                  <a:pt x="303736" y="4655"/>
                </a:moveTo>
                <a:cubicBezTo>
                  <a:pt x="312732" y="28997"/>
                  <a:pt x="267223" y="173988"/>
                  <a:pt x="237061" y="230080"/>
                </a:cubicBezTo>
                <a:cubicBezTo>
                  <a:pt x="206898" y="286172"/>
                  <a:pt x="151336" y="279822"/>
                  <a:pt x="122761" y="341205"/>
                </a:cubicBezTo>
                <a:cubicBezTo>
                  <a:pt x="94186" y="402588"/>
                  <a:pt x="65611" y="487784"/>
                  <a:pt x="65611" y="598380"/>
                </a:cubicBezTo>
                <a:cubicBezTo>
                  <a:pt x="65611" y="708976"/>
                  <a:pt x="116940" y="962976"/>
                  <a:pt x="122761" y="1004780"/>
                </a:cubicBezTo>
                <a:cubicBezTo>
                  <a:pt x="128582" y="1046584"/>
                  <a:pt x="94186" y="869313"/>
                  <a:pt x="100536" y="849205"/>
                </a:cubicBezTo>
                <a:cubicBezTo>
                  <a:pt x="106886" y="829097"/>
                  <a:pt x="138107" y="832801"/>
                  <a:pt x="160861" y="884130"/>
                </a:cubicBezTo>
                <a:cubicBezTo>
                  <a:pt x="183615" y="935459"/>
                  <a:pt x="243940" y="1232321"/>
                  <a:pt x="237061" y="1157180"/>
                </a:cubicBezTo>
                <a:cubicBezTo>
                  <a:pt x="230182" y="1082039"/>
                  <a:pt x="156099" y="488313"/>
                  <a:pt x="119586" y="433280"/>
                </a:cubicBezTo>
                <a:cubicBezTo>
                  <a:pt x="83073" y="378247"/>
                  <a:pt x="35978" y="820101"/>
                  <a:pt x="17986" y="826980"/>
                </a:cubicBezTo>
                <a:cubicBezTo>
                  <a:pt x="-6" y="833859"/>
                  <a:pt x="-8472" y="581976"/>
                  <a:pt x="11636" y="474555"/>
                </a:cubicBezTo>
                <a:cubicBezTo>
                  <a:pt x="31744" y="367134"/>
                  <a:pt x="110061" y="247542"/>
                  <a:pt x="138636" y="182455"/>
                </a:cubicBezTo>
                <a:cubicBezTo>
                  <a:pt x="167211" y="117368"/>
                  <a:pt x="157157" y="109959"/>
                  <a:pt x="183086" y="84030"/>
                </a:cubicBezTo>
                <a:cubicBezTo>
                  <a:pt x="209015" y="58101"/>
                  <a:pt x="294740" y="-19687"/>
                  <a:pt x="303736" y="46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0" name="フリーフォーム: 図形 4189">
            <a:extLst>
              <a:ext uri="{FF2B5EF4-FFF2-40B4-BE49-F238E27FC236}">
                <a16:creationId xmlns:a16="http://schemas.microsoft.com/office/drawing/2014/main" id="{C2EDF3B9-9179-459A-BD1C-BC07C8C1D6B3}"/>
              </a:ext>
            </a:extLst>
          </p:cNvPr>
          <p:cNvSpPr/>
          <p:nvPr/>
        </p:nvSpPr>
        <p:spPr>
          <a:xfrm>
            <a:off x="3059606" y="4368200"/>
            <a:ext cx="604833" cy="1537303"/>
          </a:xfrm>
          <a:custGeom>
            <a:avLst/>
            <a:gdLst>
              <a:gd name="connsiteX0" fmla="*/ 124919 w 604833"/>
              <a:gd name="connsiteY0" fmla="*/ 216500 h 1537303"/>
              <a:gd name="connsiteX1" fmla="*/ 226519 w 604833"/>
              <a:gd name="connsiteY1" fmla="*/ 448275 h 1537303"/>
              <a:gd name="connsiteX2" fmla="*/ 397969 w 604833"/>
              <a:gd name="connsiteY2" fmla="*/ 816575 h 1537303"/>
              <a:gd name="connsiteX3" fmla="*/ 556719 w 604833"/>
              <a:gd name="connsiteY3" fmla="*/ 1273775 h 1537303"/>
              <a:gd name="connsiteX4" fmla="*/ 350344 w 604833"/>
              <a:gd name="connsiteY4" fmla="*/ 753075 h 1537303"/>
              <a:gd name="connsiteX5" fmla="*/ 604344 w 604833"/>
              <a:gd name="connsiteY5" fmla="*/ 1537300 h 1537303"/>
              <a:gd name="connsiteX6" fmla="*/ 270969 w 604833"/>
              <a:gd name="connsiteY6" fmla="*/ 762600 h 1537303"/>
              <a:gd name="connsiteX7" fmla="*/ 1094 w 604833"/>
              <a:gd name="connsiteY7" fmla="*/ 219675 h 1537303"/>
              <a:gd name="connsiteX8" fmla="*/ 169369 w 604833"/>
              <a:gd name="connsiteY8" fmla="*/ 521300 h 1537303"/>
              <a:gd name="connsiteX9" fmla="*/ 1094 w 604833"/>
              <a:gd name="connsiteY9" fmla="*/ 6950 h 1537303"/>
              <a:gd name="connsiteX10" fmla="*/ 124919 w 604833"/>
              <a:gd name="connsiteY10" fmla="*/ 216500 h 153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833" h="1537303">
                <a:moveTo>
                  <a:pt x="124919" y="216500"/>
                </a:moveTo>
                <a:cubicBezTo>
                  <a:pt x="162490" y="290054"/>
                  <a:pt x="181011" y="348263"/>
                  <a:pt x="226519" y="448275"/>
                </a:cubicBezTo>
                <a:cubicBezTo>
                  <a:pt x="272027" y="548288"/>
                  <a:pt x="342936" y="678992"/>
                  <a:pt x="397969" y="816575"/>
                </a:cubicBezTo>
                <a:cubicBezTo>
                  <a:pt x="453002" y="954158"/>
                  <a:pt x="564656" y="1284358"/>
                  <a:pt x="556719" y="1273775"/>
                </a:cubicBezTo>
                <a:cubicBezTo>
                  <a:pt x="548782" y="1263192"/>
                  <a:pt x="342407" y="709154"/>
                  <a:pt x="350344" y="753075"/>
                </a:cubicBezTo>
                <a:cubicBezTo>
                  <a:pt x="358282" y="796996"/>
                  <a:pt x="617573" y="1535713"/>
                  <a:pt x="604344" y="1537300"/>
                </a:cubicBezTo>
                <a:cubicBezTo>
                  <a:pt x="591115" y="1538887"/>
                  <a:pt x="371511" y="982204"/>
                  <a:pt x="270969" y="762600"/>
                </a:cubicBezTo>
                <a:cubicBezTo>
                  <a:pt x="170427" y="542996"/>
                  <a:pt x="18027" y="259892"/>
                  <a:pt x="1094" y="219675"/>
                </a:cubicBezTo>
                <a:cubicBezTo>
                  <a:pt x="-15839" y="179458"/>
                  <a:pt x="169369" y="556754"/>
                  <a:pt x="169369" y="521300"/>
                </a:cubicBezTo>
                <a:cubicBezTo>
                  <a:pt x="169369" y="485846"/>
                  <a:pt x="9031" y="51400"/>
                  <a:pt x="1094" y="6950"/>
                </a:cubicBezTo>
                <a:cubicBezTo>
                  <a:pt x="-6843" y="-37500"/>
                  <a:pt x="87348" y="142946"/>
                  <a:pt x="124919" y="2165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1" name="フリーフォーム: 図形 4190">
            <a:extLst>
              <a:ext uri="{FF2B5EF4-FFF2-40B4-BE49-F238E27FC236}">
                <a16:creationId xmlns:a16="http://schemas.microsoft.com/office/drawing/2014/main" id="{15C0100C-D137-4475-91B2-57E483322932}"/>
              </a:ext>
            </a:extLst>
          </p:cNvPr>
          <p:cNvSpPr/>
          <p:nvPr/>
        </p:nvSpPr>
        <p:spPr>
          <a:xfrm>
            <a:off x="3316665" y="4999744"/>
            <a:ext cx="611115" cy="1349270"/>
          </a:xfrm>
          <a:custGeom>
            <a:avLst/>
            <a:gdLst>
              <a:gd name="connsiteX0" fmla="*/ 156785 w 611115"/>
              <a:gd name="connsiteY0" fmla="*/ 292981 h 1349270"/>
              <a:gd name="connsiteX1" fmla="*/ 185360 w 611115"/>
              <a:gd name="connsiteY1" fmla="*/ 356481 h 1349270"/>
              <a:gd name="connsiteX2" fmla="*/ 372685 w 611115"/>
              <a:gd name="connsiteY2" fmla="*/ 800981 h 1349270"/>
              <a:gd name="connsiteX3" fmla="*/ 442535 w 611115"/>
              <a:gd name="connsiteY3" fmla="*/ 1058156 h 1349270"/>
              <a:gd name="connsiteX4" fmla="*/ 515560 w 611115"/>
              <a:gd name="connsiteY4" fmla="*/ 1213731 h 1349270"/>
              <a:gd name="connsiteX5" fmla="*/ 604460 w 611115"/>
              <a:gd name="connsiteY5" fmla="*/ 1337556 h 1349270"/>
              <a:gd name="connsiteX6" fmla="*/ 321885 w 611115"/>
              <a:gd name="connsiteY6" fmla="*/ 908931 h 1349270"/>
              <a:gd name="connsiteX7" fmla="*/ 474285 w 611115"/>
              <a:gd name="connsiteY7" fmla="*/ 1213731 h 1349270"/>
              <a:gd name="connsiteX8" fmla="*/ 182185 w 611115"/>
              <a:gd name="connsiteY8" fmla="*/ 635881 h 1349270"/>
              <a:gd name="connsiteX9" fmla="*/ 1210 w 611115"/>
              <a:gd name="connsiteY9" fmla="*/ 54856 h 1349270"/>
              <a:gd name="connsiteX10" fmla="*/ 99635 w 611115"/>
              <a:gd name="connsiteY10" fmla="*/ 197731 h 1349270"/>
              <a:gd name="connsiteX11" fmla="*/ 26610 w 611115"/>
              <a:gd name="connsiteY11" fmla="*/ 881 h 1349270"/>
              <a:gd name="connsiteX12" fmla="*/ 156785 w 611115"/>
              <a:gd name="connsiteY12" fmla="*/ 292981 h 134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115" h="1349270">
                <a:moveTo>
                  <a:pt x="156785" y="292981"/>
                </a:moveTo>
                <a:cubicBezTo>
                  <a:pt x="183243" y="352248"/>
                  <a:pt x="149377" y="271814"/>
                  <a:pt x="185360" y="356481"/>
                </a:cubicBezTo>
                <a:cubicBezTo>
                  <a:pt x="221343" y="441148"/>
                  <a:pt x="329823" y="684035"/>
                  <a:pt x="372685" y="800981"/>
                </a:cubicBezTo>
                <a:cubicBezTo>
                  <a:pt x="415547" y="917927"/>
                  <a:pt x="418723" y="989364"/>
                  <a:pt x="442535" y="1058156"/>
                </a:cubicBezTo>
                <a:cubicBezTo>
                  <a:pt x="466348" y="1126948"/>
                  <a:pt x="488573" y="1167164"/>
                  <a:pt x="515560" y="1213731"/>
                </a:cubicBezTo>
                <a:cubicBezTo>
                  <a:pt x="542547" y="1260298"/>
                  <a:pt x="636739" y="1388356"/>
                  <a:pt x="604460" y="1337556"/>
                </a:cubicBezTo>
                <a:cubicBezTo>
                  <a:pt x="572181" y="1286756"/>
                  <a:pt x="343581" y="929569"/>
                  <a:pt x="321885" y="908931"/>
                </a:cubicBezTo>
                <a:cubicBezTo>
                  <a:pt x="300189" y="888294"/>
                  <a:pt x="474285" y="1213731"/>
                  <a:pt x="474285" y="1213731"/>
                </a:cubicBezTo>
                <a:cubicBezTo>
                  <a:pt x="451002" y="1168223"/>
                  <a:pt x="261031" y="829027"/>
                  <a:pt x="182185" y="635881"/>
                </a:cubicBezTo>
                <a:cubicBezTo>
                  <a:pt x="103339" y="442735"/>
                  <a:pt x="14968" y="127881"/>
                  <a:pt x="1210" y="54856"/>
                </a:cubicBezTo>
                <a:cubicBezTo>
                  <a:pt x="-12548" y="-18169"/>
                  <a:pt x="95402" y="206727"/>
                  <a:pt x="99635" y="197731"/>
                </a:cubicBezTo>
                <a:cubicBezTo>
                  <a:pt x="103868" y="188735"/>
                  <a:pt x="16556" y="-14994"/>
                  <a:pt x="26610" y="881"/>
                </a:cubicBezTo>
                <a:cubicBezTo>
                  <a:pt x="36664" y="16756"/>
                  <a:pt x="130327" y="233714"/>
                  <a:pt x="156785" y="2929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2" name="フリーフォーム: 図形 4191">
            <a:extLst>
              <a:ext uri="{FF2B5EF4-FFF2-40B4-BE49-F238E27FC236}">
                <a16:creationId xmlns:a16="http://schemas.microsoft.com/office/drawing/2014/main" id="{7A382444-3C5E-4D7F-9255-67D3B5B86242}"/>
              </a:ext>
            </a:extLst>
          </p:cNvPr>
          <p:cNvSpPr/>
          <p:nvPr/>
        </p:nvSpPr>
        <p:spPr>
          <a:xfrm>
            <a:off x="3653803" y="5784823"/>
            <a:ext cx="1405651" cy="616010"/>
          </a:xfrm>
          <a:custGeom>
            <a:avLst/>
            <a:gdLst>
              <a:gd name="connsiteX0" fmla="*/ 1375397 w 1405651"/>
              <a:gd name="connsiteY0" fmla="*/ 27 h 616010"/>
              <a:gd name="connsiteX1" fmla="*/ 1042022 w 1405651"/>
              <a:gd name="connsiteY1" fmla="*/ 361977 h 616010"/>
              <a:gd name="connsiteX2" fmla="*/ 194297 w 1405651"/>
              <a:gd name="connsiteY2" fmla="*/ 533427 h 616010"/>
              <a:gd name="connsiteX3" fmla="*/ 899147 w 1405651"/>
              <a:gd name="connsiteY3" fmla="*/ 504852 h 616010"/>
              <a:gd name="connsiteX4" fmla="*/ 622 w 1405651"/>
              <a:gd name="connsiteY4" fmla="*/ 615977 h 616010"/>
              <a:gd name="connsiteX5" fmla="*/ 1064247 w 1405651"/>
              <a:gd name="connsiteY5" fmla="*/ 492152 h 616010"/>
              <a:gd name="connsiteX6" fmla="*/ 1356347 w 1405651"/>
              <a:gd name="connsiteY6" fmla="*/ 381027 h 616010"/>
              <a:gd name="connsiteX7" fmla="*/ 1375397 w 1405651"/>
              <a:gd name="connsiteY7" fmla="*/ 27 h 61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651" h="616010">
                <a:moveTo>
                  <a:pt x="1375397" y="27"/>
                </a:moveTo>
                <a:cubicBezTo>
                  <a:pt x="1323010" y="-3148"/>
                  <a:pt x="1238872" y="273077"/>
                  <a:pt x="1042022" y="361977"/>
                </a:cubicBezTo>
                <a:cubicBezTo>
                  <a:pt x="845172" y="450877"/>
                  <a:pt x="218109" y="509615"/>
                  <a:pt x="194297" y="533427"/>
                </a:cubicBezTo>
                <a:cubicBezTo>
                  <a:pt x="170485" y="557239"/>
                  <a:pt x="931426" y="491094"/>
                  <a:pt x="899147" y="504852"/>
                </a:cubicBezTo>
                <a:cubicBezTo>
                  <a:pt x="866868" y="518610"/>
                  <a:pt x="-26895" y="618094"/>
                  <a:pt x="622" y="615977"/>
                </a:cubicBezTo>
                <a:cubicBezTo>
                  <a:pt x="28139" y="613860"/>
                  <a:pt x="838293" y="531310"/>
                  <a:pt x="1064247" y="492152"/>
                </a:cubicBezTo>
                <a:cubicBezTo>
                  <a:pt x="1290201" y="452994"/>
                  <a:pt x="1306605" y="457227"/>
                  <a:pt x="1356347" y="381027"/>
                </a:cubicBezTo>
                <a:cubicBezTo>
                  <a:pt x="1406089" y="304827"/>
                  <a:pt x="1427784" y="3202"/>
                  <a:pt x="1375397" y="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3" name="フリーフォーム: 図形 4192">
            <a:extLst>
              <a:ext uri="{FF2B5EF4-FFF2-40B4-BE49-F238E27FC236}">
                <a16:creationId xmlns:a16="http://schemas.microsoft.com/office/drawing/2014/main" id="{8937AE42-CC3D-4B45-BBB6-D1D61F60CB14}"/>
              </a:ext>
            </a:extLst>
          </p:cNvPr>
          <p:cNvSpPr/>
          <p:nvPr/>
        </p:nvSpPr>
        <p:spPr>
          <a:xfrm>
            <a:off x="3786630" y="6057888"/>
            <a:ext cx="803365" cy="162854"/>
          </a:xfrm>
          <a:custGeom>
            <a:avLst/>
            <a:gdLst>
              <a:gd name="connsiteX0" fmla="*/ 87 w 803365"/>
              <a:gd name="connsiteY0" fmla="*/ 12 h 162854"/>
              <a:gd name="connsiteX1" fmla="*/ 160425 w 803365"/>
              <a:gd name="connsiteY1" fmla="*/ 131775 h 162854"/>
              <a:gd name="connsiteX2" fmla="*/ 247737 w 803365"/>
              <a:gd name="connsiteY2" fmla="*/ 150825 h 162854"/>
              <a:gd name="connsiteX3" fmla="*/ 784312 w 803365"/>
              <a:gd name="connsiteY3" fmla="*/ 84150 h 162854"/>
              <a:gd name="connsiteX4" fmla="*/ 654137 w 803365"/>
              <a:gd name="connsiteY4" fmla="*/ 112725 h 162854"/>
              <a:gd name="connsiteX5" fmla="*/ 373150 w 803365"/>
              <a:gd name="connsiteY5" fmla="*/ 154000 h 162854"/>
              <a:gd name="connsiteX6" fmla="*/ 171537 w 803365"/>
              <a:gd name="connsiteY6" fmla="*/ 161937 h 162854"/>
              <a:gd name="connsiteX7" fmla="*/ 138200 w 803365"/>
              <a:gd name="connsiteY7" fmla="*/ 139712 h 162854"/>
              <a:gd name="connsiteX8" fmla="*/ 87 w 803365"/>
              <a:gd name="connsiteY8" fmla="*/ 12 h 16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3365" h="162854">
                <a:moveTo>
                  <a:pt x="87" y="12"/>
                </a:moveTo>
                <a:cubicBezTo>
                  <a:pt x="3791" y="-1311"/>
                  <a:pt x="119150" y="106639"/>
                  <a:pt x="160425" y="131775"/>
                </a:cubicBezTo>
                <a:cubicBezTo>
                  <a:pt x="201700" y="156911"/>
                  <a:pt x="143756" y="158762"/>
                  <a:pt x="247737" y="150825"/>
                </a:cubicBezTo>
                <a:cubicBezTo>
                  <a:pt x="351718" y="142888"/>
                  <a:pt x="716579" y="90500"/>
                  <a:pt x="784312" y="84150"/>
                </a:cubicBezTo>
                <a:cubicBezTo>
                  <a:pt x="852045" y="77800"/>
                  <a:pt x="722664" y="101083"/>
                  <a:pt x="654137" y="112725"/>
                </a:cubicBezTo>
                <a:cubicBezTo>
                  <a:pt x="585610" y="124367"/>
                  <a:pt x="453583" y="145798"/>
                  <a:pt x="373150" y="154000"/>
                </a:cubicBezTo>
                <a:cubicBezTo>
                  <a:pt x="292717" y="162202"/>
                  <a:pt x="210695" y="164318"/>
                  <a:pt x="171537" y="161937"/>
                </a:cubicBezTo>
                <a:cubicBezTo>
                  <a:pt x="132379" y="159556"/>
                  <a:pt x="164394" y="164318"/>
                  <a:pt x="138200" y="139712"/>
                </a:cubicBezTo>
                <a:cubicBezTo>
                  <a:pt x="112006" y="115106"/>
                  <a:pt x="-3617" y="1335"/>
                  <a:pt x="87" y="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4" name="フリーフォーム: 図形 4193">
            <a:extLst>
              <a:ext uri="{FF2B5EF4-FFF2-40B4-BE49-F238E27FC236}">
                <a16:creationId xmlns:a16="http://schemas.microsoft.com/office/drawing/2014/main" id="{B2689241-44CF-436B-B2CB-4A09FD511B4D}"/>
              </a:ext>
            </a:extLst>
          </p:cNvPr>
          <p:cNvSpPr/>
          <p:nvPr/>
        </p:nvSpPr>
        <p:spPr>
          <a:xfrm>
            <a:off x="3884080" y="5845746"/>
            <a:ext cx="552169" cy="125685"/>
          </a:xfrm>
          <a:custGeom>
            <a:avLst/>
            <a:gdLst>
              <a:gd name="connsiteX0" fmla="*/ 3 w 552169"/>
              <a:gd name="connsiteY0" fmla="*/ 123254 h 125685"/>
              <a:gd name="connsiteX1" fmla="*/ 281520 w 552169"/>
              <a:gd name="connsiteY1" fmla="*/ 85154 h 125685"/>
              <a:gd name="connsiteX2" fmla="*/ 550337 w 552169"/>
              <a:gd name="connsiteY2" fmla="*/ 487 h 125685"/>
              <a:gd name="connsiteX3" fmla="*/ 393703 w 552169"/>
              <a:gd name="connsiteY3" fmla="*/ 53404 h 125685"/>
              <a:gd name="connsiteX4" fmla="*/ 275170 w 552169"/>
              <a:gd name="connsiteY4" fmla="*/ 114787 h 125685"/>
              <a:gd name="connsiteX5" fmla="*/ 3 w 552169"/>
              <a:gd name="connsiteY5" fmla="*/ 123254 h 1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169" h="125685">
                <a:moveTo>
                  <a:pt x="3" y="123254"/>
                </a:moveTo>
                <a:cubicBezTo>
                  <a:pt x="1061" y="118315"/>
                  <a:pt x="189798" y="105615"/>
                  <a:pt x="281520" y="85154"/>
                </a:cubicBezTo>
                <a:cubicBezTo>
                  <a:pt x="373242" y="64693"/>
                  <a:pt x="531640" y="5779"/>
                  <a:pt x="550337" y="487"/>
                </a:cubicBezTo>
                <a:cubicBezTo>
                  <a:pt x="569034" y="-4805"/>
                  <a:pt x="439564" y="34354"/>
                  <a:pt x="393703" y="53404"/>
                </a:cubicBezTo>
                <a:cubicBezTo>
                  <a:pt x="347842" y="72454"/>
                  <a:pt x="340787" y="103851"/>
                  <a:pt x="275170" y="114787"/>
                </a:cubicBezTo>
                <a:cubicBezTo>
                  <a:pt x="209553" y="125723"/>
                  <a:pt x="-1055" y="128193"/>
                  <a:pt x="3" y="123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5" name="フリーフォーム: 図形 4194">
            <a:extLst>
              <a:ext uri="{FF2B5EF4-FFF2-40B4-BE49-F238E27FC236}">
                <a16:creationId xmlns:a16="http://schemas.microsoft.com/office/drawing/2014/main" id="{275D618C-0E32-427A-BCF6-07521F017D13}"/>
              </a:ext>
            </a:extLst>
          </p:cNvPr>
          <p:cNvSpPr/>
          <p:nvPr/>
        </p:nvSpPr>
        <p:spPr>
          <a:xfrm>
            <a:off x="4521382" y="4203573"/>
            <a:ext cx="221308" cy="333518"/>
          </a:xfrm>
          <a:custGeom>
            <a:avLst/>
            <a:gdLst>
              <a:gd name="connsiteX0" fmla="*/ 4051 w 221308"/>
              <a:gd name="connsiteY0" fmla="*/ 4360 h 333518"/>
              <a:gd name="connsiteX1" fmla="*/ 211485 w 221308"/>
              <a:gd name="connsiteY1" fmla="*/ 319744 h 333518"/>
              <a:gd name="connsiteX2" fmla="*/ 183968 w 221308"/>
              <a:gd name="connsiteY2" fmla="*/ 271060 h 333518"/>
              <a:gd name="connsiteX3" fmla="*/ 150101 w 221308"/>
              <a:gd name="connsiteY3" fmla="*/ 216027 h 333518"/>
              <a:gd name="connsiteX4" fmla="*/ 78135 w 221308"/>
              <a:gd name="connsiteY4" fmla="*/ 139827 h 333518"/>
              <a:gd name="connsiteX5" fmla="*/ 4051 w 221308"/>
              <a:gd name="connsiteY5" fmla="*/ 4360 h 33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308" h="333518">
                <a:moveTo>
                  <a:pt x="4051" y="4360"/>
                </a:moveTo>
                <a:cubicBezTo>
                  <a:pt x="26276" y="34346"/>
                  <a:pt x="181499" y="275294"/>
                  <a:pt x="211485" y="319744"/>
                </a:cubicBezTo>
                <a:cubicBezTo>
                  <a:pt x="241471" y="364194"/>
                  <a:pt x="194199" y="288346"/>
                  <a:pt x="183968" y="271060"/>
                </a:cubicBezTo>
                <a:cubicBezTo>
                  <a:pt x="173737" y="253774"/>
                  <a:pt x="167740" y="237899"/>
                  <a:pt x="150101" y="216027"/>
                </a:cubicBezTo>
                <a:cubicBezTo>
                  <a:pt x="132462" y="194155"/>
                  <a:pt x="98949" y="171930"/>
                  <a:pt x="78135" y="139827"/>
                </a:cubicBezTo>
                <a:cubicBezTo>
                  <a:pt x="57321" y="107724"/>
                  <a:pt x="-18174" y="-25626"/>
                  <a:pt x="4051" y="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6" name="フリーフォーム: 図形 4195">
            <a:extLst>
              <a:ext uri="{FF2B5EF4-FFF2-40B4-BE49-F238E27FC236}">
                <a16:creationId xmlns:a16="http://schemas.microsoft.com/office/drawing/2014/main" id="{9F885FB6-A2CA-4864-974B-77BBA56F5EE9}"/>
              </a:ext>
            </a:extLst>
          </p:cNvPr>
          <p:cNvSpPr/>
          <p:nvPr/>
        </p:nvSpPr>
        <p:spPr>
          <a:xfrm>
            <a:off x="4304796" y="6432148"/>
            <a:ext cx="233954" cy="718982"/>
          </a:xfrm>
          <a:custGeom>
            <a:avLst/>
            <a:gdLst>
              <a:gd name="connsiteX0" fmla="*/ 504 w 233954"/>
              <a:gd name="connsiteY0" fmla="*/ 402 h 718982"/>
              <a:gd name="connsiteX1" fmla="*/ 156079 w 233954"/>
              <a:gd name="connsiteY1" fmla="*/ 159152 h 718982"/>
              <a:gd name="connsiteX2" fmla="*/ 222754 w 233954"/>
              <a:gd name="connsiteY2" fmla="*/ 705252 h 718982"/>
              <a:gd name="connsiteX3" fmla="*/ 225929 w 233954"/>
              <a:gd name="connsiteY3" fmla="*/ 524277 h 718982"/>
              <a:gd name="connsiteX4" fmla="*/ 213229 w 233954"/>
              <a:gd name="connsiteY4" fmla="*/ 190902 h 718982"/>
              <a:gd name="connsiteX5" fmla="*/ 504 w 233954"/>
              <a:gd name="connsiteY5" fmla="*/ 402 h 71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54" h="718982">
                <a:moveTo>
                  <a:pt x="504" y="402"/>
                </a:moveTo>
                <a:cubicBezTo>
                  <a:pt x="-9021" y="-4890"/>
                  <a:pt x="119037" y="41677"/>
                  <a:pt x="156079" y="159152"/>
                </a:cubicBezTo>
                <a:cubicBezTo>
                  <a:pt x="193121" y="276627"/>
                  <a:pt x="211112" y="644398"/>
                  <a:pt x="222754" y="705252"/>
                </a:cubicBezTo>
                <a:cubicBezTo>
                  <a:pt x="234396" y="766106"/>
                  <a:pt x="227517" y="610002"/>
                  <a:pt x="225929" y="524277"/>
                </a:cubicBezTo>
                <a:cubicBezTo>
                  <a:pt x="224342" y="438552"/>
                  <a:pt x="251858" y="277156"/>
                  <a:pt x="213229" y="190902"/>
                </a:cubicBezTo>
                <a:cubicBezTo>
                  <a:pt x="174600" y="104648"/>
                  <a:pt x="10029" y="5694"/>
                  <a:pt x="504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7" name="フリーフォーム: 図形 4196">
            <a:extLst>
              <a:ext uri="{FF2B5EF4-FFF2-40B4-BE49-F238E27FC236}">
                <a16:creationId xmlns:a16="http://schemas.microsoft.com/office/drawing/2014/main" id="{91F6732E-E7D3-4AA7-AD48-BD7B9B2C39B5}"/>
              </a:ext>
            </a:extLst>
          </p:cNvPr>
          <p:cNvSpPr/>
          <p:nvPr/>
        </p:nvSpPr>
        <p:spPr>
          <a:xfrm>
            <a:off x="4444849" y="6495314"/>
            <a:ext cx="496610" cy="834339"/>
          </a:xfrm>
          <a:custGeom>
            <a:avLst/>
            <a:gdLst>
              <a:gd name="connsiteX0" fmla="*/ 151 w 496610"/>
              <a:gd name="connsiteY0" fmla="*/ 736 h 834339"/>
              <a:gd name="connsiteX1" fmla="*/ 304951 w 496610"/>
              <a:gd name="connsiteY1" fmla="*/ 191236 h 834339"/>
              <a:gd name="connsiteX2" fmla="*/ 482751 w 496610"/>
              <a:gd name="connsiteY2" fmla="*/ 807186 h 834339"/>
              <a:gd name="connsiteX3" fmla="*/ 460526 w 496610"/>
              <a:gd name="connsiteY3" fmla="*/ 677011 h 834339"/>
              <a:gd name="connsiteX4" fmla="*/ 266851 w 496610"/>
              <a:gd name="connsiteY4" fmla="*/ 242036 h 834339"/>
              <a:gd name="connsiteX5" fmla="*/ 151 w 496610"/>
              <a:gd name="connsiteY5" fmla="*/ 736 h 83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610" h="834339">
                <a:moveTo>
                  <a:pt x="151" y="736"/>
                </a:moveTo>
                <a:cubicBezTo>
                  <a:pt x="6501" y="-7731"/>
                  <a:pt x="224518" y="56828"/>
                  <a:pt x="304951" y="191236"/>
                </a:cubicBezTo>
                <a:cubicBezTo>
                  <a:pt x="385384" y="325644"/>
                  <a:pt x="456822" y="726224"/>
                  <a:pt x="482751" y="807186"/>
                </a:cubicBezTo>
                <a:cubicBezTo>
                  <a:pt x="508680" y="888148"/>
                  <a:pt x="496509" y="771203"/>
                  <a:pt x="460526" y="677011"/>
                </a:cubicBezTo>
                <a:cubicBezTo>
                  <a:pt x="424543" y="582819"/>
                  <a:pt x="344638" y="352632"/>
                  <a:pt x="266851" y="242036"/>
                </a:cubicBezTo>
                <a:cubicBezTo>
                  <a:pt x="189064" y="131440"/>
                  <a:pt x="-6199" y="9203"/>
                  <a:pt x="151" y="7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98" name="フリーフォーム: 図形 4197">
            <a:extLst>
              <a:ext uri="{FF2B5EF4-FFF2-40B4-BE49-F238E27FC236}">
                <a16:creationId xmlns:a16="http://schemas.microsoft.com/office/drawing/2014/main" id="{1EE331D2-82CF-4A7D-B9CB-941214CD2F02}"/>
              </a:ext>
            </a:extLst>
          </p:cNvPr>
          <p:cNvSpPr/>
          <p:nvPr/>
        </p:nvSpPr>
        <p:spPr>
          <a:xfrm>
            <a:off x="5746726" y="6032500"/>
            <a:ext cx="428727" cy="127000"/>
          </a:xfrm>
          <a:custGeom>
            <a:avLst/>
            <a:gdLst>
              <a:gd name="connsiteX0" fmla="*/ 428649 w 428727"/>
              <a:gd name="connsiteY0" fmla="*/ 0 h 127000"/>
              <a:gd name="connsiteX1" fmla="*/ 295299 w 428727"/>
              <a:gd name="connsiteY1" fmla="*/ 63500 h 127000"/>
              <a:gd name="connsiteX2" fmla="*/ 24 w 428727"/>
              <a:gd name="connsiteY2" fmla="*/ 127000 h 127000"/>
              <a:gd name="connsiteX3" fmla="*/ 279424 w 428727"/>
              <a:gd name="connsiteY3" fmla="*/ 63500 h 127000"/>
              <a:gd name="connsiteX4" fmla="*/ 428649 w 428727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727" h="127000">
                <a:moveTo>
                  <a:pt x="428649" y="0"/>
                </a:moveTo>
                <a:cubicBezTo>
                  <a:pt x="431295" y="0"/>
                  <a:pt x="366736" y="42333"/>
                  <a:pt x="295299" y="63500"/>
                </a:cubicBezTo>
                <a:cubicBezTo>
                  <a:pt x="223862" y="84667"/>
                  <a:pt x="2670" y="127000"/>
                  <a:pt x="24" y="127000"/>
                </a:cubicBezTo>
                <a:cubicBezTo>
                  <a:pt x="-2622" y="127000"/>
                  <a:pt x="206399" y="77258"/>
                  <a:pt x="279424" y="63500"/>
                </a:cubicBezTo>
                <a:cubicBezTo>
                  <a:pt x="352449" y="49742"/>
                  <a:pt x="426003" y="0"/>
                  <a:pt x="4286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9" name="フリーフォーム: 図形 4198">
            <a:extLst>
              <a:ext uri="{FF2B5EF4-FFF2-40B4-BE49-F238E27FC236}">
                <a16:creationId xmlns:a16="http://schemas.microsoft.com/office/drawing/2014/main" id="{7C4575DD-0FAB-47D4-92E3-450F415AA6A4}"/>
              </a:ext>
            </a:extLst>
          </p:cNvPr>
          <p:cNvSpPr/>
          <p:nvPr/>
        </p:nvSpPr>
        <p:spPr>
          <a:xfrm>
            <a:off x="3292895" y="5718399"/>
            <a:ext cx="263646" cy="894645"/>
          </a:xfrm>
          <a:custGeom>
            <a:avLst/>
            <a:gdLst>
              <a:gd name="connsiteX0" fmla="*/ 263105 w 263646"/>
              <a:gd name="connsiteY0" fmla="*/ 834 h 894645"/>
              <a:gd name="connsiteX1" fmla="*/ 106472 w 263646"/>
              <a:gd name="connsiteY1" fmla="*/ 165934 h 894645"/>
              <a:gd name="connsiteX2" fmla="*/ 4872 w 263646"/>
              <a:gd name="connsiteY2" fmla="*/ 864434 h 894645"/>
              <a:gd name="connsiteX3" fmla="*/ 30272 w 263646"/>
              <a:gd name="connsiteY3" fmla="*/ 712034 h 894645"/>
              <a:gd name="connsiteX4" fmla="*/ 153038 w 263646"/>
              <a:gd name="connsiteY4" fmla="*/ 204034 h 894645"/>
              <a:gd name="connsiteX5" fmla="*/ 263105 w 263646"/>
              <a:gd name="connsiteY5" fmla="*/ 834 h 89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646" h="894645">
                <a:moveTo>
                  <a:pt x="263105" y="834"/>
                </a:moveTo>
                <a:cubicBezTo>
                  <a:pt x="255344" y="-5516"/>
                  <a:pt x="149511" y="22001"/>
                  <a:pt x="106472" y="165934"/>
                </a:cubicBezTo>
                <a:cubicBezTo>
                  <a:pt x="63433" y="309867"/>
                  <a:pt x="17572" y="773417"/>
                  <a:pt x="4872" y="864434"/>
                </a:cubicBezTo>
                <a:cubicBezTo>
                  <a:pt x="-7828" y="955451"/>
                  <a:pt x="5578" y="822101"/>
                  <a:pt x="30272" y="712034"/>
                </a:cubicBezTo>
                <a:cubicBezTo>
                  <a:pt x="54966" y="601967"/>
                  <a:pt x="112821" y="323978"/>
                  <a:pt x="153038" y="204034"/>
                </a:cubicBezTo>
                <a:cubicBezTo>
                  <a:pt x="193255" y="84090"/>
                  <a:pt x="270866" y="7184"/>
                  <a:pt x="263105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0" name="フリーフォーム: 図形 4199">
            <a:extLst>
              <a:ext uri="{FF2B5EF4-FFF2-40B4-BE49-F238E27FC236}">
                <a16:creationId xmlns:a16="http://schemas.microsoft.com/office/drawing/2014/main" id="{B1302137-458A-4863-B306-8B00405BC999}"/>
              </a:ext>
            </a:extLst>
          </p:cNvPr>
          <p:cNvSpPr/>
          <p:nvPr/>
        </p:nvSpPr>
        <p:spPr>
          <a:xfrm>
            <a:off x="3425624" y="5977016"/>
            <a:ext cx="210830" cy="817195"/>
          </a:xfrm>
          <a:custGeom>
            <a:avLst/>
            <a:gdLst>
              <a:gd name="connsiteX0" fmla="*/ 210809 w 210830"/>
              <a:gd name="connsiteY0" fmla="*/ 4684 h 817195"/>
              <a:gd name="connsiteX1" fmla="*/ 24543 w 210830"/>
              <a:gd name="connsiteY1" fmla="*/ 436484 h 817195"/>
              <a:gd name="connsiteX2" fmla="*/ 20309 w 210830"/>
              <a:gd name="connsiteY2" fmla="*/ 809017 h 817195"/>
              <a:gd name="connsiteX3" fmla="*/ 28776 w 210830"/>
              <a:gd name="connsiteY3" fmla="*/ 656617 h 817195"/>
              <a:gd name="connsiteX4" fmla="*/ 11843 w 210830"/>
              <a:gd name="connsiteY4" fmla="*/ 233284 h 817195"/>
              <a:gd name="connsiteX5" fmla="*/ 210809 w 210830"/>
              <a:gd name="connsiteY5" fmla="*/ 4684 h 8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30" h="817195">
                <a:moveTo>
                  <a:pt x="210809" y="4684"/>
                </a:moveTo>
                <a:cubicBezTo>
                  <a:pt x="212926" y="38551"/>
                  <a:pt x="56293" y="302429"/>
                  <a:pt x="24543" y="436484"/>
                </a:cubicBezTo>
                <a:cubicBezTo>
                  <a:pt x="-7207" y="570540"/>
                  <a:pt x="19604" y="772328"/>
                  <a:pt x="20309" y="809017"/>
                </a:cubicBezTo>
                <a:cubicBezTo>
                  <a:pt x="21014" y="845706"/>
                  <a:pt x="30187" y="752572"/>
                  <a:pt x="28776" y="656617"/>
                </a:cubicBezTo>
                <a:cubicBezTo>
                  <a:pt x="27365" y="560662"/>
                  <a:pt x="-22024" y="338412"/>
                  <a:pt x="11843" y="233284"/>
                </a:cubicBezTo>
                <a:cubicBezTo>
                  <a:pt x="45710" y="128156"/>
                  <a:pt x="208692" y="-29183"/>
                  <a:pt x="210809" y="4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1" name="フリーフォーム: 図形 4200">
            <a:extLst>
              <a:ext uri="{FF2B5EF4-FFF2-40B4-BE49-F238E27FC236}">
                <a16:creationId xmlns:a16="http://schemas.microsoft.com/office/drawing/2014/main" id="{27B96CD6-0BAC-4D8F-8AEA-576EF78930D4}"/>
              </a:ext>
            </a:extLst>
          </p:cNvPr>
          <p:cNvSpPr/>
          <p:nvPr/>
        </p:nvSpPr>
        <p:spPr>
          <a:xfrm>
            <a:off x="3550340" y="6321515"/>
            <a:ext cx="387122" cy="383941"/>
          </a:xfrm>
          <a:custGeom>
            <a:avLst/>
            <a:gdLst>
              <a:gd name="connsiteX0" fmla="*/ 369727 w 387122"/>
              <a:gd name="connsiteY0" fmla="*/ 49652 h 383941"/>
              <a:gd name="connsiteX1" fmla="*/ 1427 w 387122"/>
              <a:gd name="connsiteY1" fmla="*/ 379852 h 383941"/>
              <a:gd name="connsiteX2" fmla="*/ 246960 w 387122"/>
              <a:gd name="connsiteY2" fmla="*/ 227452 h 383941"/>
              <a:gd name="connsiteX3" fmla="*/ 365493 w 387122"/>
              <a:gd name="connsiteY3" fmla="*/ 125852 h 383941"/>
              <a:gd name="connsiteX4" fmla="*/ 331627 w 387122"/>
              <a:gd name="connsiteY4" fmla="*/ 7318 h 383941"/>
              <a:gd name="connsiteX5" fmla="*/ 369727 w 387122"/>
              <a:gd name="connsiteY5" fmla="*/ 49652 h 38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122" h="383941">
                <a:moveTo>
                  <a:pt x="369727" y="49652"/>
                </a:moveTo>
                <a:cubicBezTo>
                  <a:pt x="314694" y="111741"/>
                  <a:pt x="21888" y="350219"/>
                  <a:pt x="1427" y="379852"/>
                </a:cubicBezTo>
                <a:cubicBezTo>
                  <a:pt x="-19034" y="409485"/>
                  <a:pt x="186282" y="269785"/>
                  <a:pt x="246960" y="227452"/>
                </a:cubicBezTo>
                <a:cubicBezTo>
                  <a:pt x="307638" y="185119"/>
                  <a:pt x="351382" y="162541"/>
                  <a:pt x="365493" y="125852"/>
                </a:cubicBezTo>
                <a:cubicBezTo>
                  <a:pt x="379604" y="89163"/>
                  <a:pt x="331627" y="17196"/>
                  <a:pt x="331627" y="7318"/>
                </a:cubicBezTo>
                <a:cubicBezTo>
                  <a:pt x="331627" y="-2560"/>
                  <a:pt x="424760" y="-12437"/>
                  <a:pt x="369727" y="49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2" name="フリーフォーム: 図形 4201">
            <a:extLst>
              <a:ext uri="{FF2B5EF4-FFF2-40B4-BE49-F238E27FC236}">
                <a16:creationId xmlns:a16="http://schemas.microsoft.com/office/drawing/2014/main" id="{521FBAA9-7CD1-4FAF-A169-50E6D891D8DF}"/>
              </a:ext>
            </a:extLst>
          </p:cNvPr>
          <p:cNvSpPr/>
          <p:nvPr/>
        </p:nvSpPr>
        <p:spPr>
          <a:xfrm>
            <a:off x="4309272" y="6401542"/>
            <a:ext cx="131591" cy="588601"/>
          </a:xfrm>
          <a:custGeom>
            <a:avLst/>
            <a:gdLst>
              <a:gd name="connsiteX0" fmla="*/ 12961 w 131591"/>
              <a:gd name="connsiteY0" fmla="*/ 20425 h 588601"/>
              <a:gd name="connsiteX1" fmla="*/ 21428 w 131591"/>
              <a:gd name="connsiteY1" fmla="*/ 71225 h 588601"/>
              <a:gd name="connsiteX2" fmla="*/ 131495 w 131591"/>
              <a:gd name="connsiteY2" fmla="*/ 392958 h 588601"/>
              <a:gd name="connsiteX3" fmla="*/ 261 w 131591"/>
              <a:gd name="connsiteY3" fmla="*/ 587691 h 588601"/>
              <a:gd name="connsiteX4" fmla="*/ 97628 w 131591"/>
              <a:gd name="connsiteY4" fmla="*/ 460691 h 588601"/>
              <a:gd name="connsiteX5" fmla="*/ 93395 w 131591"/>
              <a:gd name="connsiteY5" fmla="*/ 337925 h 588601"/>
              <a:gd name="connsiteX6" fmla="*/ 12961 w 131591"/>
              <a:gd name="connsiteY6" fmla="*/ 20425 h 58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591" h="588601">
                <a:moveTo>
                  <a:pt x="12961" y="20425"/>
                </a:moveTo>
                <a:cubicBezTo>
                  <a:pt x="966" y="-24025"/>
                  <a:pt x="1672" y="9136"/>
                  <a:pt x="21428" y="71225"/>
                </a:cubicBezTo>
                <a:cubicBezTo>
                  <a:pt x="41184" y="133314"/>
                  <a:pt x="135023" y="306880"/>
                  <a:pt x="131495" y="392958"/>
                </a:cubicBezTo>
                <a:cubicBezTo>
                  <a:pt x="127967" y="479036"/>
                  <a:pt x="5905" y="576402"/>
                  <a:pt x="261" y="587691"/>
                </a:cubicBezTo>
                <a:cubicBezTo>
                  <a:pt x="-5383" y="598980"/>
                  <a:pt x="82106" y="502319"/>
                  <a:pt x="97628" y="460691"/>
                </a:cubicBezTo>
                <a:cubicBezTo>
                  <a:pt x="113150" y="419063"/>
                  <a:pt x="111034" y="410597"/>
                  <a:pt x="93395" y="337925"/>
                </a:cubicBezTo>
                <a:cubicBezTo>
                  <a:pt x="75756" y="265253"/>
                  <a:pt x="24956" y="64875"/>
                  <a:pt x="12961" y="20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3" name="フリーフォーム: 図形 4202">
            <a:extLst>
              <a:ext uri="{FF2B5EF4-FFF2-40B4-BE49-F238E27FC236}">
                <a16:creationId xmlns:a16="http://schemas.microsoft.com/office/drawing/2014/main" id="{C8CBB84B-4743-4C28-ADBC-56A71F84DC0C}"/>
              </a:ext>
            </a:extLst>
          </p:cNvPr>
          <p:cNvSpPr/>
          <p:nvPr/>
        </p:nvSpPr>
        <p:spPr>
          <a:xfrm>
            <a:off x="4038089" y="6476838"/>
            <a:ext cx="178484" cy="559962"/>
          </a:xfrm>
          <a:custGeom>
            <a:avLst/>
            <a:gdLst>
              <a:gd name="connsiteX0" fmla="*/ 123278 w 178484"/>
              <a:gd name="connsiteY0" fmla="*/ 162 h 559962"/>
              <a:gd name="connsiteX1" fmla="*/ 89411 w 178484"/>
              <a:gd name="connsiteY1" fmla="*/ 169495 h 559962"/>
              <a:gd name="connsiteX2" fmla="*/ 169844 w 178484"/>
              <a:gd name="connsiteY2" fmla="*/ 550495 h 559962"/>
              <a:gd name="connsiteX3" fmla="*/ 157144 w 178484"/>
              <a:gd name="connsiteY3" fmla="*/ 419262 h 559962"/>
              <a:gd name="connsiteX4" fmla="*/ 511 w 178484"/>
              <a:gd name="connsiteY4" fmla="*/ 144095 h 559962"/>
              <a:gd name="connsiteX5" fmla="*/ 123278 w 178484"/>
              <a:gd name="connsiteY5" fmla="*/ 162 h 55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84" h="559962">
                <a:moveTo>
                  <a:pt x="123278" y="162"/>
                </a:moveTo>
                <a:cubicBezTo>
                  <a:pt x="138095" y="4395"/>
                  <a:pt x="81650" y="77773"/>
                  <a:pt x="89411" y="169495"/>
                </a:cubicBezTo>
                <a:cubicBezTo>
                  <a:pt x="97172" y="261217"/>
                  <a:pt x="158555" y="508867"/>
                  <a:pt x="169844" y="550495"/>
                </a:cubicBezTo>
                <a:cubicBezTo>
                  <a:pt x="181133" y="592123"/>
                  <a:pt x="185366" y="486995"/>
                  <a:pt x="157144" y="419262"/>
                </a:cubicBezTo>
                <a:cubicBezTo>
                  <a:pt x="128922" y="351529"/>
                  <a:pt x="9683" y="213240"/>
                  <a:pt x="511" y="144095"/>
                </a:cubicBezTo>
                <a:cubicBezTo>
                  <a:pt x="-8661" y="74951"/>
                  <a:pt x="108461" y="-4071"/>
                  <a:pt x="12327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4" name="フリーフォーム: 図形 4203">
            <a:extLst>
              <a:ext uri="{FF2B5EF4-FFF2-40B4-BE49-F238E27FC236}">
                <a16:creationId xmlns:a16="http://schemas.microsoft.com/office/drawing/2014/main" id="{139857BC-98B0-4BFC-81D9-474710B46ECB}"/>
              </a:ext>
            </a:extLst>
          </p:cNvPr>
          <p:cNvSpPr/>
          <p:nvPr/>
        </p:nvSpPr>
        <p:spPr>
          <a:xfrm>
            <a:off x="3497461" y="6179905"/>
            <a:ext cx="246695" cy="640516"/>
          </a:xfrm>
          <a:custGeom>
            <a:avLst/>
            <a:gdLst>
              <a:gd name="connsiteX0" fmla="*/ 244806 w 246695"/>
              <a:gd name="connsiteY0" fmla="*/ 762 h 640516"/>
              <a:gd name="connsiteX1" fmla="*/ 117806 w 246695"/>
              <a:gd name="connsiteY1" fmla="*/ 178562 h 640516"/>
              <a:gd name="connsiteX2" fmla="*/ 41606 w 246695"/>
              <a:gd name="connsiteY2" fmla="*/ 343662 h 640516"/>
              <a:gd name="connsiteX3" fmla="*/ 41606 w 246695"/>
              <a:gd name="connsiteY3" fmla="*/ 639995 h 640516"/>
              <a:gd name="connsiteX4" fmla="*/ 33139 w 246695"/>
              <a:gd name="connsiteY4" fmla="*/ 411395 h 640516"/>
              <a:gd name="connsiteX5" fmla="*/ 11972 w 246695"/>
              <a:gd name="connsiteY5" fmla="*/ 250528 h 640516"/>
              <a:gd name="connsiteX6" fmla="*/ 244806 w 246695"/>
              <a:gd name="connsiteY6" fmla="*/ 762 h 64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695" h="640516">
                <a:moveTo>
                  <a:pt x="244806" y="762"/>
                </a:moveTo>
                <a:cubicBezTo>
                  <a:pt x="262445" y="-11232"/>
                  <a:pt x="151673" y="121412"/>
                  <a:pt x="117806" y="178562"/>
                </a:cubicBezTo>
                <a:cubicBezTo>
                  <a:pt x="83939" y="235712"/>
                  <a:pt x="54306" y="266757"/>
                  <a:pt x="41606" y="343662"/>
                </a:cubicBezTo>
                <a:cubicBezTo>
                  <a:pt x="28906" y="420568"/>
                  <a:pt x="43017" y="628706"/>
                  <a:pt x="41606" y="639995"/>
                </a:cubicBezTo>
                <a:cubicBezTo>
                  <a:pt x="40195" y="651284"/>
                  <a:pt x="38078" y="476306"/>
                  <a:pt x="33139" y="411395"/>
                </a:cubicBezTo>
                <a:cubicBezTo>
                  <a:pt x="28200" y="346484"/>
                  <a:pt x="-22600" y="317556"/>
                  <a:pt x="11972" y="250528"/>
                </a:cubicBezTo>
                <a:cubicBezTo>
                  <a:pt x="46544" y="183500"/>
                  <a:pt x="227167" y="12756"/>
                  <a:pt x="244806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5" name="フリーフォーム: 図形 4204">
            <a:extLst>
              <a:ext uri="{FF2B5EF4-FFF2-40B4-BE49-F238E27FC236}">
                <a16:creationId xmlns:a16="http://schemas.microsoft.com/office/drawing/2014/main" id="{BC6F026B-8725-42A7-B6F0-8AD91DEC93C5}"/>
              </a:ext>
            </a:extLst>
          </p:cNvPr>
          <p:cNvSpPr/>
          <p:nvPr/>
        </p:nvSpPr>
        <p:spPr>
          <a:xfrm>
            <a:off x="3136277" y="5503132"/>
            <a:ext cx="374470" cy="127536"/>
          </a:xfrm>
          <a:custGeom>
            <a:avLst/>
            <a:gdLst>
              <a:gd name="connsiteX0" fmla="*/ 373156 w 374470"/>
              <a:gd name="connsiteY0" fmla="*/ 201 h 127536"/>
              <a:gd name="connsiteX1" fmla="*/ 229223 w 374470"/>
              <a:gd name="connsiteY1" fmla="*/ 80635 h 127536"/>
              <a:gd name="connsiteX2" fmla="*/ 623 w 374470"/>
              <a:gd name="connsiteY2" fmla="*/ 127201 h 127536"/>
              <a:gd name="connsiteX3" fmla="*/ 165723 w 374470"/>
              <a:gd name="connsiteY3" fmla="*/ 101801 h 127536"/>
              <a:gd name="connsiteX4" fmla="*/ 292723 w 374470"/>
              <a:gd name="connsiteY4" fmla="*/ 106035 h 127536"/>
              <a:gd name="connsiteX5" fmla="*/ 373156 w 374470"/>
              <a:gd name="connsiteY5" fmla="*/ 201 h 1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470" h="127536">
                <a:moveTo>
                  <a:pt x="373156" y="201"/>
                </a:moveTo>
                <a:cubicBezTo>
                  <a:pt x="362573" y="-4032"/>
                  <a:pt x="291312" y="59468"/>
                  <a:pt x="229223" y="80635"/>
                </a:cubicBezTo>
                <a:cubicBezTo>
                  <a:pt x="167134" y="101802"/>
                  <a:pt x="11206" y="123673"/>
                  <a:pt x="623" y="127201"/>
                </a:cubicBezTo>
                <a:cubicBezTo>
                  <a:pt x="-9960" y="130729"/>
                  <a:pt x="117040" y="105329"/>
                  <a:pt x="165723" y="101801"/>
                </a:cubicBezTo>
                <a:cubicBezTo>
                  <a:pt x="214406" y="98273"/>
                  <a:pt x="257445" y="116618"/>
                  <a:pt x="292723" y="106035"/>
                </a:cubicBezTo>
                <a:cubicBezTo>
                  <a:pt x="328001" y="95452"/>
                  <a:pt x="383739" y="4434"/>
                  <a:pt x="373156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6" name="フリーフォーム: 図形 4205">
            <a:extLst>
              <a:ext uri="{FF2B5EF4-FFF2-40B4-BE49-F238E27FC236}">
                <a16:creationId xmlns:a16="http://schemas.microsoft.com/office/drawing/2014/main" id="{9DEFDAD8-9992-449D-B9FA-E291D2B4F0DD}"/>
              </a:ext>
            </a:extLst>
          </p:cNvPr>
          <p:cNvSpPr/>
          <p:nvPr/>
        </p:nvSpPr>
        <p:spPr>
          <a:xfrm>
            <a:off x="3850932" y="3262213"/>
            <a:ext cx="124251" cy="220484"/>
          </a:xfrm>
          <a:custGeom>
            <a:avLst/>
            <a:gdLst>
              <a:gd name="connsiteX0" fmla="*/ 124168 w 124251"/>
              <a:gd name="connsiteY0" fmla="*/ 100 h 220484"/>
              <a:gd name="connsiteX1" fmla="*/ 35268 w 124251"/>
              <a:gd name="connsiteY1" fmla="*/ 74712 h 220484"/>
              <a:gd name="connsiteX2" fmla="*/ 343 w 124251"/>
              <a:gd name="connsiteY2" fmla="*/ 219175 h 220484"/>
              <a:gd name="connsiteX3" fmla="*/ 19393 w 124251"/>
              <a:gd name="connsiteY3" fmla="*/ 142975 h 220484"/>
              <a:gd name="connsiteX4" fmla="*/ 51143 w 124251"/>
              <a:gd name="connsiteY4" fmla="*/ 89000 h 220484"/>
              <a:gd name="connsiteX5" fmla="*/ 124168 w 124251"/>
              <a:gd name="connsiteY5" fmla="*/ 100 h 22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51" h="220484">
                <a:moveTo>
                  <a:pt x="124168" y="100"/>
                </a:moveTo>
                <a:cubicBezTo>
                  <a:pt x="121522" y="-2281"/>
                  <a:pt x="55905" y="38200"/>
                  <a:pt x="35268" y="74712"/>
                </a:cubicBezTo>
                <a:cubicBezTo>
                  <a:pt x="14630" y="111225"/>
                  <a:pt x="2989" y="207798"/>
                  <a:pt x="343" y="219175"/>
                </a:cubicBezTo>
                <a:cubicBezTo>
                  <a:pt x="-2303" y="230552"/>
                  <a:pt x="10926" y="164671"/>
                  <a:pt x="19393" y="142975"/>
                </a:cubicBezTo>
                <a:cubicBezTo>
                  <a:pt x="27860" y="121279"/>
                  <a:pt x="36591" y="109902"/>
                  <a:pt x="51143" y="89000"/>
                </a:cubicBezTo>
                <a:cubicBezTo>
                  <a:pt x="65695" y="68098"/>
                  <a:pt x="126814" y="2481"/>
                  <a:pt x="12416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7" name="フリーフォーム: 図形 4206">
            <a:extLst>
              <a:ext uri="{FF2B5EF4-FFF2-40B4-BE49-F238E27FC236}">
                <a16:creationId xmlns:a16="http://schemas.microsoft.com/office/drawing/2014/main" id="{51D394AC-C0D0-4BF2-A4FC-ADC959ED374F}"/>
              </a:ext>
            </a:extLst>
          </p:cNvPr>
          <p:cNvSpPr/>
          <p:nvPr/>
        </p:nvSpPr>
        <p:spPr>
          <a:xfrm>
            <a:off x="3174778" y="3212960"/>
            <a:ext cx="194184" cy="219238"/>
          </a:xfrm>
          <a:custGeom>
            <a:avLst/>
            <a:gdLst>
              <a:gd name="connsiteX0" fmla="*/ 163735 w 194184"/>
              <a:gd name="connsiteY0" fmla="*/ 22365 h 219238"/>
              <a:gd name="connsiteX1" fmla="*/ 117697 w 194184"/>
              <a:gd name="connsiteY1" fmla="*/ 128728 h 219238"/>
              <a:gd name="connsiteX2" fmla="*/ 193897 w 194184"/>
              <a:gd name="connsiteY2" fmla="*/ 179528 h 219238"/>
              <a:gd name="connsiteX3" fmla="*/ 84360 w 194184"/>
              <a:gd name="connsiteY3" fmla="*/ 189053 h 219238"/>
              <a:gd name="connsiteX4" fmla="*/ 222 w 194184"/>
              <a:gd name="connsiteY4" fmla="*/ 209690 h 219238"/>
              <a:gd name="connsiteX5" fmla="*/ 62135 w 194184"/>
              <a:gd name="connsiteY5" fmla="*/ 17603 h 219238"/>
              <a:gd name="connsiteX6" fmla="*/ 163735 w 194184"/>
              <a:gd name="connsiteY6" fmla="*/ 22365 h 21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84" h="219238">
                <a:moveTo>
                  <a:pt x="163735" y="22365"/>
                </a:moveTo>
                <a:cubicBezTo>
                  <a:pt x="172995" y="40886"/>
                  <a:pt x="112670" y="102534"/>
                  <a:pt x="117697" y="128728"/>
                </a:cubicBezTo>
                <a:cubicBezTo>
                  <a:pt x="122724" y="154922"/>
                  <a:pt x="199453" y="169474"/>
                  <a:pt x="193897" y="179528"/>
                </a:cubicBezTo>
                <a:cubicBezTo>
                  <a:pt x="188341" y="189582"/>
                  <a:pt x="116639" y="184026"/>
                  <a:pt x="84360" y="189053"/>
                </a:cubicBezTo>
                <a:cubicBezTo>
                  <a:pt x="52081" y="194080"/>
                  <a:pt x="3926" y="238265"/>
                  <a:pt x="222" y="209690"/>
                </a:cubicBezTo>
                <a:cubicBezTo>
                  <a:pt x="-3482" y="181115"/>
                  <a:pt x="39910" y="49882"/>
                  <a:pt x="62135" y="17603"/>
                </a:cubicBezTo>
                <a:cubicBezTo>
                  <a:pt x="84360" y="-14676"/>
                  <a:pt x="154475" y="3844"/>
                  <a:pt x="163735" y="22365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8" name="フリーフォーム: 図形 4207">
            <a:extLst>
              <a:ext uri="{FF2B5EF4-FFF2-40B4-BE49-F238E27FC236}">
                <a16:creationId xmlns:a16="http://schemas.microsoft.com/office/drawing/2014/main" id="{41FF74F7-8FAF-43ED-9445-A09DFB74D6D6}"/>
              </a:ext>
            </a:extLst>
          </p:cNvPr>
          <p:cNvSpPr/>
          <p:nvPr/>
        </p:nvSpPr>
        <p:spPr>
          <a:xfrm>
            <a:off x="3707334" y="2844219"/>
            <a:ext cx="92734" cy="233173"/>
          </a:xfrm>
          <a:custGeom>
            <a:avLst/>
            <a:gdLst>
              <a:gd name="connsiteX0" fmla="*/ 1066 w 92734"/>
              <a:gd name="connsiteY0" fmla="*/ 581 h 233173"/>
              <a:gd name="connsiteX1" fmla="*/ 89966 w 92734"/>
              <a:gd name="connsiteY1" fmla="*/ 219656 h 233173"/>
              <a:gd name="connsiteX2" fmla="*/ 67741 w 92734"/>
              <a:gd name="connsiteY2" fmla="*/ 203781 h 233173"/>
              <a:gd name="connsiteX3" fmla="*/ 42341 w 92734"/>
              <a:gd name="connsiteY3" fmla="*/ 156156 h 233173"/>
              <a:gd name="connsiteX4" fmla="*/ 1066 w 92734"/>
              <a:gd name="connsiteY4" fmla="*/ 581 h 2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4" h="233173">
                <a:moveTo>
                  <a:pt x="1066" y="581"/>
                </a:moveTo>
                <a:cubicBezTo>
                  <a:pt x="9003" y="11164"/>
                  <a:pt x="89966" y="219656"/>
                  <a:pt x="89966" y="219656"/>
                </a:cubicBezTo>
                <a:cubicBezTo>
                  <a:pt x="101079" y="253523"/>
                  <a:pt x="75678" y="214364"/>
                  <a:pt x="67741" y="203781"/>
                </a:cubicBezTo>
                <a:cubicBezTo>
                  <a:pt x="59804" y="193198"/>
                  <a:pt x="52924" y="185260"/>
                  <a:pt x="42341" y="156156"/>
                </a:cubicBezTo>
                <a:cubicBezTo>
                  <a:pt x="31758" y="127052"/>
                  <a:pt x="-6871" y="-10002"/>
                  <a:pt x="1066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9" name="フリーフォーム: 図形 4208">
            <a:extLst>
              <a:ext uri="{FF2B5EF4-FFF2-40B4-BE49-F238E27FC236}">
                <a16:creationId xmlns:a16="http://schemas.microsoft.com/office/drawing/2014/main" id="{427867D8-7ED5-4822-AAD1-27DEC993BC52}"/>
              </a:ext>
            </a:extLst>
          </p:cNvPr>
          <p:cNvSpPr/>
          <p:nvPr/>
        </p:nvSpPr>
        <p:spPr>
          <a:xfrm>
            <a:off x="5587972" y="2314891"/>
            <a:ext cx="1065330" cy="1334612"/>
          </a:xfrm>
          <a:custGeom>
            <a:avLst/>
            <a:gdLst>
              <a:gd name="connsiteX0" fmla="*/ 28 w 1065330"/>
              <a:gd name="connsiteY0" fmla="*/ 742 h 1334612"/>
              <a:gd name="connsiteX1" fmla="*/ 419128 w 1065330"/>
              <a:gd name="connsiteY1" fmla="*/ 233576 h 1334612"/>
              <a:gd name="connsiteX2" fmla="*/ 567295 w 1065330"/>
              <a:gd name="connsiteY2" fmla="*/ 838942 h 1334612"/>
              <a:gd name="connsiteX3" fmla="*/ 1028728 w 1065330"/>
              <a:gd name="connsiteY3" fmla="*/ 1304609 h 1334612"/>
              <a:gd name="connsiteX4" fmla="*/ 999095 w 1065330"/>
              <a:gd name="connsiteY4" fmla="*/ 1266509 h 1334612"/>
              <a:gd name="connsiteX5" fmla="*/ 702761 w 1065330"/>
              <a:gd name="connsiteY5" fmla="*/ 1088709 h 1334612"/>
              <a:gd name="connsiteX6" fmla="*/ 533428 w 1065330"/>
              <a:gd name="connsiteY6" fmla="*/ 817776 h 1334612"/>
              <a:gd name="connsiteX7" fmla="*/ 440295 w 1065330"/>
              <a:gd name="connsiteY7" fmla="*/ 297076 h 1334612"/>
              <a:gd name="connsiteX8" fmla="*/ 28 w 1065330"/>
              <a:gd name="connsiteY8" fmla="*/ 742 h 133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330" h="1334612">
                <a:moveTo>
                  <a:pt x="28" y="742"/>
                </a:moveTo>
                <a:cubicBezTo>
                  <a:pt x="-3500" y="-9841"/>
                  <a:pt x="324584" y="93876"/>
                  <a:pt x="419128" y="233576"/>
                </a:cubicBezTo>
                <a:cubicBezTo>
                  <a:pt x="513673" y="373276"/>
                  <a:pt x="465695" y="660437"/>
                  <a:pt x="567295" y="838942"/>
                </a:cubicBezTo>
                <a:cubicBezTo>
                  <a:pt x="668895" y="1017448"/>
                  <a:pt x="956761" y="1233348"/>
                  <a:pt x="1028728" y="1304609"/>
                </a:cubicBezTo>
                <a:cubicBezTo>
                  <a:pt x="1100695" y="1375870"/>
                  <a:pt x="1053423" y="1302492"/>
                  <a:pt x="999095" y="1266509"/>
                </a:cubicBezTo>
                <a:cubicBezTo>
                  <a:pt x="944767" y="1230526"/>
                  <a:pt x="780372" y="1163498"/>
                  <a:pt x="702761" y="1088709"/>
                </a:cubicBezTo>
                <a:cubicBezTo>
                  <a:pt x="625150" y="1013920"/>
                  <a:pt x="577172" y="949715"/>
                  <a:pt x="533428" y="817776"/>
                </a:cubicBezTo>
                <a:cubicBezTo>
                  <a:pt x="489684" y="685837"/>
                  <a:pt x="526373" y="433248"/>
                  <a:pt x="440295" y="297076"/>
                </a:cubicBezTo>
                <a:cubicBezTo>
                  <a:pt x="354217" y="160904"/>
                  <a:pt x="3556" y="11325"/>
                  <a:pt x="28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0" name="フリーフォーム: 図形 4209">
            <a:extLst>
              <a:ext uri="{FF2B5EF4-FFF2-40B4-BE49-F238E27FC236}">
                <a16:creationId xmlns:a16="http://schemas.microsoft.com/office/drawing/2014/main" id="{201D9A55-02A4-456B-8AF3-F41288642AD8}"/>
              </a:ext>
            </a:extLst>
          </p:cNvPr>
          <p:cNvSpPr/>
          <p:nvPr/>
        </p:nvSpPr>
        <p:spPr>
          <a:xfrm>
            <a:off x="6222802" y="3471199"/>
            <a:ext cx="788480" cy="1320433"/>
          </a:xfrm>
          <a:custGeom>
            <a:avLst/>
            <a:gdLst>
              <a:gd name="connsiteX0" fmla="*/ 198 w 788480"/>
              <a:gd name="connsiteY0" fmla="*/ 134 h 1320433"/>
              <a:gd name="connsiteX1" fmla="*/ 360031 w 788480"/>
              <a:gd name="connsiteY1" fmla="*/ 351501 h 1320433"/>
              <a:gd name="connsiteX2" fmla="*/ 677531 w 788480"/>
              <a:gd name="connsiteY2" fmla="*/ 516601 h 1320433"/>
              <a:gd name="connsiteX3" fmla="*/ 779131 w 788480"/>
              <a:gd name="connsiteY3" fmla="*/ 1278601 h 1320433"/>
              <a:gd name="connsiteX4" fmla="*/ 779131 w 788480"/>
              <a:gd name="connsiteY4" fmla="*/ 1189701 h 1320433"/>
              <a:gd name="connsiteX5" fmla="*/ 736798 w 788480"/>
              <a:gd name="connsiteY5" fmla="*/ 927234 h 1320433"/>
              <a:gd name="connsiteX6" fmla="*/ 614031 w 788480"/>
              <a:gd name="connsiteY6" fmla="*/ 503901 h 1320433"/>
              <a:gd name="connsiteX7" fmla="*/ 313465 w 788480"/>
              <a:gd name="connsiteY7" fmla="*/ 393834 h 1320433"/>
              <a:gd name="connsiteX8" fmla="*/ 198 w 788480"/>
              <a:gd name="connsiteY8" fmla="*/ 134 h 132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480" h="1320433">
                <a:moveTo>
                  <a:pt x="198" y="134"/>
                </a:moveTo>
                <a:cubicBezTo>
                  <a:pt x="7959" y="-6922"/>
                  <a:pt x="247142" y="265423"/>
                  <a:pt x="360031" y="351501"/>
                </a:cubicBezTo>
                <a:cubicBezTo>
                  <a:pt x="472920" y="437579"/>
                  <a:pt x="607681" y="362084"/>
                  <a:pt x="677531" y="516601"/>
                </a:cubicBezTo>
                <a:cubicBezTo>
                  <a:pt x="747381" y="671118"/>
                  <a:pt x="762198" y="1166418"/>
                  <a:pt x="779131" y="1278601"/>
                </a:cubicBezTo>
                <a:cubicBezTo>
                  <a:pt x="796064" y="1390784"/>
                  <a:pt x="786187" y="1248262"/>
                  <a:pt x="779131" y="1189701"/>
                </a:cubicBezTo>
                <a:cubicBezTo>
                  <a:pt x="772075" y="1131140"/>
                  <a:pt x="764315" y="1041534"/>
                  <a:pt x="736798" y="927234"/>
                </a:cubicBezTo>
                <a:cubicBezTo>
                  <a:pt x="709281" y="812934"/>
                  <a:pt x="684586" y="592801"/>
                  <a:pt x="614031" y="503901"/>
                </a:cubicBezTo>
                <a:cubicBezTo>
                  <a:pt x="543476" y="415001"/>
                  <a:pt x="412948" y="477090"/>
                  <a:pt x="313465" y="393834"/>
                </a:cubicBezTo>
                <a:cubicBezTo>
                  <a:pt x="213982" y="310579"/>
                  <a:pt x="-7563" y="7190"/>
                  <a:pt x="198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1" name="フリーフォーム: 図形 4210">
            <a:extLst>
              <a:ext uri="{FF2B5EF4-FFF2-40B4-BE49-F238E27FC236}">
                <a16:creationId xmlns:a16="http://schemas.microsoft.com/office/drawing/2014/main" id="{A81285F3-4097-4768-8B6D-FB3A0FDB926D}"/>
              </a:ext>
            </a:extLst>
          </p:cNvPr>
          <p:cNvSpPr/>
          <p:nvPr/>
        </p:nvSpPr>
        <p:spPr>
          <a:xfrm>
            <a:off x="5992072" y="3102471"/>
            <a:ext cx="298730" cy="1391669"/>
          </a:xfrm>
          <a:custGeom>
            <a:avLst/>
            <a:gdLst>
              <a:gd name="connsiteX0" fmla="*/ 78528 w 298730"/>
              <a:gd name="connsiteY0" fmla="*/ 562 h 1391669"/>
              <a:gd name="connsiteX1" fmla="*/ 226695 w 298730"/>
              <a:gd name="connsiteY1" fmla="*/ 495862 h 1391669"/>
              <a:gd name="connsiteX2" fmla="*/ 2328 w 298730"/>
              <a:gd name="connsiteY2" fmla="*/ 1376396 h 1391669"/>
              <a:gd name="connsiteX3" fmla="*/ 120861 w 298730"/>
              <a:gd name="connsiteY3" fmla="*/ 1020796 h 1391669"/>
              <a:gd name="connsiteX4" fmla="*/ 298661 w 298730"/>
              <a:gd name="connsiteY4" fmla="*/ 584762 h 1391669"/>
              <a:gd name="connsiteX5" fmla="*/ 78528 w 298730"/>
              <a:gd name="connsiteY5" fmla="*/ 562 h 139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30" h="1391669">
                <a:moveTo>
                  <a:pt x="78528" y="562"/>
                </a:moveTo>
                <a:cubicBezTo>
                  <a:pt x="66534" y="-14255"/>
                  <a:pt x="239395" y="266556"/>
                  <a:pt x="226695" y="495862"/>
                </a:cubicBezTo>
                <a:cubicBezTo>
                  <a:pt x="213995" y="725168"/>
                  <a:pt x="19967" y="1288907"/>
                  <a:pt x="2328" y="1376396"/>
                </a:cubicBezTo>
                <a:cubicBezTo>
                  <a:pt x="-15311" y="1463885"/>
                  <a:pt x="71472" y="1152735"/>
                  <a:pt x="120861" y="1020796"/>
                </a:cubicBezTo>
                <a:cubicBezTo>
                  <a:pt x="170250" y="888857"/>
                  <a:pt x="302189" y="754801"/>
                  <a:pt x="298661" y="584762"/>
                </a:cubicBezTo>
                <a:cubicBezTo>
                  <a:pt x="295133" y="414723"/>
                  <a:pt x="90522" y="15379"/>
                  <a:pt x="78528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2" name="フリーフォーム: 図形 4211">
            <a:extLst>
              <a:ext uri="{FF2B5EF4-FFF2-40B4-BE49-F238E27FC236}">
                <a16:creationId xmlns:a16="http://schemas.microsoft.com/office/drawing/2014/main" id="{4FA1ADEA-8D57-4AB0-89E9-2585E199E5DF}"/>
              </a:ext>
            </a:extLst>
          </p:cNvPr>
          <p:cNvSpPr/>
          <p:nvPr/>
        </p:nvSpPr>
        <p:spPr>
          <a:xfrm>
            <a:off x="5493374" y="1859522"/>
            <a:ext cx="1079771" cy="1590301"/>
          </a:xfrm>
          <a:custGeom>
            <a:avLst/>
            <a:gdLst>
              <a:gd name="connsiteX0" fmla="*/ 1493 w 1079771"/>
              <a:gd name="connsiteY0" fmla="*/ 3145 h 1590301"/>
              <a:gd name="connsiteX1" fmla="*/ 348626 w 1079771"/>
              <a:gd name="connsiteY1" fmla="*/ 299478 h 1590301"/>
              <a:gd name="connsiteX2" fmla="*/ 501026 w 1079771"/>
              <a:gd name="connsiteY2" fmla="*/ 731278 h 1590301"/>
              <a:gd name="connsiteX3" fmla="*/ 666126 w 1079771"/>
              <a:gd name="connsiteY3" fmla="*/ 1302778 h 1590301"/>
              <a:gd name="connsiteX4" fmla="*/ 1076759 w 1079771"/>
              <a:gd name="connsiteY4" fmla="*/ 1586411 h 1590301"/>
              <a:gd name="connsiteX5" fmla="*/ 839693 w 1079771"/>
              <a:gd name="connsiteY5" fmla="*/ 1429778 h 1590301"/>
              <a:gd name="connsiteX6" fmla="*/ 602626 w 1079771"/>
              <a:gd name="connsiteY6" fmla="*/ 921778 h 1590301"/>
              <a:gd name="connsiteX7" fmla="*/ 496793 w 1079771"/>
              <a:gd name="connsiteY7" fmla="*/ 485745 h 1590301"/>
              <a:gd name="connsiteX8" fmla="*/ 1493 w 1079771"/>
              <a:gd name="connsiteY8" fmla="*/ 3145 h 15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771" h="1590301">
                <a:moveTo>
                  <a:pt x="1493" y="3145"/>
                </a:moveTo>
                <a:cubicBezTo>
                  <a:pt x="-23201" y="-27899"/>
                  <a:pt x="265371" y="178123"/>
                  <a:pt x="348626" y="299478"/>
                </a:cubicBezTo>
                <a:cubicBezTo>
                  <a:pt x="431881" y="420833"/>
                  <a:pt x="448109" y="564061"/>
                  <a:pt x="501026" y="731278"/>
                </a:cubicBezTo>
                <a:cubicBezTo>
                  <a:pt x="553943" y="898495"/>
                  <a:pt x="570171" y="1160256"/>
                  <a:pt x="666126" y="1302778"/>
                </a:cubicBezTo>
                <a:cubicBezTo>
                  <a:pt x="762081" y="1445300"/>
                  <a:pt x="1047831" y="1565244"/>
                  <a:pt x="1076759" y="1586411"/>
                </a:cubicBezTo>
                <a:cubicBezTo>
                  <a:pt x="1105687" y="1607578"/>
                  <a:pt x="918715" y="1540550"/>
                  <a:pt x="839693" y="1429778"/>
                </a:cubicBezTo>
                <a:cubicBezTo>
                  <a:pt x="760671" y="1319006"/>
                  <a:pt x="659776" y="1079117"/>
                  <a:pt x="602626" y="921778"/>
                </a:cubicBezTo>
                <a:cubicBezTo>
                  <a:pt x="545476" y="764439"/>
                  <a:pt x="591337" y="639556"/>
                  <a:pt x="496793" y="485745"/>
                </a:cubicBezTo>
                <a:cubicBezTo>
                  <a:pt x="402249" y="331934"/>
                  <a:pt x="26187" y="34189"/>
                  <a:pt x="1493" y="3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3" name="フリーフォーム: 図形 4212">
            <a:extLst>
              <a:ext uri="{FF2B5EF4-FFF2-40B4-BE49-F238E27FC236}">
                <a16:creationId xmlns:a16="http://schemas.microsoft.com/office/drawing/2014/main" id="{4E5C0A16-0C23-4792-9E9E-9AA982A572D3}"/>
              </a:ext>
            </a:extLst>
          </p:cNvPr>
          <p:cNvSpPr/>
          <p:nvPr/>
        </p:nvSpPr>
        <p:spPr>
          <a:xfrm>
            <a:off x="4793599" y="1396522"/>
            <a:ext cx="543938" cy="1741175"/>
          </a:xfrm>
          <a:custGeom>
            <a:avLst/>
            <a:gdLst>
              <a:gd name="connsiteX0" fmla="*/ 32401 w 543938"/>
              <a:gd name="connsiteY0" fmla="*/ 478 h 1741175"/>
              <a:gd name="connsiteX1" fmla="*/ 57801 w 543938"/>
              <a:gd name="connsiteY1" fmla="*/ 504245 h 1741175"/>
              <a:gd name="connsiteX2" fmla="*/ 172101 w 543938"/>
              <a:gd name="connsiteY2" fmla="*/ 919111 h 1741175"/>
              <a:gd name="connsiteX3" fmla="*/ 527701 w 543938"/>
              <a:gd name="connsiteY3" fmla="*/ 1702278 h 1741175"/>
              <a:gd name="connsiteX4" fmla="*/ 459968 w 543938"/>
              <a:gd name="connsiteY4" fmla="*/ 1575278 h 1741175"/>
              <a:gd name="connsiteX5" fmla="*/ 248301 w 543938"/>
              <a:gd name="connsiteY5" fmla="*/ 1164645 h 1741175"/>
              <a:gd name="connsiteX6" fmla="*/ 15468 w 543938"/>
              <a:gd name="connsiteY6" fmla="*/ 597378 h 1741175"/>
              <a:gd name="connsiteX7" fmla="*/ 32401 w 543938"/>
              <a:gd name="connsiteY7" fmla="*/ 478 h 17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938" h="1741175">
                <a:moveTo>
                  <a:pt x="32401" y="478"/>
                </a:moveTo>
                <a:cubicBezTo>
                  <a:pt x="39456" y="-15044"/>
                  <a:pt x="34518" y="351140"/>
                  <a:pt x="57801" y="504245"/>
                </a:cubicBezTo>
                <a:cubicBezTo>
                  <a:pt x="81084" y="657350"/>
                  <a:pt x="93784" y="719439"/>
                  <a:pt x="172101" y="919111"/>
                </a:cubicBezTo>
                <a:cubicBezTo>
                  <a:pt x="250418" y="1118783"/>
                  <a:pt x="479723" y="1592917"/>
                  <a:pt x="527701" y="1702278"/>
                </a:cubicBezTo>
                <a:cubicBezTo>
                  <a:pt x="575679" y="1811639"/>
                  <a:pt x="506535" y="1664884"/>
                  <a:pt x="459968" y="1575278"/>
                </a:cubicBezTo>
                <a:cubicBezTo>
                  <a:pt x="413401" y="1485673"/>
                  <a:pt x="322384" y="1327628"/>
                  <a:pt x="248301" y="1164645"/>
                </a:cubicBezTo>
                <a:cubicBezTo>
                  <a:pt x="174218" y="1001662"/>
                  <a:pt x="55685" y="787878"/>
                  <a:pt x="15468" y="597378"/>
                </a:cubicBezTo>
                <a:cubicBezTo>
                  <a:pt x="-24749" y="406878"/>
                  <a:pt x="25346" y="16000"/>
                  <a:pt x="32401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4" name="フリーフォーム: 図形 4213">
            <a:extLst>
              <a:ext uri="{FF2B5EF4-FFF2-40B4-BE49-F238E27FC236}">
                <a16:creationId xmlns:a16="http://schemas.microsoft.com/office/drawing/2014/main" id="{5C00F7A9-4E7F-45F6-B519-D58C5A89AB30}"/>
              </a:ext>
            </a:extLst>
          </p:cNvPr>
          <p:cNvSpPr/>
          <p:nvPr/>
        </p:nvSpPr>
        <p:spPr>
          <a:xfrm>
            <a:off x="5077501" y="2310544"/>
            <a:ext cx="280307" cy="1430528"/>
          </a:xfrm>
          <a:custGeom>
            <a:avLst/>
            <a:gdLst>
              <a:gd name="connsiteX0" fmla="*/ 252266 w 280307"/>
              <a:gd name="connsiteY0" fmla="*/ 856 h 1430528"/>
              <a:gd name="connsiteX1" fmla="*/ 74466 w 280307"/>
              <a:gd name="connsiteY1" fmla="*/ 563889 h 1430528"/>
              <a:gd name="connsiteX2" fmla="*/ 273432 w 280307"/>
              <a:gd name="connsiteY2" fmla="*/ 1397856 h 1430528"/>
              <a:gd name="connsiteX3" fmla="*/ 218399 w 280307"/>
              <a:gd name="connsiteY3" fmla="*/ 1224289 h 1430528"/>
              <a:gd name="connsiteX4" fmla="*/ 61766 w 280307"/>
              <a:gd name="connsiteY4" fmla="*/ 872923 h 1430528"/>
              <a:gd name="connsiteX5" fmla="*/ 10966 w 280307"/>
              <a:gd name="connsiteY5" fmla="*/ 686656 h 1430528"/>
              <a:gd name="connsiteX6" fmla="*/ 252266 w 280307"/>
              <a:gd name="connsiteY6" fmla="*/ 856 h 143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07" h="1430528">
                <a:moveTo>
                  <a:pt x="252266" y="856"/>
                </a:moveTo>
                <a:cubicBezTo>
                  <a:pt x="262849" y="-19605"/>
                  <a:pt x="70938" y="331056"/>
                  <a:pt x="74466" y="563889"/>
                </a:cubicBezTo>
                <a:cubicBezTo>
                  <a:pt x="77994" y="796722"/>
                  <a:pt x="249443" y="1287789"/>
                  <a:pt x="273432" y="1397856"/>
                </a:cubicBezTo>
                <a:cubicBezTo>
                  <a:pt x="297421" y="1507923"/>
                  <a:pt x="253677" y="1311778"/>
                  <a:pt x="218399" y="1224289"/>
                </a:cubicBezTo>
                <a:cubicBezTo>
                  <a:pt x="183121" y="1136800"/>
                  <a:pt x="96338" y="962529"/>
                  <a:pt x="61766" y="872923"/>
                </a:cubicBezTo>
                <a:cubicBezTo>
                  <a:pt x="27194" y="783318"/>
                  <a:pt x="-22195" y="830589"/>
                  <a:pt x="10966" y="686656"/>
                </a:cubicBezTo>
                <a:cubicBezTo>
                  <a:pt x="44127" y="542723"/>
                  <a:pt x="241683" y="21317"/>
                  <a:pt x="252266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5" name="フリーフォーム: 図形 4214">
            <a:extLst>
              <a:ext uri="{FF2B5EF4-FFF2-40B4-BE49-F238E27FC236}">
                <a16:creationId xmlns:a16="http://schemas.microsoft.com/office/drawing/2014/main" id="{EF870A93-0388-4F3E-8486-01158DE04924}"/>
              </a:ext>
            </a:extLst>
          </p:cNvPr>
          <p:cNvSpPr/>
          <p:nvPr/>
        </p:nvSpPr>
        <p:spPr>
          <a:xfrm>
            <a:off x="6366910" y="4003652"/>
            <a:ext cx="625151" cy="820259"/>
          </a:xfrm>
          <a:custGeom>
            <a:avLst/>
            <a:gdLst>
              <a:gd name="connsiteX0" fmla="*/ 23 w 625151"/>
              <a:gd name="connsiteY0" fmla="*/ 1081 h 820259"/>
              <a:gd name="connsiteX1" fmla="*/ 491090 w 625151"/>
              <a:gd name="connsiteY1" fmla="*/ 255081 h 820259"/>
              <a:gd name="connsiteX2" fmla="*/ 622323 w 625151"/>
              <a:gd name="connsiteY2" fmla="*/ 813881 h 820259"/>
              <a:gd name="connsiteX3" fmla="*/ 575757 w 625151"/>
              <a:gd name="connsiteY3" fmla="*/ 534481 h 820259"/>
              <a:gd name="connsiteX4" fmla="*/ 512257 w 625151"/>
              <a:gd name="connsiteY4" fmla="*/ 178881 h 820259"/>
              <a:gd name="connsiteX5" fmla="*/ 23 w 625151"/>
              <a:gd name="connsiteY5" fmla="*/ 1081 h 8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51" h="820259">
                <a:moveTo>
                  <a:pt x="23" y="1081"/>
                </a:moveTo>
                <a:cubicBezTo>
                  <a:pt x="-3505" y="13781"/>
                  <a:pt x="387373" y="119614"/>
                  <a:pt x="491090" y="255081"/>
                </a:cubicBezTo>
                <a:cubicBezTo>
                  <a:pt x="594807" y="390548"/>
                  <a:pt x="608212" y="767314"/>
                  <a:pt x="622323" y="813881"/>
                </a:cubicBezTo>
                <a:cubicBezTo>
                  <a:pt x="636434" y="860448"/>
                  <a:pt x="594101" y="640314"/>
                  <a:pt x="575757" y="534481"/>
                </a:cubicBezTo>
                <a:cubicBezTo>
                  <a:pt x="557413" y="428648"/>
                  <a:pt x="603274" y="267781"/>
                  <a:pt x="512257" y="178881"/>
                </a:cubicBezTo>
                <a:cubicBezTo>
                  <a:pt x="421240" y="89981"/>
                  <a:pt x="3551" y="-11619"/>
                  <a:pt x="23" y="1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6" name="フリーフォーム: 図形 4215">
            <a:extLst>
              <a:ext uri="{FF2B5EF4-FFF2-40B4-BE49-F238E27FC236}">
                <a16:creationId xmlns:a16="http://schemas.microsoft.com/office/drawing/2014/main" id="{8533AC98-F0FC-4A0F-8A48-5C40EC032F62}"/>
              </a:ext>
            </a:extLst>
          </p:cNvPr>
          <p:cNvSpPr/>
          <p:nvPr/>
        </p:nvSpPr>
        <p:spPr>
          <a:xfrm>
            <a:off x="3570811" y="1043562"/>
            <a:ext cx="1651456" cy="670462"/>
          </a:xfrm>
          <a:custGeom>
            <a:avLst/>
            <a:gdLst>
              <a:gd name="connsiteX0" fmla="*/ 1645714 w 1651456"/>
              <a:gd name="connsiteY0" fmla="*/ 242313 h 670462"/>
              <a:gd name="connsiteX1" fmla="*/ 782114 w 1651456"/>
              <a:gd name="connsiteY1" fmla="*/ 77213 h 670462"/>
              <a:gd name="connsiteX2" fmla="*/ 23289 w 1651456"/>
              <a:gd name="connsiteY2" fmla="*/ 658238 h 670462"/>
              <a:gd name="connsiteX3" fmla="*/ 236014 w 1651456"/>
              <a:gd name="connsiteY3" fmla="*/ 439163 h 670462"/>
              <a:gd name="connsiteX4" fmla="*/ 658289 w 1651456"/>
              <a:gd name="connsiteY4" fmla="*/ 45463 h 670462"/>
              <a:gd name="connsiteX5" fmla="*/ 1134539 w 1651456"/>
              <a:gd name="connsiteY5" fmla="*/ 29588 h 670462"/>
              <a:gd name="connsiteX6" fmla="*/ 1645714 w 1651456"/>
              <a:gd name="connsiteY6" fmla="*/ 242313 h 6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456" h="670462">
                <a:moveTo>
                  <a:pt x="1645714" y="242313"/>
                </a:moveTo>
                <a:cubicBezTo>
                  <a:pt x="1586976" y="250251"/>
                  <a:pt x="1052518" y="7892"/>
                  <a:pt x="782114" y="77213"/>
                </a:cubicBezTo>
                <a:cubicBezTo>
                  <a:pt x="511710" y="146534"/>
                  <a:pt x="114306" y="597913"/>
                  <a:pt x="23289" y="658238"/>
                </a:cubicBezTo>
                <a:cubicBezTo>
                  <a:pt x="-67728" y="718563"/>
                  <a:pt x="130181" y="541292"/>
                  <a:pt x="236014" y="439163"/>
                </a:cubicBezTo>
                <a:cubicBezTo>
                  <a:pt x="341847" y="337034"/>
                  <a:pt x="508535" y="113725"/>
                  <a:pt x="658289" y="45463"/>
                </a:cubicBezTo>
                <a:cubicBezTo>
                  <a:pt x="808043" y="-22799"/>
                  <a:pt x="972085" y="-2162"/>
                  <a:pt x="1134539" y="29588"/>
                </a:cubicBezTo>
                <a:cubicBezTo>
                  <a:pt x="1296993" y="61338"/>
                  <a:pt x="1704452" y="234375"/>
                  <a:pt x="1645714" y="24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7" name="フリーフォーム: 図形 4216">
            <a:extLst>
              <a:ext uri="{FF2B5EF4-FFF2-40B4-BE49-F238E27FC236}">
                <a16:creationId xmlns:a16="http://schemas.microsoft.com/office/drawing/2014/main" id="{69FEB96A-CA1E-4486-AC42-2043E3EF50CD}"/>
              </a:ext>
            </a:extLst>
          </p:cNvPr>
          <p:cNvSpPr/>
          <p:nvPr/>
        </p:nvSpPr>
        <p:spPr>
          <a:xfrm>
            <a:off x="3291303" y="777651"/>
            <a:ext cx="2097318" cy="1066911"/>
          </a:xfrm>
          <a:custGeom>
            <a:avLst/>
            <a:gdLst>
              <a:gd name="connsiteX0" fmla="*/ 2096672 w 2097318"/>
              <a:gd name="connsiteY0" fmla="*/ 305024 h 1066911"/>
              <a:gd name="connsiteX1" fmla="*/ 1074322 w 2097318"/>
              <a:gd name="connsiteY1" fmla="*/ 108174 h 1066911"/>
              <a:gd name="connsiteX2" fmla="*/ 55147 w 2097318"/>
              <a:gd name="connsiteY2" fmla="*/ 1013049 h 1066911"/>
              <a:gd name="connsiteX3" fmla="*/ 178972 w 2097318"/>
              <a:gd name="connsiteY3" fmla="*/ 898749 h 1066911"/>
              <a:gd name="connsiteX4" fmla="*/ 540922 w 2097318"/>
              <a:gd name="connsiteY4" fmla="*/ 365349 h 1066911"/>
              <a:gd name="connsiteX5" fmla="*/ 1217197 w 2097318"/>
              <a:gd name="connsiteY5" fmla="*/ 224 h 1066911"/>
              <a:gd name="connsiteX6" fmla="*/ 2096672 w 2097318"/>
              <a:gd name="connsiteY6" fmla="*/ 305024 h 1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318" h="1066911">
                <a:moveTo>
                  <a:pt x="2096672" y="305024"/>
                </a:moveTo>
                <a:cubicBezTo>
                  <a:pt x="2072859" y="323016"/>
                  <a:pt x="1414576" y="-9830"/>
                  <a:pt x="1074322" y="108174"/>
                </a:cubicBezTo>
                <a:cubicBezTo>
                  <a:pt x="734068" y="226178"/>
                  <a:pt x="204372" y="881287"/>
                  <a:pt x="55147" y="1013049"/>
                </a:cubicBezTo>
                <a:cubicBezTo>
                  <a:pt x="-94078" y="1144812"/>
                  <a:pt x="98010" y="1006699"/>
                  <a:pt x="178972" y="898749"/>
                </a:cubicBezTo>
                <a:cubicBezTo>
                  <a:pt x="259934" y="790799"/>
                  <a:pt x="367885" y="515103"/>
                  <a:pt x="540922" y="365349"/>
                </a:cubicBezTo>
                <a:cubicBezTo>
                  <a:pt x="713959" y="215595"/>
                  <a:pt x="954730" y="9749"/>
                  <a:pt x="1217197" y="224"/>
                </a:cubicBezTo>
                <a:cubicBezTo>
                  <a:pt x="1479664" y="-9301"/>
                  <a:pt x="2120485" y="287032"/>
                  <a:pt x="2096672" y="305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8" name="フリーフォーム: 図形 4217">
            <a:extLst>
              <a:ext uri="{FF2B5EF4-FFF2-40B4-BE49-F238E27FC236}">
                <a16:creationId xmlns:a16="http://schemas.microsoft.com/office/drawing/2014/main" id="{8B6B58EE-8050-4C02-B373-5C959451E50E}"/>
              </a:ext>
            </a:extLst>
          </p:cNvPr>
          <p:cNvSpPr/>
          <p:nvPr/>
        </p:nvSpPr>
        <p:spPr>
          <a:xfrm>
            <a:off x="3089492" y="1761609"/>
            <a:ext cx="537489" cy="1213555"/>
          </a:xfrm>
          <a:custGeom>
            <a:avLst/>
            <a:gdLst>
              <a:gd name="connsiteX0" fmla="*/ 536358 w 537489"/>
              <a:gd name="connsiteY0" fmla="*/ 3691 h 1213555"/>
              <a:gd name="connsiteX1" fmla="*/ 228383 w 537489"/>
              <a:gd name="connsiteY1" fmla="*/ 286266 h 1213555"/>
              <a:gd name="connsiteX2" fmla="*/ 9308 w 537489"/>
              <a:gd name="connsiteY2" fmla="*/ 1149866 h 1213555"/>
              <a:gd name="connsiteX3" fmla="*/ 47408 w 537489"/>
              <a:gd name="connsiteY3" fmla="*/ 1070491 h 1213555"/>
              <a:gd name="connsiteX4" fmla="*/ 110908 w 537489"/>
              <a:gd name="connsiteY4" fmla="*/ 445016 h 1213555"/>
              <a:gd name="connsiteX5" fmla="*/ 536358 w 537489"/>
              <a:gd name="connsiteY5" fmla="*/ 3691 h 121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89" h="1213555">
                <a:moveTo>
                  <a:pt x="536358" y="3691"/>
                </a:moveTo>
                <a:cubicBezTo>
                  <a:pt x="555937" y="-22767"/>
                  <a:pt x="316225" y="95237"/>
                  <a:pt x="228383" y="286266"/>
                </a:cubicBezTo>
                <a:cubicBezTo>
                  <a:pt x="140541" y="477295"/>
                  <a:pt x="39470" y="1019162"/>
                  <a:pt x="9308" y="1149866"/>
                </a:cubicBezTo>
                <a:cubicBezTo>
                  <a:pt x="-20854" y="1280570"/>
                  <a:pt x="30475" y="1187966"/>
                  <a:pt x="47408" y="1070491"/>
                </a:cubicBezTo>
                <a:cubicBezTo>
                  <a:pt x="64341" y="953016"/>
                  <a:pt x="33120" y="618054"/>
                  <a:pt x="110908" y="445016"/>
                </a:cubicBezTo>
                <a:cubicBezTo>
                  <a:pt x="188695" y="271979"/>
                  <a:pt x="516779" y="30149"/>
                  <a:pt x="536358" y="3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9" name="フリーフォーム: 図形 4218">
            <a:extLst>
              <a:ext uri="{FF2B5EF4-FFF2-40B4-BE49-F238E27FC236}">
                <a16:creationId xmlns:a16="http://schemas.microsoft.com/office/drawing/2014/main" id="{41D76AD6-C3A3-41CF-8A12-4E2AA7B78CCE}"/>
              </a:ext>
            </a:extLst>
          </p:cNvPr>
          <p:cNvSpPr/>
          <p:nvPr/>
        </p:nvSpPr>
        <p:spPr>
          <a:xfrm>
            <a:off x="3120155" y="1146099"/>
            <a:ext cx="655285" cy="964504"/>
          </a:xfrm>
          <a:custGeom>
            <a:avLst/>
            <a:gdLst>
              <a:gd name="connsiteX0" fmla="*/ 654920 w 655285"/>
              <a:gd name="connsiteY0" fmla="*/ 76 h 964504"/>
              <a:gd name="connsiteX1" fmla="*/ 264395 w 655285"/>
              <a:gd name="connsiteY1" fmla="*/ 406476 h 964504"/>
              <a:gd name="connsiteX2" fmla="*/ 4045 w 655285"/>
              <a:gd name="connsiteY2" fmla="*/ 958926 h 964504"/>
              <a:gd name="connsiteX3" fmla="*/ 121520 w 655285"/>
              <a:gd name="connsiteY3" fmla="*/ 673176 h 964504"/>
              <a:gd name="connsiteX4" fmla="*/ 331070 w 655285"/>
              <a:gd name="connsiteY4" fmla="*/ 374726 h 964504"/>
              <a:gd name="connsiteX5" fmla="*/ 654920 w 655285"/>
              <a:gd name="connsiteY5" fmla="*/ 76 h 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285" h="964504">
                <a:moveTo>
                  <a:pt x="654920" y="76"/>
                </a:moveTo>
                <a:cubicBezTo>
                  <a:pt x="643807" y="5368"/>
                  <a:pt x="372874" y="246668"/>
                  <a:pt x="264395" y="406476"/>
                </a:cubicBezTo>
                <a:cubicBezTo>
                  <a:pt x="155916" y="566284"/>
                  <a:pt x="27857" y="914476"/>
                  <a:pt x="4045" y="958926"/>
                </a:cubicBezTo>
                <a:cubicBezTo>
                  <a:pt x="-19767" y="1003376"/>
                  <a:pt x="67016" y="770543"/>
                  <a:pt x="121520" y="673176"/>
                </a:cubicBezTo>
                <a:cubicBezTo>
                  <a:pt x="176024" y="575809"/>
                  <a:pt x="241112" y="485322"/>
                  <a:pt x="331070" y="374726"/>
                </a:cubicBezTo>
                <a:cubicBezTo>
                  <a:pt x="421028" y="264130"/>
                  <a:pt x="666033" y="-5216"/>
                  <a:pt x="65492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0" name="フリーフォーム: 図形 4219">
            <a:extLst>
              <a:ext uri="{FF2B5EF4-FFF2-40B4-BE49-F238E27FC236}">
                <a16:creationId xmlns:a16="http://schemas.microsoft.com/office/drawing/2014/main" id="{3F19548C-5E84-4BE3-8D02-591A3821B691}"/>
              </a:ext>
            </a:extLst>
          </p:cNvPr>
          <p:cNvSpPr/>
          <p:nvPr/>
        </p:nvSpPr>
        <p:spPr>
          <a:xfrm>
            <a:off x="2749499" y="3171807"/>
            <a:ext cx="273521" cy="1045245"/>
          </a:xfrm>
          <a:custGeom>
            <a:avLst/>
            <a:gdLst>
              <a:gd name="connsiteX0" fmla="*/ 273101 w 273521"/>
              <a:gd name="connsiteY0" fmla="*/ 18 h 1045245"/>
              <a:gd name="connsiteX1" fmla="*/ 73076 w 273521"/>
              <a:gd name="connsiteY1" fmla="*/ 584218 h 1045245"/>
              <a:gd name="connsiteX2" fmla="*/ 50851 w 273521"/>
              <a:gd name="connsiteY2" fmla="*/ 1031893 h 1045245"/>
              <a:gd name="connsiteX3" fmla="*/ 41326 w 273521"/>
              <a:gd name="connsiteY3" fmla="*/ 895368 h 1045245"/>
              <a:gd name="connsiteX4" fmla="*/ 12751 w 273521"/>
              <a:gd name="connsiteY4" fmla="*/ 565168 h 1045245"/>
              <a:gd name="connsiteX5" fmla="*/ 273101 w 273521"/>
              <a:gd name="connsiteY5" fmla="*/ 18 h 104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521" h="1045245">
                <a:moveTo>
                  <a:pt x="273101" y="18"/>
                </a:moveTo>
                <a:cubicBezTo>
                  <a:pt x="283155" y="3193"/>
                  <a:pt x="110118" y="412239"/>
                  <a:pt x="73076" y="584218"/>
                </a:cubicBezTo>
                <a:cubicBezTo>
                  <a:pt x="36034" y="756197"/>
                  <a:pt x="56143" y="980035"/>
                  <a:pt x="50851" y="1031893"/>
                </a:cubicBezTo>
                <a:cubicBezTo>
                  <a:pt x="45559" y="1083751"/>
                  <a:pt x="47676" y="973155"/>
                  <a:pt x="41326" y="895368"/>
                </a:cubicBezTo>
                <a:cubicBezTo>
                  <a:pt x="34976" y="817581"/>
                  <a:pt x="-25878" y="720214"/>
                  <a:pt x="12751" y="565168"/>
                </a:cubicBezTo>
                <a:cubicBezTo>
                  <a:pt x="51380" y="410122"/>
                  <a:pt x="263047" y="-3157"/>
                  <a:pt x="2731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1" name="フリーフォーム: 図形 4220">
            <a:extLst>
              <a:ext uri="{FF2B5EF4-FFF2-40B4-BE49-F238E27FC236}">
                <a16:creationId xmlns:a16="http://schemas.microsoft.com/office/drawing/2014/main" id="{1F33C5EB-361B-4DD3-B20D-4A16EE2373BA}"/>
              </a:ext>
            </a:extLst>
          </p:cNvPr>
          <p:cNvSpPr/>
          <p:nvPr/>
        </p:nvSpPr>
        <p:spPr>
          <a:xfrm>
            <a:off x="5083703" y="1374930"/>
            <a:ext cx="736333" cy="1149681"/>
          </a:xfrm>
          <a:custGeom>
            <a:avLst/>
            <a:gdLst>
              <a:gd name="connsiteX0" fmla="*/ 713847 w 736333"/>
              <a:gd name="connsiteY0" fmla="*/ 72870 h 1149681"/>
              <a:gd name="connsiteX1" fmla="*/ 282047 w 736333"/>
              <a:gd name="connsiteY1" fmla="*/ 85570 h 1149681"/>
              <a:gd name="connsiteX2" fmla="*/ 59797 w 736333"/>
              <a:gd name="connsiteY2" fmla="*/ 1057120 h 1149681"/>
              <a:gd name="connsiteX3" fmla="*/ 34397 w 736333"/>
              <a:gd name="connsiteY3" fmla="*/ 1069820 h 1149681"/>
              <a:gd name="connsiteX4" fmla="*/ 110597 w 736333"/>
              <a:gd name="connsiteY4" fmla="*/ 701520 h 1149681"/>
              <a:gd name="connsiteX5" fmla="*/ 2647 w 736333"/>
              <a:gd name="connsiteY5" fmla="*/ 460220 h 1149681"/>
              <a:gd name="connsiteX6" fmla="*/ 243947 w 736333"/>
              <a:gd name="connsiteY6" fmla="*/ 34770 h 1149681"/>
              <a:gd name="connsiteX7" fmla="*/ 631297 w 736333"/>
              <a:gd name="connsiteY7" fmla="*/ 28420 h 1149681"/>
              <a:gd name="connsiteX8" fmla="*/ 713847 w 736333"/>
              <a:gd name="connsiteY8" fmla="*/ 72870 h 114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333" h="1149681">
                <a:moveTo>
                  <a:pt x="713847" y="72870"/>
                </a:moveTo>
                <a:cubicBezTo>
                  <a:pt x="655639" y="82395"/>
                  <a:pt x="391055" y="-78472"/>
                  <a:pt x="282047" y="85570"/>
                </a:cubicBezTo>
                <a:cubicBezTo>
                  <a:pt x="173039" y="249612"/>
                  <a:pt x="101072" y="893078"/>
                  <a:pt x="59797" y="1057120"/>
                </a:cubicBezTo>
                <a:cubicBezTo>
                  <a:pt x="18522" y="1221162"/>
                  <a:pt x="25930" y="1129087"/>
                  <a:pt x="34397" y="1069820"/>
                </a:cubicBezTo>
                <a:cubicBezTo>
                  <a:pt x="42864" y="1010553"/>
                  <a:pt x="115889" y="803120"/>
                  <a:pt x="110597" y="701520"/>
                </a:cubicBezTo>
                <a:cubicBezTo>
                  <a:pt x="105305" y="599920"/>
                  <a:pt x="-19578" y="571345"/>
                  <a:pt x="2647" y="460220"/>
                </a:cubicBezTo>
                <a:cubicBezTo>
                  <a:pt x="24872" y="349095"/>
                  <a:pt x="139172" y="106737"/>
                  <a:pt x="243947" y="34770"/>
                </a:cubicBezTo>
                <a:cubicBezTo>
                  <a:pt x="348722" y="-37197"/>
                  <a:pt x="555097" y="24187"/>
                  <a:pt x="631297" y="28420"/>
                </a:cubicBezTo>
                <a:cubicBezTo>
                  <a:pt x="707497" y="32653"/>
                  <a:pt x="772055" y="63345"/>
                  <a:pt x="713847" y="72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2" name="フリーフォーム: 図形 4221">
            <a:extLst>
              <a:ext uri="{FF2B5EF4-FFF2-40B4-BE49-F238E27FC236}">
                <a16:creationId xmlns:a16="http://schemas.microsoft.com/office/drawing/2014/main" id="{CE86F93B-DD0B-4797-9A5D-3E08630C2A34}"/>
              </a:ext>
            </a:extLst>
          </p:cNvPr>
          <p:cNvSpPr/>
          <p:nvPr/>
        </p:nvSpPr>
        <p:spPr>
          <a:xfrm>
            <a:off x="5670785" y="1095891"/>
            <a:ext cx="1896283" cy="2197781"/>
          </a:xfrm>
          <a:custGeom>
            <a:avLst/>
            <a:gdLst>
              <a:gd name="connsiteX0" fmla="*/ 31515 w 1896283"/>
              <a:gd name="connsiteY0" fmla="*/ 59809 h 2197781"/>
              <a:gd name="connsiteX1" fmla="*/ 37865 w 1896283"/>
              <a:gd name="connsiteY1" fmla="*/ 110609 h 2197781"/>
              <a:gd name="connsiteX2" fmla="*/ 37865 w 1896283"/>
              <a:gd name="connsiteY2" fmla="*/ 599559 h 2197781"/>
              <a:gd name="connsiteX3" fmla="*/ 552215 w 1896283"/>
              <a:gd name="connsiteY3" fmla="*/ 1145659 h 2197781"/>
              <a:gd name="connsiteX4" fmla="*/ 742715 w 1896283"/>
              <a:gd name="connsiteY4" fmla="*/ 1933059 h 2197781"/>
              <a:gd name="connsiteX5" fmla="*/ 984015 w 1896283"/>
              <a:gd name="connsiteY5" fmla="*/ 2136259 h 2197781"/>
              <a:gd name="connsiteX6" fmla="*/ 1879365 w 1896283"/>
              <a:gd name="connsiteY6" fmla="*/ 2161659 h 2197781"/>
              <a:gd name="connsiteX7" fmla="*/ 1504715 w 1896283"/>
              <a:gd name="connsiteY7" fmla="*/ 2168009 h 2197781"/>
              <a:gd name="connsiteX8" fmla="*/ 704615 w 1896283"/>
              <a:gd name="connsiteY8" fmla="*/ 2110859 h 2197781"/>
              <a:gd name="connsiteX9" fmla="*/ 526815 w 1896283"/>
              <a:gd name="connsiteY9" fmla="*/ 1209159 h 2197781"/>
              <a:gd name="connsiteX10" fmla="*/ 183915 w 1896283"/>
              <a:gd name="connsiteY10" fmla="*/ 821809 h 2197781"/>
              <a:gd name="connsiteX11" fmla="*/ 31515 w 1896283"/>
              <a:gd name="connsiteY11" fmla="*/ 59809 h 219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6283" h="2197781">
                <a:moveTo>
                  <a:pt x="31515" y="59809"/>
                </a:moveTo>
                <a:cubicBezTo>
                  <a:pt x="7173" y="-58724"/>
                  <a:pt x="36807" y="20651"/>
                  <a:pt x="37865" y="110609"/>
                </a:cubicBezTo>
                <a:cubicBezTo>
                  <a:pt x="38923" y="200567"/>
                  <a:pt x="-47860" y="427051"/>
                  <a:pt x="37865" y="599559"/>
                </a:cubicBezTo>
                <a:cubicBezTo>
                  <a:pt x="123590" y="772067"/>
                  <a:pt x="434740" y="923409"/>
                  <a:pt x="552215" y="1145659"/>
                </a:cubicBezTo>
                <a:cubicBezTo>
                  <a:pt x="669690" y="1367909"/>
                  <a:pt x="670748" y="1767959"/>
                  <a:pt x="742715" y="1933059"/>
                </a:cubicBezTo>
                <a:cubicBezTo>
                  <a:pt x="814682" y="2098159"/>
                  <a:pt x="794573" y="2098159"/>
                  <a:pt x="984015" y="2136259"/>
                </a:cubicBezTo>
                <a:cubicBezTo>
                  <a:pt x="1173457" y="2174359"/>
                  <a:pt x="1792582" y="2156367"/>
                  <a:pt x="1879365" y="2161659"/>
                </a:cubicBezTo>
                <a:cubicBezTo>
                  <a:pt x="1966148" y="2166951"/>
                  <a:pt x="1700507" y="2176476"/>
                  <a:pt x="1504715" y="2168009"/>
                </a:cubicBezTo>
                <a:cubicBezTo>
                  <a:pt x="1308923" y="2159542"/>
                  <a:pt x="867598" y="2270667"/>
                  <a:pt x="704615" y="2110859"/>
                </a:cubicBezTo>
                <a:cubicBezTo>
                  <a:pt x="541632" y="1951051"/>
                  <a:pt x="613598" y="1424001"/>
                  <a:pt x="526815" y="1209159"/>
                </a:cubicBezTo>
                <a:cubicBezTo>
                  <a:pt x="440032" y="994317"/>
                  <a:pt x="264348" y="1011251"/>
                  <a:pt x="183915" y="821809"/>
                </a:cubicBezTo>
                <a:cubicBezTo>
                  <a:pt x="103482" y="632367"/>
                  <a:pt x="55857" y="178342"/>
                  <a:pt x="31515" y="59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4" name="フリーフォーム: 図形 4223">
            <a:extLst>
              <a:ext uri="{FF2B5EF4-FFF2-40B4-BE49-F238E27FC236}">
                <a16:creationId xmlns:a16="http://schemas.microsoft.com/office/drawing/2014/main" id="{EA470EC1-D5C6-4E61-8943-42BAA35B9E95}"/>
              </a:ext>
            </a:extLst>
          </p:cNvPr>
          <p:cNvSpPr/>
          <p:nvPr/>
        </p:nvSpPr>
        <p:spPr>
          <a:xfrm>
            <a:off x="5408093" y="1005254"/>
            <a:ext cx="1541696" cy="2209232"/>
          </a:xfrm>
          <a:custGeom>
            <a:avLst/>
            <a:gdLst>
              <a:gd name="connsiteX0" fmla="*/ 135457 w 1541696"/>
              <a:gd name="connsiteY0" fmla="*/ 36146 h 2209232"/>
              <a:gd name="connsiteX1" fmla="*/ 198957 w 1541696"/>
              <a:gd name="connsiteY1" fmla="*/ 93296 h 2209232"/>
              <a:gd name="connsiteX2" fmla="*/ 1062557 w 1541696"/>
              <a:gd name="connsiteY2" fmla="*/ 645746 h 2209232"/>
              <a:gd name="connsiteX3" fmla="*/ 1519757 w 1541696"/>
              <a:gd name="connsiteY3" fmla="*/ 2144346 h 2209232"/>
              <a:gd name="connsiteX4" fmla="*/ 1462607 w 1541696"/>
              <a:gd name="connsiteY4" fmla="*/ 1883996 h 2209232"/>
              <a:gd name="connsiteX5" fmla="*/ 1405457 w 1541696"/>
              <a:gd name="connsiteY5" fmla="*/ 1388696 h 2209232"/>
              <a:gd name="connsiteX6" fmla="*/ 1291157 w 1541696"/>
              <a:gd name="connsiteY6" fmla="*/ 715596 h 2209232"/>
              <a:gd name="connsiteX7" fmla="*/ 78307 w 1541696"/>
              <a:gd name="connsiteY7" fmla="*/ 55196 h 2209232"/>
              <a:gd name="connsiteX8" fmla="*/ 135457 w 1541696"/>
              <a:gd name="connsiteY8" fmla="*/ 36146 h 220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1696" h="2209232">
                <a:moveTo>
                  <a:pt x="135457" y="36146"/>
                </a:moveTo>
                <a:cubicBezTo>
                  <a:pt x="155565" y="42496"/>
                  <a:pt x="44440" y="-8304"/>
                  <a:pt x="198957" y="93296"/>
                </a:cubicBezTo>
                <a:cubicBezTo>
                  <a:pt x="353474" y="194896"/>
                  <a:pt x="842424" y="303904"/>
                  <a:pt x="1062557" y="645746"/>
                </a:cubicBezTo>
                <a:cubicBezTo>
                  <a:pt x="1282690" y="987588"/>
                  <a:pt x="1453082" y="1937971"/>
                  <a:pt x="1519757" y="2144346"/>
                </a:cubicBezTo>
                <a:cubicBezTo>
                  <a:pt x="1586432" y="2350721"/>
                  <a:pt x="1481657" y="2009938"/>
                  <a:pt x="1462607" y="1883996"/>
                </a:cubicBezTo>
                <a:cubicBezTo>
                  <a:pt x="1443557" y="1758054"/>
                  <a:pt x="1434032" y="1583429"/>
                  <a:pt x="1405457" y="1388696"/>
                </a:cubicBezTo>
                <a:cubicBezTo>
                  <a:pt x="1376882" y="1193963"/>
                  <a:pt x="1512349" y="937846"/>
                  <a:pt x="1291157" y="715596"/>
                </a:cubicBezTo>
                <a:cubicBezTo>
                  <a:pt x="1069965" y="493346"/>
                  <a:pt x="275157" y="163146"/>
                  <a:pt x="78307" y="55196"/>
                </a:cubicBezTo>
                <a:cubicBezTo>
                  <a:pt x="-118543" y="-52754"/>
                  <a:pt x="115349" y="29796"/>
                  <a:pt x="135457" y="36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5" name="フリーフォーム: 図形 4224">
            <a:extLst>
              <a:ext uri="{FF2B5EF4-FFF2-40B4-BE49-F238E27FC236}">
                <a16:creationId xmlns:a16="http://schemas.microsoft.com/office/drawing/2014/main" id="{055AC4FA-36E5-4BA4-BE84-7D7A0CBE7661}"/>
              </a:ext>
            </a:extLst>
          </p:cNvPr>
          <p:cNvSpPr/>
          <p:nvPr/>
        </p:nvSpPr>
        <p:spPr>
          <a:xfrm>
            <a:off x="6085358" y="1454296"/>
            <a:ext cx="753281" cy="1738969"/>
          </a:xfrm>
          <a:custGeom>
            <a:avLst/>
            <a:gdLst>
              <a:gd name="connsiteX0" fmla="*/ 23342 w 753281"/>
              <a:gd name="connsiteY0" fmla="*/ 63354 h 1738969"/>
              <a:gd name="connsiteX1" fmla="*/ 55092 w 753281"/>
              <a:gd name="connsiteY1" fmla="*/ 184004 h 1738969"/>
              <a:gd name="connsiteX2" fmla="*/ 315442 w 753281"/>
              <a:gd name="connsiteY2" fmla="*/ 812654 h 1738969"/>
              <a:gd name="connsiteX3" fmla="*/ 734542 w 753281"/>
              <a:gd name="connsiteY3" fmla="*/ 1701654 h 1738969"/>
              <a:gd name="connsiteX4" fmla="*/ 645642 w 753281"/>
              <a:gd name="connsiteY4" fmla="*/ 1523854 h 1738969"/>
              <a:gd name="connsiteX5" fmla="*/ 334492 w 753281"/>
              <a:gd name="connsiteY5" fmla="*/ 1079354 h 1738969"/>
              <a:gd name="connsiteX6" fmla="*/ 23342 w 753281"/>
              <a:gd name="connsiteY6" fmla="*/ 63354 h 17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281" h="1738969">
                <a:moveTo>
                  <a:pt x="23342" y="63354"/>
                </a:moveTo>
                <a:cubicBezTo>
                  <a:pt x="-23225" y="-85871"/>
                  <a:pt x="6409" y="59121"/>
                  <a:pt x="55092" y="184004"/>
                </a:cubicBezTo>
                <a:cubicBezTo>
                  <a:pt x="103775" y="308887"/>
                  <a:pt x="202200" y="559712"/>
                  <a:pt x="315442" y="812654"/>
                </a:cubicBezTo>
                <a:cubicBezTo>
                  <a:pt x="428684" y="1065596"/>
                  <a:pt x="679509" y="1583121"/>
                  <a:pt x="734542" y="1701654"/>
                </a:cubicBezTo>
                <a:cubicBezTo>
                  <a:pt x="789575" y="1820187"/>
                  <a:pt x="712317" y="1627571"/>
                  <a:pt x="645642" y="1523854"/>
                </a:cubicBezTo>
                <a:cubicBezTo>
                  <a:pt x="578967" y="1420137"/>
                  <a:pt x="438209" y="1319596"/>
                  <a:pt x="334492" y="1079354"/>
                </a:cubicBezTo>
                <a:cubicBezTo>
                  <a:pt x="230775" y="839112"/>
                  <a:pt x="69909" y="212579"/>
                  <a:pt x="23342" y="63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6" name="フリーフォーム: 図形 4225">
            <a:extLst>
              <a:ext uri="{FF2B5EF4-FFF2-40B4-BE49-F238E27FC236}">
                <a16:creationId xmlns:a16="http://schemas.microsoft.com/office/drawing/2014/main" id="{6CCD5389-54C1-49C8-B03E-E0E2C7E56B32}"/>
              </a:ext>
            </a:extLst>
          </p:cNvPr>
          <p:cNvSpPr/>
          <p:nvPr/>
        </p:nvSpPr>
        <p:spPr>
          <a:xfrm>
            <a:off x="6953624" y="1232456"/>
            <a:ext cx="1463484" cy="1891311"/>
          </a:xfrm>
          <a:custGeom>
            <a:avLst/>
            <a:gdLst>
              <a:gd name="connsiteX0" fmla="*/ 31376 w 1463484"/>
              <a:gd name="connsiteY0" fmla="*/ 107394 h 1891311"/>
              <a:gd name="connsiteX1" fmla="*/ 82176 w 1463484"/>
              <a:gd name="connsiteY1" fmla="*/ 113744 h 1891311"/>
              <a:gd name="connsiteX2" fmla="*/ 494926 w 1463484"/>
              <a:gd name="connsiteY2" fmla="*/ 850344 h 1891311"/>
              <a:gd name="connsiteX3" fmla="*/ 1383926 w 1463484"/>
              <a:gd name="connsiteY3" fmla="*/ 1764744 h 1891311"/>
              <a:gd name="connsiteX4" fmla="*/ 1422026 w 1463484"/>
              <a:gd name="connsiteY4" fmla="*/ 1885394 h 1891311"/>
              <a:gd name="connsiteX5" fmla="*/ 1396626 w 1463484"/>
              <a:gd name="connsiteY5" fmla="*/ 1783794 h 1891311"/>
              <a:gd name="connsiteX6" fmla="*/ 1072776 w 1463484"/>
              <a:gd name="connsiteY6" fmla="*/ 1548844 h 1891311"/>
              <a:gd name="connsiteX7" fmla="*/ 450476 w 1463484"/>
              <a:gd name="connsiteY7" fmla="*/ 1123394 h 1891311"/>
              <a:gd name="connsiteX8" fmla="*/ 31376 w 1463484"/>
              <a:gd name="connsiteY8" fmla="*/ 107394 h 18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484" h="1891311">
                <a:moveTo>
                  <a:pt x="31376" y="107394"/>
                </a:moveTo>
                <a:cubicBezTo>
                  <a:pt x="-30007" y="-60881"/>
                  <a:pt x="4918" y="-10081"/>
                  <a:pt x="82176" y="113744"/>
                </a:cubicBezTo>
                <a:cubicBezTo>
                  <a:pt x="159434" y="237569"/>
                  <a:pt x="277968" y="575177"/>
                  <a:pt x="494926" y="850344"/>
                </a:cubicBezTo>
                <a:cubicBezTo>
                  <a:pt x="711884" y="1125511"/>
                  <a:pt x="1229409" y="1592236"/>
                  <a:pt x="1383926" y="1764744"/>
                </a:cubicBezTo>
                <a:cubicBezTo>
                  <a:pt x="1538443" y="1937252"/>
                  <a:pt x="1419909" y="1882219"/>
                  <a:pt x="1422026" y="1885394"/>
                </a:cubicBezTo>
                <a:cubicBezTo>
                  <a:pt x="1424143" y="1888569"/>
                  <a:pt x="1454834" y="1839886"/>
                  <a:pt x="1396626" y="1783794"/>
                </a:cubicBezTo>
                <a:cubicBezTo>
                  <a:pt x="1338418" y="1727702"/>
                  <a:pt x="1230468" y="1658911"/>
                  <a:pt x="1072776" y="1548844"/>
                </a:cubicBezTo>
                <a:cubicBezTo>
                  <a:pt x="915084" y="1438777"/>
                  <a:pt x="620868" y="1366811"/>
                  <a:pt x="450476" y="1123394"/>
                </a:cubicBezTo>
                <a:cubicBezTo>
                  <a:pt x="280084" y="879977"/>
                  <a:pt x="92759" y="275669"/>
                  <a:pt x="31376" y="107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7" name="フリーフォーム: 図形 4226">
            <a:extLst>
              <a:ext uri="{FF2B5EF4-FFF2-40B4-BE49-F238E27FC236}">
                <a16:creationId xmlns:a16="http://schemas.microsoft.com/office/drawing/2014/main" id="{63661CD9-2F53-47A7-925A-8191C79CDCED}"/>
              </a:ext>
            </a:extLst>
          </p:cNvPr>
          <p:cNvSpPr/>
          <p:nvPr/>
        </p:nvSpPr>
        <p:spPr>
          <a:xfrm>
            <a:off x="7465126" y="1580585"/>
            <a:ext cx="1030095" cy="2230017"/>
          </a:xfrm>
          <a:custGeom>
            <a:avLst/>
            <a:gdLst>
              <a:gd name="connsiteX0" fmla="*/ 8824 w 1030095"/>
              <a:gd name="connsiteY0" fmla="*/ 19615 h 2230017"/>
              <a:gd name="connsiteX1" fmla="*/ 161224 w 1030095"/>
              <a:gd name="connsiteY1" fmla="*/ 76765 h 2230017"/>
              <a:gd name="connsiteX2" fmla="*/ 567624 w 1030095"/>
              <a:gd name="connsiteY2" fmla="*/ 426015 h 2230017"/>
              <a:gd name="connsiteX3" fmla="*/ 1005774 w 1030095"/>
              <a:gd name="connsiteY3" fmla="*/ 2140515 h 2230017"/>
              <a:gd name="connsiteX4" fmla="*/ 967674 w 1030095"/>
              <a:gd name="connsiteY4" fmla="*/ 1962715 h 2230017"/>
              <a:gd name="connsiteX5" fmla="*/ 916874 w 1030095"/>
              <a:gd name="connsiteY5" fmla="*/ 1746815 h 2230017"/>
              <a:gd name="connsiteX6" fmla="*/ 637474 w 1030095"/>
              <a:gd name="connsiteY6" fmla="*/ 1067365 h 2230017"/>
              <a:gd name="connsiteX7" fmla="*/ 396174 w 1030095"/>
              <a:gd name="connsiteY7" fmla="*/ 337115 h 2230017"/>
              <a:gd name="connsiteX8" fmla="*/ 8824 w 1030095"/>
              <a:gd name="connsiteY8" fmla="*/ 19615 h 22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0095" h="2230017">
                <a:moveTo>
                  <a:pt x="8824" y="19615"/>
                </a:moveTo>
                <a:cubicBezTo>
                  <a:pt x="-30334" y="-23777"/>
                  <a:pt x="68091" y="9032"/>
                  <a:pt x="161224" y="76765"/>
                </a:cubicBezTo>
                <a:cubicBezTo>
                  <a:pt x="254357" y="144498"/>
                  <a:pt x="426866" y="82057"/>
                  <a:pt x="567624" y="426015"/>
                </a:cubicBezTo>
                <a:cubicBezTo>
                  <a:pt x="708382" y="769973"/>
                  <a:pt x="939099" y="1884398"/>
                  <a:pt x="1005774" y="2140515"/>
                </a:cubicBezTo>
                <a:cubicBezTo>
                  <a:pt x="1072449" y="2396632"/>
                  <a:pt x="982491" y="2028332"/>
                  <a:pt x="967674" y="1962715"/>
                </a:cubicBezTo>
                <a:cubicBezTo>
                  <a:pt x="952857" y="1897098"/>
                  <a:pt x="971907" y="1896040"/>
                  <a:pt x="916874" y="1746815"/>
                </a:cubicBezTo>
                <a:cubicBezTo>
                  <a:pt x="861841" y="1597590"/>
                  <a:pt x="724257" y="1302315"/>
                  <a:pt x="637474" y="1067365"/>
                </a:cubicBezTo>
                <a:cubicBezTo>
                  <a:pt x="550691" y="832415"/>
                  <a:pt x="498832" y="509623"/>
                  <a:pt x="396174" y="337115"/>
                </a:cubicBezTo>
                <a:cubicBezTo>
                  <a:pt x="293516" y="164607"/>
                  <a:pt x="47982" y="63007"/>
                  <a:pt x="8824" y="1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8" name="フリーフォーム: 図形 4227">
            <a:extLst>
              <a:ext uri="{FF2B5EF4-FFF2-40B4-BE49-F238E27FC236}">
                <a16:creationId xmlns:a16="http://schemas.microsoft.com/office/drawing/2014/main" id="{4D87042E-C67F-4882-9272-BFBCEB258C04}"/>
              </a:ext>
            </a:extLst>
          </p:cNvPr>
          <p:cNvSpPr/>
          <p:nvPr/>
        </p:nvSpPr>
        <p:spPr>
          <a:xfrm>
            <a:off x="5905462" y="1094608"/>
            <a:ext cx="1651707" cy="2363824"/>
          </a:xfrm>
          <a:custGeom>
            <a:avLst/>
            <a:gdLst>
              <a:gd name="connsiteX0" fmla="*/ 38 w 1651707"/>
              <a:gd name="connsiteY0" fmla="*/ 3942 h 2363824"/>
              <a:gd name="connsiteX1" fmla="*/ 1060488 w 1651707"/>
              <a:gd name="connsiteY1" fmla="*/ 715142 h 2363824"/>
              <a:gd name="connsiteX2" fmla="*/ 1619288 w 1651707"/>
              <a:gd name="connsiteY2" fmla="*/ 2283592 h 2363824"/>
              <a:gd name="connsiteX3" fmla="*/ 1574838 w 1651707"/>
              <a:gd name="connsiteY3" fmla="*/ 2074042 h 2363824"/>
              <a:gd name="connsiteX4" fmla="*/ 1492288 w 1651707"/>
              <a:gd name="connsiteY4" fmla="*/ 1540642 h 2363824"/>
              <a:gd name="connsiteX5" fmla="*/ 1022388 w 1651707"/>
              <a:gd name="connsiteY5" fmla="*/ 480192 h 2363824"/>
              <a:gd name="connsiteX6" fmla="*/ 38 w 1651707"/>
              <a:gd name="connsiteY6" fmla="*/ 3942 h 23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707" h="2363824">
                <a:moveTo>
                  <a:pt x="38" y="3942"/>
                </a:moveTo>
                <a:cubicBezTo>
                  <a:pt x="6388" y="43100"/>
                  <a:pt x="790613" y="335200"/>
                  <a:pt x="1060488" y="715142"/>
                </a:cubicBezTo>
                <a:cubicBezTo>
                  <a:pt x="1330363" y="1095084"/>
                  <a:pt x="1533563" y="2057109"/>
                  <a:pt x="1619288" y="2283592"/>
                </a:cubicBezTo>
                <a:cubicBezTo>
                  <a:pt x="1705013" y="2510075"/>
                  <a:pt x="1596005" y="2197867"/>
                  <a:pt x="1574838" y="2074042"/>
                </a:cubicBezTo>
                <a:cubicBezTo>
                  <a:pt x="1553671" y="1950217"/>
                  <a:pt x="1584363" y="1806284"/>
                  <a:pt x="1492288" y="1540642"/>
                </a:cubicBezTo>
                <a:cubicBezTo>
                  <a:pt x="1400213" y="1275000"/>
                  <a:pt x="1270038" y="736309"/>
                  <a:pt x="1022388" y="480192"/>
                </a:cubicBezTo>
                <a:cubicBezTo>
                  <a:pt x="774738" y="224075"/>
                  <a:pt x="-6312" y="-35216"/>
                  <a:pt x="38" y="3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9" name="フリーフォーム: 図形 4228">
            <a:extLst>
              <a:ext uri="{FF2B5EF4-FFF2-40B4-BE49-F238E27FC236}">
                <a16:creationId xmlns:a16="http://schemas.microsoft.com/office/drawing/2014/main" id="{5205BA2C-A0CE-43E8-8BC4-233FF7D83013}"/>
              </a:ext>
            </a:extLst>
          </p:cNvPr>
          <p:cNvSpPr/>
          <p:nvPr/>
        </p:nvSpPr>
        <p:spPr>
          <a:xfrm>
            <a:off x="7635029" y="2897191"/>
            <a:ext cx="536536" cy="2897951"/>
          </a:xfrm>
          <a:custGeom>
            <a:avLst/>
            <a:gdLst>
              <a:gd name="connsiteX0" fmla="*/ 308821 w 536536"/>
              <a:gd name="connsiteY0" fmla="*/ 93659 h 2897951"/>
              <a:gd name="connsiteX1" fmla="*/ 340571 w 536536"/>
              <a:gd name="connsiteY1" fmla="*/ 169859 h 2897951"/>
              <a:gd name="connsiteX2" fmla="*/ 531071 w 536536"/>
              <a:gd name="connsiteY2" fmla="*/ 1211259 h 2897951"/>
              <a:gd name="connsiteX3" fmla="*/ 99271 w 536536"/>
              <a:gd name="connsiteY3" fmla="*/ 1865309 h 2897951"/>
              <a:gd name="connsiteX4" fmla="*/ 213571 w 536536"/>
              <a:gd name="connsiteY4" fmla="*/ 2874959 h 2897951"/>
              <a:gd name="connsiteX5" fmla="*/ 156421 w 536536"/>
              <a:gd name="connsiteY5" fmla="*/ 2595559 h 2897951"/>
              <a:gd name="connsiteX6" fmla="*/ 10371 w 536536"/>
              <a:gd name="connsiteY6" fmla="*/ 1878009 h 2897951"/>
              <a:gd name="connsiteX7" fmla="*/ 473921 w 536536"/>
              <a:gd name="connsiteY7" fmla="*/ 1096959 h 2897951"/>
              <a:gd name="connsiteX8" fmla="*/ 308821 w 536536"/>
              <a:gd name="connsiteY8" fmla="*/ 93659 h 289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536" h="2897951">
                <a:moveTo>
                  <a:pt x="308821" y="93659"/>
                </a:moveTo>
                <a:cubicBezTo>
                  <a:pt x="286596" y="-60858"/>
                  <a:pt x="303529" y="-16408"/>
                  <a:pt x="340571" y="169859"/>
                </a:cubicBezTo>
                <a:cubicBezTo>
                  <a:pt x="377613" y="356126"/>
                  <a:pt x="571288" y="928684"/>
                  <a:pt x="531071" y="1211259"/>
                </a:cubicBezTo>
                <a:cubicBezTo>
                  <a:pt x="490854" y="1493834"/>
                  <a:pt x="152188" y="1588026"/>
                  <a:pt x="99271" y="1865309"/>
                </a:cubicBezTo>
                <a:cubicBezTo>
                  <a:pt x="46354" y="2142592"/>
                  <a:pt x="204046" y="2753251"/>
                  <a:pt x="213571" y="2874959"/>
                </a:cubicBezTo>
                <a:cubicBezTo>
                  <a:pt x="223096" y="2996667"/>
                  <a:pt x="156421" y="2595559"/>
                  <a:pt x="156421" y="2595559"/>
                </a:cubicBezTo>
                <a:cubicBezTo>
                  <a:pt x="122554" y="2429401"/>
                  <a:pt x="-42546" y="2127776"/>
                  <a:pt x="10371" y="1878009"/>
                </a:cubicBezTo>
                <a:cubicBezTo>
                  <a:pt x="63288" y="1628242"/>
                  <a:pt x="425238" y="1393292"/>
                  <a:pt x="473921" y="1096959"/>
                </a:cubicBezTo>
                <a:cubicBezTo>
                  <a:pt x="522604" y="800626"/>
                  <a:pt x="331046" y="248176"/>
                  <a:pt x="308821" y="93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0" name="フリーフォーム: 図形 4229">
            <a:extLst>
              <a:ext uri="{FF2B5EF4-FFF2-40B4-BE49-F238E27FC236}">
                <a16:creationId xmlns:a16="http://schemas.microsoft.com/office/drawing/2014/main" id="{CCA04B9B-9E53-4989-8D66-A5AAD1DCE49E}"/>
              </a:ext>
            </a:extLst>
          </p:cNvPr>
          <p:cNvSpPr/>
          <p:nvPr/>
        </p:nvSpPr>
        <p:spPr>
          <a:xfrm>
            <a:off x="7216957" y="2681842"/>
            <a:ext cx="594162" cy="3317356"/>
          </a:xfrm>
          <a:custGeom>
            <a:avLst/>
            <a:gdLst>
              <a:gd name="connsiteX0" fmla="*/ 517343 w 594162"/>
              <a:gd name="connsiteY0" fmla="*/ 137558 h 3317356"/>
              <a:gd name="connsiteX1" fmla="*/ 517343 w 594162"/>
              <a:gd name="connsiteY1" fmla="*/ 201058 h 3317356"/>
              <a:gd name="connsiteX2" fmla="*/ 358593 w 594162"/>
              <a:gd name="connsiteY2" fmla="*/ 1769508 h 3317356"/>
              <a:gd name="connsiteX3" fmla="*/ 358593 w 594162"/>
              <a:gd name="connsiteY3" fmla="*/ 1833008 h 3317356"/>
              <a:gd name="connsiteX4" fmla="*/ 218893 w 594162"/>
              <a:gd name="connsiteY4" fmla="*/ 2601358 h 3317356"/>
              <a:gd name="connsiteX5" fmla="*/ 580843 w 594162"/>
              <a:gd name="connsiteY5" fmla="*/ 3306208 h 3317356"/>
              <a:gd name="connsiteX6" fmla="*/ 466543 w 594162"/>
              <a:gd name="connsiteY6" fmla="*/ 2982358 h 3317356"/>
              <a:gd name="connsiteX7" fmla="*/ 2993 w 594162"/>
              <a:gd name="connsiteY7" fmla="*/ 2309258 h 3317356"/>
              <a:gd name="connsiteX8" fmla="*/ 269693 w 594162"/>
              <a:gd name="connsiteY8" fmla="*/ 2468008 h 3317356"/>
              <a:gd name="connsiteX9" fmla="*/ 320493 w 594162"/>
              <a:gd name="connsiteY9" fmla="*/ 1274208 h 3317356"/>
              <a:gd name="connsiteX10" fmla="*/ 517343 w 594162"/>
              <a:gd name="connsiteY10" fmla="*/ 137558 h 331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162" h="3317356">
                <a:moveTo>
                  <a:pt x="517343" y="137558"/>
                </a:moveTo>
                <a:cubicBezTo>
                  <a:pt x="550151" y="-41300"/>
                  <a:pt x="543801" y="-70934"/>
                  <a:pt x="517343" y="201058"/>
                </a:cubicBezTo>
                <a:cubicBezTo>
                  <a:pt x="490885" y="473050"/>
                  <a:pt x="385051" y="1497516"/>
                  <a:pt x="358593" y="1769508"/>
                </a:cubicBezTo>
                <a:cubicBezTo>
                  <a:pt x="332135" y="2041500"/>
                  <a:pt x="381876" y="1694366"/>
                  <a:pt x="358593" y="1833008"/>
                </a:cubicBezTo>
                <a:cubicBezTo>
                  <a:pt x="335310" y="1971650"/>
                  <a:pt x="181851" y="2355825"/>
                  <a:pt x="218893" y="2601358"/>
                </a:cubicBezTo>
                <a:cubicBezTo>
                  <a:pt x="255935" y="2846891"/>
                  <a:pt x="539568" y="3242708"/>
                  <a:pt x="580843" y="3306208"/>
                </a:cubicBezTo>
                <a:cubicBezTo>
                  <a:pt x="622118" y="3369708"/>
                  <a:pt x="562851" y="3148516"/>
                  <a:pt x="466543" y="2982358"/>
                </a:cubicBezTo>
                <a:cubicBezTo>
                  <a:pt x="370235" y="2816200"/>
                  <a:pt x="35801" y="2394983"/>
                  <a:pt x="2993" y="2309258"/>
                </a:cubicBezTo>
                <a:cubicBezTo>
                  <a:pt x="-29815" y="2223533"/>
                  <a:pt x="216776" y="2640516"/>
                  <a:pt x="269693" y="2468008"/>
                </a:cubicBezTo>
                <a:cubicBezTo>
                  <a:pt x="322610" y="2295500"/>
                  <a:pt x="282393" y="1667908"/>
                  <a:pt x="320493" y="1274208"/>
                </a:cubicBezTo>
                <a:cubicBezTo>
                  <a:pt x="358593" y="880508"/>
                  <a:pt x="484535" y="316416"/>
                  <a:pt x="517343" y="137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1" name="フリーフォーム: 図形 4230">
            <a:extLst>
              <a:ext uri="{FF2B5EF4-FFF2-40B4-BE49-F238E27FC236}">
                <a16:creationId xmlns:a16="http://schemas.microsoft.com/office/drawing/2014/main" id="{CB8A8A19-3F9E-4167-896B-9AFE8F31A672}"/>
              </a:ext>
            </a:extLst>
          </p:cNvPr>
          <p:cNvSpPr/>
          <p:nvPr/>
        </p:nvSpPr>
        <p:spPr>
          <a:xfrm>
            <a:off x="6986808" y="4457896"/>
            <a:ext cx="635758" cy="1832100"/>
          </a:xfrm>
          <a:custGeom>
            <a:avLst/>
            <a:gdLst>
              <a:gd name="connsiteX0" fmla="*/ 499842 w 635758"/>
              <a:gd name="connsiteY0" fmla="*/ 44254 h 1832100"/>
              <a:gd name="connsiteX1" fmla="*/ 468092 w 635758"/>
              <a:gd name="connsiteY1" fmla="*/ 126804 h 1832100"/>
              <a:gd name="connsiteX2" fmla="*/ 137892 w 635758"/>
              <a:gd name="connsiteY2" fmla="*/ 749104 h 1832100"/>
              <a:gd name="connsiteX3" fmla="*/ 614142 w 635758"/>
              <a:gd name="connsiteY3" fmla="*/ 1803204 h 1832100"/>
              <a:gd name="connsiteX4" fmla="*/ 518892 w 635758"/>
              <a:gd name="connsiteY4" fmla="*/ 1498404 h 1832100"/>
              <a:gd name="connsiteX5" fmla="*/ 201392 w 635758"/>
              <a:gd name="connsiteY5" fmla="*/ 1104704 h 1832100"/>
              <a:gd name="connsiteX6" fmla="*/ 10892 w 635758"/>
              <a:gd name="connsiteY6" fmla="*/ 660204 h 1832100"/>
              <a:gd name="connsiteX7" fmla="*/ 499842 w 635758"/>
              <a:gd name="connsiteY7" fmla="*/ 44254 h 1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758" h="1832100">
                <a:moveTo>
                  <a:pt x="499842" y="44254"/>
                </a:moveTo>
                <a:cubicBezTo>
                  <a:pt x="576042" y="-44646"/>
                  <a:pt x="528417" y="9329"/>
                  <a:pt x="468092" y="126804"/>
                </a:cubicBezTo>
                <a:cubicBezTo>
                  <a:pt x="407767" y="244279"/>
                  <a:pt x="113550" y="469704"/>
                  <a:pt x="137892" y="749104"/>
                </a:cubicBezTo>
                <a:cubicBezTo>
                  <a:pt x="162234" y="1028504"/>
                  <a:pt x="550642" y="1678321"/>
                  <a:pt x="614142" y="1803204"/>
                </a:cubicBezTo>
                <a:cubicBezTo>
                  <a:pt x="677642" y="1928087"/>
                  <a:pt x="587684" y="1614821"/>
                  <a:pt x="518892" y="1498404"/>
                </a:cubicBezTo>
                <a:cubicBezTo>
                  <a:pt x="450100" y="1381987"/>
                  <a:pt x="286059" y="1244404"/>
                  <a:pt x="201392" y="1104704"/>
                </a:cubicBezTo>
                <a:cubicBezTo>
                  <a:pt x="116725" y="965004"/>
                  <a:pt x="-43083" y="841179"/>
                  <a:pt x="10892" y="660204"/>
                </a:cubicBezTo>
                <a:cubicBezTo>
                  <a:pt x="64867" y="479229"/>
                  <a:pt x="423642" y="133154"/>
                  <a:pt x="499842" y="44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2" name="フリーフォーム: 図形 4231">
            <a:extLst>
              <a:ext uri="{FF2B5EF4-FFF2-40B4-BE49-F238E27FC236}">
                <a16:creationId xmlns:a16="http://schemas.microsoft.com/office/drawing/2014/main" id="{BD9EAE82-11FC-47C0-B9CF-AF7B24D5E82E}"/>
              </a:ext>
            </a:extLst>
          </p:cNvPr>
          <p:cNvSpPr/>
          <p:nvPr/>
        </p:nvSpPr>
        <p:spPr>
          <a:xfrm>
            <a:off x="4141689" y="2829249"/>
            <a:ext cx="72609" cy="445781"/>
          </a:xfrm>
          <a:custGeom>
            <a:avLst/>
            <a:gdLst>
              <a:gd name="connsiteX0" fmla="*/ 72594 w 72609"/>
              <a:gd name="connsiteY0" fmla="*/ 734 h 445781"/>
              <a:gd name="connsiteX1" fmla="*/ 11211 w 72609"/>
              <a:gd name="connsiteY1" fmla="*/ 121384 h 445781"/>
              <a:gd name="connsiteX2" fmla="*/ 26028 w 72609"/>
              <a:gd name="connsiteY2" fmla="*/ 430418 h 445781"/>
              <a:gd name="connsiteX3" fmla="*/ 30261 w 72609"/>
              <a:gd name="connsiteY3" fmla="*/ 388084 h 445781"/>
              <a:gd name="connsiteX4" fmla="*/ 4861 w 72609"/>
              <a:gd name="connsiteY4" fmla="*/ 292834 h 445781"/>
              <a:gd name="connsiteX5" fmla="*/ 2744 w 72609"/>
              <a:gd name="connsiteY5" fmla="*/ 167951 h 445781"/>
              <a:gd name="connsiteX6" fmla="*/ 4861 w 72609"/>
              <a:gd name="connsiteY6" fmla="*/ 74818 h 445781"/>
              <a:gd name="connsiteX7" fmla="*/ 72594 w 72609"/>
              <a:gd name="connsiteY7" fmla="*/ 734 h 44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09" h="445781">
                <a:moveTo>
                  <a:pt x="72594" y="734"/>
                </a:moveTo>
                <a:cubicBezTo>
                  <a:pt x="73652" y="8495"/>
                  <a:pt x="18972" y="49770"/>
                  <a:pt x="11211" y="121384"/>
                </a:cubicBezTo>
                <a:cubicBezTo>
                  <a:pt x="3450" y="192998"/>
                  <a:pt x="22853" y="385968"/>
                  <a:pt x="26028" y="430418"/>
                </a:cubicBezTo>
                <a:cubicBezTo>
                  <a:pt x="29203" y="474868"/>
                  <a:pt x="33789" y="411015"/>
                  <a:pt x="30261" y="388084"/>
                </a:cubicBezTo>
                <a:cubicBezTo>
                  <a:pt x="26733" y="365153"/>
                  <a:pt x="9447" y="329523"/>
                  <a:pt x="4861" y="292834"/>
                </a:cubicBezTo>
                <a:cubicBezTo>
                  <a:pt x="275" y="256145"/>
                  <a:pt x="2744" y="204287"/>
                  <a:pt x="2744" y="167951"/>
                </a:cubicBezTo>
                <a:cubicBezTo>
                  <a:pt x="2744" y="131615"/>
                  <a:pt x="-4664" y="100924"/>
                  <a:pt x="4861" y="74818"/>
                </a:cubicBezTo>
                <a:cubicBezTo>
                  <a:pt x="14386" y="48713"/>
                  <a:pt x="71536" y="-7027"/>
                  <a:pt x="72594" y="7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3" name="フリーフォーム: 図形 4232">
            <a:extLst>
              <a:ext uri="{FF2B5EF4-FFF2-40B4-BE49-F238E27FC236}">
                <a16:creationId xmlns:a16="http://schemas.microsoft.com/office/drawing/2014/main" id="{34C60B57-F08B-4615-B177-0E94101A699A}"/>
              </a:ext>
            </a:extLst>
          </p:cNvPr>
          <p:cNvSpPr/>
          <p:nvPr/>
        </p:nvSpPr>
        <p:spPr>
          <a:xfrm>
            <a:off x="3321673" y="2872555"/>
            <a:ext cx="361644" cy="90094"/>
          </a:xfrm>
          <a:custGeom>
            <a:avLst/>
            <a:gdLst>
              <a:gd name="connsiteX0" fmla="*/ 965 w 361644"/>
              <a:gd name="connsiteY0" fmla="*/ 820 h 90094"/>
              <a:gd name="connsiteX1" fmla="*/ 188290 w 361644"/>
              <a:gd name="connsiteY1" fmla="*/ 18283 h 90094"/>
              <a:gd name="connsiteX2" fmla="*/ 354977 w 361644"/>
              <a:gd name="connsiteY2" fmla="*/ 88133 h 90094"/>
              <a:gd name="connsiteX3" fmla="*/ 331165 w 361644"/>
              <a:gd name="connsiteY3" fmla="*/ 72258 h 90094"/>
              <a:gd name="connsiteX4" fmla="*/ 272427 w 361644"/>
              <a:gd name="connsiteY4" fmla="*/ 37333 h 90094"/>
              <a:gd name="connsiteX5" fmla="*/ 965 w 361644"/>
              <a:gd name="connsiteY5" fmla="*/ 820 h 9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44" h="90094">
                <a:moveTo>
                  <a:pt x="965" y="820"/>
                </a:moveTo>
                <a:cubicBezTo>
                  <a:pt x="-13058" y="-2355"/>
                  <a:pt x="129288" y="3731"/>
                  <a:pt x="188290" y="18283"/>
                </a:cubicBezTo>
                <a:cubicBezTo>
                  <a:pt x="247292" y="32835"/>
                  <a:pt x="331165" y="79137"/>
                  <a:pt x="354977" y="88133"/>
                </a:cubicBezTo>
                <a:cubicBezTo>
                  <a:pt x="378789" y="97129"/>
                  <a:pt x="331165" y="72258"/>
                  <a:pt x="331165" y="72258"/>
                </a:cubicBezTo>
                <a:cubicBezTo>
                  <a:pt x="317407" y="63791"/>
                  <a:pt x="320846" y="47916"/>
                  <a:pt x="272427" y="37333"/>
                </a:cubicBezTo>
                <a:cubicBezTo>
                  <a:pt x="224008" y="26750"/>
                  <a:pt x="14988" y="3995"/>
                  <a:pt x="965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4" name="フリーフォーム: 図形 4233">
            <a:extLst>
              <a:ext uri="{FF2B5EF4-FFF2-40B4-BE49-F238E27FC236}">
                <a16:creationId xmlns:a16="http://schemas.microsoft.com/office/drawing/2014/main" id="{77110FF9-8B8D-4010-9663-7F27F01047AF}"/>
              </a:ext>
            </a:extLst>
          </p:cNvPr>
          <p:cNvSpPr/>
          <p:nvPr/>
        </p:nvSpPr>
        <p:spPr>
          <a:xfrm>
            <a:off x="3590886" y="2724124"/>
            <a:ext cx="73767" cy="253425"/>
          </a:xfrm>
          <a:custGeom>
            <a:avLst/>
            <a:gdLst>
              <a:gd name="connsiteX0" fmla="*/ 39 w 73767"/>
              <a:gd name="connsiteY0" fmla="*/ 26 h 253425"/>
              <a:gd name="connsiteX1" fmla="*/ 49252 w 73767"/>
              <a:gd name="connsiteY1" fmla="*/ 57176 h 253425"/>
              <a:gd name="connsiteX2" fmla="*/ 73064 w 73767"/>
              <a:gd name="connsiteY2" fmla="*/ 246089 h 253425"/>
              <a:gd name="connsiteX3" fmla="*/ 65127 w 73767"/>
              <a:gd name="connsiteY3" fmla="*/ 200051 h 253425"/>
              <a:gd name="connsiteX4" fmla="*/ 41314 w 73767"/>
              <a:gd name="connsiteY4" fmla="*/ 61939 h 253425"/>
              <a:gd name="connsiteX5" fmla="*/ 39 w 73767"/>
              <a:gd name="connsiteY5" fmla="*/ 26 h 25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67" h="253425">
                <a:moveTo>
                  <a:pt x="39" y="26"/>
                </a:moveTo>
                <a:cubicBezTo>
                  <a:pt x="1362" y="-768"/>
                  <a:pt x="37081" y="16166"/>
                  <a:pt x="49252" y="57176"/>
                </a:cubicBezTo>
                <a:cubicBezTo>
                  <a:pt x="61423" y="98186"/>
                  <a:pt x="70418" y="222277"/>
                  <a:pt x="73064" y="246089"/>
                </a:cubicBezTo>
                <a:cubicBezTo>
                  <a:pt x="75710" y="269901"/>
                  <a:pt x="70419" y="230743"/>
                  <a:pt x="65127" y="200051"/>
                </a:cubicBezTo>
                <a:cubicBezTo>
                  <a:pt x="59835" y="169359"/>
                  <a:pt x="51897" y="92102"/>
                  <a:pt x="41314" y="61939"/>
                </a:cubicBezTo>
                <a:cubicBezTo>
                  <a:pt x="30731" y="31777"/>
                  <a:pt x="-1284" y="820"/>
                  <a:pt x="3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5" name="フリーフォーム: 図形 4234">
            <a:extLst>
              <a:ext uri="{FF2B5EF4-FFF2-40B4-BE49-F238E27FC236}">
                <a16:creationId xmlns:a16="http://schemas.microsoft.com/office/drawing/2014/main" id="{BEFD8E91-B756-4761-B2E8-3F306DFF0C7A}"/>
              </a:ext>
            </a:extLst>
          </p:cNvPr>
          <p:cNvSpPr/>
          <p:nvPr/>
        </p:nvSpPr>
        <p:spPr>
          <a:xfrm>
            <a:off x="4159129" y="2638336"/>
            <a:ext cx="116029" cy="230522"/>
          </a:xfrm>
          <a:custGeom>
            <a:avLst/>
            <a:gdLst>
              <a:gd name="connsiteX0" fmla="*/ 116009 w 116029"/>
              <a:gd name="connsiteY0" fmla="*/ 89 h 230522"/>
              <a:gd name="connsiteX1" fmla="*/ 28696 w 116029"/>
              <a:gd name="connsiteY1" fmla="*/ 71527 h 230522"/>
              <a:gd name="connsiteX2" fmla="*/ 1709 w 116029"/>
              <a:gd name="connsiteY2" fmla="*/ 227102 h 230522"/>
              <a:gd name="connsiteX3" fmla="*/ 6471 w 116029"/>
              <a:gd name="connsiteY3" fmla="*/ 171539 h 230522"/>
              <a:gd name="connsiteX4" fmla="*/ 36634 w 116029"/>
              <a:gd name="connsiteY4" fmla="*/ 84227 h 230522"/>
              <a:gd name="connsiteX5" fmla="*/ 116009 w 116029"/>
              <a:gd name="connsiteY5" fmla="*/ 89 h 23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29" h="230522">
                <a:moveTo>
                  <a:pt x="116009" y="89"/>
                </a:moveTo>
                <a:cubicBezTo>
                  <a:pt x="114686" y="-2028"/>
                  <a:pt x="47746" y="33691"/>
                  <a:pt x="28696" y="71527"/>
                </a:cubicBezTo>
                <a:cubicBezTo>
                  <a:pt x="9646" y="109363"/>
                  <a:pt x="5413" y="210433"/>
                  <a:pt x="1709" y="227102"/>
                </a:cubicBezTo>
                <a:cubicBezTo>
                  <a:pt x="-1995" y="243771"/>
                  <a:pt x="650" y="195352"/>
                  <a:pt x="6471" y="171539"/>
                </a:cubicBezTo>
                <a:cubicBezTo>
                  <a:pt x="12292" y="147726"/>
                  <a:pt x="20230" y="111479"/>
                  <a:pt x="36634" y="84227"/>
                </a:cubicBezTo>
                <a:cubicBezTo>
                  <a:pt x="53038" y="56975"/>
                  <a:pt x="117332" y="2206"/>
                  <a:pt x="11600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6" name="フリーフォーム: 図形 4235">
            <a:extLst>
              <a:ext uri="{FF2B5EF4-FFF2-40B4-BE49-F238E27FC236}">
                <a16:creationId xmlns:a16="http://schemas.microsoft.com/office/drawing/2014/main" id="{000E8E99-BCD6-4030-933D-094C6795856F}"/>
              </a:ext>
            </a:extLst>
          </p:cNvPr>
          <p:cNvSpPr/>
          <p:nvPr/>
        </p:nvSpPr>
        <p:spPr>
          <a:xfrm>
            <a:off x="4183968" y="2779665"/>
            <a:ext cx="347298" cy="103089"/>
          </a:xfrm>
          <a:custGeom>
            <a:avLst/>
            <a:gdLst>
              <a:gd name="connsiteX0" fmla="*/ 30845 w 347298"/>
              <a:gd name="connsiteY0" fmla="*/ 58785 h 103089"/>
              <a:gd name="connsiteX1" fmla="*/ 157845 w 347298"/>
              <a:gd name="connsiteY1" fmla="*/ 15923 h 103089"/>
              <a:gd name="connsiteX2" fmla="*/ 343582 w 347298"/>
              <a:gd name="connsiteY2" fmla="*/ 11160 h 103089"/>
              <a:gd name="connsiteX3" fmla="*/ 265795 w 347298"/>
              <a:gd name="connsiteY3" fmla="*/ 48 h 103089"/>
              <a:gd name="connsiteX4" fmla="*/ 73707 w 347298"/>
              <a:gd name="connsiteY4" fmla="*/ 15923 h 103089"/>
              <a:gd name="connsiteX5" fmla="*/ 3857 w 347298"/>
              <a:gd name="connsiteY5" fmla="*/ 101648 h 103089"/>
              <a:gd name="connsiteX6" fmla="*/ 30845 w 347298"/>
              <a:gd name="connsiteY6" fmla="*/ 58785 h 10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298" h="103089">
                <a:moveTo>
                  <a:pt x="30845" y="58785"/>
                </a:moveTo>
                <a:cubicBezTo>
                  <a:pt x="56510" y="44498"/>
                  <a:pt x="105722" y="23860"/>
                  <a:pt x="157845" y="15923"/>
                </a:cubicBezTo>
                <a:cubicBezTo>
                  <a:pt x="209968" y="7985"/>
                  <a:pt x="325590" y="13806"/>
                  <a:pt x="343582" y="11160"/>
                </a:cubicBezTo>
                <a:cubicBezTo>
                  <a:pt x="361574" y="8514"/>
                  <a:pt x="310774" y="-746"/>
                  <a:pt x="265795" y="48"/>
                </a:cubicBezTo>
                <a:cubicBezTo>
                  <a:pt x="220816" y="842"/>
                  <a:pt x="117363" y="-1010"/>
                  <a:pt x="73707" y="15923"/>
                </a:cubicBezTo>
                <a:cubicBezTo>
                  <a:pt x="30051" y="32856"/>
                  <a:pt x="14440" y="92388"/>
                  <a:pt x="3857" y="101648"/>
                </a:cubicBezTo>
                <a:cubicBezTo>
                  <a:pt x="-6726" y="110908"/>
                  <a:pt x="5180" y="73072"/>
                  <a:pt x="30845" y="5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7" name="フリーフォーム: 図形 4236">
            <a:extLst>
              <a:ext uri="{FF2B5EF4-FFF2-40B4-BE49-F238E27FC236}">
                <a16:creationId xmlns:a16="http://schemas.microsoft.com/office/drawing/2014/main" id="{310A0BC9-9820-4FEC-A0DF-DD10ABACBC02}"/>
              </a:ext>
            </a:extLst>
          </p:cNvPr>
          <p:cNvSpPr/>
          <p:nvPr/>
        </p:nvSpPr>
        <p:spPr>
          <a:xfrm>
            <a:off x="4455334" y="5162471"/>
            <a:ext cx="554367" cy="756634"/>
          </a:xfrm>
          <a:custGeom>
            <a:avLst/>
            <a:gdLst>
              <a:gd name="connsiteX0" fmla="*/ 529416 w 554367"/>
              <a:gd name="connsiteY0" fmla="*/ 79 h 756634"/>
              <a:gd name="connsiteX1" fmla="*/ 548466 w 554367"/>
              <a:gd name="connsiteY1" fmla="*/ 298529 h 756634"/>
              <a:gd name="connsiteX2" fmla="*/ 421466 w 554367"/>
              <a:gd name="connsiteY2" fmla="*/ 555704 h 756634"/>
              <a:gd name="connsiteX3" fmla="*/ 316691 w 554367"/>
              <a:gd name="connsiteY3" fmla="*/ 657304 h 756634"/>
              <a:gd name="connsiteX4" fmla="*/ 5541 w 554367"/>
              <a:gd name="connsiteY4" fmla="*/ 749379 h 756634"/>
              <a:gd name="connsiteX5" fmla="*/ 135716 w 554367"/>
              <a:gd name="connsiteY5" fmla="*/ 733504 h 756634"/>
              <a:gd name="connsiteX6" fmla="*/ 367491 w 554367"/>
              <a:gd name="connsiteY6" fmla="*/ 596979 h 756634"/>
              <a:gd name="connsiteX7" fmla="*/ 494491 w 554367"/>
              <a:gd name="connsiteY7" fmla="*/ 327104 h 756634"/>
              <a:gd name="connsiteX8" fmla="*/ 529416 w 554367"/>
              <a:gd name="connsiteY8" fmla="*/ 79 h 75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367" h="756634">
                <a:moveTo>
                  <a:pt x="529416" y="79"/>
                </a:moveTo>
                <a:cubicBezTo>
                  <a:pt x="538412" y="-4683"/>
                  <a:pt x="566458" y="205925"/>
                  <a:pt x="548466" y="298529"/>
                </a:cubicBezTo>
                <a:cubicBezTo>
                  <a:pt x="530474" y="391133"/>
                  <a:pt x="460095" y="495908"/>
                  <a:pt x="421466" y="555704"/>
                </a:cubicBezTo>
                <a:cubicBezTo>
                  <a:pt x="382837" y="615500"/>
                  <a:pt x="386012" y="625025"/>
                  <a:pt x="316691" y="657304"/>
                </a:cubicBezTo>
                <a:cubicBezTo>
                  <a:pt x="247370" y="689583"/>
                  <a:pt x="35703" y="736679"/>
                  <a:pt x="5541" y="749379"/>
                </a:cubicBezTo>
                <a:cubicBezTo>
                  <a:pt x="-24622" y="762079"/>
                  <a:pt x="75391" y="758904"/>
                  <a:pt x="135716" y="733504"/>
                </a:cubicBezTo>
                <a:cubicBezTo>
                  <a:pt x="196041" y="708104"/>
                  <a:pt x="307695" y="664712"/>
                  <a:pt x="367491" y="596979"/>
                </a:cubicBezTo>
                <a:cubicBezTo>
                  <a:pt x="427287" y="529246"/>
                  <a:pt x="465387" y="420237"/>
                  <a:pt x="494491" y="327104"/>
                </a:cubicBezTo>
                <a:cubicBezTo>
                  <a:pt x="523595" y="233971"/>
                  <a:pt x="520420" y="4841"/>
                  <a:pt x="529416" y="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8" name="フリーフォーム: 図形 4237">
            <a:extLst>
              <a:ext uri="{FF2B5EF4-FFF2-40B4-BE49-F238E27FC236}">
                <a16:creationId xmlns:a16="http://schemas.microsoft.com/office/drawing/2014/main" id="{E2A2CC95-2DDA-4B2E-9B98-35A387865D6A}"/>
              </a:ext>
            </a:extLst>
          </p:cNvPr>
          <p:cNvSpPr/>
          <p:nvPr/>
        </p:nvSpPr>
        <p:spPr>
          <a:xfrm>
            <a:off x="4378325" y="3410516"/>
            <a:ext cx="530050" cy="108150"/>
          </a:xfrm>
          <a:custGeom>
            <a:avLst/>
            <a:gdLst>
              <a:gd name="connsiteX0" fmla="*/ 0 w 530050"/>
              <a:gd name="connsiteY0" fmla="*/ 1022 h 108150"/>
              <a:gd name="connsiteX1" fmla="*/ 222250 w 530050"/>
              <a:gd name="connsiteY1" fmla="*/ 50234 h 108150"/>
              <a:gd name="connsiteX2" fmla="*/ 515938 w 530050"/>
              <a:gd name="connsiteY2" fmla="*/ 67697 h 108150"/>
              <a:gd name="connsiteX3" fmla="*/ 484188 w 530050"/>
              <a:gd name="connsiteY3" fmla="*/ 88334 h 108150"/>
              <a:gd name="connsiteX4" fmla="*/ 490538 w 530050"/>
              <a:gd name="connsiteY4" fmla="*/ 91509 h 108150"/>
              <a:gd name="connsiteX5" fmla="*/ 295275 w 530050"/>
              <a:gd name="connsiteY5" fmla="*/ 99447 h 108150"/>
              <a:gd name="connsiteX6" fmla="*/ 223838 w 530050"/>
              <a:gd name="connsiteY6" fmla="*/ 101034 h 108150"/>
              <a:gd name="connsiteX7" fmla="*/ 0 w 530050"/>
              <a:gd name="connsiteY7" fmla="*/ 1022 h 10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050" h="108150">
                <a:moveTo>
                  <a:pt x="0" y="1022"/>
                </a:moveTo>
                <a:cubicBezTo>
                  <a:pt x="-265" y="-7445"/>
                  <a:pt x="136260" y="39122"/>
                  <a:pt x="222250" y="50234"/>
                </a:cubicBezTo>
                <a:cubicBezTo>
                  <a:pt x="308240" y="61347"/>
                  <a:pt x="472282" y="61347"/>
                  <a:pt x="515938" y="67697"/>
                </a:cubicBezTo>
                <a:cubicBezTo>
                  <a:pt x="559594" y="74047"/>
                  <a:pt x="488421" y="84365"/>
                  <a:pt x="484188" y="88334"/>
                </a:cubicBezTo>
                <a:cubicBezTo>
                  <a:pt x="479955" y="92303"/>
                  <a:pt x="522024" y="89657"/>
                  <a:pt x="490538" y="91509"/>
                </a:cubicBezTo>
                <a:cubicBezTo>
                  <a:pt x="459053" y="93361"/>
                  <a:pt x="339725" y="97860"/>
                  <a:pt x="295275" y="99447"/>
                </a:cubicBezTo>
                <a:cubicBezTo>
                  <a:pt x="250825" y="101035"/>
                  <a:pt x="267494" y="117174"/>
                  <a:pt x="223838" y="101034"/>
                </a:cubicBezTo>
                <a:cubicBezTo>
                  <a:pt x="180182" y="84894"/>
                  <a:pt x="265" y="9489"/>
                  <a:pt x="0" y="10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9" name="フリーフォーム: 図形 4238">
            <a:extLst>
              <a:ext uri="{FF2B5EF4-FFF2-40B4-BE49-F238E27FC236}">
                <a16:creationId xmlns:a16="http://schemas.microsoft.com/office/drawing/2014/main" id="{89ACD491-2569-4C3F-9AB7-0F905FC2CA55}"/>
              </a:ext>
            </a:extLst>
          </p:cNvPr>
          <p:cNvSpPr/>
          <p:nvPr/>
        </p:nvSpPr>
        <p:spPr>
          <a:xfrm>
            <a:off x="4045237" y="5305015"/>
            <a:ext cx="682462" cy="488531"/>
          </a:xfrm>
          <a:custGeom>
            <a:avLst/>
            <a:gdLst>
              <a:gd name="connsiteX0" fmla="*/ 682338 w 682462"/>
              <a:gd name="connsiteY0" fmla="*/ 410 h 488531"/>
              <a:gd name="connsiteX1" fmla="*/ 498188 w 682462"/>
              <a:gd name="connsiteY1" fmla="*/ 236948 h 488531"/>
              <a:gd name="connsiteX2" fmla="*/ 31463 w 682462"/>
              <a:gd name="connsiteY2" fmla="*/ 470310 h 488531"/>
              <a:gd name="connsiteX3" fmla="*/ 67976 w 682462"/>
              <a:gd name="connsiteY3" fmla="*/ 463960 h 488531"/>
              <a:gd name="connsiteX4" fmla="*/ 274351 w 682462"/>
              <a:gd name="connsiteY4" fmla="*/ 389348 h 488531"/>
              <a:gd name="connsiteX5" fmla="*/ 475963 w 682462"/>
              <a:gd name="connsiteY5" fmla="*/ 295685 h 488531"/>
              <a:gd name="connsiteX6" fmla="*/ 682338 w 682462"/>
              <a:gd name="connsiteY6" fmla="*/ 410 h 48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462" h="488531">
                <a:moveTo>
                  <a:pt x="682338" y="410"/>
                </a:moveTo>
                <a:cubicBezTo>
                  <a:pt x="686042" y="-9380"/>
                  <a:pt x="606667" y="158631"/>
                  <a:pt x="498188" y="236948"/>
                </a:cubicBezTo>
                <a:cubicBezTo>
                  <a:pt x="389709" y="315265"/>
                  <a:pt x="103165" y="432475"/>
                  <a:pt x="31463" y="470310"/>
                </a:cubicBezTo>
                <a:cubicBezTo>
                  <a:pt x="-40239" y="508145"/>
                  <a:pt x="27495" y="477454"/>
                  <a:pt x="67976" y="463960"/>
                </a:cubicBezTo>
                <a:cubicBezTo>
                  <a:pt x="108457" y="450466"/>
                  <a:pt x="206353" y="417394"/>
                  <a:pt x="274351" y="389348"/>
                </a:cubicBezTo>
                <a:cubicBezTo>
                  <a:pt x="342349" y="361302"/>
                  <a:pt x="407701" y="356010"/>
                  <a:pt x="475963" y="295685"/>
                </a:cubicBezTo>
                <a:cubicBezTo>
                  <a:pt x="544225" y="235360"/>
                  <a:pt x="678634" y="10200"/>
                  <a:pt x="682338" y="4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0" name="フリーフォーム: 図形 4239">
            <a:extLst>
              <a:ext uri="{FF2B5EF4-FFF2-40B4-BE49-F238E27FC236}">
                <a16:creationId xmlns:a16="http://schemas.microsoft.com/office/drawing/2014/main" id="{E4A7B7B9-29E5-486F-8DC5-A16EF9778830}"/>
              </a:ext>
            </a:extLst>
          </p:cNvPr>
          <p:cNvSpPr/>
          <p:nvPr/>
        </p:nvSpPr>
        <p:spPr>
          <a:xfrm>
            <a:off x="3168776" y="3143108"/>
            <a:ext cx="531842" cy="257077"/>
          </a:xfrm>
          <a:custGeom>
            <a:avLst/>
            <a:gdLst>
              <a:gd name="connsiteX0" fmla="*/ 3049 w 531842"/>
              <a:gd name="connsiteY0" fmla="*/ 58880 h 257077"/>
              <a:gd name="connsiteX1" fmla="*/ 150687 w 531842"/>
              <a:gd name="connsiteY1" fmla="*/ 142 h 257077"/>
              <a:gd name="connsiteX2" fmla="*/ 364999 w 531842"/>
              <a:gd name="connsiteY2" fmla="*/ 44592 h 257077"/>
              <a:gd name="connsiteX3" fmla="*/ 455487 w 531842"/>
              <a:gd name="connsiteY3" fmla="*/ 112855 h 257077"/>
              <a:gd name="connsiteX4" fmla="*/ 531687 w 531842"/>
              <a:gd name="connsiteY4" fmla="*/ 246205 h 257077"/>
              <a:gd name="connsiteX5" fmla="*/ 469774 w 531842"/>
              <a:gd name="connsiteY5" fmla="*/ 249380 h 257077"/>
              <a:gd name="connsiteX6" fmla="*/ 296737 w 531842"/>
              <a:gd name="connsiteY6" fmla="*/ 249380 h 257077"/>
              <a:gd name="connsiteX7" fmla="*/ 357062 w 531842"/>
              <a:gd name="connsiteY7" fmla="*/ 249380 h 257077"/>
              <a:gd name="connsiteX8" fmla="*/ 472949 w 531842"/>
              <a:gd name="connsiteY8" fmla="*/ 246205 h 257077"/>
              <a:gd name="connsiteX9" fmla="*/ 503112 w 531842"/>
              <a:gd name="connsiteY9" fmla="*/ 222392 h 257077"/>
              <a:gd name="connsiteX10" fmla="*/ 360237 w 531842"/>
              <a:gd name="connsiteY10" fmla="*/ 96980 h 257077"/>
              <a:gd name="connsiteX11" fmla="*/ 276099 w 531842"/>
              <a:gd name="connsiteY11" fmla="*/ 49355 h 257077"/>
              <a:gd name="connsiteX12" fmla="*/ 287212 w 531842"/>
              <a:gd name="connsiteY12" fmla="*/ 55705 h 257077"/>
              <a:gd name="connsiteX13" fmla="*/ 3049 w 531842"/>
              <a:gd name="connsiteY13" fmla="*/ 58880 h 25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1842" h="257077">
                <a:moveTo>
                  <a:pt x="3049" y="58880"/>
                </a:moveTo>
                <a:cubicBezTo>
                  <a:pt x="-19705" y="49619"/>
                  <a:pt x="90362" y="2523"/>
                  <a:pt x="150687" y="142"/>
                </a:cubicBezTo>
                <a:cubicBezTo>
                  <a:pt x="211012" y="-2239"/>
                  <a:pt x="314199" y="25806"/>
                  <a:pt x="364999" y="44592"/>
                </a:cubicBezTo>
                <a:cubicBezTo>
                  <a:pt x="415799" y="63378"/>
                  <a:pt x="427706" y="79253"/>
                  <a:pt x="455487" y="112855"/>
                </a:cubicBezTo>
                <a:cubicBezTo>
                  <a:pt x="483268" y="146457"/>
                  <a:pt x="529306" y="223451"/>
                  <a:pt x="531687" y="246205"/>
                </a:cubicBezTo>
                <a:cubicBezTo>
                  <a:pt x="534068" y="268959"/>
                  <a:pt x="508932" y="248851"/>
                  <a:pt x="469774" y="249380"/>
                </a:cubicBezTo>
                <a:cubicBezTo>
                  <a:pt x="430616" y="249909"/>
                  <a:pt x="296737" y="249380"/>
                  <a:pt x="296737" y="249380"/>
                </a:cubicBezTo>
                <a:cubicBezTo>
                  <a:pt x="277952" y="249380"/>
                  <a:pt x="327693" y="249909"/>
                  <a:pt x="357062" y="249380"/>
                </a:cubicBezTo>
                <a:cubicBezTo>
                  <a:pt x="386431" y="248851"/>
                  <a:pt x="448607" y="250703"/>
                  <a:pt x="472949" y="246205"/>
                </a:cubicBezTo>
                <a:cubicBezTo>
                  <a:pt x="497291" y="241707"/>
                  <a:pt x="521897" y="247263"/>
                  <a:pt x="503112" y="222392"/>
                </a:cubicBezTo>
                <a:cubicBezTo>
                  <a:pt x="484327" y="197521"/>
                  <a:pt x="398072" y="125819"/>
                  <a:pt x="360237" y="96980"/>
                </a:cubicBezTo>
                <a:cubicBezTo>
                  <a:pt x="322402" y="68141"/>
                  <a:pt x="288270" y="56234"/>
                  <a:pt x="276099" y="49355"/>
                </a:cubicBezTo>
                <a:cubicBezTo>
                  <a:pt x="263928" y="42476"/>
                  <a:pt x="328751" y="56234"/>
                  <a:pt x="287212" y="55705"/>
                </a:cubicBezTo>
                <a:cubicBezTo>
                  <a:pt x="245673" y="55176"/>
                  <a:pt x="25803" y="68141"/>
                  <a:pt x="3049" y="5888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1" name="フリーフォーム: 図形 4240">
            <a:extLst>
              <a:ext uri="{FF2B5EF4-FFF2-40B4-BE49-F238E27FC236}">
                <a16:creationId xmlns:a16="http://schemas.microsoft.com/office/drawing/2014/main" id="{641C38F9-11D8-4690-8E83-1B64B639060B}"/>
              </a:ext>
            </a:extLst>
          </p:cNvPr>
          <p:cNvSpPr/>
          <p:nvPr/>
        </p:nvSpPr>
        <p:spPr>
          <a:xfrm>
            <a:off x="4284186" y="3052227"/>
            <a:ext cx="739009" cy="354367"/>
          </a:xfrm>
          <a:custGeom>
            <a:avLst/>
            <a:gdLst>
              <a:gd name="connsiteX0" fmla="*/ 738664 w 739009"/>
              <a:gd name="connsiteY0" fmla="*/ 158756 h 354367"/>
              <a:gd name="connsiteX1" fmla="*/ 482547 w 739009"/>
              <a:gd name="connsiteY1" fmla="*/ 10590 h 354367"/>
              <a:gd name="connsiteX2" fmla="*/ 169281 w 739009"/>
              <a:gd name="connsiteY2" fmla="*/ 12706 h 354367"/>
              <a:gd name="connsiteX3" fmla="*/ 253947 w 739009"/>
              <a:gd name="connsiteY3" fmla="*/ 19056 h 354367"/>
              <a:gd name="connsiteX4" fmla="*/ 514297 w 739009"/>
              <a:gd name="connsiteY4" fmla="*/ 44456 h 354367"/>
              <a:gd name="connsiteX5" fmla="*/ 423281 w 739009"/>
              <a:gd name="connsiteY5" fmla="*/ 57156 h 354367"/>
              <a:gd name="connsiteX6" fmla="*/ 264531 w 739009"/>
              <a:gd name="connsiteY6" fmla="*/ 48690 h 354367"/>
              <a:gd name="connsiteX7" fmla="*/ 569331 w 739009"/>
              <a:gd name="connsiteY7" fmla="*/ 107956 h 354367"/>
              <a:gd name="connsiteX8" fmla="*/ 190447 w 739009"/>
              <a:gd name="connsiteY8" fmla="*/ 48690 h 354367"/>
              <a:gd name="connsiteX9" fmla="*/ 211614 w 739009"/>
              <a:gd name="connsiteY9" fmla="*/ 40223 h 354367"/>
              <a:gd name="connsiteX10" fmla="*/ 135414 w 739009"/>
              <a:gd name="connsiteY10" fmla="*/ 46573 h 354367"/>
              <a:gd name="connsiteX11" fmla="*/ 25347 w 739009"/>
              <a:gd name="connsiteY11" fmla="*/ 105840 h 354367"/>
              <a:gd name="connsiteX12" fmla="*/ 82497 w 739009"/>
              <a:gd name="connsiteY12" fmla="*/ 93140 h 354367"/>
              <a:gd name="connsiteX13" fmla="*/ 105781 w 739009"/>
              <a:gd name="connsiteY13" fmla="*/ 93140 h 354367"/>
              <a:gd name="connsiteX14" fmla="*/ 90964 w 739009"/>
              <a:gd name="connsiteY14" fmla="*/ 207440 h 354367"/>
              <a:gd name="connsiteX15" fmla="*/ 2064 w 739009"/>
              <a:gd name="connsiteY15" fmla="*/ 353490 h 354367"/>
              <a:gd name="connsiteX16" fmla="*/ 190447 w 739009"/>
              <a:gd name="connsiteY16" fmla="*/ 270940 h 354367"/>
              <a:gd name="connsiteX17" fmla="*/ 59214 w 739009"/>
              <a:gd name="connsiteY17" fmla="*/ 325973 h 354367"/>
              <a:gd name="connsiteX18" fmla="*/ 222197 w 739009"/>
              <a:gd name="connsiteY18" fmla="*/ 279406 h 354367"/>
              <a:gd name="connsiteX19" fmla="*/ 190447 w 739009"/>
              <a:gd name="connsiteY19" fmla="*/ 177806 h 354367"/>
              <a:gd name="connsiteX20" fmla="*/ 266647 w 739009"/>
              <a:gd name="connsiteY20" fmla="*/ 52923 h 354367"/>
              <a:gd name="connsiteX21" fmla="*/ 330147 w 739009"/>
              <a:gd name="connsiteY21" fmla="*/ 42340 h 354367"/>
              <a:gd name="connsiteX22" fmla="*/ 533347 w 739009"/>
              <a:gd name="connsiteY22" fmla="*/ 71973 h 354367"/>
              <a:gd name="connsiteX23" fmla="*/ 738664 w 739009"/>
              <a:gd name="connsiteY23" fmla="*/ 158756 h 35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9009" h="354367">
                <a:moveTo>
                  <a:pt x="738664" y="158756"/>
                </a:moveTo>
                <a:cubicBezTo>
                  <a:pt x="730197" y="148526"/>
                  <a:pt x="577444" y="34932"/>
                  <a:pt x="482547" y="10590"/>
                </a:cubicBezTo>
                <a:cubicBezTo>
                  <a:pt x="387650" y="-13752"/>
                  <a:pt x="207381" y="11295"/>
                  <a:pt x="169281" y="12706"/>
                </a:cubicBezTo>
                <a:cubicBezTo>
                  <a:pt x="131181" y="14117"/>
                  <a:pt x="253947" y="19056"/>
                  <a:pt x="253947" y="19056"/>
                </a:cubicBezTo>
                <a:cubicBezTo>
                  <a:pt x="311449" y="24348"/>
                  <a:pt x="486075" y="38106"/>
                  <a:pt x="514297" y="44456"/>
                </a:cubicBezTo>
                <a:cubicBezTo>
                  <a:pt x="542519" y="50806"/>
                  <a:pt x="464909" y="56450"/>
                  <a:pt x="423281" y="57156"/>
                </a:cubicBezTo>
                <a:cubicBezTo>
                  <a:pt x="381653" y="57862"/>
                  <a:pt x="240189" y="40223"/>
                  <a:pt x="264531" y="48690"/>
                </a:cubicBezTo>
                <a:cubicBezTo>
                  <a:pt x="288873" y="57157"/>
                  <a:pt x="581678" y="107956"/>
                  <a:pt x="569331" y="107956"/>
                </a:cubicBezTo>
                <a:cubicBezTo>
                  <a:pt x="556984" y="107956"/>
                  <a:pt x="250066" y="59979"/>
                  <a:pt x="190447" y="48690"/>
                </a:cubicBezTo>
                <a:cubicBezTo>
                  <a:pt x="130828" y="37401"/>
                  <a:pt x="220786" y="40576"/>
                  <a:pt x="211614" y="40223"/>
                </a:cubicBezTo>
                <a:cubicBezTo>
                  <a:pt x="202442" y="39870"/>
                  <a:pt x="166458" y="35637"/>
                  <a:pt x="135414" y="46573"/>
                </a:cubicBezTo>
                <a:cubicBezTo>
                  <a:pt x="104369" y="57509"/>
                  <a:pt x="34166" y="98079"/>
                  <a:pt x="25347" y="105840"/>
                </a:cubicBezTo>
                <a:cubicBezTo>
                  <a:pt x="16528" y="113601"/>
                  <a:pt x="69091" y="95257"/>
                  <a:pt x="82497" y="93140"/>
                </a:cubicBezTo>
                <a:cubicBezTo>
                  <a:pt x="95903" y="91023"/>
                  <a:pt x="104370" y="74090"/>
                  <a:pt x="105781" y="93140"/>
                </a:cubicBezTo>
                <a:cubicBezTo>
                  <a:pt x="107192" y="112190"/>
                  <a:pt x="108250" y="164048"/>
                  <a:pt x="90964" y="207440"/>
                </a:cubicBezTo>
                <a:cubicBezTo>
                  <a:pt x="73678" y="250832"/>
                  <a:pt x="-14516" y="342907"/>
                  <a:pt x="2064" y="353490"/>
                </a:cubicBezTo>
                <a:cubicBezTo>
                  <a:pt x="18644" y="364073"/>
                  <a:pt x="180922" y="275526"/>
                  <a:pt x="190447" y="270940"/>
                </a:cubicBezTo>
                <a:cubicBezTo>
                  <a:pt x="199972" y="266354"/>
                  <a:pt x="53922" y="324562"/>
                  <a:pt x="59214" y="325973"/>
                </a:cubicBezTo>
                <a:cubicBezTo>
                  <a:pt x="64506" y="327384"/>
                  <a:pt x="200325" y="304101"/>
                  <a:pt x="222197" y="279406"/>
                </a:cubicBezTo>
                <a:cubicBezTo>
                  <a:pt x="244069" y="254712"/>
                  <a:pt x="183039" y="215553"/>
                  <a:pt x="190447" y="177806"/>
                </a:cubicBezTo>
                <a:cubicBezTo>
                  <a:pt x="197855" y="140059"/>
                  <a:pt x="243364" y="75501"/>
                  <a:pt x="266647" y="52923"/>
                </a:cubicBezTo>
                <a:cubicBezTo>
                  <a:pt x="289930" y="30345"/>
                  <a:pt x="285697" y="39165"/>
                  <a:pt x="330147" y="42340"/>
                </a:cubicBezTo>
                <a:cubicBezTo>
                  <a:pt x="374597" y="45515"/>
                  <a:pt x="469141" y="54687"/>
                  <a:pt x="533347" y="71973"/>
                </a:cubicBezTo>
                <a:cubicBezTo>
                  <a:pt x="597553" y="89259"/>
                  <a:pt x="747131" y="168986"/>
                  <a:pt x="738664" y="15875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2" name="フリーフォーム: 図形 4241">
            <a:extLst>
              <a:ext uri="{FF2B5EF4-FFF2-40B4-BE49-F238E27FC236}">
                <a16:creationId xmlns:a16="http://schemas.microsoft.com/office/drawing/2014/main" id="{01DC10DA-633A-4424-9D70-6168D40BA4BB}"/>
              </a:ext>
            </a:extLst>
          </p:cNvPr>
          <p:cNvSpPr/>
          <p:nvPr/>
        </p:nvSpPr>
        <p:spPr>
          <a:xfrm>
            <a:off x="4118006" y="2631426"/>
            <a:ext cx="820678" cy="259515"/>
          </a:xfrm>
          <a:custGeom>
            <a:avLst/>
            <a:gdLst>
              <a:gd name="connsiteX0" fmla="*/ 15844 w 820678"/>
              <a:gd name="connsiteY0" fmla="*/ 257824 h 259515"/>
              <a:gd name="connsiteX1" fmla="*/ 45477 w 820678"/>
              <a:gd name="connsiteY1" fmla="*/ 20757 h 259515"/>
              <a:gd name="connsiteX2" fmla="*/ 240211 w 820678"/>
              <a:gd name="connsiteY2" fmla="*/ 10174 h 259515"/>
              <a:gd name="connsiteX3" fmla="*/ 805361 w 820678"/>
              <a:gd name="connsiteY3" fmla="*/ 3824 h 259515"/>
              <a:gd name="connsiteX4" fmla="*/ 669894 w 820678"/>
              <a:gd name="connsiteY4" fmla="*/ 27107 h 259515"/>
              <a:gd name="connsiteX5" fmla="*/ 777844 w 820678"/>
              <a:gd name="connsiteY5" fmla="*/ 96957 h 259515"/>
              <a:gd name="connsiteX6" fmla="*/ 536544 w 820678"/>
              <a:gd name="connsiteY6" fmla="*/ 101191 h 259515"/>
              <a:gd name="connsiteX7" fmla="*/ 250794 w 820678"/>
              <a:gd name="connsiteY7" fmla="*/ 126591 h 259515"/>
              <a:gd name="connsiteX8" fmla="*/ 15844 w 820678"/>
              <a:gd name="connsiteY8" fmla="*/ 257824 h 2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678" h="259515">
                <a:moveTo>
                  <a:pt x="15844" y="257824"/>
                </a:moveTo>
                <a:cubicBezTo>
                  <a:pt x="-18375" y="240185"/>
                  <a:pt x="8082" y="62032"/>
                  <a:pt x="45477" y="20757"/>
                </a:cubicBezTo>
                <a:cubicBezTo>
                  <a:pt x="82872" y="-20518"/>
                  <a:pt x="113564" y="12996"/>
                  <a:pt x="240211" y="10174"/>
                </a:cubicBezTo>
                <a:cubicBezTo>
                  <a:pt x="366858" y="7352"/>
                  <a:pt x="733747" y="1002"/>
                  <a:pt x="805361" y="3824"/>
                </a:cubicBezTo>
                <a:cubicBezTo>
                  <a:pt x="876975" y="6646"/>
                  <a:pt x="674480" y="11585"/>
                  <a:pt x="669894" y="27107"/>
                </a:cubicBezTo>
                <a:cubicBezTo>
                  <a:pt x="665308" y="42629"/>
                  <a:pt x="800069" y="84610"/>
                  <a:pt x="777844" y="96957"/>
                </a:cubicBezTo>
                <a:cubicBezTo>
                  <a:pt x="755619" y="109304"/>
                  <a:pt x="624386" y="96252"/>
                  <a:pt x="536544" y="101191"/>
                </a:cubicBezTo>
                <a:cubicBezTo>
                  <a:pt x="448702" y="106130"/>
                  <a:pt x="339694" y="103308"/>
                  <a:pt x="250794" y="126591"/>
                </a:cubicBezTo>
                <a:cubicBezTo>
                  <a:pt x="161894" y="149874"/>
                  <a:pt x="50063" y="275463"/>
                  <a:pt x="15844" y="25782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4" name="フリーフォーム: 図形 4243">
            <a:extLst>
              <a:ext uri="{FF2B5EF4-FFF2-40B4-BE49-F238E27FC236}">
                <a16:creationId xmlns:a16="http://schemas.microsoft.com/office/drawing/2014/main" id="{4FDABFE2-2303-4313-81C4-812BF6EA00C4}"/>
              </a:ext>
            </a:extLst>
          </p:cNvPr>
          <p:cNvSpPr/>
          <p:nvPr/>
        </p:nvSpPr>
        <p:spPr>
          <a:xfrm>
            <a:off x="3067415" y="2680732"/>
            <a:ext cx="624295" cy="284778"/>
          </a:xfrm>
          <a:custGeom>
            <a:avLst/>
            <a:gdLst>
              <a:gd name="connsiteX0" fmla="*/ 39852 w 624295"/>
              <a:gd name="connsiteY0" fmla="*/ 145018 h 284778"/>
              <a:gd name="connsiteX1" fmla="*/ 361585 w 624295"/>
              <a:gd name="connsiteY1" fmla="*/ 22251 h 284778"/>
              <a:gd name="connsiteX2" fmla="*/ 492818 w 624295"/>
              <a:gd name="connsiteY2" fmla="*/ 1085 h 284778"/>
              <a:gd name="connsiteX3" fmla="*/ 545735 w 624295"/>
              <a:gd name="connsiteY3" fmla="*/ 32835 h 284778"/>
              <a:gd name="connsiteX4" fmla="*/ 621935 w 624295"/>
              <a:gd name="connsiteY4" fmla="*/ 272018 h 284778"/>
              <a:gd name="connsiteX5" fmla="*/ 590185 w 624295"/>
              <a:gd name="connsiteY5" fmla="*/ 246618 h 284778"/>
              <a:gd name="connsiteX6" fmla="*/ 446252 w 624295"/>
              <a:gd name="connsiteY6" fmla="*/ 200051 h 284778"/>
              <a:gd name="connsiteX7" fmla="*/ 224002 w 624295"/>
              <a:gd name="connsiteY7" fmla="*/ 189468 h 284778"/>
              <a:gd name="connsiteX8" fmla="*/ 20802 w 624295"/>
              <a:gd name="connsiteY8" fmla="*/ 252968 h 284778"/>
              <a:gd name="connsiteX9" fmla="*/ 39852 w 624295"/>
              <a:gd name="connsiteY9" fmla="*/ 145018 h 28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295" h="284778">
                <a:moveTo>
                  <a:pt x="39852" y="145018"/>
                </a:moveTo>
                <a:cubicBezTo>
                  <a:pt x="96649" y="106565"/>
                  <a:pt x="286091" y="46240"/>
                  <a:pt x="361585" y="22251"/>
                </a:cubicBezTo>
                <a:cubicBezTo>
                  <a:pt x="437079" y="-1738"/>
                  <a:pt x="462126" y="-679"/>
                  <a:pt x="492818" y="1085"/>
                </a:cubicBezTo>
                <a:cubicBezTo>
                  <a:pt x="523510" y="2849"/>
                  <a:pt x="524216" y="-12321"/>
                  <a:pt x="545735" y="32835"/>
                </a:cubicBezTo>
                <a:cubicBezTo>
                  <a:pt x="567255" y="77990"/>
                  <a:pt x="614527" y="236388"/>
                  <a:pt x="621935" y="272018"/>
                </a:cubicBezTo>
                <a:cubicBezTo>
                  <a:pt x="629343" y="307648"/>
                  <a:pt x="619465" y="258612"/>
                  <a:pt x="590185" y="246618"/>
                </a:cubicBezTo>
                <a:cubicBezTo>
                  <a:pt x="560905" y="234624"/>
                  <a:pt x="507282" y="209576"/>
                  <a:pt x="446252" y="200051"/>
                </a:cubicBezTo>
                <a:cubicBezTo>
                  <a:pt x="385222" y="190526"/>
                  <a:pt x="294910" y="180649"/>
                  <a:pt x="224002" y="189468"/>
                </a:cubicBezTo>
                <a:cubicBezTo>
                  <a:pt x="153094" y="198287"/>
                  <a:pt x="44791" y="257201"/>
                  <a:pt x="20802" y="252968"/>
                </a:cubicBezTo>
                <a:cubicBezTo>
                  <a:pt x="-3187" y="248735"/>
                  <a:pt x="-16945" y="183471"/>
                  <a:pt x="39852" y="14501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5" name="フリーフォーム: 図形 4244">
            <a:extLst>
              <a:ext uri="{FF2B5EF4-FFF2-40B4-BE49-F238E27FC236}">
                <a16:creationId xmlns:a16="http://schemas.microsoft.com/office/drawing/2014/main" id="{5D837E02-A680-48A3-83E6-D93339F77474}"/>
              </a:ext>
            </a:extLst>
          </p:cNvPr>
          <p:cNvSpPr/>
          <p:nvPr/>
        </p:nvSpPr>
        <p:spPr>
          <a:xfrm>
            <a:off x="3532147" y="4600062"/>
            <a:ext cx="1361829" cy="372567"/>
          </a:xfrm>
          <a:custGeom>
            <a:avLst/>
            <a:gdLst>
              <a:gd name="connsiteX0" fmla="*/ 100053 w 1361829"/>
              <a:gd name="connsiteY0" fmla="*/ 371988 h 372567"/>
              <a:gd name="connsiteX1" fmla="*/ 71478 w 1361829"/>
              <a:gd name="connsiteY1" fmla="*/ 235463 h 372567"/>
              <a:gd name="connsiteX2" fmla="*/ 246103 w 1361829"/>
              <a:gd name="connsiteY2" fmla="*/ 159263 h 372567"/>
              <a:gd name="connsiteX3" fmla="*/ 725528 w 1361829"/>
              <a:gd name="connsiteY3" fmla="*/ 121163 h 372567"/>
              <a:gd name="connsiteX4" fmla="*/ 1284328 w 1361829"/>
              <a:gd name="connsiteY4" fmla="*/ 229113 h 372567"/>
              <a:gd name="connsiteX5" fmla="*/ 1354178 w 1361829"/>
              <a:gd name="connsiteY5" fmla="*/ 286263 h 372567"/>
              <a:gd name="connsiteX6" fmla="*/ 1255753 w 1361829"/>
              <a:gd name="connsiteY6" fmla="*/ 222763 h 372567"/>
              <a:gd name="connsiteX7" fmla="*/ 601703 w 1361829"/>
              <a:gd name="connsiteY7" fmla="*/ 29088 h 372567"/>
              <a:gd name="connsiteX8" fmla="*/ 414378 w 1361829"/>
              <a:gd name="connsiteY8" fmla="*/ 3688 h 372567"/>
              <a:gd name="connsiteX9" fmla="*/ 290553 w 1361829"/>
              <a:gd name="connsiteY9" fmla="*/ 57663 h 372567"/>
              <a:gd name="connsiteX10" fmla="*/ 93703 w 1361829"/>
              <a:gd name="connsiteY10" fmla="*/ 19563 h 372567"/>
              <a:gd name="connsiteX11" fmla="*/ 23853 w 1361829"/>
              <a:gd name="connsiteY11" fmla="*/ 83063 h 372567"/>
              <a:gd name="connsiteX12" fmla="*/ 1628 w 1361829"/>
              <a:gd name="connsiteY12" fmla="*/ 178313 h 372567"/>
              <a:gd name="connsiteX13" fmla="*/ 100053 w 1361829"/>
              <a:gd name="connsiteY13" fmla="*/ 371988 h 37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1829" h="372567">
                <a:moveTo>
                  <a:pt x="100053" y="371988"/>
                </a:moveTo>
                <a:cubicBezTo>
                  <a:pt x="111695" y="381513"/>
                  <a:pt x="47136" y="270917"/>
                  <a:pt x="71478" y="235463"/>
                </a:cubicBezTo>
                <a:cubicBezTo>
                  <a:pt x="95820" y="200009"/>
                  <a:pt x="137095" y="178313"/>
                  <a:pt x="246103" y="159263"/>
                </a:cubicBezTo>
                <a:cubicBezTo>
                  <a:pt x="355111" y="140213"/>
                  <a:pt x="552491" y="109521"/>
                  <a:pt x="725528" y="121163"/>
                </a:cubicBezTo>
                <a:cubicBezTo>
                  <a:pt x="898565" y="132805"/>
                  <a:pt x="1179553" y="201596"/>
                  <a:pt x="1284328" y="229113"/>
                </a:cubicBezTo>
                <a:cubicBezTo>
                  <a:pt x="1389103" y="256630"/>
                  <a:pt x="1358940" y="287321"/>
                  <a:pt x="1354178" y="286263"/>
                </a:cubicBezTo>
                <a:cubicBezTo>
                  <a:pt x="1349416" y="285205"/>
                  <a:pt x="1381165" y="265625"/>
                  <a:pt x="1255753" y="222763"/>
                </a:cubicBezTo>
                <a:cubicBezTo>
                  <a:pt x="1130341" y="179901"/>
                  <a:pt x="741932" y="65600"/>
                  <a:pt x="601703" y="29088"/>
                </a:cubicBezTo>
                <a:cubicBezTo>
                  <a:pt x="461474" y="-7424"/>
                  <a:pt x="466236" y="-1075"/>
                  <a:pt x="414378" y="3688"/>
                </a:cubicBezTo>
                <a:cubicBezTo>
                  <a:pt x="362520" y="8450"/>
                  <a:pt x="343999" y="55017"/>
                  <a:pt x="290553" y="57663"/>
                </a:cubicBezTo>
                <a:cubicBezTo>
                  <a:pt x="237107" y="60309"/>
                  <a:pt x="138153" y="15330"/>
                  <a:pt x="93703" y="19563"/>
                </a:cubicBezTo>
                <a:cubicBezTo>
                  <a:pt x="49253" y="23796"/>
                  <a:pt x="39199" y="56605"/>
                  <a:pt x="23853" y="83063"/>
                </a:cubicBezTo>
                <a:cubicBezTo>
                  <a:pt x="8507" y="109521"/>
                  <a:pt x="-4722" y="133334"/>
                  <a:pt x="1628" y="178313"/>
                </a:cubicBezTo>
                <a:cubicBezTo>
                  <a:pt x="7978" y="223292"/>
                  <a:pt x="88411" y="362463"/>
                  <a:pt x="100053" y="37198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6" name="フリーフォーム: 図形 4245">
            <a:extLst>
              <a:ext uri="{FF2B5EF4-FFF2-40B4-BE49-F238E27FC236}">
                <a16:creationId xmlns:a16="http://schemas.microsoft.com/office/drawing/2014/main" id="{2C306358-C380-42CB-A324-A64A47657C58}"/>
              </a:ext>
            </a:extLst>
          </p:cNvPr>
          <p:cNvSpPr/>
          <p:nvPr/>
        </p:nvSpPr>
        <p:spPr>
          <a:xfrm>
            <a:off x="3659951" y="4971435"/>
            <a:ext cx="1208183" cy="596876"/>
          </a:xfrm>
          <a:custGeom>
            <a:avLst/>
            <a:gdLst>
              <a:gd name="connsiteX0" fmla="*/ 824 w 1208183"/>
              <a:gd name="connsiteY0" fmla="*/ 67290 h 596876"/>
              <a:gd name="connsiteX1" fmla="*/ 64324 w 1208183"/>
              <a:gd name="connsiteY1" fmla="*/ 384790 h 596876"/>
              <a:gd name="connsiteX2" fmla="*/ 77024 w 1208183"/>
              <a:gd name="connsiteY2" fmla="*/ 572115 h 596876"/>
              <a:gd name="connsiteX3" fmla="*/ 261174 w 1208183"/>
              <a:gd name="connsiteY3" fmla="*/ 587990 h 596876"/>
              <a:gd name="connsiteX4" fmla="*/ 588199 w 1208183"/>
              <a:gd name="connsiteY4" fmla="*/ 508615 h 596876"/>
              <a:gd name="connsiteX5" fmla="*/ 848549 w 1208183"/>
              <a:gd name="connsiteY5" fmla="*/ 362565 h 596876"/>
              <a:gd name="connsiteX6" fmla="*/ 1134299 w 1208183"/>
              <a:gd name="connsiteY6" fmla="*/ 153015 h 596876"/>
              <a:gd name="connsiteX7" fmla="*/ 1207324 w 1208183"/>
              <a:gd name="connsiteY7" fmla="*/ 615 h 596876"/>
              <a:gd name="connsiteX8" fmla="*/ 1102549 w 1208183"/>
              <a:gd name="connsiteY8" fmla="*/ 108565 h 596876"/>
              <a:gd name="connsiteX9" fmla="*/ 750124 w 1208183"/>
              <a:gd name="connsiteY9" fmla="*/ 327640 h 596876"/>
              <a:gd name="connsiteX10" fmla="*/ 251649 w 1208183"/>
              <a:gd name="connsiteY10" fmla="*/ 416540 h 596876"/>
              <a:gd name="connsiteX11" fmla="*/ 175449 w 1208183"/>
              <a:gd name="connsiteY11" fmla="*/ 353040 h 596876"/>
              <a:gd name="connsiteX12" fmla="*/ 146874 w 1208183"/>
              <a:gd name="connsiteY12" fmla="*/ 248265 h 596876"/>
              <a:gd name="connsiteX13" fmla="*/ 115124 w 1208183"/>
              <a:gd name="connsiteY13" fmla="*/ 162540 h 596876"/>
              <a:gd name="connsiteX14" fmla="*/ 824 w 1208183"/>
              <a:gd name="connsiteY14" fmla="*/ 67290 h 59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8183" h="596876">
                <a:moveTo>
                  <a:pt x="824" y="67290"/>
                </a:moveTo>
                <a:cubicBezTo>
                  <a:pt x="-7643" y="104332"/>
                  <a:pt x="51624" y="300653"/>
                  <a:pt x="64324" y="384790"/>
                </a:cubicBezTo>
                <a:cubicBezTo>
                  <a:pt x="77024" y="468927"/>
                  <a:pt x="44216" y="538248"/>
                  <a:pt x="77024" y="572115"/>
                </a:cubicBezTo>
                <a:cubicBezTo>
                  <a:pt x="109832" y="605982"/>
                  <a:pt x="175978" y="598573"/>
                  <a:pt x="261174" y="587990"/>
                </a:cubicBezTo>
                <a:cubicBezTo>
                  <a:pt x="346370" y="577407"/>
                  <a:pt x="490303" y="546186"/>
                  <a:pt x="588199" y="508615"/>
                </a:cubicBezTo>
                <a:cubicBezTo>
                  <a:pt x="686095" y="471044"/>
                  <a:pt x="757532" y="421832"/>
                  <a:pt x="848549" y="362565"/>
                </a:cubicBezTo>
                <a:cubicBezTo>
                  <a:pt x="939566" y="303298"/>
                  <a:pt x="1074503" y="213340"/>
                  <a:pt x="1134299" y="153015"/>
                </a:cubicBezTo>
                <a:cubicBezTo>
                  <a:pt x="1194095" y="92690"/>
                  <a:pt x="1212616" y="8023"/>
                  <a:pt x="1207324" y="615"/>
                </a:cubicBezTo>
                <a:cubicBezTo>
                  <a:pt x="1202032" y="-6793"/>
                  <a:pt x="1178749" y="54061"/>
                  <a:pt x="1102549" y="108565"/>
                </a:cubicBezTo>
                <a:cubicBezTo>
                  <a:pt x="1026349" y="163069"/>
                  <a:pt x="891941" y="276311"/>
                  <a:pt x="750124" y="327640"/>
                </a:cubicBezTo>
                <a:cubicBezTo>
                  <a:pt x="608307" y="378969"/>
                  <a:pt x="347428" y="412307"/>
                  <a:pt x="251649" y="416540"/>
                </a:cubicBezTo>
                <a:cubicBezTo>
                  <a:pt x="155870" y="420773"/>
                  <a:pt x="192912" y="381086"/>
                  <a:pt x="175449" y="353040"/>
                </a:cubicBezTo>
                <a:cubicBezTo>
                  <a:pt x="157987" y="324994"/>
                  <a:pt x="156928" y="280015"/>
                  <a:pt x="146874" y="248265"/>
                </a:cubicBezTo>
                <a:cubicBezTo>
                  <a:pt x="136820" y="216515"/>
                  <a:pt x="136291" y="189528"/>
                  <a:pt x="115124" y="162540"/>
                </a:cubicBezTo>
                <a:cubicBezTo>
                  <a:pt x="93957" y="135553"/>
                  <a:pt x="9291" y="30248"/>
                  <a:pt x="824" y="67290"/>
                </a:cubicBezTo>
                <a:close/>
              </a:path>
            </a:pathLst>
          </a:custGeom>
          <a:solidFill>
            <a:srgbClr val="C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7" name="フリーフォーム: 図形 4246">
            <a:extLst>
              <a:ext uri="{FF2B5EF4-FFF2-40B4-BE49-F238E27FC236}">
                <a16:creationId xmlns:a16="http://schemas.microsoft.com/office/drawing/2014/main" id="{390A8B9C-669E-4B7C-85CB-0C5212E5D208}"/>
              </a:ext>
            </a:extLst>
          </p:cNvPr>
          <p:cNvSpPr/>
          <p:nvPr/>
        </p:nvSpPr>
        <p:spPr>
          <a:xfrm>
            <a:off x="4359707" y="2882645"/>
            <a:ext cx="430764" cy="184407"/>
          </a:xfrm>
          <a:custGeom>
            <a:avLst/>
            <a:gdLst>
              <a:gd name="connsiteX0" fmla="*/ 626 w 430764"/>
              <a:gd name="connsiteY0" fmla="*/ 184405 h 184407"/>
              <a:gd name="connsiteX1" fmla="*/ 87410 w 430764"/>
              <a:gd name="connsiteY1" fmla="*/ 29888 h 184407"/>
              <a:gd name="connsiteX2" fmla="*/ 169960 w 430764"/>
              <a:gd name="connsiteY2" fmla="*/ 255 h 184407"/>
              <a:gd name="connsiteX3" fmla="*/ 428193 w 430764"/>
              <a:gd name="connsiteY3" fmla="*/ 15072 h 184407"/>
              <a:gd name="connsiteX4" fmla="*/ 292726 w 430764"/>
              <a:gd name="connsiteY4" fmla="*/ 6605 h 184407"/>
              <a:gd name="connsiteX5" fmla="*/ 133976 w 430764"/>
              <a:gd name="connsiteY5" fmla="*/ 25655 h 184407"/>
              <a:gd name="connsiteX6" fmla="*/ 626 w 430764"/>
              <a:gd name="connsiteY6" fmla="*/ 184405 h 18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764" h="184407">
                <a:moveTo>
                  <a:pt x="626" y="184405"/>
                </a:moveTo>
                <a:cubicBezTo>
                  <a:pt x="-7135" y="185110"/>
                  <a:pt x="59188" y="60580"/>
                  <a:pt x="87410" y="29888"/>
                </a:cubicBezTo>
                <a:cubicBezTo>
                  <a:pt x="115632" y="-804"/>
                  <a:pt x="113163" y="2724"/>
                  <a:pt x="169960" y="255"/>
                </a:cubicBezTo>
                <a:cubicBezTo>
                  <a:pt x="226757" y="-2214"/>
                  <a:pt x="407732" y="14014"/>
                  <a:pt x="428193" y="15072"/>
                </a:cubicBezTo>
                <a:cubicBezTo>
                  <a:pt x="448654" y="16130"/>
                  <a:pt x="341762" y="4841"/>
                  <a:pt x="292726" y="6605"/>
                </a:cubicBezTo>
                <a:cubicBezTo>
                  <a:pt x="243690" y="8369"/>
                  <a:pt x="182659" y="-451"/>
                  <a:pt x="133976" y="25655"/>
                </a:cubicBezTo>
                <a:cubicBezTo>
                  <a:pt x="85293" y="51760"/>
                  <a:pt x="8387" y="183700"/>
                  <a:pt x="626" y="184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8" name="フリーフォーム: 図形 4247">
            <a:extLst>
              <a:ext uri="{FF2B5EF4-FFF2-40B4-BE49-F238E27FC236}">
                <a16:creationId xmlns:a16="http://schemas.microsoft.com/office/drawing/2014/main" id="{4AC5E4A4-E8AF-4CD1-B2FF-09FEC9767052}"/>
              </a:ext>
            </a:extLst>
          </p:cNvPr>
          <p:cNvSpPr/>
          <p:nvPr/>
        </p:nvSpPr>
        <p:spPr>
          <a:xfrm>
            <a:off x="3126120" y="2999704"/>
            <a:ext cx="387651" cy="175340"/>
          </a:xfrm>
          <a:custGeom>
            <a:avLst/>
            <a:gdLst>
              <a:gd name="connsiteX0" fmla="*/ 197 w 387651"/>
              <a:gd name="connsiteY0" fmla="*/ 175296 h 175340"/>
              <a:gd name="connsiteX1" fmla="*/ 158947 w 387651"/>
              <a:gd name="connsiteY1" fmla="*/ 8079 h 175340"/>
              <a:gd name="connsiteX2" fmla="*/ 275363 w 387651"/>
              <a:gd name="connsiteY2" fmla="*/ 31363 h 175340"/>
              <a:gd name="connsiteX3" fmla="*/ 387547 w 387651"/>
              <a:gd name="connsiteY3" fmla="*/ 75813 h 175340"/>
              <a:gd name="connsiteX4" fmla="*/ 292297 w 387651"/>
              <a:gd name="connsiteY4" fmla="*/ 35596 h 175340"/>
              <a:gd name="connsiteX5" fmla="*/ 129313 w 387651"/>
              <a:gd name="connsiteY5" fmla="*/ 25013 h 175340"/>
              <a:gd name="connsiteX6" fmla="*/ 197 w 387651"/>
              <a:gd name="connsiteY6" fmla="*/ 175296 h 17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651" h="175340">
                <a:moveTo>
                  <a:pt x="197" y="175296"/>
                </a:moveTo>
                <a:cubicBezTo>
                  <a:pt x="5136" y="172474"/>
                  <a:pt x="113086" y="32068"/>
                  <a:pt x="158947" y="8079"/>
                </a:cubicBezTo>
                <a:cubicBezTo>
                  <a:pt x="204808" y="-15910"/>
                  <a:pt x="237263" y="20074"/>
                  <a:pt x="275363" y="31363"/>
                </a:cubicBezTo>
                <a:cubicBezTo>
                  <a:pt x="313463" y="42652"/>
                  <a:pt x="384725" y="75108"/>
                  <a:pt x="387547" y="75813"/>
                </a:cubicBezTo>
                <a:cubicBezTo>
                  <a:pt x="390369" y="76518"/>
                  <a:pt x="335336" y="44063"/>
                  <a:pt x="292297" y="35596"/>
                </a:cubicBezTo>
                <a:cubicBezTo>
                  <a:pt x="249258" y="27129"/>
                  <a:pt x="174469" y="3493"/>
                  <a:pt x="129313" y="25013"/>
                </a:cubicBezTo>
                <a:cubicBezTo>
                  <a:pt x="84157" y="46532"/>
                  <a:pt x="-4742" y="178118"/>
                  <a:pt x="197" y="175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9" name="フリーフォーム: 図形 4248">
            <a:extLst>
              <a:ext uri="{FF2B5EF4-FFF2-40B4-BE49-F238E27FC236}">
                <a16:creationId xmlns:a16="http://schemas.microsoft.com/office/drawing/2014/main" id="{B6BD19AC-66B7-485E-B627-A928DF11E5E6}"/>
              </a:ext>
            </a:extLst>
          </p:cNvPr>
          <p:cNvSpPr/>
          <p:nvPr/>
        </p:nvSpPr>
        <p:spPr>
          <a:xfrm>
            <a:off x="3547493" y="4199337"/>
            <a:ext cx="120801" cy="136790"/>
          </a:xfrm>
          <a:custGeom>
            <a:avLst/>
            <a:gdLst>
              <a:gd name="connsiteX0" fmla="*/ 40 w 120801"/>
              <a:gd name="connsiteY0" fmla="*/ 130 h 136790"/>
              <a:gd name="connsiteX1" fmla="*/ 74124 w 120801"/>
              <a:gd name="connsiteY1" fmla="*/ 122896 h 136790"/>
              <a:gd name="connsiteX2" fmla="*/ 120690 w 120801"/>
              <a:gd name="connsiteY2" fmla="*/ 131363 h 136790"/>
              <a:gd name="connsiteX3" fmla="*/ 84707 w 120801"/>
              <a:gd name="connsiteY3" fmla="*/ 99613 h 136790"/>
              <a:gd name="connsiteX4" fmla="*/ 40 w 120801"/>
              <a:gd name="connsiteY4" fmla="*/ 130 h 13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1" h="136790">
                <a:moveTo>
                  <a:pt x="40" y="130"/>
                </a:moveTo>
                <a:cubicBezTo>
                  <a:pt x="-1724" y="4010"/>
                  <a:pt x="54016" y="101024"/>
                  <a:pt x="74124" y="122896"/>
                </a:cubicBezTo>
                <a:cubicBezTo>
                  <a:pt x="94232" y="144768"/>
                  <a:pt x="118926" y="135243"/>
                  <a:pt x="120690" y="131363"/>
                </a:cubicBezTo>
                <a:cubicBezTo>
                  <a:pt x="122454" y="127483"/>
                  <a:pt x="103051" y="119016"/>
                  <a:pt x="84707" y="99613"/>
                </a:cubicBezTo>
                <a:cubicBezTo>
                  <a:pt x="66363" y="80210"/>
                  <a:pt x="1804" y="-3750"/>
                  <a:pt x="40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0" name="フリーフォーム: 図形 4249">
            <a:extLst>
              <a:ext uri="{FF2B5EF4-FFF2-40B4-BE49-F238E27FC236}">
                <a16:creationId xmlns:a16="http://schemas.microsoft.com/office/drawing/2014/main" id="{15CD3784-A1DF-4E05-AE38-4BFA5CCEEE74}"/>
              </a:ext>
            </a:extLst>
          </p:cNvPr>
          <p:cNvSpPr/>
          <p:nvPr/>
        </p:nvSpPr>
        <p:spPr>
          <a:xfrm>
            <a:off x="3753994" y="4173842"/>
            <a:ext cx="333781" cy="91917"/>
          </a:xfrm>
          <a:custGeom>
            <a:avLst/>
            <a:gdLst>
              <a:gd name="connsiteX0" fmla="*/ 444 w 333781"/>
              <a:gd name="connsiteY0" fmla="*/ 87008 h 91917"/>
              <a:gd name="connsiteX1" fmla="*/ 179831 w 333781"/>
              <a:gd name="connsiteY1" fmla="*/ 1283 h 91917"/>
              <a:gd name="connsiteX2" fmla="*/ 332231 w 333781"/>
              <a:gd name="connsiteY2" fmla="*/ 37796 h 91917"/>
              <a:gd name="connsiteX3" fmla="*/ 251269 w 333781"/>
              <a:gd name="connsiteY3" fmla="*/ 69546 h 91917"/>
              <a:gd name="connsiteX4" fmla="*/ 132206 w 333781"/>
              <a:gd name="connsiteY4" fmla="*/ 80658 h 91917"/>
              <a:gd name="connsiteX5" fmla="*/ 444 w 333781"/>
              <a:gd name="connsiteY5" fmla="*/ 87008 h 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81" h="91917">
                <a:moveTo>
                  <a:pt x="444" y="87008"/>
                </a:moveTo>
                <a:cubicBezTo>
                  <a:pt x="8381" y="73779"/>
                  <a:pt x="124533" y="9485"/>
                  <a:pt x="179831" y="1283"/>
                </a:cubicBezTo>
                <a:cubicBezTo>
                  <a:pt x="235129" y="-6919"/>
                  <a:pt x="320325" y="26419"/>
                  <a:pt x="332231" y="37796"/>
                </a:cubicBezTo>
                <a:cubicBezTo>
                  <a:pt x="344137" y="49173"/>
                  <a:pt x="284606" y="62402"/>
                  <a:pt x="251269" y="69546"/>
                </a:cubicBezTo>
                <a:cubicBezTo>
                  <a:pt x="217932" y="76690"/>
                  <a:pt x="171364" y="78541"/>
                  <a:pt x="132206" y="80658"/>
                </a:cubicBezTo>
                <a:cubicBezTo>
                  <a:pt x="93048" y="82775"/>
                  <a:pt x="-7493" y="100237"/>
                  <a:pt x="444" y="87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1" name="フリーフォーム: 図形 4250">
            <a:extLst>
              <a:ext uri="{FF2B5EF4-FFF2-40B4-BE49-F238E27FC236}">
                <a16:creationId xmlns:a16="http://schemas.microsoft.com/office/drawing/2014/main" id="{EFB0874C-C897-44C1-BC6A-E4A18D679D55}"/>
              </a:ext>
            </a:extLst>
          </p:cNvPr>
          <p:cNvSpPr/>
          <p:nvPr/>
        </p:nvSpPr>
        <p:spPr>
          <a:xfrm>
            <a:off x="4336861" y="3797299"/>
            <a:ext cx="883528" cy="145541"/>
          </a:xfrm>
          <a:custGeom>
            <a:avLst/>
            <a:gdLst>
              <a:gd name="connsiteX0" fmla="*/ 189 w 883528"/>
              <a:gd name="connsiteY0" fmla="*/ 1 h 145541"/>
              <a:gd name="connsiteX1" fmla="*/ 381189 w 883528"/>
              <a:gd name="connsiteY1" fmla="*/ 136526 h 145541"/>
              <a:gd name="connsiteX2" fmla="*/ 873314 w 883528"/>
              <a:gd name="connsiteY2" fmla="*/ 133351 h 145541"/>
              <a:gd name="connsiteX3" fmla="*/ 692339 w 883528"/>
              <a:gd name="connsiteY3" fmla="*/ 139701 h 145541"/>
              <a:gd name="connsiteX4" fmla="*/ 428814 w 883528"/>
              <a:gd name="connsiteY4" fmla="*/ 133351 h 145541"/>
              <a:gd name="connsiteX5" fmla="*/ 189 w 883528"/>
              <a:gd name="connsiteY5" fmla="*/ 1 h 14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528" h="145541">
                <a:moveTo>
                  <a:pt x="189" y="1"/>
                </a:moveTo>
                <a:cubicBezTo>
                  <a:pt x="-7749" y="530"/>
                  <a:pt x="235668" y="114301"/>
                  <a:pt x="381189" y="136526"/>
                </a:cubicBezTo>
                <a:cubicBezTo>
                  <a:pt x="526710" y="158751"/>
                  <a:pt x="821456" y="132822"/>
                  <a:pt x="873314" y="133351"/>
                </a:cubicBezTo>
                <a:cubicBezTo>
                  <a:pt x="925172" y="133880"/>
                  <a:pt x="766422" y="139701"/>
                  <a:pt x="692339" y="139701"/>
                </a:cubicBezTo>
                <a:cubicBezTo>
                  <a:pt x="618256" y="139701"/>
                  <a:pt x="543114" y="155047"/>
                  <a:pt x="428814" y="133351"/>
                </a:cubicBezTo>
                <a:cubicBezTo>
                  <a:pt x="314514" y="111655"/>
                  <a:pt x="8127" y="-528"/>
                  <a:pt x="189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49CD2ABD-2DFA-49B8-BCDB-CEDE088B7678}"/>
              </a:ext>
            </a:extLst>
          </p:cNvPr>
          <p:cNvSpPr/>
          <p:nvPr/>
        </p:nvSpPr>
        <p:spPr>
          <a:xfrm>
            <a:off x="3546245" y="3860799"/>
            <a:ext cx="220428" cy="220434"/>
          </a:xfrm>
          <a:custGeom>
            <a:avLst/>
            <a:gdLst>
              <a:gd name="connsiteX0" fmla="*/ 219305 w 220428"/>
              <a:gd name="connsiteY0" fmla="*/ 1 h 220434"/>
              <a:gd name="connsiteX1" fmla="*/ 171680 w 220428"/>
              <a:gd name="connsiteY1" fmla="*/ 193676 h 220434"/>
              <a:gd name="connsiteX2" fmla="*/ 230 w 220428"/>
              <a:gd name="connsiteY2" fmla="*/ 219076 h 220434"/>
              <a:gd name="connsiteX3" fmla="*/ 136755 w 220428"/>
              <a:gd name="connsiteY3" fmla="*/ 196851 h 220434"/>
              <a:gd name="connsiteX4" fmla="*/ 219305 w 220428"/>
              <a:gd name="connsiteY4" fmla="*/ 1 h 22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28" h="220434">
                <a:moveTo>
                  <a:pt x="219305" y="1"/>
                </a:moveTo>
                <a:cubicBezTo>
                  <a:pt x="225126" y="-528"/>
                  <a:pt x="208192" y="157164"/>
                  <a:pt x="171680" y="193676"/>
                </a:cubicBezTo>
                <a:cubicBezTo>
                  <a:pt x="135168" y="230188"/>
                  <a:pt x="6051" y="218547"/>
                  <a:pt x="230" y="219076"/>
                </a:cubicBezTo>
                <a:cubicBezTo>
                  <a:pt x="-5591" y="219605"/>
                  <a:pt x="100242" y="226484"/>
                  <a:pt x="136755" y="196851"/>
                </a:cubicBezTo>
                <a:cubicBezTo>
                  <a:pt x="173268" y="167218"/>
                  <a:pt x="213484" y="530"/>
                  <a:pt x="219305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672EC897-89EC-49DD-B635-70A79AED760D}"/>
              </a:ext>
            </a:extLst>
          </p:cNvPr>
          <p:cNvSpPr/>
          <p:nvPr/>
        </p:nvSpPr>
        <p:spPr>
          <a:xfrm>
            <a:off x="5366156" y="6958204"/>
            <a:ext cx="1585942" cy="1424058"/>
          </a:xfrm>
          <a:custGeom>
            <a:avLst/>
            <a:gdLst>
              <a:gd name="connsiteX0" fmla="*/ 1577569 w 1585942"/>
              <a:gd name="connsiteY0" fmla="*/ 14096 h 1424058"/>
              <a:gd name="connsiteX1" fmla="*/ 1148944 w 1585942"/>
              <a:gd name="connsiteY1" fmla="*/ 325246 h 1424058"/>
              <a:gd name="connsiteX2" fmla="*/ 78969 w 1585942"/>
              <a:gd name="connsiteY2" fmla="*/ 1341246 h 1424058"/>
              <a:gd name="connsiteX3" fmla="*/ 161519 w 1585942"/>
              <a:gd name="connsiteY3" fmla="*/ 1290446 h 1424058"/>
              <a:gd name="connsiteX4" fmla="*/ 812394 w 1585942"/>
              <a:gd name="connsiteY4" fmla="*/ 699896 h 1424058"/>
              <a:gd name="connsiteX5" fmla="*/ 1577569 w 1585942"/>
              <a:gd name="connsiteY5" fmla="*/ 14096 h 142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5942" h="1424058">
                <a:moveTo>
                  <a:pt x="1577569" y="14096"/>
                </a:moveTo>
                <a:cubicBezTo>
                  <a:pt x="1633661" y="-48346"/>
                  <a:pt x="1398711" y="104054"/>
                  <a:pt x="1148944" y="325246"/>
                </a:cubicBezTo>
                <a:cubicBezTo>
                  <a:pt x="899177" y="546438"/>
                  <a:pt x="243540" y="1180379"/>
                  <a:pt x="78969" y="1341246"/>
                </a:cubicBezTo>
                <a:cubicBezTo>
                  <a:pt x="-85602" y="1502113"/>
                  <a:pt x="39282" y="1397338"/>
                  <a:pt x="161519" y="1290446"/>
                </a:cubicBezTo>
                <a:cubicBezTo>
                  <a:pt x="283756" y="1183554"/>
                  <a:pt x="575327" y="911033"/>
                  <a:pt x="812394" y="699896"/>
                </a:cubicBezTo>
                <a:cubicBezTo>
                  <a:pt x="1049461" y="488759"/>
                  <a:pt x="1521477" y="76538"/>
                  <a:pt x="1577569" y="1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237D2589-8C3F-40CD-953A-EC9962DF95FA}"/>
              </a:ext>
            </a:extLst>
          </p:cNvPr>
          <p:cNvSpPr/>
          <p:nvPr/>
        </p:nvSpPr>
        <p:spPr>
          <a:xfrm>
            <a:off x="6997480" y="6721541"/>
            <a:ext cx="1288096" cy="173990"/>
          </a:xfrm>
          <a:custGeom>
            <a:avLst/>
            <a:gdLst>
              <a:gd name="connsiteX0" fmla="*/ 12920 w 1288096"/>
              <a:gd name="connsiteY0" fmla="*/ 171384 h 173990"/>
              <a:gd name="connsiteX1" fmla="*/ 89120 w 1288096"/>
              <a:gd name="connsiteY1" fmla="*/ 149159 h 173990"/>
              <a:gd name="connsiteX2" fmla="*/ 546320 w 1288096"/>
              <a:gd name="connsiteY2" fmla="*/ 3109 h 173990"/>
              <a:gd name="connsiteX3" fmla="*/ 727295 w 1288096"/>
              <a:gd name="connsiteY3" fmla="*/ 53909 h 173990"/>
              <a:gd name="connsiteX4" fmla="*/ 962245 w 1288096"/>
              <a:gd name="connsiteY4" fmla="*/ 107884 h 173990"/>
              <a:gd name="connsiteX5" fmla="*/ 1279745 w 1288096"/>
              <a:gd name="connsiteY5" fmla="*/ 158684 h 173990"/>
              <a:gd name="connsiteX6" fmla="*/ 1143220 w 1288096"/>
              <a:gd name="connsiteY6" fmla="*/ 161859 h 173990"/>
              <a:gd name="connsiteX7" fmla="*/ 597120 w 1288096"/>
              <a:gd name="connsiteY7" fmla="*/ 41209 h 173990"/>
              <a:gd name="connsiteX8" fmla="*/ 409795 w 1288096"/>
              <a:gd name="connsiteY8" fmla="*/ 76134 h 173990"/>
              <a:gd name="connsiteX9" fmla="*/ 12920 w 1288096"/>
              <a:gd name="connsiteY9" fmla="*/ 171384 h 17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8096" h="173990">
                <a:moveTo>
                  <a:pt x="12920" y="171384"/>
                </a:moveTo>
                <a:cubicBezTo>
                  <a:pt x="-40526" y="183555"/>
                  <a:pt x="89120" y="149159"/>
                  <a:pt x="89120" y="149159"/>
                </a:cubicBezTo>
                <a:cubicBezTo>
                  <a:pt x="178020" y="121113"/>
                  <a:pt x="439958" y="18984"/>
                  <a:pt x="546320" y="3109"/>
                </a:cubicBezTo>
                <a:cubicBezTo>
                  <a:pt x="652683" y="-12766"/>
                  <a:pt x="657974" y="36447"/>
                  <a:pt x="727295" y="53909"/>
                </a:cubicBezTo>
                <a:cubicBezTo>
                  <a:pt x="796616" y="71371"/>
                  <a:pt x="870170" y="90422"/>
                  <a:pt x="962245" y="107884"/>
                </a:cubicBezTo>
                <a:cubicBezTo>
                  <a:pt x="1054320" y="125346"/>
                  <a:pt x="1249583" y="149688"/>
                  <a:pt x="1279745" y="158684"/>
                </a:cubicBezTo>
                <a:cubicBezTo>
                  <a:pt x="1309908" y="167680"/>
                  <a:pt x="1256991" y="181438"/>
                  <a:pt x="1143220" y="161859"/>
                </a:cubicBezTo>
                <a:cubicBezTo>
                  <a:pt x="1029449" y="142280"/>
                  <a:pt x="719358" y="55496"/>
                  <a:pt x="597120" y="41209"/>
                </a:cubicBezTo>
                <a:cubicBezTo>
                  <a:pt x="474883" y="26921"/>
                  <a:pt x="508220" y="53380"/>
                  <a:pt x="409795" y="76134"/>
                </a:cubicBezTo>
                <a:lnTo>
                  <a:pt x="12920" y="1713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8344DA6-C6B4-4F7D-A1BE-538BE7D69A71}"/>
              </a:ext>
            </a:extLst>
          </p:cNvPr>
          <p:cNvSpPr/>
          <p:nvPr/>
        </p:nvSpPr>
        <p:spPr>
          <a:xfrm>
            <a:off x="8282890" y="6902447"/>
            <a:ext cx="417329" cy="564866"/>
          </a:xfrm>
          <a:custGeom>
            <a:avLst/>
            <a:gdLst>
              <a:gd name="connsiteX0" fmla="*/ 685 w 417329"/>
              <a:gd name="connsiteY0" fmla="*/ 3 h 564866"/>
              <a:gd name="connsiteX1" fmla="*/ 191185 w 417329"/>
              <a:gd name="connsiteY1" fmla="*/ 336553 h 564866"/>
              <a:gd name="connsiteX2" fmla="*/ 413435 w 417329"/>
              <a:gd name="connsiteY2" fmla="*/ 555628 h 564866"/>
              <a:gd name="connsiteX3" fmla="*/ 318185 w 417329"/>
              <a:gd name="connsiteY3" fmla="*/ 504828 h 564866"/>
              <a:gd name="connsiteX4" fmla="*/ 134035 w 417329"/>
              <a:gd name="connsiteY4" fmla="*/ 330203 h 564866"/>
              <a:gd name="connsiteX5" fmla="*/ 685 w 417329"/>
              <a:gd name="connsiteY5" fmla="*/ 3 h 5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29" h="564866">
                <a:moveTo>
                  <a:pt x="685" y="3"/>
                </a:moveTo>
                <a:cubicBezTo>
                  <a:pt x="10210" y="1061"/>
                  <a:pt x="122393" y="243949"/>
                  <a:pt x="191185" y="336553"/>
                </a:cubicBezTo>
                <a:cubicBezTo>
                  <a:pt x="259977" y="429157"/>
                  <a:pt x="392268" y="527582"/>
                  <a:pt x="413435" y="555628"/>
                </a:cubicBezTo>
                <a:cubicBezTo>
                  <a:pt x="434602" y="583674"/>
                  <a:pt x="364752" y="542399"/>
                  <a:pt x="318185" y="504828"/>
                </a:cubicBezTo>
                <a:cubicBezTo>
                  <a:pt x="271618" y="467257"/>
                  <a:pt x="184835" y="410107"/>
                  <a:pt x="134035" y="330203"/>
                </a:cubicBezTo>
                <a:cubicBezTo>
                  <a:pt x="83235" y="250299"/>
                  <a:pt x="-8840" y="-1055"/>
                  <a:pt x="68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79CEC23-FEE6-42D6-BC22-F491A216B991}"/>
              </a:ext>
            </a:extLst>
          </p:cNvPr>
          <p:cNvSpPr/>
          <p:nvPr/>
        </p:nvSpPr>
        <p:spPr>
          <a:xfrm>
            <a:off x="7274305" y="7463096"/>
            <a:ext cx="1399838" cy="653938"/>
          </a:xfrm>
          <a:custGeom>
            <a:avLst/>
            <a:gdLst>
              <a:gd name="connsiteX0" fmla="*/ 1399795 w 1399838"/>
              <a:gd name="connsiteY0" fmla="*/ 271 h 653938"/>
              <a:gd name="connsiteX1" fmla="*/ 815595 w 1399838"/>
              <a:gd name="connsiteY1" fmla="*/ 125154 h 653938"/>
              <a:gd name="connsiteX2" fmla="*/ 45128 w 1399838"/>
              <a:gd name="connsiteY2" fmla="*/ 626804 h 653938"/>
              <a:gd name="connsiteX3" fmla="*/ 165778 w 1399838"/>
              <a:gd name="connsiteY3" fmla="*/ 540021 h 653938"/>
              <a:gd name="connsiteX4" fmla="*/ 788078 w 1399838"/>
              <a:gd name="connsiteY4" fmla="*/ 144204 h 653938"/>
              <a:gd name="connsiteX5" fmla="*/ 1399795 w 1399838"/>
              <a:gd name="connsiteY5" fmla="*/ 271 h 6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838" h="653938">
                <a:moveTo>
                  <a:pt x="1399795" y="271"/>
                </a:moveTo>
                <a:cubicBezTo>
                  <a:pt x="1404381" y="-2904"/>
                  <a:pt x="1041373" y="20732"/>
                  <a:pt x="815595" y="125154"/>
                </a:cubicBezTo>
                <a:cubicBezTo>
                  <a:pt x="589817" y="229576"/>
                  <a:pt x="45128" y="626804"/>
                  <a:pt x="45128" y="626804"/>
                </a:cubicBezTo>
                <a:cubicBezTo>
                  <a:pt x="-63175" y="695948"/>
                  <a:pt x="41953" y="620454"/>
                  <a:pt x="165778" y="540021"/>
                </a:cubicBezTo>
                <a:cubicBezTo>
                  <a:pt x="289603" y="459588"/>
                  <a:pt x="585583" y="235221"/>
                  <a:pt x="788078" y="144204"/>
                </a:cubicBezTo>
                <a:cubicBezTo>
                  <a:pt x="990572" y="53187"/>
                  <a:pt x="1395209" y="3446"/>
                  <a:pt x="1399795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57AA9E7-4C57-4B0B-9E6C-B4F543FBFD65}"/>
              </a:ext>
            </a:extLst>
          </p:cNvPr>
          <p:cNvSpPr/>
          <p:nvPr/>
        </p:nvSpPr>
        <p:spPr>
          <a:xfrm>
            <a:off x="7281403" y="7630000"/>
            <a:ext cx="747505" cy="507268"/>
          </a:xfrm>
          <a:custGeom>
            <a:avLst/>
            <a:gdLst>
              <a:gd name="connsiteX0" fmla="*/ 747114 w 747505"/>
              <a:gd name="connsiteY0" fmla="*/ 583 h 507268"/>
              <a:gd name="connsiteX1" fmla="*/ 342830 w 747505"/>
              <a:gd name="connsiteY1" fmla="*/ 241883 h 507268"/>
              <a:gd name="connsiteX2" fmla="*/ 18980 w 747505"/>
              <a:gd name="connsiteY2" fmla="*/ 489533 h 507268"/>
              <a:gd name="connsiteX3" fmla="*/ 78247 w 747505"/>
              <a:gd name="connsiteY3" fmla="*/ 453550 h 507268"/>
              <a:gd name="connsiteX4" fmla="*/ 410564 w 747505"/>
              <a:gd name="connsiteY4" fmla="*/ 182617 h 507268"/>
              <a:gd name="connsiteX5" fmla="*/ 747114 w 747505"/>
              <a:gd name="connsiteY5" fmla="*/ 583 h 50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505" h="507268">
                <a:moveTo>
                  <a:pt x="747114" y="583"/>
                </a:moveTo>
                <a:cubicBezTo>
                  <a:pt x="735825" y="10461"/>
                  <a:pt x="464186" y="160391"/>
                  <a:pt x="342830" y="241883"/>
                </a:cubicBezTo>
                <a:cubicBezTo>
                  <a:pt x="221474" y="323375"/>
                  <a:pt x="63077" y="454255"/>
                  <a:pt x="18980" y="489533"/>
                </a:cubicBezTo>
                <a:cubicBezTo>
                  <a:pt x="-25117" y="524811"/>
                  <a:pt x="12983" y="504703"/>
                  <a:pt x="78247" y="453550"/>
                </a:cubicBezTo>
                <a:cubicBezTo>
                  <a:pt x="143511" y="402397"/>
                  <a:pt x="298734" y="256700"/>
                  <a:pt x="410564" y="182617"/>
                </a:cubicBezTo>
                <a:cubicBezTo>
                  <a:pt x="522394" y="108534"/>
                  <a:pt x="758403" y="-9295"/>
                  <a:pt x="747114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F2E5E0D-40D7-44DB-A32B-31E6E2208C0D}"/>
              </a:ext>
            </a:extLst>
          </p:cNvPr>
          <p:cNvSpPr/>
          <p:nvPr/>
        </p:nvSpPr>
        <p:spPr>
          <a:xfrm>
            <a:off x="3854090" y="8362230"/>
            <a:ext cx="1540671" cy="1677064"/>
          </a:xfrm>
          <a:custGeom>
            <a:avLst/>
            <a:gdLst>
              <a:gd name="connsiteX0" fmla="*/ 1530710 w 1540671"/>
              <a:gd name="connsiteY0" fmla="*/ 7070 h 1677064"/>
              <a:gd name="connsiteX1" fmla="*/ 108310 w 1540671"/>
              <a:gd name="connsiteY1" fmla="*/ 1569170 h 1677064"/>
              <a:gd name="connsiteX2" fmla="*/ 146410 w 1540671"/>
              <a:gd name="connsiteY2" fmla="*/ 1499320 h 1677064"/>
              <a:gd name="connsiteX3" fmla="*/ 527410 w 1540671"/>
              <a:gd name="connsiteY3" fmla="*/ 1156420 h 1677064"/>
              <a:gd name="connsiteX4" fmla="*/ 730610 w 1540671"/>
              <a:gd name="connsiteY4" fmla="*/ 997670 h 1677064"/>
              <a:gd name="connsiteX5" fmla="*/ 1530710 w 1540671"/>
              <a:gd name="connsiteY5" fmla="*/ 7070 h 16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0671" h="1677064">
                <a:moveTo>
                  <a:pt x="1530710" y="7070"/>
                </a:moveTo>
                <a:cubicBezTo>
                  <a:pt x="1426993" y="102320"/>
                  <a:pt x="339027" y="1320462"/>
                  <a:pt x="108310" y="1569170"/>
                </a:cubicBezTo>
                <a:cubicBezTo>
                  <a:pt x="-122407" y="1817878"/>
                  <a:pt x="76560" y="1568112"/>
                  <a:pt x="146410" y="1499320"/>
                </a:cubicBezTo>
                <a:cubicBezTo>
                  <a:pt x="216260" y="1430528"/>
                  <a:pt x="430043" y="1240028"/>
                  <a:pt x="527410" y="1156420"/>
                </a:cubicBezTo>
                <a:cubicBezTo>
                  <a:pt x="624777" y="1072812"/>
                  <a:pt x="563393" y="1188170"/>
                  <a:pt x="730610" y="997670"/>
                </a:cubicBezTo>
                <a:cubicBezTo>
                  <a:pt x="897827" y="807170"/>
                  <a:pt x="1634427" y="-88180"/>
                  <a:pt x="1530710" y="7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E08DDEC7-1948-459A-B331-3026FE19F9D5}"/>
              </a:ext>
            </a:extLst>
          </p:cNvPr>
          <p:cNvSpPr/>
          <p:nvPr/>
        </p:nvSpPr>
        <p:spPr>
          <a:xfrm>
            <a:off x="5955496" y="8051119"/>
            <a:ext cx="1444612" cy="1511682"/>
          </a:xfrm>
          <a:custGeom>
            <a:avLst/>
            <a:gdLst>
              <a:gd name="connsiteX0" fmla="*/ 1315254 w 1444612"/>
              <a:gd name="connsiteY0" fmla="*/ 114981 h 1511682"/>
              <a:gd name="connsiteX1" fmla="*/ 432604 w 1444612"/>
              <a:gd name="connsiteY1" fmla="*/ 902381 h 1511682"/>
              <a:gd name="connsiteX2" fmla="*/ 13504 w 1444612"/>
              <a:gd name="connsiteY2" fmla="*/ 1492931 h 1511682"/>
              <a:gd name="connsiteX3" fmla="*/ 134154 w 1444612"/>
              <a:gd name="connsiteY3" fmla="*/ 1315131 h 1511682"/>
              <a:gd name="connsiteX4" fmla="*/ 445304 w 1444612"/>
              <a:gd name="connsiteY4" fmla="*/ 819831 h 1511682"/>
              <a:gd name="connsiteX5" fmla="*/ 1353354 w 1444612"/>
              <a:gd name="connsiteY5" fmla="*/ 76881 h 1511682"/>
              <a:gd name="connsiteX6" fmla="*/ 1315254 w 1444612"/>
              <a:gd name="connsiteY6" fmla="*/ 114981 h 151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4612" h="1511682">
                <a:moveTo>
                  <a:pt x="1315254" y="114981"/>
                </a:moveTo>
                <a:cubicBezTo>
                  <a:pt x="1161796" y="252564"/>
                  <a:pt x="649562" y="672723"/>
                  <a:pt x="432604" y="902381"/>
                </a:cubicBezTo>
                <a:cubicBezTo>
                  <a:pt x="215646" y="1132039"/>
                  <a:pt x="63246" y="1424139"/>
                  <a:pt x="13504" y="1492931"/>
                </a:cubicBezTo>
                <a:cubicBezTo>
                  <a:pt x="-36238" y="1561723"/>
                  <a:pt x="62187" y="1427314"/>
                  <a:pt x="134154" y="1315131"/>
                </a:cubicBezTo>
                <a:cubicBezTo>
                  <a:pt x="206121" y="1202948"/>
                  <a:pt x="242104" y="1026206"/>
                  <a:pt x="445304" y="819831"/>
                </a:cubicBezTo>
                <a:cubicBezTo>
                  <a:pt x="648504" y="613456"/>
                  <a:pt x="1215771" y="192239"/>
                  <a:pt x="1353354" y="76881"/>
                </a:cubicBezTo>
                <a:cubicBezTo>
                  <a:pt x="1490937" y="-38477"/>
                  <a:pt x="1468712" y="-22602"/>
                  <a:pt x="1315254" y="114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4" name="フリーフォーム: 図形 4103">
            <a:extLst>
              <a:ext uri="{FF2B5EF4-FFF2-40B4-BE49-F238E27FC236}">
                <a16:creationId xmlns:a16="http://schemas.microsoft.com/office/drawing/2014/main" id="{BEB79EB0-CED3-4A7A-B14D-4CD72DFE1FD8}"/>
              </a:ext>
            </a:extLst>
          </p:cNvPr>
          <p:cNvSpPr/>
          <p:nvPr/>
        </p:nvSpPr>
        <p:spPr>
          <a:xfrm>
            <a:off x="4128439" y="9441682"/>
            <a:ext cx="1842801" cy="2719612"/>
          </a:xfrm>
          <a:custGeom>
            <a:avLst/>
            <a:gdLst>
              <a:gd name="connsiteX0" fmla="*/ 1840561 w 1842801"/>
              <a:gd name="connsiteY0" fmla="*/ 7118 h 2719612"/>
              <a:gd name="connsiteX1" fmla="*/ 640411 w 1842801"/>
              <a:gd name="connsiteY1" fmla="*/ 1531118 h 2719612"/>
              <a:gd name="connsiteX2" fmla="*/ 37161 w 1842801"/>
              <a:gd name="connsiteY2" fmla="*/ 2655068 h 2719612"/>
              <a:gd name="connsiteX3" fmla="*/ 100661 w 1842801"/>
              <a:gd name="connsiteY3" fmla="*/ 2509018 h 2719612"/>
              <a:gd name="connsiteX4" fmla="*/ 392761 w 1842801"/>
              <a:gd name="connsiteY4" fmla="*/ 1893068 h 2719612"/>
              <a:gd name="connsiteX5" fmla="*/ 926161 w 1842801"/>
              <a:gd name="connsiteY5" fmla="*/ 997718 h 2719612"/>
              <a:gd name="connsiteX6" fmla="*/ 1840561 w 1842801"/>
              <a:gd name="connsiteY6" fmla="*/ 7118 h 271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801" h="2719612">
                <a:moveTo>
                  <a:pt x="1840561" y="7118"/>
                </a:moveTo>
                <a:cubicBezTo>
                  <a:pt x="1792936" y="96018"/>
                  <a:pt x="940978" y="1089793"/>
                  <a:pt x="640411" y="1531118"/>
                </a:cubicBezTo>
                <a:cubicBezTo>
                  <a:pt x="339844" y="1972443"/>
                  <a:pt x="127119" y="2492085"/>
                  <a:pt x="37161" y="2655068"/>
                </a:cubicBezTo>
                <a:cubicBezTo>
                  <a:pt x="-52797" y="2818051"/>
                  <a:pt x="41394" y="2636018"/>
                  <a:pt x="100661" y="2509018"/>
                </a:cubicBezTo>
                <a:cubicBezTo>
                  <a:pt x="159928" y="2382018"/>
                  <a:pt x="255178" y="2144951"/>
                  <a:pt x="392761" y="1893068"/>
                </a:cubicBezTo>
                <a:cubicBezTo>
                  <a:pt x="530344" y="1641185"/>
                  <a:pt x="689094" y="1309926"/>
                  <a:pt x="926161" y="997718"/>
                </a:cubicBezTo>
                <a:cubicBezTo>
                  <a:pt x="1163228" y="685510"/>
                  <a:pt x="1888186" y="-81782"/>
                  <a:pt x="1840561" y="7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6" name="フリーフォーム: 図形 4105">
            <a:extLst>
              <a:ext uri="{FF2B5EF4-FFF2-40B4-BE49-F238E27FC236}">
                <a16:creationId xmlns:a16="http://schemas.microsoft.com/office/drawing/2014/main" id="{2C3BF474-3E76-4ECE-89A3-24524DB94278}"/>
              </a:ext>
            </a:extLst>
          </p:cNvPr>
          <p:cNvSpPr/>
          <p:nvPr/>
        </p:nvSpPr>
        <p:spPr>
          <a:xfrm>
            <a:off x="2212367" y="10026705"/>
            <a:ext cx="1687637" cy="2459517"/>
          </a:xfrm>
          <a:custGeom>
            <a:avLst/>
            <a:gdLst>
              <a:gd name="connsiteX0" fmla="*/ 1686533 w 1687637"/>
              <a:gd name="connsiteY0" fmla="*/ 6295 h 2459517"/>
              <a:gd name="connsiteX1" fmla="*/ 949933 w 1687637"/>
              <a:gd name="connsiteY1" fmla="*/ 806395 h 2459517"/>
              <a:gd name="connsiteX2" fmla="*/ 60933 w 1687637"/>
              <a:gd name="connsiteY2" fmla="*/ 2349445 h 2459517"/>
              <a:gd name="connsiteX3" fmla="*/ 156183 w 1687637"/>
              <a:gd name="connsiteY3" fmla="*/ 2209745 h 2459517"/>
              <a:gd name="connsiteX4" fmla="*/ 784833 w 1687637"/>
              <a:gd name="connsiteY4" fmla="*/ 1206445 h 2459517"/>
              <a:gd name="connsiteX5" fmla="*/ 1686533 w 1687637"/>
              <a:gd name="connsiteY5" fmla="*/ 6295 h 245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637" h="2459517">
                <a:moveTo>
                  <a:pt x="1686533" y="6295"/>
                </a:moveTo>
                <a:cubicBezTo>
                  <a:pt x="1714050" y="-60380"/>
                  <a:pt x="1220866" y="415870"/>
                  <a:pt x="949933" y="806395"/>
                </a:cubicBezTo>
                <a:cubicBezTo>
                  <a:pt x="679000" y="1196920"/>
                  <a:pt x="193225" y="2115553"/>
                  <a:pt x="60933" y="2349445"/>
                </a:cubicBezTo>
                <a:cubicBezTo>
                  <a:pt x="-71359" y="2583337"/>
                  <a:pt x="35533" y="2400245"/>
                  <a:pt x="156183" y="2209745"/>
                </a:cubicBezTo>
                <a:cubicBezTo>
                  <a:pt x="276833" y="2019245"/>
                  <a:pt x="532950" y="1569453"/>
                  <a:pt x="784833" y="1206445"/>
                </a:cubicBezTo>
                <a:cubicBezTo>
                  <a:pt x="1036716" y="843437"/>
                  <a:pt x="1659016" y="72970"/>
                  <a:pt x="1686533" y="6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7" name="フリーフォーム: 図形 4106">
            <a:extLst>
              <a:ext uri="{FF2B5EF4-FFF2-40B4-BE49-F238E27FC236}">
                <a16:creationId xmlns:a16="http://schemas.microsoft.com/office/drawing/2014/main" id="{F9F26EE0-F2A2-4CDC-93A5-4FCB81CFE98C}"/>
              </a:ext>
            </a:extLst>
          </p:cNvPr>
          <p:cNvSpPr/>
          <p:nvPr/>
        </p:nvSpPr>
        <p:spPr>
          <a:xfrm>
            <a:off x="3614732" y="7076380"/>
            <a:ext cx="912860" cy="1261428"/>
          </a:xfrm>
          <a:custGeom>
            <a:avLst/>
            <a:gdLst>
              <a:gd name="connsiteX0" fmla="*/ 906468 w 912860"/>
              <a:gd name="connsiteY0" fmla="*/ 10220 h 1261428"/>
              <a:gd name="connsiteX1" fmla="*/ 652468 w 912860"/>
              <a:gd name="connsiteY1" fmla="*/ 315020 h 1261428"/>
              <a:gd name="connsiteX2" fmla="*/ 85201 w 912860"/>
              <a:gd name="connsiteY2" fmla="*/ 958487 h 1261428"/>
              <a:gd name="connsiteX3" fmla="*/ 25935 w 912860"/>
              <a:gd name="connsiteY3" fmla="*/ 1072787 h 1261428"/>
              <a:gd name="connsiteX4" fmla="*/ 4768 w 912860"/>
              <a:gd name="connsiteY4" fmla="*/ 1259053 h 1261428"/>
              <a:gd name="connsiteX5" fmla="*/ 17468 w 912860"/>
              <a:gd name="connsiteY5" fmla="*/ 1161687 h 1261428"/>
              <a:gd name="connsiteX6" fmla="*/ 174101 w 912860"/>
              <a:gd name="connsiteY6" fmla="*/ 928853 h 1261428"/>
              <a:gd name="connsiteX7" fmla="*/ 411168 w 912860"/>
              <a:gd name="connsiteY7" fmla="*/ 666387 h 1261428"/>
              <a:gd name="connsiteX8" fmla="*/ 906468 w 912860"/>
              <a:gd name="connsiteY8" fmla="*/ 10220 h 126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860" h="1261428">
                <a:moveTo>
                  <a:pt x="906468" y="10220"/>
                </a:moveTo>
                <a:cubicBezTo>
                  <a:pt x="946685" y="-48341"/>
                  <a:pt x="789346" y="156976"/>
                  <a:pt x="652468" y="315020"/>
                </a:cubicBezTo>
                <a:cubicBezTo>
                  <a:pt x="515590" y="473064"/>
                  <a:pt x="189623" y="832193"/>
                  <a:pt x="85201" y="958487"/>
                </a:cubicBezTo>
                <a:cubicBezTo>
                  <a:pt x="-19221" y="1084781"/>
                  <a:pt x="39340" y="1022693"/>
                  <a:pt x="25935" y="1072787"/>
                </a:cubicBezTo>
                <a:cubicBezTo>
                  <a:pt x="12529" y="1122881"/>
                  <a:pt x="6179" y="1244237"/>
                  <a:pt x="4768" y="1259053"/>
                </a:cubicBezTo>
                <a:cubicBezTo>
                  <a:pt x="3357" y="1273869"/>
                  <a:pt x="-10754" y="1216720"/>
                  <a:pt x="17468" y="1161687"/>
                </a:cubicBezTo>
                <a:cubicBezTo>
                  <a:pt x="45690" y="1106654"/>
                  <a:pt x="108484" y="1011403"/>
                  <a:pt x="174101" y="928853"/>
                </a:cubicBezTo>
                <a:cubicBezTo>
                  <a:pt x="239718" y="846303"/>
                  <a:pt x="292635" y="817376"/>
                  <a:pt x="411168" y="666387"/>
                </a:cubicBezTo>
                <a:cubicBezTo>
                  <a:pt x="529701" y="515398"/>
                  <a:pt x="866251" y="68781"/>
                  <a:pt x="906468" y="1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8" name="フリーフォーム: 図形 4107">
            <a:extLst>
              <a:ext uri="{FF2B5EF4-FFF2-40B4-BE49-F238E27FC236}">
                <a16:creationId xmlns:a16="http://schemas.microsoft.com/office/drawing/2014/main" id="{BAECDBFD-81F8-413A-BDF9-B049525BD835}"/>
              </a:ext>
            </a:extLst>
          </p:cNvPr>
          <p:cNvSpPr/>
          <p:nvPr/>
        </p:nvSpPr>
        <p:spPr>
          <a:xfrm>
            <a:off x="4505579" y="7165170"/>
            <a:ext cx="343639" cy="486757"/>
          </a:xfrm>
          <a:custGeom>
            <a:avLst/>
            <a:gdLst>
              <a:gd name="connsiteX0" fmla="*/ 6096 w 343639"/>
              <a:gd name="connsiteY0" fmla="*/ 2393 h 486757"/>
              <a:gd name="connsiteX1" fmla="*/ 158496 w 343639"/>
              <a:gd name="connsiteY1" fmla="*/ 283380 h 486757"/>
              <a:gd name="connsiteX2" fmla="*/ 333121 w 343639"/>
              <a:gd name="connsiteY2" fmla="*/ 473880 h 486757"/>
              <a:gd name="connsiteX3" fmla="*/ 295021 w 343639"/>
              <a:gd name="connsiteY3" fmla="*/ 435780 h 486757"/>
              <a:gd name="connsiteX4" fmla="*/ 56896 w 343639"/>
              <a:gd name="connsiteY4" fmla="*/ 164318 h 486757"/>
              <a:gd name="connsiteX5" fmla="*/ 6096 w 343639"/>
              <a:gd name="connsiteY5" fmla="*/ 2393 h 48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39" h="486757">
                <a:moveTo>
                  <a:pt x="6096" y="2393"/>
                </a:moveTo>
                <a:cubicBezTo>
                  <a:pt x="23029" y="22237"/>
                  <a:pt x="103992" y="204799"/>
                  <a:pt x="158496" y="283380"/>
                </a:cubicBezTo>
                <a:cubicBezTo>
                  <a:pt x="213000" y="361961"/>
                  <a:pt x="310367" y="448480"/>
                  <a:pt x="333121" y="473880"/>
                </a:cubicBezTo>
                <a:cubicBezTo>
                  <a:pt x="355875" y="499280"/>
                  <a:pt x="341058" y="487374"/>
                  <a:pt x="295021" y="435780"/>
                </a:cubicBezTo>
                <a:cubicBezTo>
                  <a:pt x="248984" y="384186"/>
                  <a:pt x="105844" y="238136"/>
                  <a:pt x="56896" y="164318"/>
                </a:cubicBezTo>
                <a:cubicBezTo>
                  <a:pt x="7948" y="90500"/>
                  <a:pt x="-10837" y="-17451"/>
                  <a:pt x="6096" y="2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9" name="フリーフォーム: 図形 4108">
            <a:extLst>
              <a:ext uri="{FF2B5EF4-FFF2-40B4-BE49-F238E27FC236}">
                <a16:creationId xmlns:a16="http://schemas.microsoft.com/office/drawing/2014/main" id="{409D32BF-76A6-40CC-8E9B-70A509157603}"/>
              </a:ext>
            </a:extLst>
          </p:cNvPr>
          <p:cNvSpPr/>
          <p:nvPr/>
        </p:nvSpPr>
        <p:spPr>
          <a:xfrm>
            <a:off x="4852988" y="7672388"/>
            <a:ext cx="558062" cy="621751"/>
          </a:xfrm>
          <a:custGeom>
            <a:avLst/>
            <a:gdLst>
              <a:gd name="connsiteX0" fmla="*/ 0 w 558062"/>
              <a:gd name="connsiteY0" fmla="*/ 0 h 621751"/>
              <a:gd name="connsiteX1" fmla="*/ 331787 w 558062"/>
              <a:gd name="connsiteY1" fmla="*/ 369887 h 621751"/>
              <a:gd name="connsiteX2" fmla="*/ 544512 w 558062"/>
              <a:gd name="connsiteY2" fmla="*/ 608012 h 621751"/>
              <a:gd name="connsiteX3" fmla="*/ 506412 w 558062"/>
              <a:gd name="connsiteY3" fmla="*/ 563562 h 621751"/>
              <a:gd name="connsiteX4" fmla="*/ 261937 w 558062"/>
              <a:gd name="connsiteY4" fmla="*/ 319087 h 621751"/>
              <a:gd name="connsiteX5" fmla="*/ 0 w 558062"/>
              <a:gd name="connsiteY5" fmla="*/ 0 h 62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062" h="621751">
                <a:moveTo>
                  <a:pt x="0" y="0"/>
                </a:moveTo>
                <a:lnTo>
                  <a:pt x="331787" y="369887"/>
                </a:lnTo>
                <a:lnTo>
                  <a:pt x="544512" y="608012"/>
                </a:lnTo>
                <a:cubicBezTo>
                  <a:pt x="573616" y="640291"/>
                  <a:pt x="553508" y="611716"/>
                  <a:pt x="506412" y="563562"/>
                </a:cubicBezTo>
                <a:cubicBezTo>
                  <a:pt x="459316" y="515408"/>
                  <a:pt x="348985" y="415924"/>
                  <a:pt x="261937" y="319087"/>
                </a:cubicBezTo>
                <a:cubicBezTo>
                  <a:pt x="174889" y="222250"/>
                  <a:pt x="79507" y="102393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0" name="フリーフォーム: 図形 4109">
            <a:extLst>
              <a:ext uri="{FF2B5EF4-FFF2-40B4-BE49-F238E27FC236}">
                <a16:creationId xmlns:a16="http://schemas.microsoft.com/office/drawing/2014/main" id="{DB9E368E-CF79-4E9C-A1F7-C9E4E1079D64}"/>
              </a:ext>
            </a:extLst>
          </p:cNvPr>
          <p:cNvSpPr/>
          <p:nvPr/>
        </p:nvSpPr>
        <p:spPr>
          <a:xfrm>
            <a:off x="3596440" y="8367983"/>
            <a:ext cx="860068" cy="1101879"/>
          </a:xfrm>
          <a:custGeom>
            <a:avLst/>
            <a:gdLst>
              <a:gd name="connsiteX0" fmla="*/ 54810 w 860068"/>
              <a:gd name="connsiteY0" fmla="*/ 4492 h 1101879"/>
              <a:gd name="connsiteX1" fmla="*/ 165935 w 860068"/>
              <a:gd name="connsiteY1" fmla="*/ 226742 h 1101879"/>
              <a:gd name="connsiteX2" fmla="*/ 819985 w 860068"/>
              <a:gd name="connsiteY2" fmla="*/ 1058592 h 1101879"/>
              <a:gd name="connsiteX3" fmla="*/ 753310 w 860068"/>
              <a:gd name="connsiteY3" fmla="*/ 950642 h 1101879"/>
              <a:gd name="connsiteX4" fmla="*/ 461210 w 860068"/>
              <a:gd name="connsiteY4" fmla="*/ 664892 h 1101879"/>
              <a:gd name="connsiteX5" fmla="*/ 29410 w 860068"/>
              <a:gd name="connsiteY5" fmla="*/ 121967 h 1101879"/>
              <a:gd name="connsiteX6" fmla="*/ 54810 w 860068"/>
              <a:gd name="connsiteY6" fmla="*/ 4492 h 110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068" h="1101879">
                <a:moveTo>
                  <a:pt x="54810" y="4492"/>
                </a:moveTo>
                <a:cubicBezTo>
                  <a:pt x="77564" y="21955"/>
                  <a:pt x="38406" y="51059"/>
                  <a:pt x="165935" y="226742"/>
                </a:cubicBezTo>
                <a:cubicBezTo>
                  <a:pt x="293464" y="402425"/>
                  <a:pt x="722089" y="937942"/>
                  <a:pt x="819985" y="1058592"/>
                </a:cubicBezTo>
                <a:cubicBezTo>
                  <a:pt x="917881" y="1179242"/>
                  <a:pt x="813106" y="1016259"/>
                  <a:pt x="753310" y="950642"/>
                </a:cubicBezTo>
                <a:cubicBezTo>
                  <a:pt x="693514" y="885025"/>
                  <a:pt x="581860" y="803004"/>
                  <a:pt x="461210" y="664892"/>
                </a:cubicBezTo>
                <a:cubicBezTo>
                  <a:pt x="340560" y="526780"/>
                  <a:pt x="98731" y="224625"/>
                  <a:pt x="29410" y="121967"/>
                </a:cubicBezTo>
                <a:cubicBezTo>
                  <a:pt x="-39911" y="19309"/>
                  <a:pt x="32056" y="-12971"/>
                  <a:pt x="54810" y="4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7" name="フリーフォーム: 図形 4116">
            <a:extLst>
              <a:ext uri="{FF2B5EF4-FFF2-40B4-BE49-F238E27FC236}">
                <a16:creationId xmlns:a16="http://schemas.microsoft.com/office/drawing/2014/main" id="{252A1CD9-6D64-44B3-86F0-B63610C26BEA}"/>
              </a:ext>
            </a:extLst>
          </p:cNvPr>
          <p:cNvSpPr/>
          <p:nvPr/>
        </p:nvSpPr>
        <p:spPr>
          <a:xfrm>
            <a:off x="3336971" y="8308515"/>
            <a:ext cx="299432" cy="27568"/>
          </a:xfrm>
          <a:custGeom>
            <a:avLst/>
            <a:gdLst>
              <a:gd name="connsiteX0" fmla="*/ 1542 w 299432"/>
              <a:gd name="connsiteY0" fmla="*/ 27448 h 27568"/>
              <a:gd name="connsiteX1" fmla="*/ 293642 w 299432"/>
              <a:gd name="connsiteY1" fmla="*/ 9985 h 27568"/>
              <a:gd name="connsiteX2" fmla="*/ 182517 w 299432"/>
              <a:gd name="connsiteY2" fmla="*/ 460 h 27568"/>
              <a:gd name="connsiteX3" fmla="*/ 1542 w 299432"/>
              <a:gd name="connsiteY3" fmla="*/ 27448 h 2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432" h="27568">
                <a:moveTo>
                  <a:pt x="1542" y="27448"/>
                </a:moveTo>
                <a:cubicBezTo>
                  <a:pt x="20063" y="29035"/>
                  <a:pt x="263480" y="14483"/>
                  <a:pt x="293642" y="9985"/>
                </a:cubicBezTo>
                <a:cubicBezTo>
                  <a:pt x="323805" y="5487"/>
                  <a:pt x="228554" y="-1921"/>
                  <a:pt x="182517" y="460"/>
                </a:cubicBezTo>
                <a:cubicBezTo>
                  <a:pt x="136480" y="2841"/>
                  <a:pt x="-16979" y="25861"/>
                  <a:pt x="1542" y="27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0" name="フリーフォーム: 図形 4139">
            <a:extLst>
              <a:ext uri="{FF2B5EF4-FFF2-40B4-BE49-F238E27FC236}">
                <a16:creationId xmlns:a16="http://schemas.microsoft.com/office/drawing/2014/main" id="{8B9AC75C-784C-4E4D-875A-4B36DDC89A5D}"/>
              </a:ext>
            </a:extLst>
          </p:cNvPr>
          <p:cNvSpPr/>
          <p:nvPr/>
        </p:nvSpPr>
        <p:spPr>
          <a:xfrm>
            <a:off x="1361544" y="8220571"/>
            <a:ext cx="1918421" cy="1001837"/>
          </a:xfrm>
          <a:custGeom>
            <a:avLst/>
            <a:gdLst>
              <a:gd name="connsiteX0" fmla="*/ 1908706 w 1918421"/>
              <a:gd name="connsiteY0" fmla="*/ 2679 h 1001837"/>
              <a:gd name="connsiteX1" fmla="*/ 867306 w 1918421"/>
              <a:gd name="connsiteY1" fmla="*/ 447179 h 1001837"/>
              <a:gd name="connsiteX2" fmla="*/ 140231 w 1918421"/>
              <a:gd name="connsiteY2" fmla="*/ 777379 h 1001837"/>
              <a:gd name="connsiteX3" fmla="*/ 3706 w 1918421"/>
              <a:gd name="connsiteY3" fmla="*/ 999629 h 1001837"/>
              <a:gd name="connsiteX4" fmla="*/ 79906 w 1918421"/>
              <a:gd name="connsiteY4" fmla="*/ 875804 h 1001837"/>
              <a:gd name="connsiteX5" fmla="*/ 486306 w 1918421"/>
              <a:gd name="connsiteY5" fmla="*/ 628154 h 1001837"/>
              <a:gd name="connsiteX6" fmla="*/ 1337206 w 1918421"/>
              <a:gd name="connsiteY6" fmla="*/ 278904 h 1001837"/>
              <a:gd name="connsiteX7" fmla="*/ 1908706 w 1918421"/>
              <a:gd name="connsiteY7" fmla="*/ 2679 h 10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21" h="1001837">
                <a:moveTo>
                  <a:pt x="1908706" y="2679"/>
                </a:moveTo>
                <a:cubicBezTo>
                  <a:pt x="1830389" y="30725"/>
                  <a:pt x="1162052" y="318062"/>
                  <a:pt x="867306" y="447179"/>
                </a:cubicBezTo>
                <a:cubicBezTo>
                  <a:pt x="572560" y="576296"/>
                  <a:pt x="284164" y="685304"/>
                  <a:pt x="140231" y="777379"/>
                </a:cubicBezTo>
                <a:cubicBezTo>
                  <a:pt x="-3702" y="869454"/>
                  <a:pt x="13760" y="983225"/>
                  <a:pt x="3706" y="999629"/>
                </a:cubicBezTo>
                <a:cubicBezTo>
                  <a:pt x="-6348" y="1016033"/>
                  <a:pt x="-527" y="937716"/>
                  <a:pt x="79906" y="875804"/>
                </a:cubicBezTo>
                <a:cubicBezTo>
                  <a:pt x="160339" y="813892"/>
                  <a:pt x="276756" y="727637"/>
                  <a:pt x="486306" y="628154"/>
                </a:cubicBezTo>
                <a:cubicBezTo>
                  <a:pt x="695856" y="528671"/>
                  <a:pt x="1101198" y="384208"/>
                  <a:pt x="1337206" y="278904"/>
                </a:cubicBezTo>
                <a:cubicBezTo>
                  <a:pt x="1573214" y="173600"/>
                  <a:pt x="1987023" y="-25367"/>
                  <a:pt x="1908706" y="2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1" name="フリーフォーム: 図形 4140">
            <a:extLst>
              <a:ext uri="{FF2B5EF4-FFF2-40B4-BE49-F238E27FC236}">
                <a16:creationId xmlns:a16="http://schemas.microsoft.com/office/drawing/2014/main" id="{20FEBB3B-B02F-4BE1-800C-BAF1662A762E}"/>
              </a:ext>
            </a:extLst>
          </p:cNvPr>
          <p:cNvSpPr/>
          <p:nvPr/>
        </p:nvSpPr>
        <p:spPr>
          <a:xfrm>
            <a:off x="1029056" y="9105265"/>
            <a:ext cx="373072" cy="742544"/>
          </a:xfrm>
          <a:custGeom>
            <a:avLst/>
            <a:gdLst>
              <a:gd name="connsiteX0" fmla="*/ 371119 w 373072"/>
              <a:gd name="connsiteY0" fmla="*/ 635 h 742544"/>
              <a:gd name="connsiteX1" fmla="*/ 196494 w 373072"/>
              <a:gd name="connsiteY1" fmla="*/ 473710 h 742544"/>
              <a:gd name="connsiteX2" fmla="*/ 2819 w 373072"/>
              <a:gd name="connsiteY2" fmla="*/ 734060 h 742544"/>
              <a:gd name="connsiteX3" fmla="*/ 94894 w 373072"/>
              <a:gd name="connsiteY3" fmla="*/ 651510 h 742544"/>
              <a:gd name="connsiteX4" fmla="*/ 279044 w 373072"/>
              <a:gd name="connsiteY4" fmla="*/ 378460 h 742544"/>
              <a:gd name="connsiteX5" fmla="*/ 371119 w 373072"/>
              <a:gd name="connsiteY5" fmla="*/ 635 h 7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072" h="742544">
                <a:moveTo>
                  <a:pt x="371119" y="635"/>
                </a:moveTo>
                <a:cubicBezTo>
                  <a:pt x="357361" y="16510"/>
                  <a:pt x="257877" y="351473"/>
                  <a:pt x="196494" y="473710"/>
                </a:cubicBezTo>
                <a:cubicBezTo>
                  <a:pt x="135111" y="595947"/>
                  <a:pt x="19752" y="704427"/>
                  <a:pt x="2819" y="734060"/>
                </a:cubicBezTo>
                <a:cubicBezTo>
                  <a:pt x="-14114" y="763693"/>
                  <a:pt x="48856" y="710777"/>
                  <a:pt x="94894" y="651510"/>
                </a:cubicBezTo>
                <a:cubicBezTo>
                  <a:pt x="140931" y="592243"/>
                  <a:pt x="235123" y="486410"/>
                  <a:pt x="279044" y="378460"/>
                </a:cubicBezTo>
                <a:cubicBezTo>
                  <a:pt x="322965" y="270510"/>
                  <a:pt x="384877" y="-15240"/>
                  <a:pt x="371119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5" name="フリーフォーム: 図形 4154">
            <a:extLst>
              <a:ext uri="{FF2B5EF4-FFF2-40B4-BE49-F238E27FC236}">
                <a16:creationId xmlns:a16="http://schemas.microsoft.com/office/drawing/2014/main" id="{F11DB526-C32C-4164-B4D7-6988684469A3}"/>
              </a:ext>
            </a:extLst>
          </p:cNvPr>
          <p:cNvSpPr/>
          <p:nvPr/>
        </p:nvSpPr>
        <p:spPr>
          <a:xfrm>
            <a:off x="749144" y="9854378"/>
            <a:ext cx="281509" cy="967659"/>
          </a:xfrm>
          <a:custGeom>
            <a:avLst/>
            <a:gdLst>
              <a:gd name="connsiteX0" fmla="*/ 279556 w 281509"/>
              <a:gd name="connsiteY0" fmla="*/ 822 h 967659"/>
              <a:gd name="connsiteX1" fmla="*/ 66831 w 281509"/>
              <a:gd name="connsiteY1" fmla="*/ 543747 h 967659"/>
              <a:gd name="connsiteX2" fmla="*/ 6506 w 281509"/>
              <a:gd name="connsiteY2" fmla="*/ 962847 h 967659"/>
              <a:gd name="connsiteX3" fmla="*/ 19206 w 281509"/>
              <a:gd name="connsiteY3" fmla="*/ 750122 h 967659"/>
              <a:gd name="connsiteX4" fmla="*/ 162081 w 281509"/>
              <a:gd name="connsiteY4" fmla="*/ 429447 h 967659"/>
              <a:gd name="connsiteX5" fmla="*/ 279556 w 281509"/>
              <a:gd name="connsiteY5" fmla="*/ 822 h 96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509" h="967659">
                <a:moveTo>
                  <a:pt x="279556" y="822"/>
                </a:moveTo>
                <a:cubicBezTo>
                  <a:pt x="263681" y="19872"/>
                  <a:pt x="112339" y="383410"/>
                  <a:pt x="66831" y="543747"/>
                </a:cubicBezTo>
                <a:cubicBezTo>
                  <a:pt x="21323" y="704084"/>
                  <a:pt x="14443" y="928451"/>
                  <a:pt x="6506" y="962847"/>
                </a:cubicBezTo>
                <a:cubicBezTo>
                  <a:pt x="-1431" y="997243"/>
                  <a:pt x="-6723" y="839022"/>
                  <a:pt x="19206" y="750122"/>
                </a:cubicBezTo>
                <a:cubicBezTo>
                  <a:pt x="45135" y="661222"/>
                  <a:pt x="113398" y="560151"/>
                  <a:pt x="162081" y="429447"/>
                </a:cubicBezTo>
                <a:cubicBezTo>
                  <a:pt x="210764" y="298743"/>
                  <a:pt x="295431" y="-18228"/>
                  <a:pt x="279556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6" name="フリーフォーム: 図形 4165">
            <a:extLst>
              <a:ext uri="{FF2B5EF4-FFF2-40B4-BE49-F238E27FC236}">
                <a16:creationId xmlns:a16="http://schemas.microsoft.com/office/drawing/2014/main" id="{DE84EF24-44BC-4887-9A32-F883011F2A86}"/>
              </a:ext>
            </a:extLst>
          </p:cNvPr>
          <p:cNvSpPr/>
          <p:nvPr/>
        </p:nvSpPr>
        <p:spPr>
          <a:xfrm>
            <a:off x="-38862" y="10814734"/>
            <a:ext cx="801284" cy="1466402"/>
          </a:xfrm>
          <a:custGeom>
            <a:avLst/>
            <a:gdLst>
              <a:gd name="connsiteX0" fmla="*/ 800862 w 801284"/>
              <a:gd name="connsiteY0" fmla="*/ 2491 h 1466402"/>
              <a:gd name="connsiteX1" fmla="*/ 429387 w 801284"/>
              <a:gd name="connsiteY1" fmla="*/ 551766 h 1466402"/>
              <a:gd name="connsiteX2" fmla="*/ 22987 w 801284"/>
              <a:gd name="connsiteY2" fmla="*/ 1405841 h 1466402"/>
              <a:gd name="connsiteX3" fmla="*/ 83312 w 801284"/>
              <a:gd name="connsiteY3" fmla="*/ 1326466 h 1466402"/>
              <a:gd name="connsiteX4" fmla="*/ 356362 w 801284"/>
              <a:gd name="connsiteY4" fmla="*/ 764491 h 1466402"/>
              <a:gd name="connsiteX5" fmla="*/ 800862 w 801284"/>
              <a:gd name="connsiteY5" fmla="*/ 2491 h 146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284" h="1466402">
                <a:moveTo>
                  <a:pt x="800862" y="2491"/>
                </a:moveTo>
                <a:cubicBezTo>
                  <a:pt x="813033" y="-32963"/>
                  <a:pt x="559033" y="317874"/>
                  <a:pt x="429387" y="551766"/>
                </a:cubicBezTo>
                <a:cubicBezTo>
                  <a:pt x="299741" y="785658"/>
                  <a:pt x="80666" y="1276724"/>
                  <a:pt x="22987" y="1405841"/>
                </a:cubicBezTo>
                <a:cubicBezTo>
                  <a:pt x="-34692" y="1534958"/>
                  <a:pt x="27749" y="1433358"/>
                  <a:pt x="83312" y="1326466"/>
                </a:cubicBezTo>
                <a:cubicBezTo>
                  <a:pt x="138874" y="1219574"/>
                  <a:pt x="237300" y="981449"/>
                  <a:pt x="356362" y="764491"/>
                </a:cubicBezTo>
                <a:cubicBezTo>
                  <a:pt x="475424" y="547533"/>
                  <a:pt x="788691" y="37945"/>
                  <a:pt x="800862" y="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7" name="フリーフォーム: 図形 4166">
            <a:extLst>
              <a:ext uri="{FF2B5EF4-FFF2-40B4-BE49-F238E27FC236}">
                <a16:creationId xmlns:a16="http://schemas.microsoft.com/office/drawing/2014/main" id="{129A99D9-6E74-4056-92FD-D31C03A9431D}"/>
              </a:ext>
            </a:extLst>
          </p:cNvPr>
          <p:cNvSpPr/>
          <p:nvPr/>
        </p:nvSpPr>
        <p:spPr>
          <a:xfrm>
            <a:off x="8651264" y="7382780"/>
            <a:ext cx="1097018" cy="489972"/>
          </a:xfrm>
          <a:custGeom>
            <a:avLst/>
            <a:gdLst>
              <a:gd name="connsiteX0" fmla="*/ 1669 w 1097018"/>
              <a:gd name="connsiteY0" fmla="*/ 153 h 489972"/>
              <a:gd name="connsiteX1" fmla="*/ 1051536 w 1097018"/>
              <a:gd name="connsiteY1" fmla="*/ 457353 h 489972"/>
              <a:gd name="connsiteX2" fmla="*/ 814469 w 1097018"/>
              <a:gd name="connsiteY2" fmla="*/ 406553 h 489972"/>
              <a:gd name="connsiteX3" fmla="*/ 1669 w 1097018"/>
              <a:gd name="connsiteY3" fmla="*/ 153 h 48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018" h="489972">
                <a:moveTo>
                  <a:pt x="1669" y="153"/>
                </a:moveTo>
                <a:cubicBezTo>
                  <a:pt x="41180" y="8620"/>
                  <a:pt x="916069" y="389620"/>
                  <a:pt x="1051536" y="457353"/>
                </a:cubicBezTo>
                <a:cubicBezTo>
                  <a:pt x="1187003" y="525086"/>
                  <a:pt x="993680" y="477108"/>
                  <a:pt x="814469" y="406553"/>
                </a:cubicBezTo>
                <a:cubicBezTo>
                  <a:pt x="635258" y="335998"/>
                  <a:pt x="-37842" y="-8314"/>
                  <a:pt x="1669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3" name="フリーフォーム: 図形 4242">
            <a:extLst>
              <a:ext uri="{FF2B5EF4-FFF2-40B4-BE49-F238E27FC236}">
                <a16:creationId xmlns:a16="http://schemas.microsoft.com/office/drawing/2014/main" id="{9A66B967-D5F0-4465-A302-BD80D29AA6EB}"/>
              </a:ext>
            </a:extLst>
          </p:cNvPr>
          <p:cNvSpPr/>
          <p:nvPr/>
        </p:nvSpPr>
        <p:spPr>
          <a:xfrm>
            <a:off x="8448299" y="7796494"/>
            <a:ext cx="1229347" cy="611011"/>
          </a:xfrm>
          <a:custGeom>
            <a:avLst/>
            <a:gdLst>
              <a:gd name="connsiteX0" fmla="*/ 1229101 w 1229347"/>
              <a:gd name="connsiteY0" fmla="*/ 1306 h 611011"/>
              <a:gd name="connsiteX1" fmla="*/ 407834 w 1229347"/>
              <a:gd name="connsiteY1" fmla="*/ 289173 h 611011"/>
              <a:gd name="connsiteX2" fmla="*/ 1434 w 1229347"/>
              <a:gd name="connsiteY2" fmla="*/ 610906 h 611011"/>
              <a:gd name="connsiteX3" fmla="*/ 280834 w 1229347"/>
              <a:gd name="connsiteY3" fmla="*/ 323039 h 611011"/>
              <a:gd name="connsiteX4" fmla="*/ 492501 w 1229347"/>
              <a:gd name="connsiteY4" fmla="*/ 187573 h 611011"/>
              <a:gd name="connsiteX5" fmla="*/ 1229101 w 1229347"/>
              <a:gd name="connsiteY5" fmla="*/ 1306 h 61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347" h="611011">
                <a:moveTo>
                  <a:pt x="1229101" y="1306"/>
                </a:moveTo>
                <a:cubicBezTo>
                  <a:pt x="1214990" y="18239"/>
                  <a:pt x="612445" y="187573"/>
                  <a:pt x="407834" y="289173"/>
                </a:cubicBezTo>
                <a:cubicBezTo>
                  <a:pt x="203223" y="390773"/>
                  <a:pt x="22601" y="605262"/>
                  <a:pt x="1434" y="610906"/>
                </a:cubicBezTo>
                <a:cubicBezTo>
                  <a:pt x="-19733" y="616550"/>
                  <a:pt x="198990" y="393594"/>
                  <a:pt x="280834" y="323039"/>
                </a:cubicBezTo>
                <a:cubicBezTo>
                  <a:pt x="362678" y="252484"/>
                  <a:pt x="337279" y="238373"/>
                  <a:pt x="492501" y="187573"/>
                </a:cubicBezTo>
                <a:cubicBezTo>
                  <a:pt x="647723" y="136773"/>
                  <a:pt x="1243212" y="-15627"/>
                  <a:pt x="1229101" y="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2" name="フリーフォーム: 図形 4251">
            <a:extLst>
              <a:ext uri="{FF2B5EF4-FFF2-40B4-BE49-F238E27FC236}">
                <a16:creationId xmlns:a16="http://schemas.microsoft.com/office/drawing/2014/main" id="{3753B4C6-F556-4EEC-B60F-E1F240B45441}"/>
              </a:ext>
            </a:extLst>
          </p:cNvPr>
          <p:cNvSpPr/>
          <p:nvPr/>
        </p:nvSpPr>
        <p:spPr>
          <a:xfrm>
            <a:off x="8165119" y="8370879"/>
            <a:ext cx="874997" cy="3614849"/>
          </a:xfrm>
          <a:custGeom>
            <a:avLst/>
            <a:gdLst>
              <a:gd name="connsiteX0" fmla="*/ 834948 w 874997"/>
              <a:gd name="connsiteY0" fmla="*/ 78854 h 3614849"/>
              <a:gd name="connsiteX1" fmla="*/ 801081 w 874997"/>
              <a:gd name="connsiteY1" fmla="*/ 129654 h 3614849"/>
              <a:gd name="connsiteX2" fmla="*/ 470881 w 874997"/>
              <a:gd name="connsiteY2" fmla="*/ 823921 h 3614849"/>
              <a:gd name="connsiteX3" fmla="*/ 293081 w 874997"/>
              <a:gd name="connsiteY3" fmla="*/ 1509721 h 3614849"/>
              <a:gd name="connsiteX4" fmla="*/ 39081 w 874997"/>
              <a:gd name="connsiteY4" fmla="*/ 3507854 h 3614849"/>
              <a:gd name="connsiteX5" fmla="*/ 30614 w 874997"/>
              <a:gd name="connsiteY5" fmla="*/ 3092988 h 3614849"/>
              <a:gd name="connsiteX6" fmla="*/ 326948 w 874997"/>
              <a:gd name="connsiteY6" fmla="*/ 976321 h 3614849"/>
              <a:gd name="connsiteX7" fmla="*/ 834948 w 874997"/>
              <a:gd name="connsiteY7" fmla="*/ 78854 h 361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997" h="3614849">
                <a:moveTo>
                  <a:pt x="834948" y="78854"/>
                </a:moveTo>
                <a:cubicBezTo>
                  <a:pt x="913970" y="-62257"/>
                  <a:pt x="861759" y="5476"/>
                  <a:pt x="801081" y="129654"/>
                </a:cubicBezTo>
                <a:cubicBezTo>
                  <a:pt x="740403" y="253832"/>
                  <a:pt x="555548" y="593910"/>
                  <a:pt x="470881" y="823921"/>
                </a:cubicBezTo>
                <a:cubicBezTo>
                  <a:pt x="386214" y="1053932"/>
                  <a:pt x="365048" y="1062399"/>
                  <a:pt x="293081" y="1509721"/>
                </a:cubicBezTo>
                <a:cubicBezTo>
                  <a:pt x="221114" y="1957043"/>
                  <a:pt x="82825" y="3243976"/>
                  <a:pt x="39081" y="3507854"/>
                </a:cubicBezTo>
                <a:cubicBezTo>
                  <a:pt x="-4663" y="3771732"/>
                  <a:pt x="-17364" y="3514910"/>
                  <a:pt x="30614" y="3092988"/>
                </a:cubicBezTo>
                <a:cubicBezTo>
                  <a:pt x="78592" y="2671066"/>
                  <a:pt x="188659" y="1484321"/>
                  <a:pt x="326948" y="976321"/>
                </a:cubicBezTo>
                <a:cubicBezTo>
                  <a:pt x="465237" y="468321"/>
                  <a:pt x="755926" y="219965"/>
                  <a:pt x="834948" y="78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7" name="フリーフォーム: 図形 4266">
            <a:extLst>
              <a:ext uri="{FF2B5EF4-FFF2-40B4-BE49-F238E27FC236}">
                <a16:creationId xmlns:a16="http://schemas.microsoft.com/office/drawing/2014/main" id="{D32AFD70-E6D1-492D-818E-A2987F07295D}"/>
              </a:ext>
            </a:extLst>
          </p:cNvPr>
          <p:cNvSpPr/>
          <p:nvPr/>
        </p:nvSpPr>
        <p:spPr>
          <a:xfrm>
            <a:off x="6972253" y="6959594"/>
            <a:ext cx="1472514" cy="308769"/>
          </a:xfrm>
          <a:custGeom>
            <a:avLst/>
            <a:gdLst>
              <a:gd name="connsiteX0" fmla="*/ 47 w 1472514"/>
              <a:gd name="connsiteY0" fmla="*/ 6 h 308769"/>
              <a:gd name="connsiteX1" fmla="*/ 410680 w 1472514"/>
              <a:gd name="connsiteY1" fmla="*/ 156639 h 308769"/>
              <a:gd name="connsiteX2" fmla="*/ 641397 w 1472514"/>
              <a:gd name="connsiteY2" fmla="*/ 184156 h 308769"/>
              <a:gd name="connsiteX3" fmla="*/ 1037214 w 1472514"/>
              <a:gd name="connsiteY3" fmla="*/ 184156 h 308769"/>
              <a:gd name="connsiteX4" fmla="*/ 1244647 w 1472514"/>
              <a:gd name="connsiteY4" fmla="*/ 205323 h 308769"/>
              <a:gd name="connsiteX5" fmla="*/ 1466897 w 1472514"/>
              <a:gd name="connsiteY5" fmla="*/ 306923 h 308769"/>
              <a:gd name="connsiteX6" fmla="*/ 1337780 w 1472514"/>
              <a:gd name="connsiteY6" fmla="*/ 266706 h 308769"/>
              <a:gd name="connsiteX7" fmla="*/ 651980 w 1472514"/>
              <a:gd name="connsiteY7" fmla="*/ 213789 h 308769"/>
              <a:gd name="connsiteX8" fmla="*/ 385280 w 1472514"/>
              <a:gd name="connsiteY8" fmla="*/ 162989 h 308769"/>
              <a:gd name="connsiteX9" fmla="*/ 47 w 1472514"/>
              <a:gd name="connsiteY9" fmla="*/ 6 h 30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2514" h="308769">
                <a:moveTo>
                  <a:pt x="47" y="6"/>
                </a:moveTo>
                <a:cubicBezTo>
                  <a:pt x="4280" y="-1052"/>
                  <a:pt x="303788" y="125947"/>
                  <a:pt x="410680" y="156639"/>
                </a:cubicBezTo>
                <a:cubicBezTo>
                  <a:pt x="517572" y="187331"/>
                  <a:pt x="536975" y="179570"/>
                  <a:pt x="641397" y="184156"/>
                </a:cubicBezTo>
                <a:cubicBezTo>
                  <a:pt x="745819" y="188742"/>
                  <a:pt x="936672" y="180628"/>
                  <a:pt x="1037214" y="184156"/>
                </a:cubicBezTo>
                <a:cubicBezTo>
                  <a:pt x="1137756" y="187684"/>
                  <a:pt x="1173033" y="184862"/>
                  <a:pt x="1244647" y="205323"/>
                </a:cubicBezTo>
                <a:cubicBezTo>
                  <a:pt x="1316261" y="225784"/>
                  <a:pt x="1451375" y="296693"/>
                  <a:pt x="1466897" y="306923"/>
                </a:cubicBezTo>
                <a:cubicBezTo>
                  <a:pt x="1482419" y="317154"/>
                  <a:pt x="1473599" y="282228"/>
                  <a:pt x="1337780" y="266706"/>
                </a:cubicBezTo>
                <a:cubicBezTo>
                  <a:pt x="1201961" y="251184"/>
                  <a:pt x="810730" y="231075"/>
                  <a:pt x="651980" y="213789"/>
                </a:cubicBezTo>
                <a:cubicBezTo>
                  <a:pt x="493230" y="196503"/>
                  <a:pt x="495347" y="197914"/>
                  <a:pt x="385280" y="162989"/>
                </a:cubicBezTo>
                <a:cubicBezTo>
                  <a:pt x="275213" y="128064"/>
                  <a:pt x="-4186" y="1064"/>
                  <a:pt x="47" y="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8" name="フリーフォーム: 図形 4267">
            <a:extLst>
              <a:ext uri="{FF2B5EF4-FFF2-40B4-BE49-F238E27FC236}">
                <a16:creationId xmlns:a16="http://schemas.microsoft.com/office/drawing/2014/main" id="{86FCF413-A387-4E48-A77B-E1C26C30649A}"/>
              </a:ext>
            </a:extLst>
          </p:cNvPr>
          <p:cNvSpPr/>
          <p:nvPr/>
        </p:nvSpPr>
        <p:spPr>
          <a:xfrm>
            <a:off x="6759879" y="7147819"/>
            <a:ext cx="889514" cy="84863"/>
          </a:xfrm>
          <a:custGeom>
            <a:avLst/>
            <a:gdLst>
              <a:gd name="connsiteX0" fmla="*/ 754 w 889514"/>
              <a:gd name="connsiteY0" fmla="*/ 164 h 84863"/>
              <a:gd name="connsiteX1" fmla="*/ 284388 w 889514"/>
              <a:gd name="connsiteY1" fmla="*/ 76364 h 84863"/>
              <a:gd name="connsiteX2" fmla="*/ 426204 w 889514"/>
              <a:gd name="connsiteY2" fmla="*/ 76364 h 84863"/>
              <a:gd name="connsiteX3" fmla="*/ 881288 w 889514"/>
              <a:gd name="connsiteY3" fmla="*/ 17098 h 84863"/>
              <a:gd name="connsiteX4" fmla="*/ 731004 w 889514"/>
              <a:gd name="connsiteY4" fmla="*/ 31914 h 84863"/>
              <a:gd name="connsiteX5" fmla="*/ 377521 w 889514"/>
              <a:gd name="connsiteY5" fmla="*/ 55198 h 84863"/>
              <a:gd name="connsiteX6" fmla="*/ 754 w 889514"/>
              <a:gd name="connsiteY6" fmla="*/ 164 h 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514" h="84863">
                <a:moveTo>
                  <a:pt x="754" y="164"/>
                </a:moveTo>
                <a:cubicBezTo>
                  <a:pt x="-14768" y="3692"/>
                  <a:pt x="213480" y="63664"/>
                  <a:pt x="284388" y="76364"/>
                </a:cubicBezTo>
                <a:cubicBezTo>
                  <a:pt x="355296" y="89064"/>
                  <a:pt x="326721" y="86242"/>
                  <a:pt x="426204" y="76364"/>
                </a:cubicBezTo>
                <a:cubicBezTo>
                  <a:pt x="525687" y="66486"/>
                  <a:pt x="830488" y="24506"/>
                  <a:pt x="881288" y="17098"/>
                </a:cubicBezTo>
                <a:cubicBezTo>
                  <a:pt x="932088" y="9690"/>
                  <a:pt x="731004" y="31914"/>
                  <a:pt x="731004" y="31914"/>
                </a:cubicBezTo>
                <a:cubicBezTo>
                  <a:pt x="647043" y="38264"/>
                  <a:pt x="496054" y="59431"/>
                  <a:pt x="377521" y="55198"/>
                </a:cubicBezTo>
                <a:cubicBezTo>
                  <a:pt x="258988" y="50965"/>
                  <a:pt x="16276" y="-3364"/>
                  <a:pt x="754" y="16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9" name="フリーフォーム: 図形 4268">
            <a:extLst>
              <a:ext uri="{FF2B5EF4-FFF2-40B4-BE49-F238E27FC236}">
                <a16:creationId xmlns:a16="http://schemas.microsoft.com/office/drawing/2014/main" id="{FE06B7F8-7065-4E0C-86E3-D971CF54112E}"/>
              </a:ext>
            </a:extLst>
          </p:cNvPr>
          <p:cNvSpPr/>
          <p:nvPr/>
        </p:nvSpPr>
        <p:spPr>
          <a:xfrm>
            <a:off x="6729689" y="7169150"/>
            <a:ext cx="153011" cy="38285"/>
          </a:xfrm>
          <a:custGeom>
            <a:avLst/>
            <a:gdLst>
              <a:gd name="connsiteX0" fmla="*/ 2899 w 153011"/>
              <a:gd name="connsiteY0" fmla="*/ 0 h 38285"/>
              <a:gd name="connsiteX1" fmla="*/ 152124 w 153011"/>
              <a:gd name="connsiteY1" fmla="*/ 34925 h 38285"/>
              <a:gd name="connsiteX2" fmla="*/ 61636 w 153011"/>
              <a:gd name="connsiteY2" fmla="*/ 34925 h 38285"/>
              <a:gd name="connsiteX3" fmla="*/ 2899 w 153011"/>
              <a:gd name="connsiteY3" fmla="*/ 0 h 3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11" h="38285">
                <a:moveTo>
                  <a:pt x="2899" y="0"/>
                </a:moveTo>
                <a:cubicBezTo>
                  <a:pt x="17980" y="0"/>
                  <a:pt x="142335" y="29104"/>
                  <a:pt x="152124" y="34925"/>
                </a:cubicBezTo>
                <a:cubicBezTo>
                  <a:pt x="161913" y="40746"/>
                  <a:pt x="88094" y="37835"/>
                  <a:pt x="61636" y="34925"/>
                </a:cubicBezTo>
                <a:cubicBezTo>
                  <a:pt x="35178" y="32015"/>
                  <a:pt x="-12182" y="0"/>
                  <a:pt x="2899" y="0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0" name="フリーフォーム: 図形 4269">
            <a:extLst>
              <a:ext uri="{FF2B5EF4-FFF2-40B4-BE49-F238E27FC236}">
                <a16:creationId xmlns:a16="http://schemas.microsoft.com/office/drawing/2014/main" id="{AFF143DE-F074-4457-84C9-A528D27B76F7}"/>
              </a:ext>
            </a:extLst>
          </p:cNvPr>
          <p:cNvSpPr/>
          <p:nvPr/>
        </p:nvSpPr>
        <p:spPr>
          <a:xfrm>
            <a:off x="6673055" y="7211840"/>
            <a:ext cx="346537" cy="43609"/>
          </a:xfrm>
          <a:custGeom>
            <a:avLst/>
            <a:gdLst>
              <a:gd name="connsiteX0" fmla="*/ 2383 w 346537"/>
              <a:gd name="connsiteY0" fmla="*/ 173 h 43609"/>
              <a:gd name="connsiteX1" fmla="*/ 183358 w 346537"/>
              <a:gd name="connsiteY1" fmla="*/ 27160 h 43609"/>
              <a:gd name="connsiteX2" fmla="*/ 345283 w 346537"/>
              <a:gd name="connsiteY2" fmla="*/ 39860 h 43609"/>
              <a:gd name="connsiteX3" fmla="*/ 262733 w 346537"/>
              <a:gd name="connsiteY3" fmla="*/ 39860 h 43609"/>
              <a:gd name="connsiteX4" fmla="*/ 91283 w 346537"/>
              <a:gd name="connsiteY4" fmla="*/ 41448 h 43609"/>
              <a:gd name="connsiteX5" fmla="*/ 2383 w 346537"/>
              <a:gd name="connsiteY5" fmla="*/ 173 h 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537" h="43609">
                <a:moveTo>
                  <a:pt x="2383" y="173"/>
                </a:moveTo>
                <a:cubicBezTo>
                  <a:pt x="17729" y="-2208"/>
                  <a:pt x="126208" y="20546"/>
                  <a:pt x="183358" y="27160"/>
                </a:cubicBezTo>
                <a:cubicBezTo>
                  <a:pt x="240508" y="33774"/>
                  <a:pt x="332054" y="37743"/>
                  <a:pt x="345283" y="39860"/>
                </a:cubicBezTo>
                <a:cubicBezTo>
                  <a:pt x="358512" y="41977"/>
                  <a:pt x="262733" y="39860"/>
                  <a:pt x="262733" y="39860"/>
                </a:cubicBezTo>
                <a:cubicBezTo>
                  <a:pt x="220400" y="40125"/>
                  <a:pt x="133352" y="47004"/>
                  <a:pt x="91283" y="41448"/>
                </a:cubicBezTo>
                <a:cubicBezTo>
                  <a:pt x="49214" y="35892"/>
                  <a:pt x="-12963" y="2554"/>
                  <a:pt x="2383" y="17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1" name="フリーフォーム: 図形 4270">
            <a:extLst>
              <a:ext uri="{FF2B5EF4-FFF2-40B4-BE49-F238E27FC236}">
                <a16:creationId xmlns:a16="http://schemas.microsoft.com/office/drawing/2014/main" id="{9BAC43E5-6160-41D6-B585-DD8F542CAEA0}"/>
              </a:ext>
            </a:extLst>
          </p:cNvPr>
          <p:cNvSpPr/>
          <p:nvPr/>
        </p:nvSpPr>
        <p:spPr>
          <a:xfrm>
            <a:off x="4100513" y="7610984"/>
            <a:ext cx="683723" cy="139191"/>
          </a:xfrm>
          <a:custGeom>
            <a:avLst/>
            <a:gdLst>
              <a:gd name="connsiteX0" fmla="*/ 0 w 683723"/>
              <a:gd name="connsiteY0" fmla="*/ 139191 h 139191"/>
              <a:gd name="connsiteX1" fmla="*/ 250825 w 683723"/>
              <a:gd name="connsiteY1" fmla="*/ 75691 h 139191"/>
              <a:gd name="connsiteX2" fmla="*/ 450850 w 683723"/>
              <a:gd name="connsiteY2" fmla="*/ 28066 h 139191"/>
              <a:gd name="connsiteX3" fmla="*/ 681037 w 683723"/>
              <a:gd name="connsiteY3" fmla="*/ 1079 h 139191"/>
              <a:gd name="connsiteX4" fmla="*/ 560387 w 683723"/>
              <a:gd name="connsiteY4" fmla="*/ 10604 h 139191"/>
              <a:gd name="connsiteX5" fmla="*/ 319087 w 683723"/>
              <a:gd name="connsiteY5" fmla="*/ 58229 h 139191"/>
              <a:gd name="connsiteX6" fmla="*/ 0 w 683723"/>
              <a:gd name="connsiteY6" fmla="*/ 139191 h 1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723" h="139191">
                <a:moveTo>
                  <a:pt x="0" y="139191"/>
                </a:moveTo>
                <a:lnTo>
                  <a:pt x="250825" y="75691"/>
                </a:lnTo>
                <a:cubicBezTo>
                  <a:pt x="325967" y="57170"/>
                  <a:pt x="379148" y="40501"/>
                  <a:pt x="450850" y="28066"/>
                </a:cubicBezTo>
                <a:cubicBezTo>
                  <a:pt x="522552" y="15631"/>
                  <a:pt x="662781" y="3989"/>
                  <a:pt x="681037" y="1079"/>
                </a:cubicBezTo>
                <a:cubicBezTo>
                  <a:pt x="699293" y="-1831"/>
                  <a:pt x="620712" y="1079"/>
                  <a:pt x="560387" y="10604"/>
                </a:cubicBezTo>
                <a:cubicBezTo>
                  <a:pt x="500062" y="20129"/>
                  <a:pt x="413543" y="37327"/>
                  <a:pt x="319087" y="58229"/>
                </a:cubicBezTo>
                <a:cubicBezTo>
                  <a:pt x="224631" y="79131"/>
                  <a:pt x="11377" y="136281"/>
                  <a:pt x="0" y="139191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2" name="フリーフォーム: 図形 4271">
            <a:extLst>
              <a:ext uri="{FF2B5EF4-FFF2-40B4-BE49-F238E27FC236}">
                <a16:creationId xmlns:a16="http://schemas.microsoft.com/office/drawing/2014/main" id="{4D98236A-9E92-4B1A-86A1-41B50DE7FC1E}"/>
              </a:ext>
            </a:extLst>
          </p:cNvPr>
          <p:cNvSpPr/>
          <p:nvPr/>
        </p:nvSpPr>
        <p:spPr>
          <a:xfrm>
            <a:off x="4028978" y="7542801"/>
            <a:ext cx="719256" cy="194957"/>
          </a:xfrm>
          <a:custGeom>
            <a:avLst/>
            <a:gdLst>
              <a:gd name="connsiteX0" fmla="*/ 97 w 719256"/>
              <a:gd name="connsiteY0" fmla="*/ 194674 h 194957"/>
              <a:gd name="connsiteX1" fmla="*/ 247747 w 719256"/>
              <a:gd name="connsiteY1" fmla="*/ 83549 h 194957"/>
              <a:gd name="connsiteX2" fmla="*/ 704947 w 719256"/>
              <a:gd name="connsiteY2" fmla="*/ 5762 h 194957"/>
              <a:gd name="connsiteX3" fmla="*/ 612872 w 719256"/>
              <a:gd name="connsiteY3" fmla="*/ 5762 h 194957"/>
              <a:gd name="connsiteX4" fmla="*/ 439835 w 719256"/>
              <a:gd name="connsiteY4" fmla="*/ 10524 h 194957"/>
              <a:gd name="connsiteX5" fmla="*/ 273147 w 719256"/>
              <a:gd name="connsiteY5" fmla="*/ 48624 h 194957"/>
              <a:gd name="connsiteX6" fmla="*/ 97 w 719256"/>
              <a:gd name="connsiteY6" fmla="*/ 194674 h 19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256" h="194957">
                <a:moveTo>
                  <a:pt x="97" y="194674"/>
                </a:moveTo>
                <a:cubicBezTo>
                  <a:pt x="-4136" y="200495"/>
                  <a:pt x="130272" y="115034"/>
                  <a:pt x="247747" y="83549"/>
                </a:cubicBezTo>
                <a:cubicBezTo>
                  <a:pt x="365222" y="52064"/>
                  <a:pt x="644093" y="18726"/>
                  <a:pt x="704947" y="5762"/>
                </a:cubicBezTo>
                <a:cubicBezTo>
                  <a:pt x="765801" y="-7203"/>
                  <a:pt x="612872" y="5762"/>
                  <a:pt x="612872" y="5762"/>
                </a:cubicBezTo>
                <a:lnTo>
                  <a:pt x="439835" y="10524"/>
                </a:lnTo>
                <a:cubicBezTo>
                  <a:pt x="383214" y="17668"/>
                  <a:pt x="344849" y="15816"/>
                  <a:pt x="273147" y="48624"/>
                </a:cubicBezTo>
                <a:cubicBezTo>
                  <a:pt x="201445" y="81432"/>
                  <a:pt x="4330" y="188853"/>
                  <a:pt x="97" y="19467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3" name="フリーフォーム: 図形 4272">
            <a:extLst>
              <a:ext uri="{FF2B5EF4-FFF2-40B4-BE49-F238E27FC236}">
                <a16:creationId xmlns:a16="http://schemas.microsoft.com/office/drawing/2014/main" id="{D864CB58-CF2D-4C50-BAC1-C446D78B7449}"/>
              </a:ext>
            </a:extLst>
          </p:cNvPr>
          <p:cNvSpPr/>
          <p:nvPr/>
        </p:nvSpPr>
        <p:spPr>
          <a:xfrm>
            <a:off x="4205876" y="7379762"/>
            <a:ext cx="380542" cy="139708"/>
          </a:xfrm>
          <a:custGeom>
            <a:avLst/>
            <a:gdLst>
              <a:gd name="connsiteX0" fmla="*/ 380412 w 380542"/>
              <a:gd name="connsiteY0" fmla="*/ 526 h 139708"/>
              <a:gd name="connsiteX1" fmla="*/ 115299 w 380542"/>
              <a:gd name="connsiteY1" fmla="*/ 65613 h 139708"/>
              <a:gd name="connsiteX2" fmla="*/ 999 w 380542"/>
              <a:gd name="connsiteY2" fmla="*/ 138638 h 139708"/>
              <a:gd name="connsiteX3" fmla="*/ 78787 w 380542"/>
              <a:gd name="connsiteY3" fmla="*/ 102126 h 139708"/>
              <a:gd name="connsiteX4" fmla="*/ 380412 w 380542"/>
              <a:gd name="connsiteY4" fmla="*/ 526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542" h="139708">
                <a:moveTo>
                  <a:pt x="380412" y="526"/>
                </a:moveTo>
                <a:cubicBezTo>
                  <a:pt x="386497" y="-5559"/>
                  <a:pt x="178534" y="42594"/>
                  <a:pt x="115299" y="65613"/>
                </a:cubicBezTo>
                <a:cubicBezTo>
                  <a:pt x="52064" y="88632"/>
                  <a:pt x="7084" y="132553"/>
                  <a:pt x="999" y="138638"/>
                </a:cubicBezTo>
                <a:cubicBezTo>
                  <a:pt x="-5086" y="144723"/>
                  <a:pt x="16081" y="123822"/>
                  <a:pt x="78787" y="102126"/>
                </a:cubicBezTo>
                <a:cubicBezTo>
                  <a:pt x="141493" y="80430"/>
                  <a:pt x="374327" y="6611"/>
                  <a:pt x="380412" y="52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4" name="フリーフォーム: 図形 4273">
            <a:extLst>
              <a:ext uri="{FF2B5EF4-FFF2-40B4-BE49-F238E27FC236}">
                <a16:creationId xmlns:a16="http://schemas.microsoft.com/office/drawing/2014/main" id="{F012D007-1D36-41B3-886F-4D7070F2755B}"/>
              </a:ext>
            </a:extLst>
          </p:cNvPr>
          <p:cNvSpPr/>
          <p:nvPr/>
        </p:nvSpPr>
        <p:spPr>
          <a:xfrm>
            <a:off x="2098154" y="8616147"/>
            <a:ext cx="495865" cy="643777"/>
          </a:xfrm>
          <a:custGeom>
            <a:avLst/>
            <a:gdLst>
              <a:gd name="connsiteX0" fmla="*/ 495821 w 495865"/>
              <a:gd name="connsiteY0" fmla="*/ 803 h 643777"/>
              <a:gd name="connsiteX1" fmla="*/ 251346 w 495865"/>
              <a:gd name="connsiteY1" fmla="*/ 194478 h 643777"/>
              <a:gd name="connsiteX2" fmla="*/ 8459 w 495865"/>
              <a:gd name="connsiteY2" fmla="*/ 623103 h 643777"/>
              <a:gd name="connsiteX3" fmla="*/ 71959 w 495865"/>
              <a:gd name="connsiteY3" fmla="*/ 543728 h 643777"/>
              <a:gd name="connsiteX4" fmla="*/ 232296 w 495865"/>
              <a:gd name="connsiteY4" fmla="*/ 259566 h 643777"/>
              <a:gd name="connsiteX5" fmla="*/ 495821 w 495865"/>
              <a:gd name="connsiteY5" fmla="*/ 803 h 64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65" h="643777">
                <a:moveTo>
                  <a:pt x="495821" y="803"/>
                </a:moveTo>
                <a:cubicBezTo>
                  <a:pt x="498996" y="-10045"/>
                  <a:pt x="332573" y="90761"/>
                  <a:pt x="251346" y="194478"/>
                </a:cubicBezTo>
                <a:cubicBezTo>
                  <a:pt x="170119" y="298195"/>
                  <a:pt x="38357" y="564895"/>
                  <a:pt x="8459" y="623103"/>
                </a:cubicBezTo>
                <a:cubicBezTo>
                  <a:pt x="-21439" y="681311"/>
                  <a:pt x="34653" y="604318"/>
                  <a:pt x="71959" y="543728"/>
                </a:cubicBezTo>
                <a:cubicBezTo>
                  <a:pt x="109265" y="483138"/>
                  <a:pt x="164298" y="347408"/>
                  <a:pt x="232296" y="259566"/>
                </a:cubicBezTo>
                <a:cubicBezTo>
                  <a:pt x="300294" y="171724"/>
                  <a:pt x="492646" y="11651"/>
                  <a:pt x="495821" y="80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5" name="フリーフォーム: 図形 4274">
            <a:extLst>
              <a:ext uri="{FF2B5EF4-FFF2-40B4-BE49-F238E27FC236}">
                <a16:creationId xmlns:a16="http://schemas.microsoft.com/office/drawing/2014/main" id="{708EF64A-8B70-4E68-8227-F080A8995FC1}"/>
              </a:ext>
            </a:extLst>
          </p:cNvPr>
          <p:cNvSpPr/>
          <p:nvPr/>
        </p:nvSpPr>
        <p:spPr>
          <a:xfrm>
            <a:off x="2170552" y="8613768"/>
            <a:ext cx="394849" cy="307883"/>
          </a:xfrm>
          <a:custGeom>
            <a:avLst/>
            <a:gdLst>
              <a:gd name="connsiteX0" fmla="*/ 394848 w 394849"/>
              <a:gd name="connsiteY0" fmla="*/ 7 h 307883"/>
              <a:gd name="connsiteX1" fmla="*/ 126561 w 394849"/>
              <a:gd name="connsiteY1" fmla="*/ 209557 h 307883"/>
              <a:gd name="connsiteX2" fmla="*/ 182123 w 394849"/>
              <a:gd name="connsiteY2" fmla="*/ 146057 h 307883"/>
              <a:gd name="connsiteX3" fmla="*/ 259911 w 394849"/>
              <a:gd name="connsiteY3" fmla="*/ 52395 h 307883"/>
              <a:gd name="connsiteX4" fmla="*/ 7498 w 394849"/>
              <a:gd name="connsiteY4" fmla="*/ 300045 h 307883"/>
              <a:gd name="connsiteX5" fmla="*/ 61473 w 394849"/>
              <a:gd name="connsiteY5" fmla="*/ 250832 h 307883"/>
              <a:gd name="connsiteX6" fmla="*/ 256736 w 394849"/>
              <a:gd name="connsiteY6" fmla="*/ 74620 h 307883"/>
              <a:gd name="connsiteX7" fmla="*/ 131323 w 394849"/>
              <a:gd name="connsiteY7" fmla="*/ 217495 h 307883"/>
              <a:gd name="connsiteX8" fmla="*/ 394848 w 394849"/>
              <a:gd name="connsiteY8" fmla="*/ 7 h 30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849" h="307883">
                <a:moveTo>
                  <a:pt x="394848" y="7"/>
                </a:moveTo>
                <a:cubicBezTo>
                  <a:pt x="394054" y="-1316"/>
                  <a:pt x="162015" y="185215"/>
                  <a:pt x="126561" y="209557"/>
                </a:cubicBezTo>
                <a:cubicBezTo>
                  <a:pt x="91107" y="233899"/>
                  <a:pt x="159898" y="172251"/>
                  <a:pt x="182123" y="146057"/>
                </a:cubicBezTo>
                <a:cubicBezTo>
                  <a:pt x="204348" y="119863"/>
                  <a:pt x="289015" y="26730"/>
                  <a:pt x="259911" y="52395"/>
                </a:cubicBezTo>
                <a:cubicBezTo>
                  <a:pt x="230807" y="78060"/>
                  <a:pt x="40571" y="266972"/>
                  <a:pt x="7498" y="300045"/>
                </a:cubicBezTo>
                <a:cubicBezTo>
                  <a:pt x="-25575" y="333118"/>
                  <a:pt x="61473" y="250832"/>
                  <a:pt x="61473" y="250832"/>
                </a:cubicBezTo>
                <a:cubicBezTo>
                  <a:pt x="103013" y="213261"/>
                  <a:pt x="245094" y="80176"/>
                  <a:pt x="256736" y="74620"/>
                </a:cubicBezTo>
                <a:cubicBezTo>
                  <a:pt x="268378" y="69064"/>
                  <a:pt x="110156" y="227020"/>
                  <a:pt x="131323" y="217495"/>
                </a:cubicBezTo>
                <a:cubicBezTo>
                  <a:pt x="152490" y="207970"/>
                  <a:pt x="395642" y="1330"/>
                  <a:pt x="394848" y="7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6" name="フリーフォーム: 図形 4275">
            <a:extLst>
              <a:ext uri="{FF2B5EF4-FFF2-40B4-BE49-F238E27FC236}">
                <a16:creationId xmlns:a16="http://schemas.microsoft.com/office/drawing/2014/main" id="{3450BF4A-D8AB-4080-BAF2-7E3A18C664AF}"/>
              </a:ext>
            </a:extLst>
          </p:cNvPr>
          <p:cNvSpPr/>
          <p:nvPr/>
        </p:nvSpPr>
        <p:spPr>
          <a:xfrm>
            <a:off x="2007310" y="8767716"/>
            <a:ext cx="251810" cy="413331"/>
          </a:xfrm>
          <a:custGeom>
            <a:avLst/>
            <a:gdLst>
              <a:gd name="connsiteX0" fmla="*/ 251703 w 251810"/>
              <a:gd name="connsiteY0" fmla="*/ 47 h 413331"/>
              <a:gd name="connsiteX1" fmla="*/ 110415 w 251810"/>
              <a:gd name="connsiteY1" fmla="*/ 139747 h 413331"/>
              <a:gd name="connsiteX2" fmla="*/ 878 w 251810"/>
              <a:gd name="connsiteY2" fmla="*/ 411209 h 413331"/>
              <a:gd name="connsiteX3" fmla="*/ 62790 w 251810"/>
              <a:gd name="connsiteY3" fmla="*/ 258809 h 413331"/>
              <a:gd name="connsiteX4" fmla="*/ 132640 w 251810"/>
              <a:gd name="connsiteY4" fmla="*/ 125459 h 413331"/>
              <a:gd name="connsiteX5" fmla="*/ 251703 w 251810"/>
              <a:gd name="connsiteY5" fmla="*/ 47 h 41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810" h="413331">
                <a:moveTo>
                  <a:pt x="251703" y="47"/>
                </a:moveTo>
                <a:cubicBezTo>
                  <a:pt x="247999" y="2428"/>
                  <a:pt x="152219" y="71220"/>
                  <a:pt x="110415" y="139747"/>
                </a:cubicBezTo>
                <a:cubicBezTo>
                  <a:pt x="68611" y="208274"/>
                  <a:pt x="8815" y="391365"/>
                  <a:pt x="878" y="411209"/>
                </a:cubicBezTo>
                <a:cubicBezTo>
                  <a:pt x="-7059" y="431053"/>
                  <a:pt x="40830" y="306434"/>
                  <a:pt x="62790" y="258809"/>
                </a:cubicBezTo>
                <a:cubicBezTo>
                  <a:pt x="84750" y="211184"/>
                  <a:pt x="102477" y="164882"/>
                  <a:pt x="132640" y="125459"/>
                </a:cubicBezTo>
                <a:cubicBezTo>
                  <a:pt x="162802" y="86036"/>
                  <a:pt x="255407" y="-2334"/>
                  <a:pt x="251703" y="47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7" name="フリーフォーム: 図形 4276">
            <a:extLst>
              <a:ext uri="{FF2B5EF4-FFF2-40B4-BE49-F238E27FC236}">
                <a16:creationId xmlns:a16="http://schemas.microsoft.com/office/drawing/2014/main" id="{43B75CF0-F770-415F-9000-11CF3934B02B}"/>
              </a:ext>
            </a:extLst>
          </p:cNvPr>
          <p:cNvSpPr/>
          <p:nvPr/>
        </p:nvSpPr>
        <p:spPr>
          <a:xfrm>
            <a:off x="1842947" y="9166129"/>
            <a:ext cx="178410" cy="664624"/>
          </a:xfrm>
          <a:custGeom>
            <a:avLst/>
            <a:gdLst>
              <a:gd name="connsiteX0" fmla="*/ 177941 w 178410"/>
              <a:gd name="connsiteY0" fmla="*/ 96 h 664624"/>
              <a:gd name="connsiteX1" fmla="*/ 95391 w 178410"/>
              <a:gd name="connsiteY1" fmla="*/ 222346 h 664624"/>
              <a:gd name="connsiteX2" fmla="*/ 1728 w 178410"/>
              <a:gd name="connsiteY2" fmla="*/ 650971 h 664624"/>
              <a:gd name="connsiteX3" fmla="*/ 41416 w 178410"/>
              <a:gd name="connsiteY3" fmla="*/ 525559 h 664624"/>
              <a:gd name="connsiteX4" fmla="*/ 125553 w 178410"/>
              <a:gd name="connsiteY4" fmla="*/ 198534 h 664624"/>
              <a:gd name="connsiteX5" fmla="*/ 177941 w 178410"/>
              <a:gd name="connsiteY5" fmla="*/ 96 h 66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10" h="664624">
                <a:moveTo>
                  <a:pt x="177941" y="96"/>
                </a:moveTo>
                <a:cubicBezTo>
                  <a:pt x="172914" y="4065"/>
                  <a:pt x="124760" y="113867"/>
                  <a:pt x="95391" y="222346"/>
                </a:cubicBezTo>
                <a:cubicBezTo>
                  <a:pt x="66022" y="330825"/>
                  <a:pt x="10724" y="600436"/>
                  <a:pt x="1728" y="650971"/>
                </a:cubicBezTo>
                <a:cubicBezTo>
                  <a:pt x="-7268" y="701506"/>
                  <a:pt x="20778" y="600965"/>
                  <a:pt x="41416" y="525559"/>
                </a:cubicBezTo>
                <a:cubicBezTo>
                  <a:pt x="62054" y="450153"/>
                  <a:pt x="104651" y="281613"/>
                  <a:pt x="125553" y="198534"/>
                </a:cubicBezTo>
                <a:cubicBezTo>
                  <a:pt x="146455" y="115455"/>
                  <a:pt x="182968" y="-3873"/>
                  <a:pt x="177941" y="9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8" name="フリーフォーム: 図形 4277">
            <a:extLst>
              <a:ext uri="{FF2B5EF4-FFF2-40B4-BE49-F238E27FC236}">
                <a16:creationId xmlns:a16="http://schemas.microsoft.com/office/drawing/2014/main" id="{4B41FD5B-06C1-4C80-AEE1-74DF5EB69885}"/>
              </a:ext>
            </a:extLst>
          </p:cNvPr>
          <p:cNvSpPr/>
          <p:nvPr/>
        </p:nvSpPr>
        <p:spPr>
          <a:xfrm>
            <a:off x="1928635" y="9254815"/>
            <a:ext cx="182935" cy="617314"/>
          </a:xfrm>
          <a:custGeom>
            <a:avLst/>
            <a:gdLst>
              <a:gd name="connsiteX0" fmla="*/ 182740 w 182935"/>
              <a:gd name="connsiteY0" fmla="*/ 1898 h 617314"/>
              <a:gd name="connsiteX1" fmla="*/ 79553 w 182935"/>
              <a:gd name="connsiteY1" fmla="*/ 278123 h 617314"/>
              <a:gd name="connsiteX2" fmla="*/ 4940 w 182935"/>
              <a:gd name="connsiteY2" fmla="*/ 605148 h 617314"/>
              <a:gd name="connsiteX3" fmla="*/ 17640 w 182935"/>
              <a:gd name="connsiteY3" fmla="*/ 511485 h 617314"/>
              <a:gd name="connsiteX4" fmla="*/ 103365 w 182935"/>
              <a:gd name="connsiteY4" fmla="*/ 173348 h 617314"/>
              <a:gd name="connsiteX5" fmla="*/ 182740 w 182935"/>
              <a:gd name="connsiteY5" fmla="*/ 1898 h 6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935" h="617314">
                <a:moveTo>
                  <a:pt x="182740" y="1898"/>
                </a:moveTo>
                <a:cubicBezTo>
                  <a:pt x="178771" y="19361"/>
                  <a:pt x="109186" y="177581"/>
                  <a:pt x="79553" y="278123"/>
                </a:cubicBezTo>
                <a:cubicBezTo>
                  <a:pt x="49920" y="378665"/>
                  <a:pt x="15259" y="566254"/>
                  <a:pt x="4940" y="605148"/>
                </a:cubicBezTo>
                <a:cubicBezTo>
                  <a:pt x="-5379" y="644042"/>
                  <a:pt x="1236" y="583452"/>
                  <a:pt x="17640" y="511485"/>
                </a:cubicBezTo>
                <a:cubicBezTo>
                  <a:pt x="34044" y="439518"/>
                  <a:pt x="77436" y="255633"/>
                  <a:pt x="103365" y="173348"/>
                </a:cubicBezTo>
                <a:cubicBezTo>
                  <a:pt x="129294" y="91063"/>
                  <a:pt x="186709" y="-15565"/>
                  <a:pt x="182740" y="189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9" name="フリーフォーム: 図形 4278">
            <a:extLst>
              <a:ext uri="{FF2B5EF4-FFF2-40B4-BE49-F238E27FC236}">
                <a16:creationId xmlns:a16="http://schemas.microsoft.com/office/drawing/2014/main" id="{BB2C10EB-629C-4B30-9B1A-3F976B9F3369}"/>
              </a:ext>
            </a:extLst>
          </p:cNvPr>
          <p:cNvSpPr/>
          <p:nvPr/>
        </p:nvSpPr>
        <p:spPr>
          <a:xfrm>
            <a:off x="1519574" y="9809815"/>
            <a:ext cx="330504" cy="842409"/>
          </a:xfrm>
          <a:custGeom>
            <a:avLst/>
            <a:gdLst>
              <a:gd name="connsiteX0" fmla="*/ 326689 w 330504"/>
              <a:gd name="connsiteY0" fmla="*/ 5698 h 842409"/>
              <a:gd name="connsiteX1" fmla="*/ 213976 w 330504"/>
              <a:gd name="connsiteY1" fmla="*/ 170798 h 842409"/>
              <a:gd name="connsiteX2" fmla="*/ 69514 w 330504"/>
              <a:gd name="connsiteY2" fmla="*/ 381935 h 842409"/>
              <a:gd name="connsiteX3" fmla="*/ 17126 w 330504"/>
              <a:gd name="connsiteY3" fmla="*/ 466073 h 842409"/>
              <a:gd name="connsiteX4" fmla="*/ 1251 w 330504"/>
              <a:gd name="connsiteY4" fmla="*/ 577198 h 842409"/>
              <a:gd name="connsiteX5" fmla="*/ 4426 w 330504"/>
              <a:gd name="connsiteY5" fmla="*/ 842310 h 842409"/>
              <a:gd name="connsiteX6" fmla="*/ 31414 w 330504"/>
              <a:gd name="connsiteY6" fmla="*/ 545448 h 842409"/>
              <a:gd name="connsiteX7" fmla="*/ 42526 w 330504"/>
              <a:gd name="connsiteY7" fmla="*/ 424798 h 842409"/>
              <a:gd name="connsiteX8" fmla="*/ 326689 w 330504"/>
              <a:gd name="connsiteY8" fmla="*/ 5698 h 84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504" h="842409">
                <a:moveTo>
                  <a:pt x="326689" y="5698"/>
                </a:moveTo>
                <a:cubicBezTo>
                  <a:pt x="355264" y="-36635"/>
                  <a:pt x="213976" y="170798"/>
                  <a:pt x="213976" y="170798"/>
                </a:cubicBezTo>
                <a:cubicBezTo>
                  <a:pt x="171114" y="233504"/>
                  <a:pt x="102322" y="332723"/>
                  <a:pt x="69514" y="381935"/>
                </a:cubicBezTo>
                <a:cubicBezTo>
                  <a:pt x="36706" y="431148"/>
                  <a:pt x="28503" y="433529"/>
                  <a:pt x="17126" y="466073"/>
                </a:cubicBezTo>
                <a:cubicBezTo>
                  <a:pt x="5749" y="498617"/>
                  <a:pt x="3368" y="514492"/>
                  <a:pt x="1251" y="577198"/>
                </a:cubicBezTo>
                <a:cubicBezTo>
                  <a:pt x="-866" y="639904"/>
                  <a:pt x="-601" y="847602"/>
                  <a:pt x="4426" y="842310"/>
                </a:cubicBezTo>
                <a:cubicBezTo>
                  <a:pt x="9453" y="837018"/>
                  <a:pt x="25064" y="615033"/>
                  <a:pt x="31414" y="545448"/>
                </a:cubicBezTo>
                <a:cubicBezTo>
                  <a:pt x="37764" y="475863"/>
                  <a:pt x="-4570" y="511581"/>
                  <a:pt x="42526" y="424798"/>
                </a:cubicBezTo>
                <a:cubicBezTo>
                  <a:pt x="89622" y="338015"/>
                  <a:pt x="298114" y="48031"/>
                  <a:pt x="326689" y="5698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0" name="フリーフォーム: 図形 4279">
            <a:extLst>
              <a:ext uri="{FF2B5EF4-FFF2-40B4-BE49-F238E27FC236}">
                <a16:creationId xmlns:a16="http://schemas.microsoft.com/office/drawing/2014/main" id="{5BB5DF95-529E-4D35-93F7-F7288A975EE4}"/>
              </a:ext>
            </a:extLst>
          </p:cNvPr>
          <p:cNvSpPr/>
          <p:nvPr/>
        </p:nvSpPr>
        <p:spPr>
          <a:xfrm>
            <a:off x="1529643" y="9869488"/>
            <a:ext cx="404036" cy="741894"/>
          </a:xfrm>
          <a:custGeom>
            <a:avLst/>
            <a:gdLst>
              <a:gd name="connsiteX0" fmla="*/ 403932 w 404036"/>
              <a:gd name="connsiteY0" fmla="*/ 0 h 741894"/>
              <a:gd name="connsiteX1" fmla="*/ 343607 w 404036"/>
              <a:gd name="connsiteY1" fmla="*/ 268287 h 741894"/>
              <a:gd name="connsiteX2" fmla="*/ 261057 w 404036"/>
              <a:gd name="connsiteY2" fmla="*/ 358775 h 741894"/>
              <a:gd name="connsiteX3" fmla="*/ 121357 w 404036"/>
              <a:gd name="connsiteY3" fmla="*/ 528637 h 741894"/>
              <a:gd name="connsiteX4" fmla="*/ 57857 w 404036"/>
              <a:gd name="connsiteY4" fmla="*/ 617537 h 741894"/>
              <a:gd name="connsiteX5" fmla="*/ 2295 w 404036"/>
              <a:gd name="connsiteY5" fmla="*/ 739775 h 741894"/>
              <a:gd name="connsiteX6" fmla="*/ 19757 w 404036"/>
              <a:gd name="connsiteY6" fmla="*/ 684212 h 741894"/>
              <a:gd name="connsiteX7" fmla="*/ 102307 w 404036"/>
              <a:gd name="connsiteY7" fmla="*/ 547687 h 741894"/>
              <a:gd name="connsiteX8" fmla="*/ 329320 w 404036"/>
              <a:gd name="connsiteY8" fmla="*/ 268287 h 741894"/>
              <a:gd name="connsiteX9" fmla="*/ 403932 w 404036"/>
              <a:gd name="connsiteY9" fmla="*/ 0 h 74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036" h="741894">
                <a:moveTo>
                  <a:pt x="403932" y="0"/>
                </a:moveTo>
                <a:cubicBezTo>
                  <a:pt x="406313" y="0"/>
                  <a:pt x="367419" y="208491"/>
                  <a:pt x="343607" y="268287"/>
                </a:cubicBezTo>
                <a:cubicBezTo>
                  <a:pt x="319794" y="328083"/>
                  <a:pt x="298099" y="315383"/>
                  <a:pt x="261057" y="358775"/>
                </a:cubicBezTo>
                <a:cubicBezTo>
                  <a:pt x="224015" y="402167"/>
                  <a:pt x="155224" y="485510"/>
                  <a:pt x="121357" y="528637"/>
                </a:cubicBezTo>
                <a:cubicBezTo>
                  <a:pt x="87490" y="571764"/>
                  <a:pt x="77701" y="582347"/>
                  <a:pt x="57857" y="617537"/>
                </a:cubicBezTo>
                <a:cubicBezTo>
                  <a:pt x="38013" y="652727"/>
                  <a:pt x="8645" y="728663"/>
                  <a:pt x="2295" y="739775"/>
                </a:cubicBezTo>
                <a:cubicBezTo>
                  <a:pt x="-4055" y="750887"/>
                  <a:pt x="3088" y="716227"/>
                  <a:pt x="19757" y="684212"/>
                </a:cubicBezTo>
                <a:cubicBezTo>
                  <a:pt x="36426" y="652197"/>
                  <a:pt x="50713" y="617008"/>
                  <a:pt x="102307" y="547687"/>
                </a:cubicBezTo>
                <a:cubicBezTo>
                  <a:pt x="153901" y="478366"/>
                  <a:pt x="277462" y="353747"/>
                  <a:pt x="329320" y="268287"/>
                </a:cubicBezTo>
                <a:cubicBezTo>
                  <a:pt x="381178" y="182827"/>
                  <a:pt x="401551" y="0"/>
                  <a:pt x="403932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1" name="フリーフォーム: 図形 4280">
            <a:extLst>
              <a:ext uri="{FF2B5EF4-FFF2-40B4-BE49-F238E27FC236}">
                <a16:creationId xmlns:a16="http://schemas.microsoft.com/office/drawing/2014/main" id="{B798B0FB-D55A-4E90-88CE-587C7C4B9F9D}"/>
              </a:ext>
            </a:extLst>
          </p:cNvPr>
          <p:cNvSpPr/>
          <p:nvPr/>
        </p:nvSpPr>
        <p:spPr>
          <a:xfrm>
            <a:off x="3291840" y="8305763"/>
            <a:ext cx="875741" cy="914645"/>
          </a:xfrm>
          <a:custGeom>
            <a:avLst/>
            <a:gdLst>
              <a:gd name="connsiteX0" fmla="*/ 0 w 875741"/>
              <a:gd name="connsiteY0" fmla="*/ 37 h 914645"/>
              <a:gd name="connsiteX1" fmla="*/ 325120 w 875741"/>
              <a:gd name="connsiteY1" fmla="*/ 492797 h 914645"/>
              <a:gd name="connsiteX2" fmla="*/ 868680 w 875741"/>
              <a:gd name="connsiteY2" fmla="*/ 909357 h 914645"/>
              <a:gd name="connsiteX3" fmla="*/ 614680 w 875741"/>
              <a:gd name="connsiteY3" fmla="*/ 711237 h 914645"/>
              <a:gd name="connsiteX4" fmla="*/ 325120 w 875741"/>
              <a:gd name="connsiteY4" fmla="*/ 467397 h 914645"/>
              <a:gd name="connsiteX5" fmla="*/ 0 w 875741"/>
              <a:gd name="connsiteY5" fmla="*/ 37 h 9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741" h="914645">
                <a:moveTo>
                  <a:pt x="0" y="37"/>
                </a:moveTo>
                <a:cubicBezTo>
                  <a:pt x="0" y="4270"/>
                  <a:pt x="180340" y="341244"/>
                  <a:pt x="325120" y="492797"/>
                </a:cubicBezTo>
                <a:cubicBezTo>
                  <a:pt x="469900" y="644350"/>
                  <a:pt x="820420" y="872950"/>
                  <a:pt x="868680" y="909357"/>
                </a:cubicBezTo>
                <a:cubicBezTo>
                  <a:pt x="916940" y="945764"/>
                  <a:pt x="705273" y="784897"/>
                  <a:pt x="614680" y="711237"/>
                </a:cubicBezTo>
                <a:cubicBezTo>
                  <a:pt x="524087" y="637577"/>
                  <a:pt x="425873" y="582544"/>
                  <a:pt x="325120" y="467397"/>
                </a:cubicBezTo>
                <a:cubicBezTo>
                  <a:pt x="224367" y="352250"/>
                  <a:pt x="0" y="-4196"/>
                  <a:pt x="0" y="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2" name="フリーフォーム: 図形 4281">
            <a:extLst>
              <a:ext uri="{FF2B5EF4-FFF2-40B4-BE49-F238E27FC236}">
                <a16:creationId xmlns:a16="http://schemas.microsoft.com/office/drawing/2014/main" id="{B05581A2-0496-4DCC-B7EA-A2729340D89C}"/>
              </a:ext>
            </a:extLst>
          </p:cNvPr>
          <p:cNvSpPr/>
          <p:nvPr/>
        </p:nvSpPr>
        <p:spPr>
          <a:xfrm>
            <a:off x="2762589" y="8751813"/>
            <a:ext cx="1430281" cy="925184"/>
          </a:xfrm>
          <a:custGeom>
            <a:avLst/>
            <a:gdLst>
              <a:gd name="connsiteX0" fmla="*/ 16594 w 1430281"/>
              <a:gd name="connsiteY0" fmla="*/ 11187 h 925184"/>
              <a:gd name="connsiteX1" fmla="*/ 511894 w 1430281"/>
              <a:gd name="connsiteY1" fmla="*/ 288470 h 925184"/>
              <a:gd name="connsiteX2" fmla="*/ 1375494 w 1430281"/>
              <a:gd name="connsiteY2" fmla="*/ 885370 h 925184"/>
              <a:gd name="connsiteX3" fmla="*/ 1316228 w 1430281"/>
              <a:gd name="connsiteY3" fmla="*/ 845154 h 925184"/>
              <a:gd name="connsiteX4" fmla="*/ 1106678 w 1430281"/>
              <a:gd name="connsiteY4" fmla="*/ 646187 h 925184"/>
              <a:gd name="connsiteX5" fmla="*/ 16594 w 1430281"/>
              <a:gd name="connsiteY5" fmla="*/ 11187 h 92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281" h="925184">
                <a:moveTo>
                  <a:pt x="16594" y="11187"/>
                </a:moveTo>
                <a:cubicBezTo>
                  <a:pt x="-82537" y="-48433"/>
                  <a:pt x="285411" y="142773"/>
                  <a:pt x="511894" y="288470"/>
                </a:cubicBezTo>
                <a:cubicBezTo>
                  <a:pt x="738377" y="434167"/>
                  <a:pt x="1241438" y="792589"/>
                  <a:pt x="1375494" y="885370"/>
                </a:cubicBezTo>
                <a:cubicBezTo>
                  <a:pt x="1509550" y="978151"/>
                  <a:pt x="1361031" y="885018"/>
                  <a:pt x="1316228" y="845154"/>
                </a:cubicBezTo>
                <a:cubicBezTo>
                  <a:pt x="1271425" y="805290"/>
                  <a:pt x="1322578" y="787651"/>
                  <a:pt x="1106678" y="646187"/>
                </a:cubicBezTo>
                <a:cubicBezTo>
                  <a:pt x="890778" y="504723"/>
                  <a:pt x="115725" y="70807"/>
                  <a:pt x="16594" y="111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3" name="フリーフォーム: 図形 4282">
            <a:extLst>
              <a:ext uri="{FF2B5EF4-FFF2-40B4-BE49-F238E27FC236}">
                <a16:creationId xmlns:a16="http://schemas.microsoft.com/office/drawing/2014/main" id="{904F1902-A5C4-4A7F-9639-42E5091B707C}"/>
              </a:ext>
            </a:extLst>
          </p:cNvPr>
          <p:cNvSpPr/>
          <p:nvPr/>
        </p:nvSpPr>
        <p:spPr>
          <a:xfrm>
            <a:off x="1493453" y="9133783"/>
            <a:ext cx="416489" cy="584557"/>
          </a:xfrm>
          <a:custGeom>
            <a:avLst/>
            <a:gdLst>
              <a:gd name="connsiteX0" fmla="*/ 67 w 416489"/>
              <a:gd name="connsiteY0" fmla="*/ 57 h 584557"/>
              <a:gd name="connsiteX1" fmla="*/ 370907 w 416489"/>
              <a:gd name="connsiteY1" fmla="*/ 218497 h 584557"/>
              <a:gd name="connsiteX2" fmla="*/ 411547 w 416489"/>
              <a:gd name="connsiteY2" fmla="*/ 584257 h 584557"/>
              <a:gd name="connsiteX3" fmla="*/ 381067 w 416489"/>
              <a:gd name="connsiteY3" fmla="*/ 279457 h 584557"/>
              <a:gd name="connsiteX4" fmla="*/ 340427 w 416489"/>
              <a:gd name="connsiteY4" fmla="*/ 198177 h 584557"/>
              <a:gd name="connsiteX5" fmla="*/ 67 w 416489"/>
              <a:gd name="connsiteY5" fmla="*/ 57 h 58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489" h="584557">
                <a:moveTo>
                  <a:pt x="67" y="57"/>
                </a:moveTo>
                <a:cubicBezTo>
                  <a:pt x="5147" y="3444"/>
                  <a:pt x="302327" y="121130"/>
                  <a:pt x="370907" y="218497"/>
                </a:cubicBezTo>
                <a:cubicBezTo>
                  <a:pt x="439487" y="315864"/>
                  <a:pt x="409854" y="574097"/>
                  <a:pt x="411547" y="584257"/>
                </a:cubicBezTo>
                <a:cubicBezTo>
                  <a:pt x="413240" y="594417"/>
                  <a:pt x="392920" y="343804"/>
                  <a:pt x="381067" y="279457"/>
                </a:cubicBezTo>
                <a:cubicBezTo>
                  <a:pt x="369214" y="215110"/>
                  <a:pt x="402234" y="251517"/>
                  <a:pt x="340427" y="198177"/>
                </a:cubicBezTo>
                <a:cubicBezTo>
                  <a:pt x="278620" y="144837"/>
                  <a:pt x="-5013" y="-3330"/>
                  <a:pt x="67" y="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4" name="フリーフォーム: 図形 4283">
            <a:extLst>
              <a:ext uri="{FF2B5EF4-FFF2-40B4-BE49-F238E27FC236}">
                <a16:creationId xmlns:a16="http://schemas.microsoft.com/office/drawing/2014/main" id="{785200F8-EF51-40DC-AF0F-542524298379}"/>
              </a:ext>
            </a:extLst>
          </p:cNvPr>
          <p:cNvSpPr/>
          <p:nvPr/>
        </p:nvSpPr>
        <p:spPr>
          <a:xfrm>
            <a:off x="1422400" y="9671166"/>
            <a:ext cx="259162" cy="427877"/>
          </a:xfrm>
          <a:custGeom>
            <a:avLst/>
            <a:gdLst>
              <a:gd name="connsiteX0" fmla="*/ 0 w 259162"/>
              <a:gd name="connsiteY0" fmla="*/ 6234 h 427877"/>
              <a:gd name="connsiteX1" fmla="*/ 193040 w 259162"/>
              <a:gd name="connsiteY1" fmla="*/ 199274 h 427877"/>
              <a:gd name="connsiteX2" fmla="*/ 259080 w 259162"/>
              <a:gd name="connsiteY2" fmla="*/ 427874 h 427877"/>
              <a:gd name="connsiteX3" fmla="*/ 182880 w 259162"/>
              <a:gd name="connsiteY3" fmla="*/ 204354 h 427877"/>
              <a:gd name="connsiteX4" fmla="*/ 193040 w 259162"/>
              <a:gd name="connsiteY4" fmla="*/ 62114 h 427877"/>
              <a:gd name="connsiteX5" fmla="*/ 0 w 259162"/>
              <a:gd name="connsiteY5" fmla="*/ 6234 h 42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162" h="427877">
                <a:moveTo>
                  <a:pt x="0" y="6234"/>
                </a:moveTo>
                <a:cubicBezTo>
                  <a:pt x="0" y="29094"/>
                  <a:pt x="149860" y="129001"/>
                  <a:pt x="193040" y="199274"/>
                </a:cubicBezTo>
                <a:cubicBezTo>
                  <a:pt x="236220" y="269547"/>
                  <a:pt x="260773" y="427027"/>
                  <a:pt x="259080" y="427874"/>
                </a:cubicBezTo>
                <a:cubicBezTo>
                  <a:pt x="257387" y="428721"/>
                  <a:pt x="193887" y="265314"/>
                  <a:pt x="182880" y="204354"/>
                </a:cubicBezTo>
                <a:cubicBezTo>
                  <a:pt x="171873" y="143394"/>
                  <a:pt x="223520" y="95981"/>
                  <a:pt x="193040" y="62114"/>
                </a:cubicBezTo>
                <a:cubicBezTo>
                  <a:pt x="162560" y="28247"/>
                  <a:pt x="0" y="-16626"/>
                  <a:pt x="0" y="62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5" name="フリーフォーム: 図形 4284">
            <a:extLst>
              <a:ext uri="{FF2B5EF4-FFF2-40B4-BE49-F238E27FC236}">
                <a16:creationId xmlns:a16="http://schemas.microsoft.com/office/drawing/2014/main" id="{B2D004A6-E119-4C48-955A-C8271F9CD9F0}"/>
              </a:ext>
            </a:extLst>
          </p:cNvPr>
          <p:cNvSpPr/>
          <p:nvPr/>
        </p:nvSpPr>
        <p:spPr>
          <a:xfrm>
            <a:off x="8203398" y="7566874"/>
            <a:ext cx="823790" cy="276721"/>
          </a:xfrm>
          <a:custGeom>
            <a:avLst/>
            <a:gdLst>
              <a:gd name="connsiteX0" fmla="*/ 823762 w 823790"/>
              <a:gd name="connsiteY0" fmla="*/ 2326 h 276721"/>
              <a:gd name="connsiteX1" fmla="*/ 224322 w 823790"/>
              <a:gd name="connsiteY1" fmla="*/ 109006 h 276721"/>
              <a:gd name="connsiteX2" fmla="*/ 802 w 823790"/>
              <a:gd name="connsiteY2" fmla="*/ 276646 h 276721"/>
              <a:gd name="connsiteX3" fmla="*/ 153202 w 823790"/>
              <a:gd name="connsiteY3" fmla="*/ 129326 h 276721"/>
              <a:gd name="connsiteX4" fmla="*/ 249722 w 823790"/>
              <a:gd name="connsiteY4" fmla="*/ 42966 h 276721"/>
              <a:gd name="connsiteX5" fmla="*/ 823762 w 823790"/>
              <a:gd name="connsiteY5" fmla="*/ 2326 h 27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790" h="276721">
                <a:moveTo>
                  <a:pt x="823762" y="2326"/>
                </a:moveTo>
                <a:cubicBezTo>
                  <a:pt x="819529" y="13333"/>
                  <a:pt x="361482" y="63286"/>
                  <a:pt x="224322" y="109006"/>
                </a:cubicBezTo>
                <a:cubicBezTo>
                  <a:pt x="87162" y="154726"/>
                  <a:pt x="12655" y="273259"/>
                  <a:pt x="802" y="276646"/>
                </a:cubicBezTo>
                <a:cubicBezTo>
                  <a:pt x="-11051" y="280033"/>
                  <a:pt x="111715" y="168273"/>
                  <a:pt x="153202" y="129326"/>
                </a:cubicBezTo>
                <a:cubicBezTo>
                  <a:pt x="194689" y="90379"/>
                  <a:pt x="142195" y="64133"/>
                  <a:pt x="249722" y="42966"/>
                </a:cubicBezTo>
                <a:cubicBezTo>
                  <a:pt x="357249" y="21799"/>
                  <a:pt x="827995" y="-8681"/>
                  <a:pt x="823762" y="232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6" name="フリーフォーム: 図形 4285">
            <a:extLst>
              <a:ext uri="{FF2B5EF4-FFF2-40B4-BE49-F238E27FC236}">
                <a16:creationId xmlns:a16="http://schemas.microsoft.com/office/drawing/2014/main" id="{FB526BB4-0FB4-4142-9EBE-B1764F6A3F01}"/>
              </a:ext>
            </a:extLst>
          </p:cNvPr>
          <p:cNvSpPr/>
          <p:nvPr/>
        </p:nvSpPr>
        <p:spPr>
          <a:xfrm>
            <a:off x="8559057" y="7734318"/>
            <a:ext cx="809924" cy="282125"/>
          </a:xfrm>
          <a:custGeom>
            <a:avLst/>
            <a:gdLst>
              <a:gd name="connsiteX0" fmla="*/ 788143 w 809924"/>
              <a:gd name="connsiteY0" fmla="*/ 2522 h 282125"/>
              <a:gd name="connsiteX1" fmla="*/ 722103 w 809924"/>
              <a:gd name="connsiteY1" fmla="*/ 12682 h 282125"/>
              <a:gd name="connsiteX2" fmla="*/ 193783 w 809924"/>
              <a:gd name="connsiteY2" fmla="*/ 129522 h 282125"/>
              <a:gd name="connsiteX3" fmla="*/ 743 w 809924"/>
              <a:gd name="connsiteY3" fmla="*/ 281922 h 282125"/>
              <a:gd name="connsiteX4" fmla="*/ 132823 w 809924"/>
              <a:gd name="connsiteY4" fmla="*/ 160002 h 282125"/>
              <a:gd name="connsiteX5" fmla="*/ 275063 w 809924"/>
              <a:gd name="connsiteY5" fmla="*/ 68562 h 282125"/>
              <a:gd name="connsiteX6" fmla="*/ 788143 w 809924"/>
              <a:gd name="connsiteY6" fmla="*/ 2522 h 28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924" h="282125">
                <a:moveTo>
                  <a:pt x="788143" y="2522"/>
                </a:moveTo>
                <a:cubicBezTo>
                  <a:pt x="862650" y="-6791"/>
                  <a:pt x="722103" y="12682"/>
                  <a:pt x="722103" y="12682"/>
                </a:cubicBezTo>
                <a:cubicBezTo>
                  <a:pt x="623043" y="33849"/>
                  <a:pt x="314010" y="84649"/>
                  <a:pt x="193783" y="129522"/>
                </a:cubicBezTo>
                <a:cubicBezTo>
                  <a:pt x="73556" y="174395"/>
                  <a:pt x="10903" y="276842"/>
                  <a:pt x="743" y="281922"/>
                </a:cubicBezTo>
                <a:cubicBezTo>
                  <a:pt x="-9417" y="287002"/>
                  <a:pt x="87103" y="195562"/>
                  <a:pt x="132823" y="160002"/>
                </a:cubicBezTo>
                <a:cubicBezTo>
                  <a:pt x="178543" y="124442"/>
                  <a:pt x="164996" y="101582"/>
                  <a:pt x="275063" y="68562"/>
                </a:cubicBezTo>
                <a:cubicBezTo>
                  <a:pt x="385130" y="35542"/>
                  <a:pt x="713636" y="11835"/>
                  <a:pt x="788143" y="25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7" name="フリーフォーム: 図形 4286">
            <a:extLst>
              <a:ext uri="{FF2B5EF4-FFF2-40B4-BE49-F238E27FC236}">
                <a16:creationId xmlns:a16="http://schemas.microsoft.com/office/drawing/2014/main" id="{27418D4B-7FBF-48C5-900B-168740535741}"/>
              </a:ext>
            </a:extLst>
          </p:cNvPr>
          <p:cNvSpPr/>
          <p:nvPr/>
        </p:nvSpPr>
        <p:spPr>
          <a:xfrm>
            <a:off x="8529177" y="7658359"/>
            <a:ext cx="688831" cy="190505"/>
          </a:xfrm>
          <a:custGeom>
            <a:avLst/>
            <a:gdLst>
              <a:gd name="connsiteX0" fmla="*/ 660543 w 688831"/>
              <a:gd name="connsiteY0" fmla="*/ 27681 h 190505"/>
              <a:gd name="connsiteX1" fmla="*/ 574183 w 688831"/>
              <a:gd name="connsiteY1" fmla="*/ 27681 h 190505"/>
              <a:gd name="connsiteX2" fmla="*/ 71263 w 688831"/>
              <a:gd name="connsiteY2" fmla="*/ 98801 h 190505"/>
              <a:gd name="connsiteX3" fmla="*/ 5223 w 688831"/>
              <a:gd name="connsiteY3" fmla="*/ 190241 h 190505"/>
              <a:gd name="connsiteX4" fmla="*/ 86503 w 688831"/>
              <a:gd name="connsiteY4" fmla="*/ 68321 h 190505"/>
              <a:gd name="connsiteX5" fmla="*/ 188103 w 688831"/>
              <a:gd name="connsiteY5" fmla="*/ 2281 h 190505"/>
              <a:gd name="connsiteX6" fmla="*/ 660543 w 688831"/>
              <a:gd name="connsiteY6" fmla="*/ 27681 h 19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831" h="190505">
                <a:moveTo>
                  <a:pt x="660543" y="27681"/>
                </a:moveTo>
                <a:cubicBezTo>
                  <a:pt x="724890" y="31914"/>
                  <a:pt x="672396" y="15828"/>
                  <a:pt x="574183" y="27681"/>
                </a:cubicBezTo>
                <a:cubicBezTo>
                  <a:pt x="475970" y="39534"/>
                  <a:pt x="166090" y="71708"/>
                  <a:pt x="71263" y="98801"/>
                </a:cubicBezTo>
                <a:cubicBezTo>
                  <a:pt x="-23564" y="125894"/>
                  <a:pt x="2683" y="195321"/>
                  <a:pt x="5223" y="190241"/>
                </a:cubicBezTo>
                <a:cubicBezTo>
                  <a:pt x="7763" y="185161"/>
                  <a:pt x="56023" y="99648"/>
                  <a:pt x="86503" y="68321"/>
                </a:cubicBezTo>
                <a:cubicBezTo>
                  <a:pt x="116983" y="36994"/>
                  <a:pt x="92430" y="13288"/>
                  <a:pt x="188103" y="2281"/>
                </a:cubicBezTo>
                <a:cubicBezTo>
                  <a:pt x="283776" y="-8726"/>
                  <a:pt x="596196" y="23448"/>
                  <a:pt x="660543" y="276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8" name="フリーフォーム: 図形 4287">
            <a:extLst>
              <a:ext uri="{FF2B5EF4-FFF2-40B4-BE49-F238E27FC236}">
                <a16:creationId xmlns:a16="http://schemas.microsoft.com/office/drawing/2014/main" id="{89279C72-AAD6-4931-97CC-1E64114FB138}"/>
              </a:ext>
            </a:extLst>
          </p:cNvPr>
          <p:cNvSpPr/>
          <p:nvPr/>
        </p:nvSpPr>
        <p:spPr>
          <a:xfrm>
            <a:off x="8686129" y="9160497"/>
            <a:ext cx="527213" cy="1311195"/>
          </a:xfrm>
          <a:custGeom>
            <a:avLst/>
            <a:gdLst>
              <a:gd name="connsiteX0" fmla="*/ 498511 w 527213"/>
              <a:gd name="connsiteY0" fmla="*/ 100343 h 1311195"/>
              <a:gd name="connsiteX1" fmla="*/ 208951 w 527213"/>
              <a:gd name="connsiteY1" fmla="*/ 689623 h 1311195"/>
              <a:gd name="connsiteX2" fmla="*/ 76871 w 527213"/>
              <a:gd name="connsiteY2" fmla="*/ 1096023 h 1311195"/>
              <a:gd name="connsiteX3" fmla="*/ 671 w 527213"/>
              <a:gd name="connsiteY3" fmla="*/ 1309383 h 1311195"/>
              <a:gd name="connsiteX4" fmla="*/ 46391 w 527213"/>
              <a:gd name="connsiteY4" fmla="*/ 984263 h 1311195"/>
              <a:gd name="connsiteX5" fmla="*/ 158151 w 527213"/>
              <a:gd name="connsiteY5" fmla="*/ 654063 h 1311195"/>
              <a:gd name="connsiteX6" fmla="*/ 478191 w 527213"/>
              <a:gd name="connsiteY6" fmla="*/ 54623 h 1311195"/>
              <a:gd name="connsiteX7" fmla="*/ 498511 w 527213"/>
              <a:gd name="connsiteY7" fmla="*/ 100343 h 13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213" h="1311195">
                <a:moveTo>
                  <a:pt x="498511" y="100343"/>
                </a:moveTo>
                <a:cubicBezTo>
                  <a:pt x="453638" y="206176"/>
                  <a:pt x="279224" y="523676"/>
                  <a:pt x="208951" y="689623"/>
                </a:cubicBezTo>
                <a:cubicBezTo>
                  <a:pt x="138678" y="855570"/>
                  <a:pt x="111584" y="992730"/>
                  <a:pt x="76871" y="1096023"/>
                </a:cubicBezTo>
                <a:cubicBezTo>
                  <a:pt x="42158" y="1199316"/>
                  <a:pt x="5751" y="1328010"/>
                  <a:pt x="671" y="1309383"/>
                </a:cubicBezTo>
                <a:cubicBezTo>
                  <a:pt x="-4409" y="1290756"/>
                  <a:pt x="20144" y="1093483"/>
                  <a:pt x="46391" y="984263"/>
                </a:cubicBezTo>
                <a:cubicBezTo>
                  <a:pt x="72638" y="875043"/>
                  <a:pt x="86184" y="809003"/>
                  <a:pt x="158151" y="654063"/>
                </a:cubicBezTo>
                <a:cubicBezTo>
                  <a:pt x="230118" y="499123"/>
                  <a:pt x="421464" y="147756"/>
                  <a:pt x="478191" y="54623"/>
                </a:cubicBezTo>
                <a:cubicBezTo>
                  <a:pt x="534918" y="-38510"/>
                  <a:pt x="543384" y="-5490"/>
                  <a:pt x="498511" y="10034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9" name="フリーフォーム: 図形 4288">
            <a:extLst>
              <a:ext uri="{FF2B5EF4-FFF2-40B4-BE49-F238E27FC236}">
                <a16:creationId xmlns:a16="http://schemas.microsoft.com/office/drawing/2014/main" id="{33FB3526-F598-4650-B235-31E4D82C66DD}"/>
              </a:ext>
            </a:extLst>
          </p:cNvPr>
          <p:cNvSpPr/>
          <p:nvPr/>
        </p:nvSpPr>
        <p:spPr>
          <a:xfrm>
            <a:off x="7670752" y="11683322"/>
            <a:ext cx="136139" cy="1071669"/>
          </a:xfrm>
          <a:custGeom>
            <a:avLst/>
            <a:gdLst>
              <a:gd name="connsiteX0" fmla="*/ 50848 w 136139"/>
              <a:gd name="connsiteY0" fmla="*/ 9145 h 1071669"/>
              <a:gd name="connsiteX1" fmla="*/ 135515 w 136139"/>
              <a:gd name="connsiteY1" fmla="*/ 1025145 h 1071669"/>
              <a:gd name="connsiteX2" fmla="*/ 84715 w 136139"/>
              <a:gd name="connsiteY2" fmla="*/ 864278 h 1071669"/>
              <a:gd name="connsiteX3" fmla="*/ 48 w 136139"/>
              <a:gd name="connsiteY3" fmla="*/ 542545 h 1071669"/>
              <a:gd name="connsiteX4" fmla="*/ 50848 w 136139"/>
              <a:gd name="connsiteY4" fmla="*/ 9145 h 107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39" h="1071669">
                <a:moveTo>
                  <a:pt x="50848" y="9145"/>
                </a:moveTo>
                <a:cubicBezTo>
                  <a:pt x="73426" y="89578"/>
                  <a:pt x="129871" y="882623"/>
                  <a:pt x="135515" y="1025145"/>
                </a:cubicBezTo>
                <a:cubicBezTo>
                  <a:pt x="141160" y="1167667"/>
                  <a:pt x="107293" y="944711"/>
                  <a:pt x="84715" y="864278"/>
                </a:cubicBezTo>
                <a:cubicBezTo>
                  <a:pt x="62137" y="783845"/>
                  <a:pt x="1459" y="683656"/>
                  <a:pt x="48" y="542545"/>
                </a:cubicBezTo>
                <a:cubicBezTo>
                  <a:pt x="-1363" y="401434"/>
                  <a:pt x="28270" y="-71288"/>
                  <a:pt x="50848" y="91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0" name="フリーフォーム: 図形 4289">
            <a:extLst>
              <a:ext uri="{FF2B5EF4-FFF2-40B4-BE49-F238E27FC236}">
                <a16:creationId xmlns:a16="http://schemas.microsoft.com/office/drawing/2014/main" id="{CA41AEBF-D033-44EE-ADBB-9D20E6E53A08}"/>
              </a:ext>
            </a:extLst>
          </p:cNvPr>
          <p:cNvSpPr/>
          <p:nvPr/>
        </p:nvSpPr>
        <p:spPr>
          <a:xfrm>
            <a:off x="8049843" y="11215615"/>
            <a:ext cx="355557" cy="1383808"/>
          </a:xfrm>
          <a:custGeom>
            <a:avLst/>
            <a:gdLst>
              <a:gd name="connsiteX0" fmla="*/ 349090 w 355557"/>
              <a:gd name="connsiteY0" fmla="*/ 2718 h 1383808"/>
              <a:gd name="connsiteX1" fmla="*/ 69690 w 355557"/>
              <a:gd name="connsiteY1" fmla="*/ 1103385 h 1383808"/>
              <a:gd name="connsiteX2" fmla="*/ 1957 w 355557"/>
              <a:gd name="connsiteY2" fmla="*/ 1382785 h 1383808"/>
              <a:gd name="connsiteX3" fmla="*/ 120490 w 355557"/>
              <a:gd name="connsiteY3" fmla="*/ 1044118 h 1383808"/>
              <a:gd name="connsiteX4" fmla="*/ 255957 w 355557"/>
              <a:gd name="connsiteY4" fmla="*/ 798585 h 1383808"/>
              <a:gd name="connsiteX5" fmla="*/ 349090 w 355557"/>
              <a:gd name="connsiteY5" fmla="*/ 2718 h 138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557" h="1383808">
                <a:moveTo>
                  <a:pt x="349090" y="2718"/>
                </a:moveTo>
                <a:cubicBezTo>
                  <a:pt x="318046" y="53518"/>
                  <a:pt x="127545" y="873374"/>
                  <a:pt x="69690" y="1103385"/>
                </a:cubicBezTo>
                <a:cubicBezTo>
                  <a:pt x="11834" y="1333396"/>
                  <a:pt x="-6509" y="1392663"/>
                  <a:pt x="1957" y="1382785"/>
                </a:cubicBezTo>
                <a:cubicBezTo>
                  <a:pt x="10423" y="1372907"/>
                  <a:pt x="78157" y="1141485"/>
                  <a:pt x="120490" y="1044118"/>
                </a:cubicBezTo>
                <a:cubicBezTo>
                  <a:pt x="162823" y="946751"/>
                  <a:pt x="220679" y="969329"/>
                  <a:pt x="255957" y="798585"/>
                </a:cubicBezTo>
                <a:cubicBezTo>
                  <a:pt x="291235" y="627841"/>
                  <a:pt x="380134" y="-48082"/>
                  <a:pt x="349090" y="27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1" name="フリーフォーム: 図形 4290">
            <a:extLst>
              <a:ext uri="{FF2B5EF4-FFF2-40B4-BE49-F238E27FC236}">
                <a16:creationId xmlns:a16="http://schemas.microsoft.com/office/drawing/2014/main" id="{5586D633-AAF3-47F7-88EF-4A1006B75D34}"/>
              </a:ext>
            </a:extLst>
          </p:cNvPr>
          <p:cNvSpPr/>
          <p:nvPr/>
        </p:nvSpPr>
        <p:spPr>
          <a:xfrm>
            <a:off x="2754962" y="8497888"/>
            <a:ext cx="197921" cy="542680"/>
          </a:xfrm>
          <a:custGeom>
            <a:avLst/>
            <a:gdLst>
              <a:gd name="connsiteX0" fmla="*/ 197788 w 197921"/>
              <a:gd name="connsiteY0" fmla="*/ 0 h 542680"/>
              <a:gd name="connsiteX1" fmla="*/ 39038 w 197921"/>
              <a:gd name="connsiteY1" fmla="*/ 298450 h 542680"/>
              <a:gd name="connsiteX2" fmla="*/ 43801 w 197921"/>
              <a:gd name="connsiteY2" fmla="*/ 534987 h 542680"/>
              <a:gd name="connsiteX3" fmla="*/ 31101 w 197921"/>
              <a:gd name="connsiteY3" fmla="*/ 468312 h 542680"/>
              <a:gd name="connsiteX4" fmla="*/ 8876 w 197921"/>
              <a:gd name="connsiteY4" fmla="*/ 301625 h 542680"/>
              <a:gd name="connsiteX5" fmla="*/ 197788 w 197921"/>
              <a:gd name="connsiteY5" fmla="*/ 0 h 54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21" h="542680">
                <a:moveTo>
                  <a:pt x="197788" y="0"/>
                </a:moveTo>
                <a:cubicBezTo>
                  <a:pt x="202815" y="-529"/>
                  <a:pt x="64702" y="209286"/>
                  <a:pt x="39038" y="298450"/>
                </a:cubicBezTo>
                <a:cubicBezTo>
                  <a:pt x="13373" y="387615"/>
                  <a:pt x="45124" y="506677"/>
                  <a:pt x="43801" y="534987"/>
                </a:cubicBezTo>
                <a:cubicBezTo>
                  <a:pt x="42478" y="563297"/>
                  <a:pt x="36922" y="507206"/>
                  <a:pt x="31101" y="468312"/>
                </a:cubicBezTo>
                <a:cubicBezTo>
                  <a:pt x="25280" y="429418"/>
                  <a:pt x="-18376" y="379148"/>
                  <a:pt x="8876" y="301625"/>
                </a:cubicBezTo>
                <a:cubicBezTo>
                  <a:pt x="36128" y="224102"/>
                  <a:pt x="192761" y="529"/>
                  <a:pt x="197788" y="0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2" name="フリーフォーム: 図形 4291">
            <a:extLst>
              <a:ext uri="{FF2B5EF4-FFF2-40B4-BE49-F238E27FC236}">
                <a16:creationId xmlns:a16="http://schemas.microsoft.com/office/drawing/2014/main" id="{BBEAEDEB-AEF6-4EB7-9329-D111728387A8}"/>
              </a:ext>
            </a:extLst>
          </p:cNvPr>
          <p:cNvSpPr/>
          <p:nvPr/>
        </p:nvSpPr>
        <p:spPr>
          <a:xfrm>
            <a:off x="2425370" y="8477244"/>
            <a:ext cx="522628" cy="637311"/>
          </a:xfrm>
          <a:custGeom>
            <a:avLst/>
            <a:gdLst>
              <a:gd name="connsiteX0" fmla="*/ 522618 w 522628"/>
              <a:gd name="connsiteY0" fmla="*/ 6 h 637311"/>
              <a:gd name="connsiteX1" fmla="*/ 281318 w 522628"/>
              <a:gd name="connsiteY1" fmla="*/ 249244 h 637311"/>
              <a:gd name="connsiteX2" fmla="*/ 174955 w 522628"/>
              <a:gd name="connsiteY2" fmla="*/ 293694 h 637311"/>
              <a:gd name="connsiteX3" fmla="*/ 249568 w 522628"/>
              <a:gd name="connsiteY3" fmla="*/ 207969 h 637311"/>
              <a:gd name="connsiteX4" fmla="*/ 114630 w 522628"/>
              <a:gd name="connsiteY4" fmla="*/ 315919 h 637311"/>
              <a:gd name="connsiteX5" fmla="*/ 3505 w 522628"/>
              <a:gd name="connsiteY5" fmla="*/ 630244 h 637311"/>
              <a:gd name="connsiteX6" fmla="*/ 41605 w 522628"/>
              <a:gd name="connsiteY6" fmla="*/ 512769 h 637311"/>
              <a:gd name="connsiteX7" fmla="*/ 178130 w 522628"/>
              <a:gd name="connsiteY7" fmla="*/ 260356 h 637311"/>
              <a:gd name="connsiteX8" fmla="*/ 197180 w 522628"/>
              <a:gd name="connsiteY8" fmla="*/ 306394 h 637311"/>
              <a:gd name="connsiteX9" fmla="*/ 290843 w 522628"/>
              <a:gd name="connsiteY9" fmla="*/ 257181 h 637311"/>
              <a:gd name="connsiteX10" fmla="*/ 522618 w 522628"/>
              <a:gd name="connsiteY10" fmla="*/ 6 h 63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628" h="637311">
                <a:moveTo>
                  <a:pt x="522618" y="6"/>
                </a:moveTo>
                <a:cubicBezTo>
                  <a:pt x="521031" y="-1317"/>
                  <a:pt x="339262" y="200296"/>
                  <a:pt x="281318" y="249244"/>
                </a:cubicBezTo>
                <a:cubicBezTo>
                  <a:pt x="223374" y="298192"/>
                  <a:pt x="180247" y="300573"/>
                  <a:pt x="174955" y="293694"/>
                </a:cubicBezTo>
                <a:cubicBezTo>
                  <a:pt x="169663" y="286815"/>
                  <a:pt x="259622" y="204265"/>
                  <a:pt x="249568" y="207969"/>
                </a:cubicBezTo>
                <a:cubicBezTo>
                  <a:pt x="239514" y="211673"/>
                  <a:pt x="155640" y="245540"/>
                  <a:pt x="114630" y="315919"/>
                </a:cubicBezTo>
                <a:cubicBezTo>
                  <a:pt x="73620" y="386298"/>
                  <a:pt x="15676" y="597436"/>
                  <a:pt x="3505" y="630244"/>
                </a:cubicBezTo>
                <a:cubicBezTo>
                  <a:pt x="-8666" y="663052"/>
                  <a:pt x="12501" y="574417"/>
                  <a:pt x="41605" y="512769"/>
                </a:cubicBezTo>
                <a:cubicBezTo>
                  <a:pt x="70709" y="451121"/>
                  <a:pt x="152201" y="294752"/>
                  <a:pt x="178130" y="260356"/>
                </a:cubicBezTo>
                <a:cubicBezTo>
                  <a:pt x="204059" y="225960"/>
                  <a:pt x="178395" y="306923"/>
                  <a:pt x="197180" y="306394"/>
                </a:cubicBezTo>
                <a:cubicBezTo>
                  <a:pt x="215965" y="305865"/>
                  <a:pt x="241366" y="304012"/>
                  <a:pt x="290843" y="257181"/>
                </a:cubicBezTo>
                <a:cubicBezTo>
                  <a:pt x="340320" y="210350"/>
                  <a:pt x="524205" y="1329"/>
                  <a:pt x="522618" y="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3" name="フリーフォーム: 図形 4292">
            <a:extLst>
              <a:ext uri="{FF2B5EF4-FFF2-40B4-BE49-F238E27FC236}">
                <a16:creationId xmlns:a16="http://schemas.microsoft.com/office/drawing/2014/main" id="{83ADDE2A-2B2B-4118-9ACB-594CC81171E8}"/>
              </a:ext>
            </a:extLst>
          </p:cNvPr>
          <p:cNvSpPr/>
          <p:nvPr/>
        </p:nvSpPr>
        <p:spPr>
          <a:xfrm>
            <a:off x="2788207" y="9002014"/>
            <a:ext cx="135766" cy="593525"/>
          </a:xfrm>
          <a:custGeom>
            <a:avLst/>
            <a:gdLst>
              <a:gd name="connsiteX0" fmla="*/ 1031 w 135766"/>
              <a:gd name="connsiteY0" fmla="*/ 8636 h 593525"/>
              <a:gd name="connsiteX1" fmla="*/ 67706 w 135766"/>
              <a:gd name="connsiteY1" fmla="*/ 210249 h 593525"/>
              <a:gd name="connsiteX2" fmla="*/ 123268 w 135766"/>
              <a:gd name="connsiteY2" fmla="*/ 572199 h 593525"/>
              <a:gd name="connsiteX3" fmla="*/ 123268 w 135766"/>
              <a:gd name="connsiteY3" fmla="*/ 491236 h 593525"/>
              <a:gd name="connsiteX4" fmla="*/ 1031 w 135766"/>
              <a:gd name="connsiteY4" fmla="*/ 8636 h 5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66" h="593525">
                <a:moveTo>
                  <a:pt x="1031" y="8636"/>
                </a:moveTo>
                <a:cubicBezTo>
                  <a:pt x="-8229" y="-38195"/>
                  <a:pt x="47333" y="116322"/>
                  <a:pt x="67706" y="210249"/>
                </a:cubicBezTo>
                <a:cubicBezTo>
                  <a:pt x="88079" y="304176"/>
                  <a:pt x="114008" y="525368"/>
                  <a:pt x="123268" y="572199"/>
                </a:cubicBezTo>
                <a:cubicBezTo>
                  <a:pt x="132528" y="619030"/>
                  <a:pt x="146022" y="587280"/>
                  <a:pt x="123268" y="491236"/>
                </a:cubicBezTo>
                <a:cubicBezTo>
                  <a:pt x="100514" y="395192"/>
                  <a:pt x="10291" y="55467"/>
                  <a:pt x="1031" y="863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4" name="フリーフォーム: 図形 4293">
            <a:extLst>
              <a:ext uri="{FF2B5EF4-FFF2-40B4-BE49-F238E27FC236}">
                <a16:creationId xmlns:a16="http://schemas.microsoft.com/office/drawing/2014/main" id="{42C59E71-28E5-4542-A7FD-BD061A058CC6}"/>
              </a:ext>
            </a:extLst>
          </p:cNvPr>
          <p:cNvSpPr/>
          <p:nvPr/>
        </p:nvSpPr>
        <p:spPr>
          <a:xfrm>
            <a:off x="2379248" y="9076753"/>
            <a:ext cx="131298" cy="679501"/>
          </a:xfrm>
          <a:custGeom>
            <a:avLst/>
            <a:gdLst>
              <a:gd name="connsiteX0" fmla="*/ 102015 w 131298"/>
              <a:gd name="connsiteY0" fmla="*/ 572 h 679501"/>
              <a:gd name="connsiteX1" fmla="*/ 70265 w 131298"/>
              <a:gd name="connsiteY1" fmla="*/ 267272 h 679501"/>
              <a:gd name="connsiteX2" fmla="*/ 111540 w 131298"/>
              <a:gd name="connsiteY2" fmla="*/ 664147 h 679501"/>
              <a:gd name="connsiteX3" fmla="*/ 76615 w 131298"/>
              <a:gd name="connsiteY3" fmla="*/ 570485 h 679501"/>
              <a:gd name="connsiteX4" fmla="*/ 415 w 131298"/>
              <a:gd name="connsiteY4" fmla="*/ 311722 h 679501"/>
              <a:gd name="connsiteX5" fmla="*/ 49627 w 131298"/>
              <a:gd name="connsiteY5" fmla="*/ 546672 h 679501"/>
              <a:gd name="connsiteX6" fmla="*/ 124240 w 131298"/>
              <a:gd name="connsiteY6" fmla="*/ 673672 h 679501"/>
              <a:gd name="connsiteX7" fmla="*/ 124240 w 131298"/>
              <a:gd name="connsiteY7" fmla="*/ 484760 h 679501"/>
              <a:gd name="connsiteX8" fmla="*/ 89315 w 131298"/>
              <a:gd name="connsiteY8" fmla="*/ 203772 h 679501"/>
              <a:gd name="connsiteX9" fmla="*/ 102015 w 131298"/>
              <a:gd name="connsiteY9" fmla="*/ 572 h 6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298" h="679501">
                <a:moveTo>
                  <a:pt x="102015" y="572"/>
                </a:moveTo>
                <a:cubicBezTo>
                  <a:pt x="98840" y="11155"/>
                  <a:pt x="68678" y="156676"/>
                  <a:pt x="70265" y="267272"/>
                </a:cubicBezTo>
                <a:cubicBezTo>
                  <a:pt x="71852" y="377868"/>
                  <a:pt x="110482" y="613612"/>
                  <a:pt x="111540" y="664147"/>
                </a:cubicBezTo>
                <a:cubicBezTo>
                  <a:pt x="112598" y="714682"/>
                  <a:pt x="95136" y="629222"/>
                  <a:pt x="76615" y="570485"/>
                </a:cubicBezTo>
                <a:cubicBezTo>
                  <a:pt x="58094" y="511748"/>
                  <a:pt x="4913" y="315691"/>
                  <a:pt x="415" y="311722"/>
                </a:cubicBezTo>
                <a:cubicBezTo>
                  <a:pt x="-4083" y="307753"/>
                  <a:pt x="28990" y="486347"/>
                  <a:pt x="49627" y="546672"/>
                </a:cubicBezTo>
                <a:cubicBezTo>
                  <a:pt x="70264" y="606997"/>
                  <a:pt x="111805" y="683991"/>
                  <a:pt x="124240" y="673672"/>
                </a:cubicBezTo>
                <a:cubicBezTo>
                  <a:pt x="136676" y="663353"/>
                  <a:pt x="130061" y="563077"/>
                  <a:pt x="124240" y="484760"/>
                </a:cubicBezTo>
                <a:cubicBezTo>
                  <a:pt x="118419" y="406443"/>
                  <a:pt x="92225" y="278914"/>
                  <a:pt x="89315" y="203772"/>
                </a:cubicBezTo>
                <a:cubicBezTo>
                  <a:pt x="86404" y="128630"/>
                  <a:pt x="105190" y="-10011"/>
                  <a:pt x="102015" y="57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5" name="フリーフォーム: 図形 4294">
            <a:extLst>
              <a:ext uri="{FF2B5EF4-FFF2-40B4-BE49-F238E27FC236}">
                <a16:creationId xmlns:a16="http://schemas.microsoft.com/office/drawing/2014/main" id="{EF2A1D3C-DD0C-4FD6-8289-A713CC2EA5C1}"/>
              </a:ext>
            </a:extLst>
          </p:cNvPr>
          <p:cNvSpPr/>
          <p:nvPr/>
        </p:nvSpPr>
        <p:spPr>
          <a:xfrm>
            <a:off x="2380968" y="9410479"/>
            <a:ext cx="101480" cy="863606"/>
          </a:xfrm>
          <a:custGeom>
            <a:avLst/>
            <a:gdLst>
              <a:gd name="connsiteX0" fmla="*/ 282 w 101480"/>
              <a:gd name="connsiteY0" fmla="*/ 221 h 863606"/>
              <a:gd name="connsiteX1" fmla="*/ 46320 w 101480"/>
              <a:gd name="connsiteY1" fmla="*/ 444721 h 863606"/>
              <a:gd name="connsiteX2" fmla="*/ 97120 w 101480"/>
              <a:gd name="connsiteY2" fmla="*/ 849534 h 863606"/>
              <a:gd name="connsiteX3" fmla="*/ 95532 w 101480"/>
              <a:gd name="connsiteY3" fmla="*/ 735234 h 863606"/>
              <a:gd name="connsiteX4" fmla="*/ 68545 w 101480"/>
              <a:gd name="connsiteY4" fmla="*/ 389159 h 863606"/>
              <a:gd name="connsiteX5" fmla="*/ 282 w 101480"/>
              <a:gd name="connsiteY5" fmla="*/ 221 h 86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80" h="863606">
                <a:moveTo>
                  <a:pt x="282" y="221"/>
                </a:moveTo>
                <a:cubicBezTo>
                  <a:pt x="-3422" y="9481"/>
                  <a:pt x="30180" y="303169"/>
                  <a:pt x="46320" y="444721"/>
                </a:cubicBezTo>
                <a:cubicBezTo>
                  <a:pt x="62460" y="586273"/>
                  <a:pt x="88918" y="801115"/>
                  <a:pt x="97120" y="849534"/>
                </a:cubicBezTo>
                <a:cubicBezTo>
                  <a:pt x="105322" y="897953"/>
                  <a:pt x="100294" y="811963"/>
                  <a:pt x="95532" y="735234"/>
                </a:cubicBezTo>
                <a:cubicBezTo>
                  <a:pt x="90770" y="658505"/>
                  <a:pt x="83626" y="503724"/>
                  <a:pt x="68545" y="389159"/>
                </a:cubicBezTo>
                <a:cubicBezTo>
                  <a:pt x="53464" y="274594"/>
                  <a:pt x="3986" y="-9039"/>
                  <a:pt x="282" y="221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6" name="フリーフォーム: 図形 4295">
            <a:extLst>
              <a:ext uri="{FF2B5EF4-FFF2-40B4-BE49-F238E27FC236}">
                <a16:creationId xmlns:a16="http://schemas.microsoft.com/office/drawing/2014/main" id="{1E97C028-FE12-449A-802D-0E08D599007F}"/>
              </a:ext>
            </a:extLst>
          </p:cNvPr>
          <p:cNvSpPr/>
          <p:nvPr/>
        </p:nvSpPr>
        <p:spPr>
          <a:xfrm>
            <a:off x="2332633" y="9175737"/>
            <a:ext cx="88969" cy="912380"/>
          </a:xfrm>
          <a:custGeom>
            <a:avLst/>
            <a:gdLst>
              <a:gd name="connsiteX0" fmla="*/ 37505 w 88969"/>
              <a:gd name="connsiteY0" fmla="*/ 13 h 912380"/>
              <a:gd name="connsiteX1" fmla="*/ 992 w 88969"/>
              <a:gd name="connsiteY1" fmla="*/ 320688 h 912380"/>
              <a:gd name="connsiteX2" fmla="*/ 83542 w 88969"/>
              <a:gd name="connsiteY2" fmla="*/ 893776 h 912380"/>
              <a:gd name="connsiteX3" fmla="*/ 75605 w 88969"/>
              <a:gd name="connsiteY3" fmla="*/ 730263 h 912380"/>
              <a:gd name="connsiteX4" fmla="*/ 31155 w 88969"/>
              <a:gd name="connsiteY4" fmla="*/ 309576 h 912380"/>
              <a:gd name="connsiteX5" fmla="*/ 37505 w 88969"/>
              <a:gd name="connsiteY5" fmla="*/ 13 h 91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69" h="912380">
                <a:moveTo>
                  <a:pt x="37505" y="13"/>
                </a:moveTo>
                <a:cubicBezTo>
                  <a:pt x="32478" y="1865"/>
                  <a:pt x="-6681" y="171728"/>
                  <a:pt x="992" y="320688"/>
                </a:cubicBezTo>
                <a:cubicBezTo>
                  <a:pt x="8665" y="469648"/>
                  <a:pt x="71107" y="825514"/>
                  <a:pt x="83542" y="893776"/>
                </a:cubicBezTo>
                <a:cubicBezTo>
                  <a:pt x="95977" y="962038"/>
                  <a:pt x="84336" y="827630"/>
                  <a:pt x="75605" y="730263"/>
                </a:cubicBezTo>
                <a:cubicBezTo>
                  <a:pt x="66874" y="632896"/>
                  <a:pt x="37505" y="429697"/>
                  <a:pt x="31155" y="309576"/>
                </a:cubicBezTo>
                <a:cubicBezTo>
                  <a:pt x="24805" y="189455"/>
                  <a:pt x="42532" y="-1839"/>
                  <a:pt x="37505" y="1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7" name="フリーフォーム: 図形 4296">
            <a:extLst>
              <a:ext uri="{FF2B5EF4-FFF2-40B4-BE49-F238E27FC236}">
                <a16:creationId xmlns:a16="http://schemas.microsoft.com/office/drawing/2014/main" id="{C43B436C-469B-4B77-A694-12B8BCD51D69}"/>
              </a:ext>
            </a:extLst>
          </p:cNvPr>
          <p:cNvSpPr/>
          <p:nvPr/>
        </p:nvSpPr>
        <p:spPr>
          <a:xfrm>
            <a:off x="2425231" y="10126294"/>
            <a:ext cx="129351" cy="616383"/>
          </a:xfrm>
          <a:custGeom>
            <a:avLst/>
            <a:gdLst>
              <a:gd name="connsiteX0" fmla="*/ 469 w 129351"/>
              <a:gd name="connsiteY0" fmla="*/ 369 h 616383"/>
              <a:gd name="connsiteX1" fmla="*/ 59207 w 129351"/>
              <a:gd name="connsiteY1" fmla="*/ 301994 h 616383"/>
              <a:gd name="connsiteX2" fmla="*/ 114769 w 129351"/>
              <a:gd name="connsiteY2" fmla="*/ 487731 h 616383"/>
              <a:gd name="connsiteX3" fmla="*/ 110007 w 129351"/>
              <a:gd name="connsiteY3" fmla="*/ 616319 h 616383"/>
              <a:gd name="connsiteX4" fmla="*/ 129057 w 129351"/>
              <a:gd name="connsiteY4" fmla="*/ 471856 h 616383"/>
              <a:gd name="connsiteX5" fmla="*/ 92544 w 129351"/>
              <a:gd name="connsiteY5" fmla="*/ 367081 h 616383"/>
              <a:gd name="connsiteX6" fmla="*/ 469 w 129351"/>
              <a:gd name="connsiteY6" fmla="*/ 369 h 61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51" h="616383">
                <a:moveTo>
                  <a:pt x="469" y="369"/>
                </a:moveTo>
                <a:cubicBezTo>
                  <a:pt x="-5087" y="-10479"/>
                  <a:pt x="40157" y="220767"/>
                  <a:pt x="59207" y="301994"/>
                </a:cubicBezTo>
                <a:cubicBezTo>
                  <a:pt x="78257" y="383221"/>
                  <a:pt x="106302" y="435344"/>
                  <a:pt x="114769" y="487731"/>
                </a:cubicBezTo>
                <a:cubicBezTo>
                  <a:pt x="123236" y="540118"/>
                  <a:pt x="107626" y="618965"/>
                  <a:pt x="110007" y="616319"/>
                </a:cubicBezTo>
                <a:cubicBezTo>
                  <a:pt x="112388" y="613673"/>
                  <a:pt x="131967" y="513396"/>
                  <a:pt x="129057" y="471856"/>
                </a:cubicBezTo>
                <a:cubicBezTo>
                  <a:pt x="126147" y="430316"/>
                  <a:pt x="111594" y="443281"/>
                  <a:pt x="92544" y="367081"/>
                </a:cubicBezTo>
                <a:cubicBezTo>
                  <a:pt x="73494" y="290881"/>
                  <a:pt x="6025" y="11217"/>
                  <a:pt x="469" y="369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8" name="フリーフォーム: 図形 4297">
            <a:extLst>
              <a:ext uri="{FF2B5EF4-FFF2-40B4-BE49-F238E27FC236}">
                <a16:creationId xmlns:a16="http://schemas.microsoft.com/office/drawing/2014/main" id="{8C60A934-6A09-4A47-99D8-1CD9FDE74146}"/>
              </a:ext>
            </a:extLst>
          </p:cNvPr>
          <p:cNvSpPr/>
          <p:nvPr/>
        </p:nvSpPr>
        <p:spPr>
          <a:xfrm>
            <a:off x="2904110" y="9582679"/>
            <a:ext cx="113834" cy="697972"/>
          </a:xfrm>
          <a:custGeom>
            <a:avLst/>
            <a:gdLst>
              <a:gd name="connsiteX0" fmla="*/ 1015 w 113834"/>
              <a:gd name="connsiteY0" fmla="*/ 5821 h 697972"/>
              <a:gd name="connsiteX1" fmla="*/ 26415 w 113834"/>
              <a:gd name="connsiteY1" fmla="*/ 169334 h 697972"/>
              <a:gd name="connsiteX2" fmla="*/ 64515 w 113834"/>
              <a:gd name="connsiteY2" fmla="*/ 336021 h 697972"/>
              <a:gd name="connsiteX3" fmla="*/ 113728 w 113834"/>
              <a:gd name="connsiteY3" fmla="*/ 685271 h 697972"/>
              <a:gd name="connsiteX4" fmla="*/ 77215 w 113834"/>
              <a:gd name="connsiteY4" fmla="*/ 599546 h 697972"/>
              <a:gd name="connsiteX5" fmla="*/ 61340 w 113834"/>
              <a:gd name="connsiteY5" fmla="*/ 388409 h 697972"/>
              <a:gd name="connsiteX6" fmla="*/ 1015 w 113834"/>
              <a:gd name="connsiteY6" fmla="*/ 5821 h 6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834" h="697972">
                <a:moveTo>
                  <a:pt x="1015" y="5821"/>
                </a:moveTo>
                <a:cubicBezTo>
                  <a:pt x="-4806" y="-30691"/>
                  <a:pt x="15832" y="114301"/>
                  <a:pt x="26415" y="169334"/>
                </a:cubicBezTo>
                <a:cubicBezTo>
                  <a:pt x="36998" y="224367"/>
                  <a:pt x="49963" y="250031"/>
                  <a:pt x="64515" y="336021"/>
                </a:cubicBezTo>
                <a:cubicBezTo>
                  <a:pt x="79067" y="422011"/>
                  <a:pt x="111611" y="641350"/>
                  <a:pt x="113728" y="685271"/>
                </a:cubicBezTo>
                <a:cubicBezTo>
                  <a:pt x="115845" y="729192"/>
                  <a:pt x="85946" y="649023"/>
                  <a:pt x="77215" y="599546"/>
                </a:cubicBezTo>
                <a:cubicBezTo>
                  <a:pt x="68484" y="550069"/>
                  <a:pt x="72717" y="494772"/>
                  <a:pt x="61340" y="388409"/>
                </a:cubicBezTo>
                <a:cubicBezTo>
                  <a:pt x="49963" y="282047"/>
                  <a:pt x="6836" y="42333"/>
                  <a:pt x="1015" y="5821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9" name="フリーフォーム: 図形 4298">
            <a:extLst>
              <a:ext uri="{FF2B5EF4-FFF2-40B4-BE49-F238E27FC236}">
                <a16:creationId xmlns:a16="http://schemas.microsoft.com/office/drawing/2014/main" id="{473B310F-F6DC-412C-8280-C1CD120A1D60}"/>
              </a:ext>
            </a:extLst>
          </p:cNvPr>
          <p:cNvSpPr/>
          <p:nvPr/>
        </p:nvSpPr>
        <p:spPr>
          <a:xfrm>
            <a:off x="3001608" y="10313525"/>
            <a:ext cx="82709" cy="619536"/>
          </a:xfrm>
          <a:custGeom>
            <a:avLst/>
            <a:gdLst>
              <a:gd name="connsiteX0" fmla="*/ 6705 w 82709"/>
              <a:gd name="connsiteY0" fmla="*/ 463 h 619536"/>
              <a:gd name="connsiteX1" fmla="*/ 25755 w 82709"/>
              <a:gd name="connsiteY1" fmla="*/ 290975 h 619536"/>
              <a:gd name="connsiteX2" fmla="*/ 81317 w 82709"/>
              <a:gd name="connsiteY2" fmla="*/ 605300 h 619536"/>
              <a:gd name="connsiteX3" fmla="*/ 60680 w 82709"/>
              <a:gd name="connsiteY3" fmla="*/ 544975 h 619536"/>
              <a:gd name="connsiteX4" fmla="*/ 3530 w 82709"/>
              <a:gd name="connsiteY4" fmla="*/ 359238 h 619536"/>
              <a:gd name="connsiteX5" fmla="*/ 6705 w 82709"/>
              <a:gd name="connsiteY5" fmla="*/ 463 h 61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09" h="619536">
                <a:moveTo>
                  <a:pt x="6705" y="463"/>
                </a:moveTo>
                <a:cubicBezTo>
                  <a:pt x="10409" y="-10914"/>
                  <a:pt x="13320" y="190169"/>
                  <a:pt x="25755" y="290975"/>
                </a:cubicBezTo>
                <a:cubicBezTo>
                  <a:pt x="38190" y="391781"/>
                  <a:pt x="75496" y="562967"/>
                  <a:pt x="81317" y="605300"/>
                </a:cubicBezTo>
                <a:cubicBezTo>
                  <a:pt x="87138" y="647633"/>
                  <a:pt x="73644" y="585985"/>
                  <a:pt x="60680" y="544975"/>
                </a:cubicBezTo>
                <a:cubicBezTo>
                  <a:pt x="47716" y="503965"/>
                  <a:pt x="11468" y="456340"/>
                  <a:pt x="3530" y="359238"/>
                </a:cubicBezTo>
                <a:cubicBezTo>
                  <a:pt x="-4408" y="262136"/>
                  <a:pt x="3001" y="11840"/>
                  <a:pt x="6705" y="46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0" name="フリーフォーム: 図形 4299">
            <a:extLst>
              <a:ext uri="{FF2B5EF4-FFF2-40B4-BE49-F238E27FC236}">
                <a16:creationId xmlns:a16="http://schemas.microsoft.com/office/drawing/2014/main" id="{396840D9-1466-4BC9-BE1A-8E52DB7EC7E5}"/>
              </a:ext>
            </a:extLst>
          </p:cNvPr>
          <p:cNvSpPr/>
          <p:nvPr/>
        </p:nvSpPr>
        <p:spPr>
          <a:xfrm>
            <a:off x="2555799" y="10700806"/>
            <a:ext cx="201270" cy="702610"/>
          </a:xfrm>
          <a:custGeom>
            <a:avLst/>
            <a:gdLst>
              <a:gd name="connsiteX0" fmla="*/ 4839 w 201270"/>
              <a:gd name="connsiteY0" fmla="*/ 532 h 702610"/>
              <a:gd name="connsiteX1" fmla="*/ 31826 w 201270"/>
              <a:gd name="connsiteY1" fmla="*/ 224369 h 702610"/>
              <a:gd name="connsiteX2" fmla="*/ 195339 w 201270"/>
              <a:gd name="connsiteY2" fmla="*/ 681569 h 702610"/>
              <a:gd name="connsiteX3" fmla="*/ 158826 w 201270"/>
              <a:gd name="connsiteY3" fmla="*/ 591082 h 702610"/>
              <a:gd name="connsiteX4" fmla="*/ 95326 w 201270"/>
              <a:gd name="connsiteY4" fmla="*/ 281519 h 702610"/>
              <a:gd name="connsiteX5" fmla="*/ 4839 w 201270"/>
              <a:gd name="connsiteY5" fmla="*/ 532 h 70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70" h="702610">
                <a:moveTo>
                  <a:pt x="4839" y="532"/>
                </a:moveTo>
                <a:cubicBezTo>
                  <a:pt x="-5744" y="-8993"/>
                  <a:pt x="76" y="110863"/>
                  <a:pt x="31826" y="224369"/>
                </a:cubicBezTo>
                <a:cubicBezTo>
                  <a:pt x="63576" y="337875"/>
                  <a:pt x="174172" y="620450"/>
                  <a:pt x="195339" y="681569"/>
                </a:cubicBezTo>
                <a:cubicBezTo>
                  <a:pt x="216506" y="742688"/>
                  <a:pt x="175495" y="657757"/>
                  <a:pt x="158826" y="591082"/>
                </a:cubicBezTo>
                <a:cubicBezTo>
                  <a:pt x="142157" y="524407"/>
                  <a:pt x="121255" y="375975"/>
                  <a:pt x="95326" y="281519"/>
                </a:cubicBezTo>
                <a:cubicBezTo>
                  <a:pt x="69397" y="187063"/>
                  <a:pt x="15422" y="10057"/>
                  <a:pt x="4839" y="53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1" name="フリーフォーム: 図形 4300">
            <a:extLst>
              <a:ext uri="{FF2B5EF4-FFF2-40B4-BE49-F238E27FC236}">
                <a16:creationId xmlns:a16="http://schemas.microsoft.com/office/drawing/2014/main" id="{3166E746-318A-4EF5-A4B0-D840BC476D5F}"/>
              </a:ext>
            </a:extLst>
          </p:cNvPr>
          <p:cNvSpPr/>
          <p:nvPr/>
        </p:nvSpPr>
        <p:spPr>
          <a:xfrm>
            <a:off x="2656178" y="10698774"/>
            <a:ext cx="177718" cy="536234"/>
          </a:xfrm>
          <a:custGeom>
            <a:avLst/>
            <a:gdLst>
              <a:gd name="connsiteX0" fmla="*/ 4472 w 177718"/>
              <a:gd name="connsiteY0" fmla="*/ 976 h 536234"/>
              <a:gd name="connsiteX1" fmla="*/ 36222 w 177718"/>
              <a:gd name="connsiteY1" fmla="*/ 194651 h 536234"/>
              <a:gd name="connsiteX2" fmla="*/ 174335 w 177718"/>
              <a:gd name="connsiteY2" fmla="*/ 526439 h 536234"/>
              <a:gd name="connsiteX3" fmla="*/ 125122 w 177718"/>
              <a:gd name="connsiteY3" fmla="*/ 420076 h 536234"/>
              <a:gd name="connsiteX4" fmla="*/ 12410 w 177718"/>
              <a:gd name="connsiteY4" fmla="*/ 131151 h 536234"/>
              <a:gd name="connsiteX5" fmla="*/ 4472 w 177718"/>
              <a:gd name="connsiteY5" fmla="*/ 976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718" h="536234">
                <a:moveTo>
                  <a:pt x="4472" y="976"/>
                </a:moveTo>
                <a:cubicBezTo>
                  <a:pt x="8441" y="11559"/>
                  <a:pt x="7912" y="107074"/>
                  <a:pt x="36222" y="194651"/>
                </a:cubicBezTo>
                <a:cubicBezTo>
                  <a:pt x="64532" y="282228"/>
                  <a:pt x="159518" y="488868"/>
                  <a:pt x="174335" y="526439"/>
                </a:cubicBezTo>
                <a:cubicBezTo>
                  <a:pt x="189152" y="564010"/>
                  <a:pt x="152109" y="485957"/>
                  <a:pt x="125122" y="420076"/>
                </a:cubicBezTo>
                <a:cubicBezTo>
                  <a:pt x="98135" y="354195"/>
                  <a:pt x="30931" y="194386"/>
                  <a:pt x="12410" y="131151"/>
                </a:cubicBezTo>
                <a:cubicBezTo>
                  <a:pt x="-6111" y="67916"/>
                  <a:pt x="503" y="-9607"/>
                  <a:pt x="4472" y="97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2" name="フリーフォーム: 図形 4301">
            <a:extLst>
              <a:ext uri="{FF2B5EF4-FFF2-40B4-BE49-F238E27FC236}">
                <a16:creationId xmlns:a16="http://schemas.microsoft.com/office/drawing/2014/main" id="{6DEBC6B3-C78D-49F1-99B0-7D75DC6E0791}"/>
              </a:ext>
            </a:extLst>
          </p:cNvPr>
          <p:cNvSpPr/>
          <p:nvPr/>
        </p:nvSpPr>
        <p:spPr>
          <a:xfrm>
            <a:off x="2583228" y="10113137"/>
            <a:ext cx="137545" cy="668931"/>
          </a:xfrm>
          <a:custGeom>
            <a:avLst/>
            <a:gdLst>
              <a:gd name="connsiteX0" fmla="*/ 7572 w 137545"/>
              <a:gd name="connsiteY0" fmla="*/ 27813 h 668931"/>
              <a:gd name="connsiteX1" fmla="*/ 128222 w 137545"/>
              <a:gd name="connsiteY1" fmla="*/ 634238 h 668931"/>
              <a:gd name="connsiteX2" fmla="*/ 120285 w 137545"/>
              <a:gd name="connsiteY2" fmla="*/ 565976 h 668931"/>
              <a:gd name="connsiteX3" fmla="*/ 47260 w 137545"/>
              <a:gd name="connsiteY3" fmla="*/ 326263 h 668931"/>
              <a:gd name="connsiteX4" fmla="*/ 15510 w 137545"/>
              <a:gd name="connsiteY4" fmla="*/ 123063 h 668931"/>
              <a:gd name="connsiteX5" fmla="*/ 7572 w 137545"/>
              <a:gd name="connsiteY5" fmla="*/ 27813 h 66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45" h="668931">
                <a:moveTo>
                  <a:pt x="7572" y="27813"/>
                </a:moveTo>
                <a:cubicBezTo>
                  <a:pt x="26357" y="113009"/>
                  <a:pt x="109437" y="544544"/>
                  <a:pt x="128222" y="634238"/>
                </a:cubicBezTo>
                <a:cubicBezTo>
                  <a:pt x="147007" y="723932"/>
                  <a:pt x="133779" y="617305"/>
                  <a:pt x="120285" y="565976"/>
                </a:cubicBezTo>
                <a:cubicBezTo>
                  <a:pt x="106791" y="514647"/>
                  <a:pt x="64722" y="400082"/>
                  <a:pt x="47260" y="326263"/>
                </a:cubicBezTo>
                <a:cubicBezTo>
                  <a:pt x="29798" y="252444"/>
                  <a:pt x="20802" y="170159"/>
                  <a:pt x="15510" y="123063"/>
                </a:cubicBezTo>
                <a:cubicBezTo>
                  <a:pt x="10218" y="75967"/>
                  <a:pt x="-11213" y="-57383"/>
                  <a:pt x="7572" y="27813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3" name="フリーフォーム: 図形 4302">
            <a:extLst>
              <a:ext uri="{FF2B5EF4-FFF2-40B4-BE49-F238E27FC236}">
                <a16:creationId xmlns:a16="http://schemas.microsoft.com/office/drawing/2014/main" id="{C5AF3FF7-A489-4407-A45D-91EC30BFF53C}"/>
              </a:ext>
            </a:extLst>
          </p:cNvPr>
          <p:cNvSpPr/>
          <p:nvPr/>
        </p:nvSpPr>
        <p:spPr>
          <a:xfrm>
            <a:off x="3396586" y="9692054"/>
            <a:ext cx="263029" cy="533308"/>
          </a:xfrm>
          <a:custGeom>
            <a:avLst/>
            <a:gdLst>
              <a:gd name="connsiteX0" fmla="*/ 15481 w 263029"/>
              <a:gd name="connsiteY0" fmla="*/ 2279 h 533308"/>
              <a:gd name="connsiteX1" fmla="*/ 2781 w 263029"/>
              <a:gd name="connsiteY1" fmla="*/ 112346 h 533308"/>
              <a:gd name="connsiteX2" fmla="*/ 64164 w 263029"/>
              <a:gd name="connsiteY2" fmla="*/ 254163 h 533308"/>
              <a:gd name="connsiteX3" fmla="*/ 256781 w 263029"/>
              <a:gd name="connsiteY3" fmla="*/ 527213 h 533308"/>
              <a:gd name="connsiteX4" fmla="*/ 201747 w 263029"/>
              <a:gd name="connsiteY4" fmla="*/ 425613 h 533308"/>
              <a:gd name="connsiteX5" fmla="*/ 59931 w 263029"/>
              <a:gd name="connsiteY5" fmla="*/ 216063 h 533308"/>
              <a:gd name="connsiteX6" fmla="*/ 15481 w 263029"/>
              <a:gd name="connsiteY6" fmla="*/ 2279 h 53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029" h="533308">
                <a:moveTo>
                  <a:pt x="15481" y="2279"/>
                </a:moveTo>
                <a:cubicBezTo>
                  <a:pt x="5956" y="-15007"/>
                  <a:pt x="-5333" y="70365"/>
                  <a:pt x="2781" y="112346"/>
                </a:cubicBezTo>
                <a:cubicBezTo>
                  <a:pt x="10895" y="154327"/>
                  <a:pt x="21831" y="185019"/>
                  <a:pt x="64164" y="254163"/>
                </a:cubicBezTo>
                <a:cubicBezTo>
                  <a:pt x="106497" y="323307"/>
                  <a:pt x="233851" y="498638"/>
                  <a:pt x="256781" y="527213"/>
                </a:cubicBezTo>
                <a:cubicBezTo>
                  <a:pt x="279712" y="555788"/>
                  <a:pt x="234555" y="477471"/>
                  <a:pt x="201747" y="425613"/>
                </a:cubicBezTo>
                <a:cubicBezTo>
                  <a:pt x="168939" y="373755"/>
                  <a:pt x="91328" y="282032"/>
                  <a:pt x="59931" y="216063"/>
                </a:cubicBezTo>
                <a:cubicBezTo>
                  <a:pt x="28534" y="150094"/>
                  <a:pt x="25006" y="19565"/>
                  <a:pt x="15481" y="2279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4" name="フリーフォーム: 図形 4303">
            <a:extLst>
              <a:ext uri="{FF2B5EF4-FFF2-40B4-BE49-F238E27FC236}">
                <a16:creationId xmlns:a16="http://schemas.microsoft.com/office/drawing/2014/main" id="{A0F9C525-5954-4EED-83F6-E311B4F766D0}"/>
              </a:ext>
            </a:extLst>
          </p:cNvPr>
          <p:cNvSpPr/>
          <p:nvPr/>
        </p:nvSpPr>
        <p:spPr>
          <a:xfrm>
            <a:off x="3429244" y="9725662"/>
            <a:ext cx="456954" cy="304549"/>
          </a:xfrm>
          <a:custGeom>
            <a:avLst/>
            <a:gdLst>
              <a:gd name="connsiteX0" fmla="*/ 450606 w 456954"/>
              <a:gd name="connsiteY0" fmla="*/ 303105 h 304549"/>
              <a:gd name="connsiteX1" fmla="*/ 253756 w 456954"/>
              <a:gd name="connsiteY1" fmla="*/ 182455 h 304549"/>
              <a:gd name="connsiteX2" fmla="*/ 86539 w 456954"/>
              <a:gd name="connsiteY2" fmla="*/ 63921 h 304549"/>
              <a:gd name="connsiteX3" fmla="*/ 10339 w 456954"/>
              <a:gd name="connsiteY3" fmla="*/ 4655 h 304549"/>
              <a:gd name="connsiteX4" fmla="*/ 310906 w 456954"/>
              <a:gd name="connsiteY4" fmla="*/ 184571 h 304549"/>
              <a:gd name="connsiteX5" fmla="*/ 401923 w 456954"/>
              <a:gd name="connsiteY5" fmla="*/ 245955 h 304549"/>
              <a:gd name="connsiteX6" fmla="*/ 450606 w 456954"/>
              <a:gd name="connsiteY6" fmla="*/ 303105 h 30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954" h="304549">
                <a:moveTo>
                  <a:pt x="450606" y="303105"/>
                </a:moveTo>
                <a:cubicBezTo>
                  <a:pt x="425912" y="292522"/>
                  <a:pt x="314434" y="222319"/>
                  <a:pt x="253756" y="182455"/>
                </a:cubicBezTo>
                <a:cubicBezTo>
                  <a:pt x="193078" y="142591"/>
                  <a:pt x="127108" y="93554"/>
                  <a:pt x="86539" y="63921"/>
                </a:cubicBezTo>
                <a:cubicBezTo>
                  <a:pt x="45970" y="34288"/>
                  <a:pt x="-27055" y="-15453"/>
                  <a:pt x="10339" y="4655"/>
                </a:cubicBezTo>
                <a:cubicBezTo>
                  <a:pt x="47733" y="24763"/>
                  <a:pt x="245642" y="144354"/>
                  <a:pt x="310906" y="184571"/>
                </a:cubicBezTo>
                <a:cubicBezTo>
                  <a:pt x="376170" y="224788"/>
                  <a:pt x="382520" y="228669"/>
                  <a:pt x="401923" y="245955"/>
                </a:cubicBezTo>
                <a:cubicBezTo>
                  <a:pt x="421326" y="263241"/>
                  <a:pt x="475300" y="313688"/>
                  <a:pt x="450606" y="303105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5" name="フリーフォーム: 図形 4304">
            <a:extLst>
              <a:ext uri="{FF2B5EF4-FFF2-40B4-BE49-F238E27FC236}">
                <a16:creationId xmlns:a16="http://schemas.microsoft.com/office/drawing/2014/main" id="{086AC92F-88FE-4DE5-BA9E-4E6D2A1900F2}"/>
              </a:ext>
            </a:extLst>
          </p:cNvPr>
          <p:cNvSpPr/>
          <p:nvPr/>
        </p:nvSpPr>
        <p:spPr>
          <a:xfrm>
            <a:off x="3544255" y="9893013"/>
            <a:ext cx="166277" cy="346711"/>
          </a:xfrm>
          <a:custGeom>
            <a:avLst/>
            <a:gdLst>
              <a:gd name="connsiteX0" fmla="*/ 151445 w 166277"/>
              <a:gd name="connsiteY0" fmla="*/ 345304 h 346711"/>
              <a:gd name="connsiteX1" fmla="*/ 15978 w 166277"/>
              <a:gd name="connsiteY1" fmla="*/ 42620 h 346711"/>
              <a:gd name="connsiteX2" fmla="*/ 166262 w 166277"/>
              <a:gd name="connsiteY2" fmla="*/ 273337 h 346711"/>
              <a:gd name="connsiteX3" fmla="*/ 5395 w 166277"/>
              <a:gd name="connsiteY3" fmla="*/ 2404 h 346711"/>
              <a:gd name="connsiteX4" fmla="*/ 47728 w 166277"/>
              <a:gd name="connsiteY4" fmla="*/ 150570 h 346711"/>
              <a:gd name="connsiteX5" fmla="*/ 151445 w 166277"/>
              <a:gd name="connsiteY5" fmla="*/ 345304 h 3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277" h="346711">
                <a:moveTo>
                  <a:pt x="151445" y="345304"/>
                </a:moveTo>
                <a:cubicBezTo>
                  <a:pt x="146153" y="327312"/>
                  <a:pt x="13509" y="54614"/>
                  <a:pt x="15978" y="42620"/>
                </a:cubicBezTo>
                <a:cubicBezTo>
                  <a:pt x="18447" y="30626"/>
                  <a:pt x="168026" y="280040"/>
                  <a:pt x="166262" y="273337"/>
                </a:cubicBezTo>
                <a:cubicBezTo>
                  <a:pt x="164498" y="266634"/>
                  <a:pt x="25151" y="22865"/>
                  <a:pt x="5395" y="2404"/>
                </a:cubicBezTo>
                <a:cubicBezTo>
                  <a:pt x="-14361" y="-18057"/>
                  <a:pt x="24798" y="97301"/>
                  <a:pt x="47728" y="150570"/>
                </a:cubicBezTo>
                <a:cubicBezTo>
                  <a:pt x="70658" y="203839"/>
                  <a:pt x="156737" y="363296"/>
                  <a:pt x="151445" y="34530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6" name="フリーフォーム: 図形 4305">
            <a:extLst>
              <a:ext uri="{FF2B5EF4-FFF2-40B4-BE49-F238E27FC236}">
                <a16:creationId xmlns:a16="http://schemas.microsoft.com/office/drawing/2014/main" id="{2FE9421A-5603-4723-ACEF-6016BA074E6E}"/>
              </a:ext>
            </a:extLst>
          </p:cNvPr>
          <p:cNvSpPr/>
          <p:nvPr/>
        </p:nvSpPr>
        <p:spPr>
          <a:xfrm>
            <a:off x="3055225" y="10409427"/>
            <a:ext cx="272256" cy="304719"/>
          </a:xfrm>
          <a:custGeom>
            <a:avLst/>
            <a:gdLst>
              <a:gd name="connsiteX0" fmla="*/ 272175 w 272256"/>
              <a:gd name="connsiteY0" fmla="*/ 220473 h 304719"/>
              <a:gd name="connsiteX1" fmla="*/ 77442 w 272256"/>
              <a:gd name="connsiteY1" fmla="*/ 61723 h 304719"/>
              <a:gd name="connsiteX2" fmla="*/ 45692 w 272256"/>
              <a:gd name="connsiteY2" fmla="*/ 46906 h 304719"/>
              <a:gd name="connsiteX3" fmla="*/ 1242 w 272256"/>
              <a:gd name="connsiteY3" fmla="*/ 8806 h 304719"/>
              <a:gd name="connsiteX4" fmla="*/ 98608 w 272256"/>
              <a:gd name="connsiteY4" fmla="*/ 233173 h 304719"/>
              <a:gd name="connsiteX5" fmla="*/ 130358 w 272256"/>
              <a:gd name="connsiteY5" fmla="*/ 294556 h 304719"/>
              <a:gd name="connsiteX6" fmla="*/ 88025 w 272256"/>
              <a:gd name="connsiteY6" fmla="*/ 260690 h 304719"/>
              <a:gd name="connsiteX7" fmla="*/ 136708 w 272256"/>
              <a:gd name="connsiteY7" fmla="*/ 294556 h 304719"/>
              <a:gd name="connsiteX8" fmla="*/ 52042 w 272256"/>
              <a:gd name="connsiteY8" fmla="*/ 46906 h 304719"/>
              <a:gd name="connsiteX9" fmla="*/ 272175 w 272256"/>
              <a:gd name="connsiteY9" fmla="*/ 220473 h 3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256" h="304719">
                <a:moveTo>
                  <a:pt x="272175" y="220473"/>
                </a:moveTo>
                <a:cubicBezTo>
                  <a:pt x="276408" y="222942"/>
                  <a:pt x="115189" y="90651"/>
                  <a:pt x="77442" y="61723"/>
                </a:cubicBezTo>
                <a:cubicBezTo>
                  <a:pt x="39695" y="32795"/>
                  <a:pt x="58392" y="55726"/>
                  <a:pt x="45692" y="46906"/>
                </a:cubicBezTo>
                <a:cubicBezTo>
                  <a:pt x="32992" y="38086"/>
                  <a:pt x="-7577" y="-22239"/>
                  <a:pt x="1242" y="8806"/>
                </a:cubicBezTo>
                <a:cubicBezTo>
                  <a:pt x="10061" y="39850"/>
                  <a:pt x="77089" y="185548"/>
                  <a:pt x="98608" y="233173"/>
                </a:cubicBezTo>
                <a:cubicBezTo>
                  <a:pt x="120127" y="280798"/>
                  <a:pt x="132122" y="289970"/>
                  <a:pt x="130358" y="294556"/>
                </a:cubicBezTo>
                <a:cubicBezTo>
                  <a:pt x="128594" y="299142"/>
                  <a:pt x="86967" y="260690"/>
                  <a:pt x="88025" y="260690"/>
                </a:cubicBezTo>
                <a:cubicBezTo>
                  <a:pt x="89083" y="260690"/>
                  <a:pt x="142705" y="330187"/>
                  <a:pt x="136708" y="294556"/>
                </a:cubicBezTo>
                <a:cubicBezTo>
                  <a:pt x="130711" y="258925"/>
                  <a:pt x="35109" y="60311"/>
                  <a:pt x="52042" y="46906"/>
                </a:cubicBezTo>
                <a:lnTo>
                  <a:pt x="272175" y="220473"/>
                </a:ln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7" name="フリーフォーム: 図形 4306">
            <a:extLst>
              <a:ext uri="{FF2B5EF4-FFF2-40B4-BE49-F238E27FC236}">
                <a16:creationId xmlns:a16="http://schemas.microsoft.com/office/drawing/2014/main" id="{D560CF76-8927-4650-B20A-EEC7FFD19F01}"/>
              </a:ext>
            </a:extLst>
          </p:cNvPr>
          <p:cNvSpPr/>
          <p:nvPr/>
        </p:nvSpPr>
        <p:spPr>
          <a:xfrm>
            <a:off x="3491569" y="10437495"/>
            <a:ext cx="99751" cy="990254"/>
          </a:xfrm>
          <a:custGeom>
            <a:avLst/>
            <a:gdLst>
              <a:gd name="connsiteX0" fmla="*/ 98298 w 99751"/>
              <a:gd name="connsiteY0" fmla="*/ 23072 h 990254"/>
              <a:gd name="connsiteX1" fmla="*/ 64431 w 99751"/>
              <a:gd name="connsiteY1" fmla="*/ 205105 h 990254"/>
              <a:gd name="connsiteX2" fmla="*/ 13631 w 99751"/>
              <a:gd name="connsiteY2" fmla="*/ 675005 h 990254"/>
              <a:gd name="connsiteX3" fmla="*/ 17864 w 99751"/>
              <a:gd name="connsiteY3" fmla="*/ 969222 h 990254"/>
              <a:gd name="connsiteX4" fmla="*/ 9398 w 99751"/>
              <a:gd name="connsiteY4" fmla="*/ 871855 h 990254"/>
              <a:gd name="connsiteX5" fmla="*/ 34798 w 99751"/>
              <a:gd name="connsiteY5" fmla="*/ 118322 h 990254"/>
              <a:gd name="connsiteX6" fmla="*/ 931 w 99751"/>
              <a:gd name="connsiteY6" fmla="*/ 901488 h 990254"/>
              <a:gd name="connsiteX7" fmla="*/ 15748 w 99751"/>
              <a:gd name="connsiteY7" fmla="*/ 698288 h 990254"/>
              <a:gd name="connsiteX8" fmla="*/ 98298 w 99751"/>
              <a:gd name="connsiteY8" fmla="*/ 23072 h 9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751" h="990254">
                <a:moveTo>
                  <a:pt x="98298" y="23072"/>
                </a:moveTo>
                <a:cubicBezTo>
                  <a:pt x="106412" y="-59125"/>
                  <a:pt x="78542" y="96450"/>
                  <a:pt x="64431" y="205105"/>
                </a:cubicBezTo>
                <a:cubicBezTo>
                  <a:pt x="50320" y="313761"/>
                  <a:pt x="21392" y="547652"/>
                  <a:pt x="13631" y="675005"/>
                </a:cubicBezTo>
                <a:cubicBezTo>
                  <a:pt x="5870" y="802358"/>
                  <a:pt x="18569" y="936414"/>
                  <a:pt x="17864" y="969222"/>
                </a:cubicBezTo>
                <a:cubicBezTo>
                  <a:pt x="17159" y="1002030"/>
                  <a:pt x="6576" y="1013672"/>
                  <a:pt x="9398" y="871855"/>
                </a:cubicBezTo>
                <a:cubicBezTo>
                  <a:pt x="12220" y="730038"/>
                  <a:pt x="36209" y="113383"/>
                  <a:pt x="34798" y="118322"/>
                </a:cubicBezTo>
                <a:cubicBezTo>
                  <a:pt x="33387" y="123261"/>
                  <a:pt x="4106" y="804827"/>
                  <a:pt x="931" y="901488"/>
                </a:cubicBezTo>
                <a:cubicBezTo>
                  <a:pt x="-2244" y="998149"/>
                  <a:pt x="2695" y="842221"/>
                  <a:pt x="15748" y="698288"/>
                </a:cubicBezTo>
                <a:cubicBezTo>
                  <a:pt x="28801" y="554355"/>
                  <a:pt x="90184" y="105269"/>
                  <a:pt x="98298" y="2307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8" name="フリーフォーム: 図形 4307">
            <a:extLst>
              <a:ext uri="{FF2B5EF4-FFF2-40B4-BE49-F238E27FC236}">
                <a16:creationId xmlns:a16="http://schemas.microsoft.com/office/drawing/2014/main" id="{1A8C85C4-F74E-4F30-8A96-A640405E3F41}"/>
              </a:ext>
            </a:extLst>
          </p:cNvPr>
          <p:cNvSpPr/>
          <p:nvPr/>
        </p:nvSpPr>
        <p:spPr>
          <a:xfrm>
            <a:off x="3382172" y="10665301"/>
            <a:ext cx="96134" cy="955543"/>
          </a:xfrm>
          <a:custGeom>
            <a:avLst/>
            <a:gdLst>
              <a:gd name="connsiteX0" fmla="*/ 95511 w 96134"/>
              <a:gd name="connsiteY0" fmla="*/ 582 h 955543"/>
              <a:gd name="connsiteX1" fmla="*/ 42595 w 96134"/>
              <a:gd name="connsiteY1" fmla="*/ 326549 h 955543"/>
              <a:gd name="connsiteX2" fmla="*/ 65878 w 96134"/>
              <a:gd name="connsiteY2" fmla="*/ 912866 h 955543"/>
              <a:gd name="connsiteX3" fmla="*/ 63761 w 96134"/>
              <a:gd name="connsiteY3" fmla="*/ 853599 h 955543"/>
              <a:gd name="connsiteX4" fmla="*/ 261 w 96134"/>
              <a:gd name="connsiteY4" fmla="*/ 400632 h 955543"/>
              <a:gd name="connsiteX5" fmla="*/ 95511 w 96134"/>
              <a:gd name="connsiteY5" fmla="*/ 582 h 95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34" h="955543">
                <a:moveTo>
                  <a:pt x="95511" y="582"/>
                </a:moveTo>
                <a:cubicBezTo>
                  <a:pt x="102567" y="-11765"/>
                  <a:pt x="47534" y="174502"/>
                  <a:pt x="42595" y="326549"/>
                </a:cubicBezTo>
                <a:cubicBezTo>
                  <a:pt x="37656" y="478596"/>
                  <a:pt x="62350" y="825025"/>
                  <a:pt x="65878" y="912866"/>
                </a:cubicBezTo>
                <a:cubicBezTo>
                  <a:pt x="69406" y="1000707"/>
                  <a:pt x="74697" y="938971"/>
                  <a:pt x="63761" y="853599"/>
                </a:cubicBezTo>
                <a:cubicBezTo>
                  <a:pt x="52825" y="768227"/>
                  <a:pt x="-4325" y="541037"/>
                  <a:pt x="261" y="400632"/>
                </a:cubicBezTo>
                <a:cubicBezTo>
                  <a:pt x="4847" y="260227"/>
                  <a:pt x="88455" y="12929"/>
                  <a:pt x="95511" y="58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9" name="フリーフォーム: 図形 4308">
            <a:extLst>
              <a:ext uri="{FF2B5EF4-FFF2-40B4-BE49-F238E27FC236}">
                <a16:creationId xmlns:a16="http://schemas.microsoft.com/office/drawing/2014/main" id="{15F071FB-CC98-45C4-B2A9-236587377AED}"/>
              </a:ext>
            </a:extLst>
          </p:cNvPr>
          <p:cNvSpPr/>
          <p:nvPr/>
        </p:nvSpPr>
        <p:spPr>
          <a:xfrm>
            <a:off x="3223683" y="10918775"/>
            <a:ext cx="138200" cy="1006020"/>
          </a:xfrm>
          <a:custGeom>
            <a:avLst/>
            <a:gdLst>
              <a:gd name="connsiteX0" fmla="*/ 0 w 138200"/>
              <a:gd name="connsiteY0" fmla="*/ 3225 h 1006020"/>
              <a:gd name="connsiteX1" fmla="*/ 14817 w 138200"/>
              <a:gd name="connsiteY1" fmla="*/ 471008 h 1006020"/>
              <a:gd name="connsiteX2" fmla="*/ 74084 w 138200"/>
              <a:gd name="connsiteY2" fmla="*/ 735592 h 1006020"/>
              <a:gd name="connsiteX3" fmla="*/ 137584 w 138200"/>
              <a:gd name="connsiteY3" fmla="*/ 1000175 h 1006020"/>
              <a:gd name="connsiteX4" fmla="*/ 33867 w 138200"/>
              <a:gd name="connsiteY4" fmla="*/ 468892 h 1006020"/>
              <a:gd name="connsiteX5" fmla="*/ 14817 w 138200"/>
              <a:gd name="connsiteY5" fmla="*/ 274158 h 1006020"/>
              <a:gd name="connsiteX6" fmla="*/ 0 w 138200"/>
              <a:gd name="connsiteY6" fmla="*/ 3225 h 10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0" h="1006020">
                <a:moveTo>
                  <a:pt x="0" y="3225"/>
                </a:moveTo>
                <a:cubicBezTo>
                  <a:pt x="0" y="36033"/>
                  <a:pt x="2470" y="348947"/>
                  <a:pt x="14817" y="471008"/>
                </a:cubicBezTo>
                <a:cubicBezTo>
                  <a:pt x="27164" y="593069"/>
                  <a:pt x="53623" y="647398"/>
                  <a:pt x="74084" y="735592"/>
                </a:cubicBezTo>
                <a:cubicBezTo>
                  <a:pt x="94545" y="823787"/>
                  <a:pt x="144287" y="1044625"/>
                  <a:pt x="137584" y="1000175"/>
                </a:cubicBezTo>
                <a:cubicBezTo>
                  <a:pt x="130881" y="955725"/>
                  <a:pt x="54328" y="589895"/>
                  <a:pt x="33867" y="468892"/>
                </a:cubicBezTo>
                <a:cubicBezTo>
                  <a:pt x="13406" y="347889"/>
                  <a:pt x="18698" y="351416"/>
                  <a:pt x="14817" y="274158"/>
                </a:cubicBezTo>
                <a:cubicBezTo>
                  <a:pt x="10937" y="196900"/>
                  <a:pt x="0" y="-29583"/>
                  <a:pt x="0" y="3225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0" name="フリーフォーム: 図形 4309">
            <a:extLst>
              <a:ext uri="{FF2B5EF4-FFF2-40B4-BE49-F238E27FC236}">
                <a16:creationId xmlns:a16="http://schemas.microsoft.com/office/drawing/2014/main" id="{DADE4FC7-6810-4748-BCD1-03D0CD1EC5C2}"/>
              </a:ext>
            </a:extLst>
          </p:cNvPr>
          <p:cNvSpPr/>
          <p:nvPr/>
        </p:nvSpPr>
        <p:spPr>
          <a:xfrm>
            <a:off x="3437155" y="11525890"/>
            <a:ext cx="99435" cy="862595"/>
          </a:xfrm>
          <a:custGeom>
            <a:avLst/>
            <a:gdLst>
              <a:gd name="connsiteX0" fmla="*/ 27828 w 99435"/>
              <a:gd name="connsiteY0" fmla="*/ 5710 h 862595"/>
              <a:gd name="connsiteX1" fmla="*/ 53228 w 99435"/>
              <a:gd name="connsiteY1" fmla="*/ 395177 h 862595"/>
              <a:gd name="connsiteX2" fmla="*/ 97678 w 99435"/>
              <a:gd name="connsiteY2" fmla="*/ 604727 h 862595"/>
              <a:gd name="connsiteX3" fmla="*/ 84978 w 99435"/>
              <a:gd name="connsiteY3" fmla="*/ 342260 h 862595"/>
              <a:gd name="connsiteX4" fmla="*/ 97678 w 99435"/>
              <a:gd name="connsiteY4" fmla="*/ 856610 h 862595"/>
              <a:gd name="connsiteX5" fmla="*/ 38412 w 99435"/>
              <a:gd name="connsiteY5" fmla="*/ 596260 h 862595"/>
              <a:gd name="connsiteX6" fmla="*/ 312 w 99435"/>
              <a:gd name="connsiteY6" fmla="*/ 194093 h 862595"/>
              <a:gd name="connsiteX7" fmla="*/ 27828 w 99435"/>
              <a:gd name="connsiteY7" fmla="*/ 5710 h 8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35" h="862595">
                <a:moveTo>
                  <a:pt x="27828" y="5710"/>
                </a:moveTo>
                <a:cubicBezTo>
                  <a:pt x="36647" y="39224"/>
                  <a:pt x="41586" y="295341"/>
                  <a:pt x="53228" y="395177"/>
                </a:cubicBezTo>
                <a:cubicBezTo>
                  <a:pt x="64870" y="495013"/>
                  <a:pt x="92386" y="613546"/>
                  <a:pt x="97678" y="604727"/>
                </a:cubicBezTo>
                <a:cubicBezTo>
                  <a:pt x="102970" y="595908"/>
                  <a:pt x="84978" y="300280"/>
                  <a:pt x="84978" y="342260"/>
                </a:cubicBezTo>
                <a:cubicBezTo>
                  <a:pt x="84978" y="384240"/>
                  <a:pt x="105439" y="814277"/>
                  <a:pt x="97678" y="856610"/>
                </a:cubicBezTo>
                <a:cubicBezTo>
                  <a:pt x="89917" y="898943"/>
                  <a:pt x="54640" y="706680"/>
                  <a:pt x="38412" y="596260"/>
                </a:cubicBezTo>
                <a:cubicBezTo>
                  <a:pt x="22184" y="485841"/>
                  <a:pt x="3487" y="295340"/>
                  <a:pt x="312" y="194093"/>
                </a:cubicBezTo>
                <a:cubicBezTo>
                  <a:pt x="-2863" y="92846"/>
                  <a:pt x="19009" y="-27804"/>
                  <a:pt x="27828" y="5710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1" name="フリーフォーム: 図形 4310">
            <a:extLst>
              <a:ext uri="{FF2B5EF4-FFF2-40B4-BE49-F238E27FC236}">
                <a16:creationId xmlns:a16="http://schemas.microsoft.com/office/drawing/2014/main" id="{D5953C4A-F984-4419-BDF9-B497A08E7F55}"/>
              </a:ext>
            </a:extLst>
          </p:cNvPr>
          <p:cNvSpPr/>
          <p:nvPr/>
        </p:nvSpPr>
        <p:spPr>
          <a:xfrm>
            <a:off x="4197978" y="12102314"/>
            <a:ext cx="181318" cy="497664"/>
          </a:xfrm>
          <a:custGeom>
            <a:avLst/>
            <a:gdLst>
              <a:gd name="connsiteX0" fmla="*/ 8262 w 181318"/>
              <a:gd name="connsiteY0" fmla="*/ 3326 h 497664"/>
              <a:gd name="connsiteX1" fmla="*/ 18422 w 181318"/>
              <a:gd name="connsiteY1" fmla="*/ 211606 h 497664"/>
              <a:gd name="connsiteX2" fmla="*/ 180982 w 181318"/>
              <a:gd name="connsiteY2" fmla="*/ 491006 h 497664"/>
              <a:gd name="connsiteX3" fmla="*/ 59062 w 181318"/>
              <a:gd name="connsiteY3" fmla="*/ 379246 h 497664"/>
              <a:gd name="connsiteX4" fmla="*/ 8262 w 181318"/>
              <a:gd name="connsiteY4" fmla="*/ 3326 h 49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18" h="497664">
                <a:moveTo>
                  <a:pt x="8262" y="3326"/>
                </a:moveTo>
                <a:cubicBezTo>
                  <a:pt x="1489" y="-24614"/>
                  <a:pt x="-10365" y="130326"/>
                  <a:pt x="18422" y="211606"/>
                </a:cubicBezTo>
                <a:cubicBezTo>
                  <a:pt x="47209" y="292886"/>
                  <a:pt x="174209" y="463066"/>
                  <a:pt x="180982" y="491006"/>
                </a:cubicBezTo>
                <a:cubicBezTo>
                  <a:pt x="187755" y="518946"/>
                  <a:pt x="90389" y="454599"/>
                  <a:pt x="59062" y="379246"/>
                </a:cubicBezTo>
                <a:cubicBezTo>
                  <a:pt x="27735" y="303893"/>
                  <a:pt x="15035" y="31266"/>
                  <a:pt x="8262" y="332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2" name="フリーフォーム: 図形 4311">
            <a:extLst>
              <a:ext uri="{FF2B5EF4-FFF2-40B4-BE49-F238E27FC236}">
                <a16:creationId xmlns:a16="http://schemas.microsoft.com/office/drawing/2014/main" id="{BE67CA3B-BE13-4163-AA27-13A13526637F}"/>
              </a:ext>
            </a:extLst>
          </p:cNvPr>
          <p:cNvSpPr/>
          <p:nvPr/>
        </p:nvSpPr>
        <p:spPr>
          <a:xfrm>
            <a:off x="4066874" y="12105619"/>
            <a:ext cx="124341" cy="489750"/>
          </a:xfrm>
          <a:custGeom>
            <a:avLst/>
            <a:gdLst>
              <a:gd name="connsiteX0" fmla="*/ 124126 w 124341"/>
              <a:gd name="connsiteY0" fmla="*/ 21 h 489750"/>
              <a:gd name="connsiteX1" fmla="*/ 2206 w 124341"/>
              <a:gd name="connsiteY1" fmla="*/ 289581 h 489750"/>
              <a:gd name="connsiteX2" fmla="*/ 47926 w 124341"/>
              <a:gd name="connsiteY2" fmla="*/ 396261 h 489750"/>
              <a:gd name="connsiteX3" fmla="*/ 78406 w 124341"/>
              <a:gd name="connsiteY3" fmla="*/ 487701 h 489750"/>
              <a:gd name="connsiteX4" fmla="*/ 32686 w 124341"/>
              <a:gd name="connsiteY4" fmla="*/ 304821 h 489750"/>
              <a:gd name="connsiteX5" fmla="*/ 124126 w 124341"/>
              <a:gd name="connsiteY5" fmla="*/ 21 h 48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41" h="489750">
                <a:moveTo>
                  <a:pt x="124126" y="21"/>
                </a:moveTo>
                <a:cubicBezTo>
                  <a:pt x="119046" y="-2519"/>
                  <a:pt x="14906" y="223541"/>
                  <a:pt x="2206" y="289581"/>
                </a:cubicBezTo>
                <a:cubicBezTo>
                  <a:pt x="-10494" y="355621"/>
                  <a:pt x="35226" y="363241"/>
                  <a:pt x="47926" y="396261"/>
                </a:cubicBezTo>
                <a:cubicBezTo>
                  <a:pt x="60626" y="429281"/>
                  <a:pt x="80946" y="502941"/>
                  <a:pt x="78406" y="487701"/>
                </a:cubicBezTo>
                <a:cubicBezTo>
                  <a:pt x="75866" y="472461"/>
                  <a:pt x="22526" y="380174"/>
                  <a:pt x="32686" y="304821"/>
                </a:cubicBezTo>
                <a:cubicBezTo>
                  <a:pt x="42846" y="229468"/>
                  <a:pt x="129206" y="2561"/>
                  <a:pt x="124126" y="21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3" name="フリーフォーム: 図形 4312">
            <a:extLst>
              <a:ext uri="{FF2B5EF4-FFF2-40B4-BE49-F238E27FC236}">
                <a16:creationId xmlns:a16="http://schemas.microsoft.com/office/drawing/2014/main" id="{EB19B914-3148-4BD2-A873-92B90F70124C}"/>
              </a:ext>
            </a:extLst>
          </p:cNvPr>
          <p:cNvSpPr/>
          <p:nvPr/>
        </p:nvSpPr>
        <p:spPr>
          <a:xfrm>
            <a:off x="5294296" y="10976699"/>
            <a:ext cx="343761" cy="1639270"/>
          </a:xfrm>
          <a:custGeom>
            <a:avLst/>
            <a:gdLst>
              <a:gd name="connsiteX0" fmla="*/ 324184 w 343761"/>
              <a:gd name="connsiteY0" fmla="*/ 72301 h 1639270"/>
              <a:gd name="connsiteX1" fmla="*/ 298784 w 343761"/>
              <a:gd name="connsiteY1" fmla="*/ 118021 h 1639270"/>
              <a:gd name="connsiteX2" fmla="*/ 136224 w 343761"/>
              <a:gd name="connsiteY2" fmla="*/ 666661 h 1639270"/>
              <a:gd name="connsiteX3" fmla="*/ 70184 w 343761"/>
              <a:gd name="connsiteY3" fmla="*/ 885101 h 1639270"/>
              <a:gd name="connsiteX4" fmla="*/ 65104 w 343761"/>
              <a:gd name="connsiteY4" fmla="*/ 1118781 h 1639270"/>
              <a:gd name="connsiteX5" fmla="*/ 4144 w 343761"/>
              <a:gd name="connsiteY5" fmla="*/ 1626781 h 1639270"/>
              <a:gd name="connsiteX6" fmla="*/ 9224 w 343761"/>
              <a:gd name="connsiteY6" fmla="*/ 1438821 h 1639270"/>
              <a:gd name="connsiteX7" fmla="*/ 39704 w 343761"/>
              <a:gd name="connsiteY7" fmla="*/ 946061 h 1639270"/>
              <a:gd name="connsiteX8" fmla="*/ 324184 w 343761"/>
              <a:gd name="connsiteY8" fmla="*/ 72301 h 16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761" h="1639270">
                <a:moveTo>
                  <a:pt x="324184" y="72301"/>
                </a:moveTo>
                <a:cubicBezTo>
                  <a:pt x="367364" y="-65706"/>
                  <a:pt x="330111" y="18961"/>
                  <a:pt x="298784" y="118021"/>
                </a:cubicBezTo>
                <a:cubicBezTo>
                  <a:pt x="267457" y="217081"/>
                  <a:pt x="174324" y="538815"/>
                  <a:pt x="136224" y="666661"/>
                </a:cubicBezTo>
                <a:cubicBezTo>
                  <a:pt x="98124" y="794507"/>
                  <a:pt x="82037" y="809748"/>
                  <a:pt x="70184" y="885101"/>
                </a:cubicBezTo>
                <a:cubicBezTo>
                  <a:pt x="58331" y="960454"/>
                  <a:pt x="76111" y="995168"/>
                  <a:pt x="65104" y="1118781"/>
                </a:cubicBezTo>
                <a:cubicBezTo>
                  <a:pt x="54097" y="1242394"/>
                  <a:pt x="13457" y="1573441"/>
                  <a:pt x="4144" y="1626781"/>
                </a:cubicBezTo>
                <a:cubicBezTo>
                  <a:pt x="-5169" y="1680121"/>
                  <a:pt x="3297" y="1552274"/>
                  <a:pt x="9224" y="1438821"/>
                </a:cubicBezTo>
                <a:cubicBezTo>
                  <a:pt x="15151" y="1325368"/>
                  <a:pt x="-14483" y="1172121"/>
                  <a:pt x="39704" y="946061"/>
                </a:cubicBezTo>
                <a:cubicBezTo>
                  <a:pt x="93891" y="720001"/>
                  <a:pt x="281004" y="210308"/>
                  <a:pt x="324184" y="72301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4" name="フリーフォーム: 図形 4313">
            <a:extLst>
              <a:ext uri="{FF2B5EF4-FFF2-40B4-BE49-F238E27FC236}">
                <a16:creationId xmlns:a16="http://schemas.microsoft.com/office/drawing/2014/main" id="{860CDE59-56A0-404D-AA79-390F6C7DAFAE}"/>
              </a:ext>
            </a:extLst>
          </p:cNvPr>
          <p:cNvSpPr/>
          <p:nvPr/>
        </p:nvSpPr>
        <p:spPr>
          <a:xfrm>
            <a:off x="5404748" y="11115002"/>
            <a:ext cx="345863" cy="1374130"/>
          </a:xfrm>
          <a:custGeom>
            <a:avLst/>
            <a:gdLst>
              <a:gd name="connsiteX0" fmla="*/ 345812 w 345863"/>
              <a:gd name="connsiteY0" fmla="*/ 38 h 1374130"/>
              <a:gd name="connsiteX1" fmla="*/ 112132 w 345863"/>
              <a:gd name="connsiteY1" fmla="*/ 650278 h 1374130"/>
              <a:gd name="connsiteX2" fmla="*/ 35932 w 345863"/>
              <a:gd name="connsiteY2" fmla="*/ 955078 h 1374130"/>
              <a:gd name="connsiteX3" fmla="*/ 372 w 345863"/>
              <a:gd name="connsiteY3" fmla="*/ 1371638 h 1374130"/>
              <a:gd name="connsiteX4" fmla="*/ 56252 w 345863"/>
              <a:gd name="connsiteY4" fmla="*/ 1107478 h 1374130"/>
              <a:gd name="connsiteX5" fmla="*/ 132452 w 345863"/>
              <a:gd name="connsiteY5" fmla="*/ 680758 h 1374130"/>
              <a:gd name="connsiteX6" fmla="*/ 345812 w 345863"/>
              <a:gd name="connsiteY6" fmla="*/ 38 h 13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863" h="1374130">
                <a:moveTo>
                  <a:pt x="345812" y="38"/>
                </a:moveTo>
                <a:cubicBezTo>
                  <a:pt x="342425" y="-5042"/>
                  <a:pt x="163779" y="491105"/>
                  <a:pt x="112132" y="650278"/>
                </a:cubicBezTo>
                <a:cubicBezTo>
                  <a:pt x="60485" y="809451"/>
                  <a:pt x="54559" y="834851"/>
                  <a:pt x="35932" y="955078"/>
                </a:cubicBezTo>
                <a:cubicBezTo>
                  <a:pt x="17305" y="1075305"/>
                  <a:pt x="-3015" y="1346238"/>
                  <a:pt x="372" y="1371638"/>
                </a:cubicBezTo>
                <a:cubicBezTo>
                  <a:pt x="3759" y="1397038"/>
                  <a:pt x="34239" y="1222625"/>
                  <a:pt x="56252" y="1107478"/>
                </a:cubicBezTo>
                <a:cubicBezTo>
                  <a:pt x="78265" y="992331"/>
                  <a:pt x="79112" y="867871"/>
                  <a:pt x="132452" y="680758"/>
                </a:cubicBezTo>
                <a:cubicBezTo>
                  <a:pt x="185792" y="493645"/>
                  <a:pt x="349199" y="5118"/>
                  <a:pt x="345812" y="38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5" name="フリーフォーム: 図形 4314">
            <a:extLst>
              <a:ext uri="{FF2B5EF4-FFF2-40B4-BE49-F238E27FC236}">
                <a16:creationId xmlns:a16="http://schemas.microsoft.com/office/drawing/2014/main" id="{73541011-1ED6-44C7-8668-1008F7AD3CFA}"/>
              </a:ext>
            </a:extLst>
          </p:cNvPr>
          <p:cNvSpPr/>
          <p:nvPr/>
        </p:nvSpPr>
        <p:spPr>
          <a:xfrm>
            <a:off x="5482127" y="10790513"/>
            <a:ext cx="860083" cy="288922"/>
          </a:xfrm>
          <a:custGeom>
            <a:avLst/>
            <a:gdLst>
              <a:gd name="connsiteX0" fmla="*/ 40 w 860083"/>
              <a:gd name="connsiteY0" fmla="*/ 254 h 288922"/>
              <a:gd name="connsiteX1" fmla="*/ 838240 w 860083"/>
              <a:gd name="connsiteY1" fmla="*/ 59520 h 288922"/>
              <a:gd name="connsiteX2" fmla="*/ 584240 w 860083"/>
              <a:gd name="connsiteY2" fmla="*/ 173820 h 288922"/>
              <a:gd name="connsiteX3" fmla="*/ 254040 w 860083"/>
              <a:gd name="connsiteY3" fmla="*/ 283887 h 288922"/>
              <a:gd name="connsiteX4" fmla="*/ 131273 w 860083"/>
              <a:gd name="connsiteY4" fmla="*/ 262720 h 288922"/>
              <a:gd name="connsiteX5" fmla="*/ 423373 w 860083"/>
              <a:gd name="connsiteY5" fmla="*/ 194987 h 288922"/>
              <a:gd name="connsiteX6" fmla="*/ 800140 w 860083"/>
              <a:gd name="connsiteY6" fmla="*/ 80687 h 288922"/>
              <a:gd name="connsiteX7" fmla="*/ 40 w 860083"/>
              <a:gd name="connsiteY7" fmla="*/ 254 h 28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083" h="288922">
                <a:moveTo>
                  <a:pt x="40" y="254"/>
                </a:moveTo>
                <a:cubicBezTo>
                  <a:pt x="6390" y="-3274"/>
                  <a:pt x="740874" y="30592"/>
                  <a:pt x="838240" y="59520"/>
                </a:cubicBezTo>
                <a:cubicBezTo>
                  <a:pt x="935606" y="88448"/>
                  <a:pt x="681607" y="136426"/>
                  <a:pt x="584240" y="173820"/>
                </a:cubicBezTo>
                <a:cubicBezTo>
                  <a:pt x="486873" y="211214"/>
                  <a:pt x="329535" y="269070"/>
                  <a:pt x="254040" y="283887"/>
                </a:cubicBezTo>
                <a:cubicBezTo>
                  <a:pt x="178546" y="298704"/>
                  <a:pt x="103051" y="277537"/>
                  <a:pt x="131273" y="262720"/>
                </a:cubicBezTo>
                <a:cubicBezTo>
                  <a:pt x="159495" y="247903"/>
                  <a:pt x="311895" y="225326"/>
                  <a:pt x="423373" y="194987"/>
                </a:cubicBezTo>
                <a:cubicBezTo>
                  <a:pt x="534851" y="164648"/>
                  <a:pt x="866462" y="110320"/>
                  <a:pt x="800140" y="80687"/>
                </a:cubicBezTo>
                <a:cubicBezTo>
                  <a:pt x="733818" y="51054"/>
                  <a:pt x="-6310" y="3782"/>
                  <a:pt x="40" y="25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6" name="フリーフォーム: 図形 4315">
            <a:extLst>
              <a:ext uri="{FF2B5EF4-FFF2-40B4-BE49-F238E27FC236}">
                <a16:creationId xmlns:a16="http://schemas.microsoft.com/office/drawing/2014/main" id="{A6A1CA88-8573-4476-B957-7A0F0788E6D7}"/>
              </a:ext>
            </a:extLst>
          </p:cNvPr>
          <p:cNvSpPr/>
          <p:nvPr/>
        </p:nvSpPr>
        <p:spPr>
          <a:xfrm>
            <a:off x="5514418" y="10735515"/>
            <a:ext cx="172889" cy="317963"/>
          </a:xfrm>
          <a:custGeom>
            <a:avLst/>
            <a:gdLst>
              <a:gd name="connsiteX0" fmla="*/ 1615 w 172889"/>
              <a:gd name="connsiteY0" fmla="*/ 218 h 317963"/>
              <a:gd name="connsiteX1" fmla="*/ 154015 w 172889"/>
              <a:gd name="connsiteY1" fmla="*/ 245752 h 317963"/>
              <a:gd name="connsiteX2" fmla="*/ 170949 w 172889"/>
              <a:gd name="connsiteY2" fmla="*/ 317718 h 317963"/>
              <a:gd name="connsiteX3" fmla="*/ 158249 w 172889"/>
              <a:gd name="connsiteY3" fmla="*/ 266918 h 317963"/>
              <a:gd name="connsiteX4" fmla="*/ 77815 w 172889"/>
              <a:gd name="connsiteY4" fmla="*/ 203418 h 317963"/>
              <a:gd name="connsiteX5" fmla="*/ 1615 w 172889"/>
              <a:gd name="connsiteY5" fmla="*/ 218 h 31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89" h="317963">
                <a:moveTo>
                  <a:pt x="1615" y="218"/>
                </a:moveTo>
                <a:cubicBezTo>
                  <a:pt x="14315" y="7274"/>
                  <a:pt x="125793" y="192835"/>
                  <a:pt x="154015" y="245752"/>
                </a:cubicBezTo>
                <a:cubicBezTo>
                  <a:pt x="182237" y="298669"/>
                  <a:pt x="170243" y="314190"/>
                  <a:pt x="170949" y="317718"/>
                </a:cubicBezTo>
                <a:cubicBezTo>
                  <a:pt x="171655" y="321246"/>
                  <a:pt x="173771" y="285968"/>
                  <a:pt x="158249" y="266918"/>
                </a:cubicBezTo>
                <a:cubicBezTo>
                  <a:pt x="142727" y="247868"/>
                  <a:pt x="101098" y="247868"/>
                  <a:pt x="77815" y="203418"/>
                </a:cubicBezTo>
                <a:cubicBezTo>
                  <a:pt x="54532" y="158968"/>
                  <a:pt x="-11085" y="-6838"/>
                  <a:pt x="1615" y="21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7" name="フリーフォーム: 図形 4316">
            <a:extLst>
              <a:ext uri="{FF2B5EF4-FFF2-40B4-BE49-F238E27FC236}">
                <a16:creationId xmlns:a16="http://schemas.microsoft.com/office/drawing/2014/main" id="{4CA5932E-43DC-4EC1-818D-9D5FD2B4065E}"/>
              </a:ext>
            </a:extLst>
          </p:cNvPr>
          <p:cNvSpPr/>
          <p:nvPr/>
        </p:nvSpPr>
        <p:spPr>
          <a:xfrm>
            <a:off x="5664189" y="10104935"/>
            <a:ext cx="149730" cy="396712"/>
          </a:xfrm>
          <a:custGeom>
            <a:avLst/>
            <a:gdLst>
              <a:gd name="connsiteX0" fmla="*/ 97378 w 149730"/>
              <a:gd name="connsiteY0" fmla="*/ 32 h 396712"/>
              <a:gd name="connsiteX1" fmla="*/ 139711 w 149730"/>
              <a:gd name="connsiteY1" fmla="*/ 364098 h 396712"/>
              <a:gd name="connsiteX2" fmla="*/ 11 w 149730"/>
              <a:gd name="connsiteY2" fmla="*/ 376798 h 396712"/>
              <a:gd name="connsiteX3" fmla="*/ 148178 w 149730"/>
              <a:gd name="connsiteY3" fmla="*/ 342932 h 396712"/>
              <a:gd name="connsiteX4" fmla="*/ 97378 w 149730"/>
              <a:gd name="connsiteY4" fmla="*/ 32 h 3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30" h="396712">
                <a:moveTo>
                  <a:pt x="97378" y="32"/>
                </a:moveTo>
                <a:cubicBezTo>
                  <a:pt x="95967" y="3560"/>
                  <a:pt x="155939" y="301304"/>
                  <a:pt x="139711" y="364098"/>
                </a:cubicBezTo>
                <a:cubicBezTo>
                  <a:pt x="123483" y="426892"/>
                  <a:pt x="-1400" y="380326"/>
                  <a:pt x="11" y="376798"/>
                </a:cubicBezTo>
                <a:cubicBezTo>
                  <a:pt x="1422" y="373270"/>
                  <a:pt x="136184" y="404315"/>
                  <a:pt x="148178" y="342932"/>
                </a:cubicBezTo>
                <a:cubicBezTo>
                  <a:pt x="160172" y="281549"/>
                  <a:pt x="98789" y="-3496"/>
                  <a:pt x="97378" y="3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8" name="フリーフォーム: 図形 4317">
            <a:extLst>
              <a:ext uri="{FF2B5EF4-FFF2-40B4-BE49-F238E27FC236}">
                <a16:creationId xmlns:a16="http://schemas.microsoft.com/office/drawing/2014/main" id="{5EFD6F52-61DF-4044-97AA-23A1AD5D240A}"/>
              </a:ext>
            </a:extLst>
          </p:cNvPr>
          <p:cNvSpPr/>
          <p:nvPr/>
        </p:nvSpPr>
        <p:spPr>
          <a:xfrm>
            <a:off x="5613767" y="10092149"/>
            <a:ext cx="164848" cy="381706"/>
          </a:xfrm>
          <a:custGeom>
            <a:avLst/>
            <a:gdLst>
              <a:gd name="connsiteX0" fmla="*/ 164733 w 164848"/>
              <a:gd name="connsiteY0" fmla="*/ 118 h 381706"/>
              <a:gd name="connsiteX1" fmla="*/ 33500 w 164848"/>
              <a:gd name="connsiteY1" fmla="*/ 287984 h 381706"/>
              <a:gd name="connsiteX2" fmla="*/ 33500 w 164848"/>
              <a:gd name="connsiteY2" fmla="*/ 381118 h 381706"/>
              <a:gd name="connsiteX3" fmla="*/ 8100 w 164848"/>
              <a:gd name="connsiteY3" fmla="*/ 254118 h 381706"/>
              <a:gd name="connsiteX4" fmla="*/ 164733 w 164848"/>
              <a:gd name="connsiteY4" fmla="*/ 118 h 38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48" h="381706">
                <a:moveTo>
                  <a:pt x="164733" y="118"/>
                </a:moveTo>
                <a:cubicBezTo>
                  <a:pt x="168966" y="5762"/>
                  <a:pt x="55372" y="224484"/>
                  <a:pt x="33500" y="287984"/>
                </a:cubicBezTo>
                <a:cubicBezTo>
                  <a:pt x="11628" y="351484"/>
                  <a:pt x="37733" y="386762"/>
                  <a:pt x="33500" y="381118"/>
                </a:cubicBezTo>
                <a:cubicBezTo>
                  <a:pt x="29267" y="375474"/>
                  <a:pt x="-18711" y="315501"/>
                  <a:pt x="8100" y="254118"/>
                </a:cubicBezTo>
                <a:cubicBezTo>
                  <a:pt x="34911" y="192735"/>
                  <a:pt x="160500" y="-5526"/>
                  <a:pt x="164733" y="118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9" name="フリーフォーム: 図形 4318">
            <a:extLst>
              <a:ext uri="{FF2B5EF4-FFF2-40B4-BE49-F238E27FC236}">
                <a16:creationId xmlns:a16="http://schemas.microsoft.com/office/drawing/2014/main" id="{51EBE3FA-72B3-4704-80C8-4623FEE72EFD}"/>
              </a:ext>
            </a:extLst>
          </p:cNvPr>
          <p:cNvSpPr/>
          <p:nvPr/>
        </p:nvSpPr>
        <p:spPr>
          <a:xfrm>
            <a:off x="6128735" y="9486109"/>
            <a:ext cx="869525" cy="1114421"/>
          </a:xfrm>
          <a:custGeom>
            <a:avLst/>
            <a:gdLst>
              <a:gd name="connsiteX0" fmla="*/ 818165 w 869525"/>
              <a:gd name="connsiteY0" fmla="*/ 127791 h 1114421"/>
              <a:gd name="connsiteX1" fmla="*/ 864732 w 869525"/>
              <a:gd name="connsiteY1" fmla="*/ 610391 h 1114421"/>
              <a:gd name="connsiteX2" fmla="*/ 691165 w 869525"/>
              <a:gd name="connsiteY2" fmla="*/ 822058 h 1114421"/>
              <a:gd name="connsiteX3" fmla="*/ 420232 w 869525"/>
              <a:gd name="connsiteY3" fmla="*/ 982924 h 1114421"/>
              <a:gd name="connsiteX4" fmla="*/ 1132 w 869525"/>
              <a:gd name="connsiteY4" fmla="*/ 1114158 h 1114421"/>
              <a:gd name="connsiteX5" fmla="*/ 310165 w 869525"/>
              <a:gd name="connsiteY5" fmla="*/ 1012558 h 1114421"/>
              <a:gd name="connsiteX6" fmla="*/ 712332 w 869525"/>
              <a:gd name="connsiteY6" fmla="*/ 868624 h 1114421"/>
              <a:gd name="connsiteX7" fmla="*/ 788532 w 869525"/>
              <a:gd name="connsiteY7" fmla="*/ 55824 h 1114421"/>
              <a:gd name="connsiteX8" fmla="*/ 818165 w 869525"/>
              <a:gd name="connsiteY8" fmla="*/ 127791 h 111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525" h="1114421">
                <a:moveTo>
                  <a:pt x="818165" y="127791"/>
                </a:moveTo>
                <a:cubicBezTo>
                  <a:pt x="830865" y="220219"/>
                  <a:pt x="885899" y="494680"/>
                  <a:pt x="864732" y="610391"/>
                </a:cubicBezTo>
                <a:cubicBezTo>
                  <a:pt x="843565" y="726102"/>
                  <a:pt x="765248" y="759969"/>
                  <a:pt x="691165" y="822058"/>
                </a:cubicBezTo>
                <a:cubicBezTo>
                  <a:pt x="617082" y="884147"/>
                  <a:pt x="535237" y="934241"/>
                  <a:pt x="420232" y="982924"/>
                </a:cubicBezTo>
                <a:cubicBezTo>
                  <a:pt x="305227" y="1031607"/>
                  <a:pt x="19476" y="1109219"/>
                  <a:pt x="1132" y="1114158"/>
                </a:cubicBezTo>
                <a:cubicBezTo>
                  <a:pt x="-17213" y="1119097"/>
                  <a:pt x="191632" y="1053480"/>
                  <a:pt x="310165" y="1012558"/>
                </a:cubicBezTo>
                <a:cubicBezTo>
                  <a:pt x="428698" y="971636"/>
                  <a:pt x="632604" y="1028080"/>
                  <a:pt x="712332" y="868624"/>
                </a:cubicBezTo>
                <a:cubicBezTo>
                  <a:pt x="792060" y="709168"/>
                  <a:pt x="771599" y="177180"/>
                  <a:pt x="788532" y="55824"/>
                </a:cubicBezTo>
                <a:cubicBezTo>
                  <a:pt x="805465" y="-65532"/>
                  <a:pt x="805465" y="35363"/>
                  <a:pt x="818165" y="127791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0" name="フリーフォーム: 図形 4319">
            <a:extLst>
              <a:ext uri="{FF2B5EF4-FFF2-40B4-BE49-F238E27FC236}">
                <a16:creationId xmlns:a16="http://schemas.microsoft.com/office/drawing/2014/main" id="{80070F78-ADCC-4E4B-92E8-96B5296C9D82}"/>
              </a:ext>
            </a:extLst>
          </p:cNvPr>
          <p:cNvSpPr/>
          <p:nvPr/>
        </p:nvSpPr>
        <p:spPr>
          <a:xfrm>
            <a:off x="5983128" y="9593446"/>
            <a:ext cx="949518" cy="985852"/>
          </a:xfrm>
          <a:custGeom>
            <a:avLst/>
            <a:gdLst>
              <a:gd name="connsiteX0" fmla="*/ 946839 w 949518"/>
              <a:gd name="connsiteY0" fmla="*/ 172854 h 985852"/>
              <a:gd name="connsiteX1" fmla="*/ 553139 w 949518"/>
              <a:gd name="connsiteY1" fmla="*/ 79721 h 985852"/>
              <a:gd name="connsiteX2" fmla="*/ 231405 w 949518"/>
              <a:gd name="connsiteY2" fmla="*/ 249054 h 985852"/>
              <a:gd name="connsiteX3" fmla="*/ 36672 w 949518"/>
              <a:gd name="connsiteY3" fmla="*/ 608887 h 985852"/>
              <a:gd name="connsiteX4" fmla="*/ 129805 w 949518"/>
              <a:gd name="connsiteY4" fmla="*/ 939087 h 985852"/>
              <a:gd name="connsiteX5" fmla="*/ 218705 w 949518"/>
              <a:gd name="connsiteY5" fmla="*/ 972954 h 985852"/>
              <a:gd name="connsiteX6" fmla="*/ 79005 w 949518"/>
              <a:gd name="connsiteY6" fmla="*/ 837487 h 985852"/>
              <a:gd name="connsiteX7" fmla="*/ 23972 w 949518"/>
              <a:gd name="connsiteY7" fmla="*/ 608887 h 985852"/>
              <a:gd name="connsiteX8" fmla="*/ 476939 w 949518"/>
              <a:gd name="connsiteY8" fmla="*/ 28921 h 985852"/>
              <a:gd name="connsiteX9" fmla="*/ 714005 w 949518"/>
              <a:gd name="connsiteY9" fmla="*/ 96654 h 985852"/>
              <a:gd name="connsiteX10" fmla="*/ 946839 w 949518"/>
              <a:gd name="connsiteY10" fmla="*/ 172854 h 9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9518" h="985852">
                <a:moveTo>
                  <a:pt x="946839" y="172854"/>
                </a:moveTo>
                <a:cubicBezTo>
                  <a:pt x="920028" y="170032"/>
                  <a:pt x="672378" y="67021"/>
                  <a:pt x="553139" y="79721"/>
                </a:cubicBezTo>
                <a:cubicBezTo>
                  <a:pt x="433900" y="92421"/>
                  <a:pt x="317483" y="160860"/>
                  <a:pt x="231405" y="249054"/>
                </a:cubicBezTo>
                <a:cubicBezTo>
                  <a:pt x="145327" y="337248"/>
                  <a:pt x="53605" y="493882"/>
                  <a:pt x="36672" y="608887"/>
                </a:cubicBezTo>
                <a:cubicBezTo>
                  <a:pt x="19739" y="723893"/>
                  <a:pt x="99466" y="878409"/>
                  <a:pt x="129805" y="939087"/>
                </a:cubicBezTo>
                <a:cubicBezTo>
                  <a:pt x="160144" y="999765"/>
                  <a:pt x="227172" y="989887"/>
                  <a:pt x="218705" y="972954"/>
                </a:cubicBezTo>
                <a:cubicBezTo>
                  <a:pt x="210238" y="956021"/>
                  <a:pt x="111460" y="898165"/>
                  <a:pt x="79005" y="837487"/>
                </a:cubicBezTo>
                <a:cubicBezTo>
                  <a:pt x="46550" y="776809"/>
                  <a:pt x="-42350" y="743648"/>
                  <a:pt x="23972" y="608887"/>
                </a:cubicBezTo>
                <a:cubicBezTo>
                  <a:pt x="90294" y="474126"/>
                  <a:pt x="361934" y="114293"/>
                  <a:pt x="476939" y="28921"/>
                </a:cubicBezTo>
                <a:cubicBezTo>
                  <a:pt x="591944" y="-56451"/>
                  <a:pt x="635688" y="71960"/>
                  <a:pt x="714005" y="96654"/>
                </a:cubicBezTo>
                <a:cubicBezTo>
                  <a:pt x="792322" y="121348"/>
                  <a:pt x="973650" y="175676"/>
                  <a:pt x="946839" y="17285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1" name="フリーフォーム: 図形 4320">
            <a:extLst>
              <a:ext uri="{FF2B5EF4-FFF2-40B4-BE49-F238E27FC236}">
                <a16:creationId xmlns:a16="http://schemas.microsoft.com/office/drawing/2014/main" id="{994AA480-7881-4946-A2AE-57FD1F60E966}"/>
              </a:ext>
            </a:extLst>
          </p:cNvPr>
          <p:cNvSpPr/>
          <p:nvPr/>
        </p:nvSpPr>
        <p:spPr>
          <a:xfrm>
            <a:off x="6465291" y="8650845"/>
            <a:ext cx="1947564" cy="793155"/>
          </a:xfrm>
          <a:custGeom>
            <a:avLst/>
            <a:gdLst>
              <a:gd name="connsiteX0" fmla="*/ 52349 w 1947564"/>
              <a:gd name="connsiteY0" fmla="*/ 183275 h 793155"/>
              <a:gd name="connsiteX1" fmla="*/ 291109 w 1947564"/>
              <a:gd name="connsiteY1" fmla="*/ 183275 h 793155"/>
              <a:gd name="connsiteX2" fmla="*/ 1225829 w 1947564"/>
              <a:gd name="connsiteY2" fmla="*/ 86755 h 793155"/>
              <a:gd name="connsiteX3" fmla="*/ 1708429 w 1947564"/>
              <a:gd name="connsiteY3" fmla="*/ 112155 h 793155"/>
              <a:gd name="connsiteX4" fmla="*/ 1779549 w 1947564"/>
              <a:gd name="connsiteY4" fmla="*/ 239155 h 793155"/>
              <a:gd name="connsiteX5" fmla="*/ 1830349 w 1947564"/>
              <a:gd name="connsiteY5" fmla="*/ 523635 h 793155"/>
              <a:gd name="connsiteX6" fmla="*/ 1947189 w 1947564"/>
              <a:gd name="connsiteY6" fmla="*/ 792875 h 793155"/>
              <a:gd name="connsiteX7" fmla="*/ 1860829 w 1947564"/>
              <a:gd name="connsiteY7" fmla="*/ 472835 h 793155"/>
              <a:gd name="connsiteX8" fmla="*/ 1683029 w 1947564"/>
              <a:gd name="connsiteY8" fmla="*/ 30875 h 793155"/>
              <a:gd name="connsiteX9" fmla="*/ 1175029 w 1947564"/>
              <a:gd name="connsiteY9" fmla="*/ 56275 h 793155"/>
              <a:gd name="connsiteX10" fmla="*/ 52349 w 1947564"/>
              <a:gd name="connsiteY10" fmla="*/ 183275 h 79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7564" h="793155">
                <a:moveTo>
                  <a:pt x="52349" y="183275"/>
                </a:moveTo>
                <a:cubicBezTo>
                  <a:pt x="-94971" y="204442"/>
                  <a:pt x="95529" y="199362"/>
                  <a:pt x="291109" y="183275"/>
                </a:cubicBezTo>
                <a:cubicBezTo>
                  <a:pt x="486689" y="167188"/>
                  <a:pt x="989609" y="98608"/>
                  <a:pt x="1225829" y="86755"/>
                </a:cubicBezTo>
                <a:cubicBezTo>
                  <a:pt x="1462049" y="74902"/>
                  <a:pt x="1616142" y="86755"/>
                  <a:pt x="1708429" y="112155"/>
                </a:cubicBezTo>
                <a:cubicBezTo>
                  <a:pt x="1800716" y="137555"/>
                  <a:pt x="1759229" y="170575"/>
                  <a:pt x="1779549" y="239155"/>
                </a:cubicBezTo>
                <a:cubicBezTo>
                  <a:pt x="1799869" y="307735"/>
                  <a:pt x="1802409" y="431348"/>
                  <a:pt x="1830349" y="523635"/>
                </a:cubicBezTo>
                <a:cubicBezTo>
                  <a:pt x="1858289" y="615922"/>
                  <a:pt x="1942109" y="801342"/>
                  <a:pt x="1947189" y="792875"/>
                </a:cubicBezTo>
                <a:cubicBezTo>
                  <a:pt x="1952269" y="784408"/>
                  <a:pt x="1904856" y="599835"/>
                  <a:pt x="1860829" y="472835"/>
                </a:cubicBezTo>
                <a:cubicBezTo>
                  <a:pt x="1816802" y="345835"/>
                  <a:pt x="1797329" y="100302"/>
                  <a:pt x="1683029" y="30875"/>
                </a:cubicBezTo>
                <a:cubicBezTo>
                  <a:pt x="1568729" y="-38552"/>
                  <a:pt x="1441729" y="26642"/>
                  <a:pt x="1175029" y="56275"/>
                </a:cubicBezTo>
                <a:lnTo>
                  <a:pt x="52349" y="183275"/>
                </a:ln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2" name="フリーフォーム: 図形 4321">
            <a:extLst>
              <a:ext uri="{FF2B5EF4-FFF2-40B4-BE49-F238E27FC236}">
                <a16:creationId xmlns:a16="http://schemas.microsoft.com/office/drawing/2014/main" id="{0299B06A-C20E-47C6-B3A0-BC0F217393A3}"/>
              </a:ext>
            </a:extLst>
          </p:cNvPr>
          <p:cNvSpPr/>
          <p:nvPr/>
        </p:nvSpPr>
        <p:spPr>
          <a:xfrm>
            <a:off x="6440111" y="8440407"/>
            <a:ext cx="1795595" cy="412247"/>
          </a:xfrm>
          <a:custGeom>
            <a:avLst/>
            <a:gdLst>
              <a:gd name="connsiteX0" fmla="*/ 47049 w 1795595"/>
              <a:gd name="connsiteY0" fmla="*/ 398793 h 412247"/>
              <a:gd name="connsiteX1" fmla="*/ 123249 w 1795595"/>
              <a:gd name="connsiteY1" fmla="*/ 353073 h 412247"/>
              <a:gd name="connsiteX2" fmla="*/ 509329 w 1795595"/>
              <a:gd name="connsiteY2" fmla="*/ 180353 h 412247"/>
              <a:gd name="connsiteX3" fmla="*/ 814129 w 1795595"/>
              <a:gd name="connsiteY3" fmla="*/ 73673 h 412247"/>
              <a:gd name="connsiteX4" fmla="*/ 1134169 w 1795595"/>
              <a:gd name="connsiteY4" fmla="*/ 2553 h 412247"/>
              <a:gd name="connsiteX5" fmla="*/ 1616769 w 1795595"/>
              <a:gd name="connsiteY5" fmla="*/ 165113 h 412247"/>
              <a:gd name="connsiteX6" fmla="*/ 1794569 w 1795595"/>
              <a:gd name="connsiteY6" fmla="*/ 236233 h 412247"/>
              <a:gd name="connsiteX7" fmla="*/ 1550729 w 1795595"/>
              <a:gd name="connsiteY7" fmla="*/ 170193 h 412247"/>
              <a:gd name="connsiteX8" fmla="*/ 961449 w 1795595"/>
              <a:gd name="connsiteY8" fmla="*/ 68593 h 412247"/>
              <a:gd name="connsiteX9" fmla="*/ 47049 w 1795595"/>
              <a:gd name="connsiteY9" fmla="*/ 398793 h 41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5595" h="412247">
                <a:moveTo>
                  <a:pt x="47049" y="398793"/>
                </a:moveTo>
                <a:cubicBezTo>
                  <a:pt x="-92651" y="446206"/>
                  <a:pt x="123249" y="353073"/>
                  <a:pt x="123249" y="353073"/>
                </a:cubicBezTo>
                <a:cubicBezTo>
                  <a:pt x="200296" y="316666"/>
                  <a:pt x="394182" y="226920"/>
                  <a:pt x="509329" y="180353"/>
                </a:cubicBezTo>
                <a:cubicBezTo>
                  <a:pt x="624476" y="133786"/>
                  <a:pt x="709989" y="103306"/>
                  <a:pt x="814129" y="73673"/>
                </a:cubicBezTo>
                <a:cubicBezTo>
                  <a:pt x="918269" y="44040"/>
                  <a:pt x="1000396" y="-12687"/>
                  <a:pt x="1134169" y="2553"/>
                </a:cubicBezTo>
                <a:cubicBezTo>
                  <a:pt x="1267942" y="17793"/>
                  <a:pt x="1506702" y="126166"/>
                  <a:pt x="1616769" y="165113"/>
                </a:cubicBezTo>
                <a:cubicBezTo>
                  <a:pt x="1726836" y="204060"/>
                  <a:pt x="1805576" y="235386"/>
                  <a:pt x="1794569" y="236233"/>
                </a:cubicBezTo>
                <a:cubicBezTo>
                  <a:pt x="1783562" y="237080"/>
                  <a:pt x="1689582" y="198133"/>
                  <a:pt x="1550729" y="170193"/>
                </a:cubicBezTo>
                <a:cubicBezTo>
                  <a:pt x="1411876" y="142253"/>
                  <a:pt x="1216296" y="30493"/>
                  <a:pt x="961449" y="68593"/>
                </a:cubicBezTo>
                <a:cubicBezTo>
                  <a:pt x="706602" y="106693"/>
                  <a:pt x="186749" y="351380"/>
                  <a:pt x="47049" y="39879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3" name="フリーフォーム: 図形 4322">
            <a:extLst>
              <a:ext uri="{FF2B5EF4-FFF2-40B4-BE49-F238E27FC236}">
                <a16:creationId xmlns:a16="http://schemas.microsoft.com/office/drawing/2014/main" id="{C23719A6-A6EB-4A0A-BCDA-4FD132FF102F}"/>
              </a:ext>
            </a:extLst>
          </p:cNvPr>
          <p:cNvSpPr/>
          <p:nvPr/>
        </p:nvSpPr>
        <p:spPr>
          <a:xfrm>
            <a:off x="7324542" y="7971629"/>
            <a:ext cx="978419" cy="179608"/>
          </a:xfrm>
          <a:custGeom>
            <a:avLst/>
            <a:gdLst>
              <a:gd name="connsiteX0" fmla="*/ 16058 w 978419"/>
              <a:gd name="connsiteY0" fmla="*/ 137321 h 179608"/>
              <a:gd name="connsiteX1" fmla="*/ 79558 w 978419"/>
              <a:gd name="connsiteY1" fmla="*/ 143671 h 179608"/>
              <a:gd name="connsiteX2" fmla="*/ 333558 w 978419"/>
              <a:gd name="connsiteY2" fmla="*/ 178596 h 179608"/>
              <a:gd name="connsiteX3" fmla="*/ 463733 w 978419"/>
              <a:gd name="connsiteY3" fmla="*/ 99221 h 179608"/>
              <a:gd name="connsiteX4" fmla="*/ 616133 w 978419"/>
              <a:gd name="connsiteY4" fmla="*/ 23021 h 179608"/>
              <a:gd name="connsiteX5" fmla="*/ 974908 w 978419"/>
              <a:gd name="connsiteY5" fmla="*/ 54771 h 179608"/>
              <a:gd name="connsiteX6" fmla="*/ 781233 w 978419"/>
              <a:gd name="connsiteY6" fmla="*/ 796 h 179608"/>
              <a:gd name="connsiteX7" fmla="*/ 492308 w 978419"/>
              <a:gd name="connsiteY7" fmla="*/ 32546 h 179608"/>
              <a:gd name="connsiteX8" fmla="*/ 343083 w 978419"/>
              <a:gd name="connsiteY8" fmla="*/ 159546 h 179608"/>
              <a:gd name="connsiteX9" fmla="*/ 16058 w 978419"/>
              <a:gd name="connsiteY9" fmla="*/ 137321 h 17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8419" h="179608">
                <a:moveTo>
                  <a:pt x="16058" y="137321"/>
                </a:moveTo>
                <a:cubicBezTo>
                  <a:pt x="-27863" y="134675"/>
                  <a:pt x="26642" y="136792"/>
                  <a:pt x="79558" y="143671"/>
                </a:cubicBezTo>
                <a:cubicBezTo>
                  <a:pt x="132474" y="150550"/>
                  <a:pt x="269529" y="186004"/>
                  <a:pt x="333558" y="178596"/>
                </a:cubicBezTo>
                <a:cubicBezTo>
                  <a:pt x="397587" y="171188"/>
                  <a:pt x="416637" y="125150"/>
                  <a:pt x="463733" y="99221"/>
                </a:cubicBezTo>
                <a:cubicBezTo>
                  <a:pt x="510829" y="73292"/>
                  <a:pt x="530937" y="30429"/>
                  <a:pt x="616133" y="23021"/>
                </a:cubicBezTo>
                <a:cubicBezTo>
                  <a:pt x="701329" y="15613"/>
                  <a:pt x="947391" y="58475"/>
                  <a:pt x="974908" y="54771"/>
                </a:cubicBezTo>
                <a:cubicBezTo>
                  <a:pt x="1002425" y="51067"/>
                  <a:pt x="861666" y="4500"/>
                  <a:pt x="781233" y="796"/>
                </a:cubicBezTo>
                <a:cubicBezTo>
                  <a:pt x="700800" y="-2908"/>
                  <a:pt x="565333" y="6088"/>
                  <a:pt x="492308" y="32546"/>
                </a:cubicBezTo>
                <a:cubicBezTo>
                  <a:pt x="419283" y="59004"/>
                  <a:pt x="424575" y="141554"/>
                  <a:pt x="343083" y="159546"/>
                </a:cubicBezTo>
                <a:cubicBezTo>
                  <a:pt x="261591" y="177538"/>
                  <a:pt x="59979" y="139967"/>
                  <a:pt x="16058" y="137321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4" name="フリーフォーム: 図形 4323">
            <a:extLst>
              <a:ext uri="{FF2B5EF4-FFF2-40B4-BE49-F238E27FC236}">
                <a16:creationId xmlns:a16="http://schemas.microsoft.com/office/drawing/2014/main" id="{E716ED94-3185-475F-A7FF-DA5BB2227F31}"/>
              </a:ext>
            </a:extLst>
          </p:cNvPr>
          <p:cNvSpPr/>
          <p:nvPr/>
        </p:nvSpPr>
        <p:spPr>
          <a:xfrm>
            <a:off x="7751712" y="7783807"/>
            <a:ext cx="649560" cy="166523"/>
          </a:xfrm>
          <a:custGeom>
            <a:avLst/>
            <a:gdLst>
              <a:gd name="connsiteX0" fmla="*/ 1638 w 649560"/>
              <a:gd name="connsiteY0" fmla="*/ 52093 h 166523"/>
              <a:gd name="connsiteX1" fmla="*/ 52438 w 649560"/>
              <a:gd name="connsiteY1" fmla="*/ 67968 h 166523"/>
              <a:gd name="connsiteX2" fmla="*/ 277863 w 649560"/>
              <a:gd name="connsiteY2" fmla="*/ 102893 h 166523"/>
              <a:gd name="connsiteX3" fmla="*/ 388988 w 649560"/>
              <a:gd name="connsiteY3" fmla="*/ 33043 h 166523"/>
              <a:gd name="connsiteX4" fmla="*/ 481063 w 649560"/>
              <a:gd name="connsiteY4" fmla="*/ 7643 h 166523"/>
              <a:gd name="connsiteX5" fmla="*/ 649338 w 649560"/>
              <a:gd name="connsiteY5" fmla="*/ 166393 h 166523"/>
              <a:gd name="connsiteX6" fmla="*/ 442963 w 649560"/>
              <a:gd name="connsiteY6" fmla="*/ 36218 h 166523"/>
              <a:gd name="connsiteX7" fmla="*/ 319138 w 649560"/>
              <a:gd name="connsiteY7" fmla="*/ 121943 h 166523"/>
              <a:gd name="connsiteX8" fmla="*/ 90538 w 649560"/>
              <a:gd name="connsiteY8" fmla="*/ 87018 h 166523"/>
              <a:gd name="connsiteX9" fmla="*/ 1638 w 649560"/>
              <a:gd name="connsiteY9" fmla="*/ 52093 h 16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560" h="166523">
                <a:moveTo>
                  <a:pt x="1638" y="52093"/>
                </a:moveTo>
                <a:cubicBezTo>
                  <a:pt x="-4712" y="48918"/>
                  <a:pt x="6401" y="59501"/>
                  <a:pt x="52438" y="67968"/>
                </a:cubicBezTo>
                <a:cubicBezTo>
                  <a:pt x="98475" y="76435"/>
                  <a:pt x="221771" y="108714"/>
                  <a:pt x="277863" y="102893"/>
                </a:cubicBezTo>
                <a:cubicBezTo>
                  <a:pt x="333955" y="97072"/>
                  <a:pt x="355121" y="48918"/>
                  <a:pt x="388988" y="33043"/>
                </a:cubicBezTo>
                <a:cubicBezTo>
                  <a:pt x="422855" y="17168"/>
                  <a:pt x="437671" y="-14582"/>
                  <a:pt x="481063" y="7643"/>
                </a:cubicBezTo>
                <a:cubicBezTo>
                  <a:pt x="524455" y="29868"/>
                  <a:pt x="655688" y="161631"/>
                  <a:pt x="649338" y="166393"/>
                </a:cubicBezTo>
                <a:cubicBezTo>
                  <a:pt x="642988" y="171155"/>
                  <a:pt x="497996" y="43626"/>
                  <a:pt x="442963" y="36218"/>
                </a:cubicBezTo>
                <a:cubicBezTo>
                  <a:pt x="387930" y="28810"/>
                  <a:pt x="377875" y="113476"/>
                  <a:pt x="319138" y="121943"/>
                </a:cubicBezTo>
                <a:cubicBezTo>
                  <a:pt x="260401" y="130410"/>
                  <a:pt x="149805" y="99189"/>
                  <a:pt x="90538" y="87018"/>
                </a:cubicBezTo>
                <a:cubicBezTo>
                  <a:pt x="31271" y="74847"/>
                  <a:pt x="7988" y="55268"/>
                  <a:pt x="1638" y="5209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5" name="フリーフォーム: 図形 4324">
            <a:extLst>
              <a:ext uri="{FF2B5EF4-FFF2-40B4-BE49-F238E27FC236}">
                <a16:creationId xmlns:a16="http://schemas.microsoft.com/office/drawing/2014/main" id="{6553EB06-35BA-4C1F-8576-2F97FA39CBA3}"/>
              </a:ext>
            </a:extLst>
          </p:cNvPr>
          <p:cNvSpPr/>
          <p:nvPr/>
        </p:nvSpPr>
        <p:spPr>
          <a:xfrm>
            <a:off x="7831667" y="7734300"/>
            <a:ext cx="277416" cy="112631"/>
          </a:xfrm>
          <a:custGeom>
            <a:avLst/>
            <a:gdLst>
              <a:gd name="connsiteX0" fmla="*/ 0 w 277416"/>
              <a:gd name="connsiteY0" fmla="*/ 0 h 112631"/>
              <a:gd name="connsiteX1" fmla="*/ 175683 w 277416"/>
              <a:gd name="connsiteY1" fmla="*/ 57150 h 112631"/>
              <a:gd name="connsiteX2" fmla="*/ 277283 w 277416"/>
              <a:gd name="connsiteY2" fmla="*/ 112183 h 112631"/>
              <a:gd name="connsiteX3" fmla="*/ 198966 w 277416"/>
              <a:gd name="connsiteY3" fmla="*/ 84667 h 112631"/>
              <a:gd name="connsiteX4" fmla="*/ 0 w 277416"/>
              <a:gd name="connsiteY4" fmla="*/ 0 h 11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16" h="112631">
                <a:moveTo>
                  <a:pt x="0" y="0"/>
                </a:moveTo>
                <a:cubicBezTo>
                  <a:pt x="64734" y="19226"/>
                  <a:pt x="129469" y="38453"/>
                  <a:pt x="175683" y="57150"/>
                </a:cubicBezTo>
                <a:cubicBezTo>
                  <a:pt x="221897" y="75847"/>
                  <a:pt x="273402" y="107597"/>
                  <a:pt x="277283" y="112183"/>
                </a:cubicBezTo>
                <a:cubicBezTo>
                  <a:pt x="281164" y="116769"/>
                  <a:pt x="198966" y="84667"/>
                  <a:pt x="198966" y="8466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6" name="フリーフォーム: 図形 4325">
            <a:extLst>
              <a:ext uri="{FF2B5EF4-FFF2-40B4-BE49-F238E27FC236}">
                <a16:creationId xmlns:a16="http://schemas.microsoft.com/office/drawing/2014/main" id="{122DF1F5-11DA-420D-A369-4A879DBCFD60}"/>
              </a:ext>
            </a:extLst>
          </p:cNvPr>
          <p:cNvSpPr/>
          <p:nvPr/>
        </p:nvSpPr>
        <p:spPr>
          <a:xfrm>
            <a:off x="7780864" y="7780828"/>
            <a:ext cx="160776" cy="54825"/>
          </a:xfrm>
          <a:custGeom>
            <a:avLst/>
            <a:gdLst>
              <a:gd name="connsiteX0" fmla="*/ 3 w 160776"/>
              <a:gd name="connsiteY0" fmla="*/ 39 h 54825"/>
              <a:gd name="connsiteX1" fmla="*/ 143936 w 160776"/>
              <a:gd name="connsiteY1" fmla="*/ 44489 h 54825"/>
              <a:gd name="connsiteX2" fmla="*/ 139703 w 160776"/>
              <a:gd name="connsiteY2" fmla="*/ 52955 h 54825"/>
              <a:gd name="connsiteX3" fmla="*/ 3 w 160776"/>
              <a:gd name="connsiteY3" fmla="*/ 39 h 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76" h="54825">
                <a:moveTo>
                  <a:pt x="3" y="39"/>
                </a:moveTo>
                <a:cubicBezTo>
                  <a:pt x="709" y="-1372"/>
                  <a:pt x="120653" y="35670"/>
                  <a:pt x="143936" y="44489"/>
                </a:cubicBezTo>
                <a:cubicBezTo>
                  <a:pt x="167219" y="53308"/>
                  <a:pt x="166867" y="57541"/>
                  <a:pt x="139703" y="52955"/>
                </a:cubicBezTo>
                <a:cubicBezTo>
                  <a:pt x="112539" y="48369"/>
                  <a:pt x="-703" y="1450"/>
                  <a:pt x="3" y="39"/>
                </a:cubicBezTo>
                <a:close/>
              </a:path>
            </a:pathLst>
          </a:cu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7" name="フリーフォーム: 図形 4326">
            <a:extLst>
              <a:ext uri="{FF2B5EF4-FFF2-40B4-BE49-F238E27FC236}">
                <a16:creationId xmlns:a16="http://schemas.microsoft.com/office/drawing/2014/main" id="{235E194B-4DF2-4DB8-B8EE-C24471853387}"/>
              </a:ext>
            </a:extLst>
          </p:cNvPr>
          <p:cNvSpPr/>
          <p:nvPr/>
        </p:nvSpPr>
        <p:spPr>
          <a:xfrm>
            <a:off x="8235357" y="7994613"/>
            <a:ext cx="93741" cy="700593"/>
          </a:xfrm>
          <a:custGeom>
            <a:avLst/>
            <a:gdLst>
              <a:gd name="connsiteX0" fmla="*/ 93726 w 93741"/>
              <a:gd name="connsiteY0" fmla="*/ 37 h 700593"/>
              <a:gd name="connsiteX1" fmla="*/ 19643 w 93741"/>
              <a:gd name="connsiteY1" fmla="*/ 205354 h 700593"/>
              <a:gd name="connsiteX2" fmla="*/ 593 w 93741"/>
              <a:gd name="connsiteY2" fmla="*/ 317537 h 700593"/>
              <a:gd name="connsiteX3" fmla="*/ 4826 w 93741"/>
              <a:gd name="connsiteY3" fmla="*/ 690070 h 700593"/>
              <a:gd name="connsiteX4" fmla="*/ 4826 w 93741"/>
              <a:gd name="connsiteY4" fmla="*/ 565187 h 700593"/>
              <a:gd name="connsiteX5" fmla="*/ 25993 w 93741"/>
              <a:gd name="connsiteY5" fmla="*/ 222287 h 700593"/>
              <a:gd name="connsiteX6" fmla="*/ 93726 w 93741"/>
              <a:gd name="connsiteY6" fmla="*/ 37 h 70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41" h="700593">
                <a:moveTo>
                  <a:pt x="93726" y="37"/>
                </a:moveTo>
                <a:cubicBezTo>
                  <a:pt x="92668" y="-2785"/>
                  <a:pt x="35165" y="152437"/>
                  <a:pt x="19643" y="205354"/>
                </a:cubicBezTo>
                <a:cubicBezTo>
                  <a:pt x="4121" y="258271"/>
                  <a:pt x="3063" y="236751"/>
                  <a:pt x="593" y="317537"/>
                </a:cubicBezTo>
                <a:cubicBezTo>
                  <a:pt x="-1877" y="398323"/>
                  <a:pt x="4120" y="648795"/>
                  <a:pt x="4826" y="690070"/>
                </a:cubicBezTo>
                <a:cubicBezTo>
                  <a:pt x="5531" y="731345"/>
                  <a:pt x="1298" y="643151"/>
                  <a:pt x="4826" y="565187"/>
                </a:cubicBezTo>
                <a:cubicBezTo>
                  <a:pt x="8354" y="487223"/>
                  <a:pt x="10823" y="315420"/>
                  <a:pt x="25993" y="222287"/>
                </a:cubicBezTo>
                <a:cubicBezTo>
                  <a:pt x="41162" y="129154"/>
                  <a:pt x="94784" y="2859"/>
                  <a:pt x="93726" y="37"/>
                </a:cubicBezTo>
                <a:close/>
              </a:path>
            </a:pathLst>
          </a:cu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8" name="フリーフォーム: 図形 4327">
            <a:extLst>
              <a:ext uri="{FF2B5EF4-FFF2-40B4-BE49-F238E27FC236}">
                <a16:creationId xmlns:a16="http://schemas.microsoft.com/office/drawing/2014/main" id="{8652F6FC-827A-4041-8939-E5FE889643B0}"/>
              </a:ext>
            </a:extLst>
          </p:cNvPr>
          <p:cNvSpPr/>
          <p:nvPr/>
        </p:nvSpPr>
        <p:spPr>
          <a:xfrm>
            <a:off x="8290685" y="7996881"/>
            <a:ext cx="129865" cy="276993"/>
          </a:xfrm>
          <a:custGeom>
            <a:avLst/>
            <a:gdLst>
              <a:gd name="connsiteX0" fmla="*/ 129415 w 129865"/>
              <a:gd name="connsiteY0" fmla="*/ 2002 h 276993"/>
              <a:gd name="connsiteX1" fmla="*/ 65915 w 129865"/>
              <a:gd name="connsiteY1" fmla="*/ 266586 h 276993"/>
              <a:gd name="connsiteX2" fmla="*/ 48982 w 129865"/>
              <a:gd name="connsiteY2" fmla="*/ 215786 h 276993"/>
              <a:gd name="connsiteX3" fmla="*/ 298 w 129865"/>
              <a:gd name="connsiteY3" fmla="*/ 141702 h 276993"/>
              <a:gd name="connsiteX4" fmla="*/ 74382 w 129865"/>
              <a:gd name="connsiteY4" fmla="*/ 239069 h 276993"/>
              <a:gd name="connsiteX5" fmla="*/ 93432 w 129865"/>
              <a:gd name="connsiteY5" fmla="*/ 150169 h 276993"/>
              <a:gd name="connsiteX6" fmla="*/ 129415 w 129865"/>
              <a:gd name="connsiteY6" fmla="*/ 2002 h 27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865" h="276993">
                <a:moveTo>
                  <a:pt x="129415" y="2002"/>
                </a:moveTo>
                <a:cubicBezTo>
                  <a:pt x="124829" y="21405"/>
                  <a:pt x="79320" y="230955"/>
                  <a:pt x="65915" y="266586"/>
                </a:cubicBezTo>
                <a:cubicBezTo>
                  <a:pt x="52510" y="302217"/>
                  <a:pt x="59918" y="236600"/>
                  <a:pt x="48982" y="215786"/>
                </a:cubicBezTo>
                <a:cubicBezTo>
                  <a:pt x="38046" y="194972"/>
                  <a:pt x="-3935" y="137822"/>
                  <a:pt x="298" y="141702"/>
                </a:cubicBezTo>
                <a:cubicBezTo>
                  <a:pt x="4531" y="145582"/>
                  <a:pt x="58860" y="237658"/>
                  <a:pt x="74382" y="239069"/>
                </a:cubicBezTo>
                <a:cubicBezTo>
                  <a:pt x="89904" y="240480"/>
                  <a:pt x="84613" y="190739"/>
                  <a:pt x="93432" y="150169"/>
                </a:cubicBezTo>
                <a:cubicBezTo>
                  <a:pt x="102251" y="109600"/>
                  <a:pt x="134001" y="-17401"/>
                  <a:pt x="129415" y="2002"/>
                </a:cubicBezTo>
                <a:close/>
              </a:path>
            </a:pathLst>
          </a:cu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9" name="フリーフォーム: 図形 4328">
            <a:extLst>
              <a:ext uri="{FF2B5EF4-FFF2-40B4-BE49-F238E27FC236}">
                <a16:creationId xmlns:a16="http://schemas.microsoft.com/office/drawing/2014/main" id="{E57DD4E1-3DCE-4314-95AE-A9B7629F47DF}"/>
              </a:ext>
            </a:extLst>
          </p:cNvPr>
          <p:cNvSpPr/>
          <p:nvPr/>
        </p:nvSpPr>
        <p:spPr>
          <a:xfrm>
            <a:off x="8341776" y="7957239"/>
            <a:ext cx="204140" cy="636444"/>
          </a:xfrm>
          <a:custGeom>
            <a:avLst/>
            <a:gdLst>
              <a:gd name="connsiteX0" fmla="*/ 7 w 204140"/>
              <a:gd name="connsiteY0" fmla="*/ 16244 h 636444"/>
              <a:gd name="connsiteX1" fmla="*/ 78324 w 204140"/>
              <a:gd name="connsiteY1" fmla="*/ 81861 h 636444"/>
              <a:gd name="connsiteX2" fmla="*/ 146057 w 204140"/>
              <a:gd name="connsiteY2" fmla="*/ 386661 h 636444"/>
              <a:gd name="connsiteX3" fmla="*/ 203207 w 204140"/>
              <a:gd name="connsiteY3" fmla="*/ 636428 h 636444"/>
              <a:gd name="connsiteX4" fmla="*/ 173574 w 204140"/>
              <a:gd name="connsiteY4" fmla="*/ 397244 h 636444"/>
              <a:gd name="connsiteX5" fmla="*/ 74091 w 204140"/>
              <a:gd name="connsiteY5" fmla="*/ 37411 h 636444"/>
              <a:gd name="connsiteX6" fmla="*/ 7 w 204140"/>
              <a:gd name="connsiteY6" fmla="*/ 16244 h 63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140" h="636444">
                <a:moveTo>
                  <a:pt x="7" y="16244"/>
                </a:moveTo>
                <a:cubicBezTo>
                  <a:pt x="712" y="23652"/>
                  <a:pt x="53982" y="20125"/>
                  <a:pt x="78324" y="81861"/>
                </a:cubicBezTo>
                <a:cubicBezTo>
                  <a:pt x="102666" y="143597"/>
                  <a:pt x="125243" y="294233"/>
                  <a:pt x="146057" y="386661"/>
                </a:cubicBezTo>
                <a:cubicBezTo>
                  <a:pt x="166871" y="479089"/>
                  <a:pt x="198621" y="634664"/>
                  <a:pt x="203207" y="636428"/>
                </a:cubicBezTo>
                <a:cubicBezTo>
                  <a:pt x="207793" y="638192"/>
                  <a:pt x="195093" y="497080"/>
                  <a:pt x="173574" y="397244"/>
                </a:cubicBezTo>
                <a:cubicBezTo>
                  <a:pt x="152055" y="297408"/>
                  <a:pt x="100549" y="100911"/>
                  <a:pt x="74091" y="37411"/>
                </a:cubicBezTo>
                <a:cubicBezTo>
                  <a:pt x="47633" y="-26089"/>
                  <a:pt x="-698" y="8836"/>
                  <a:pt x="7" y="16244"/>
                </a:cubicBezTo>
                <a:close/>
              </a:path>
            </a:pathLst>
          </a:cu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0" name="フリーフォーム: 図形 4329">
            <a:extLst>
              <a:ext uri="{FF2B5EF4-FFF2-40B4-BE49-F238E27FC236}">
                <a16:creationId xmlns:a16="http://schemas.microsoft.com/office/drawing/2014/main" id="{85BC560B-ABEE-43D4-925D-107A9A69D7E0}"/>
              </a:ext>
            </a:extLst>
          </p:cNvPr>
          <p:cNvSpPr/>
          <p:nvPr/>
        </p:nvSpPr>
        <p:spPr>
          <a:xfrm>
            <a:off x="8525681" y="8573294"/>
            <a:ext cx="34141" cy="717727"/>
          </a:xfrm>
          <a:custGeom>
            <a:avLst/>
            <a:gdLst>
              <a:gd name="connsiteX0" fmla="*/ 4486 w 34141"/>
              <a:gd name="connsiteY0" fmla="*/ 22489 h 717727"/>
              <a:gd name="connsiteX1" fmla="*/ 4486 w 34141"/>
              <a:gd name="connsiteY1" fmla="*/ 77523 h 717727"/>
              <a:gd name="connsiteX2" fmla="*/ 252 w 34141"/>
              <a:gd name="connsiteY2" fmla="*/ 693473 h 717727"/>
              <a:gd name="connsiteX3" fmla="*/ 12952 w 34141"/>
              <a:gd name="connsiteY3" fmla="*/ 555889 h 717727"/>
              <a:gd name="connsiteX4" fmla="*/ 34119 w 34141"/>
              <a:gd name="connsiteY4" fmla="*/ 202406 h 717727"/>
              <a:gd name="connsiteX5" fmla="*/ 4486 w 34141"/>
              <a:gd name="connsiteY5" fmla="*/ 22489 h 71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41" h="717727">
                <a:moveTo>
                  <a:pt x="4486" y="22489"/>
                </a:moveTo>
                <a:cubicBezTo>
                  <a:pt x="-453" y="1675"/>
                  <a:pt x="5192" y="-34308"/>
                  <a:pt x="4486" y="77523"/>
                </a:cubicBezTo>
                <a:cubicBezTo>
                  <a:pt x="3780" y="189354"/>
                  <a:pt x="-1159" y="613745"/>
                  <a:pt x="252" y="693473"/>
                </a:cubicBezTo>
                <a:cubicBezTo>
                  <a:pt x="1663" y="773201"/>
                  <a:pt x="7308" y="637734"/>
                  <a:pt x="12952" y="555889"/>
                </a:cubicBezTo>
                <a:cubicBezTo>
                  <a:pt x="18597" y="474045"/>
                  <a:pt x="34825" y="294481"/>
                  <a:pt x="34119" y="202406"/>
                </a:cubicBezTo>
                <a:cubicBezTo>
                  <a:pt x="33414" y="110331"/>
                  <a:pt x="9425" y="43303"/>
                  <a:pt x="4486" y="22489"/>
                </a:cubicBezTo>
                <a:close/>
              </a:path>
            </a:pathLst>
          </a:cu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1" name="フリーフォーム: 図形 4330">
            <a:extLst>
              <a:ext uri="{FF2B5EF4-FFF2-40B4-BE49-F238E27FC236}">
                <a16:creationId xmlns:a16="http://schemas.microsoft.com/office/drawing/2014/main" id="{FE5DF28C-99B6-41C5-814A-AB3AF296A064}"/>
              </a:ext>
            </a:extLst>
          </p:cNvPr>
          <p:cNvSpPr/>
          <p:nvPr/>
        </p:nvSpPr>
        <p:spPr>
          <a:xfrm>
            <a:off x="7780411" y="10773086"/>
            <a:ext cx="474986" cy="820283"/>
          </a:xfrm>
          <a:custGeom>
            <a:avLst/>
            <a:gdLst>
              <a:gd name="connsiteX0" fmla="*/ 468239 w 474986"/>
              <a:gd name="connsiteY0" fmla="*/ 34614 h 820283"/>
              <a:gd name="connsiteX1" fmla="*/ 347589 w 474986"/>
              <a:gd name="connsiteY1" fmla="*/ 136214 h 820283"/>
              <a:gd name="connsiteX2" fmla="*/ 4689 w 474986"/>
              <a:gd name="connsiteY2" fmla="*/ 802964 h 820283"/>
              <a:gd name="connsiteX3" fmla="*/ 169789 w 474986"/>
              <a:gd name="connsiteY3" fmla="*/ 574364 h 820283"/>
              <a:gd name="connsiteX4" fmla="*/ 468239 w 474986"/>
              <a:gd name="connsiteY4" fmla="*/ 34614 h 82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86" h="820283">
                <a:moveTo>
                  <a:pt x="468239" y="34614"/>
                </a:moveTo>
                <a:cubicBezTo>
                  <a:pt x="497872" y="-38411"/>
                  <a:pt x="424847" y="8156"/>
                  <a:pt x="347589" y="136214"/>
                </a:cubicBezTo>
                <a:cubicBezTo>
                  <a:pt x="270331" y="264272"/>
                  <a:pt x="34322" y="729939"/>
                  <a:pt x="4689" y="802964"/>
                </a:cubicBezTo>
                <a:cubicBezTo>
                  <a:pt x="-24944" y="875989"/>
                  <a:pt x="92531" y="702422"/>
                  <a:pt x="169789" y="574364"/>
                </a:cubicBezTo>
                <a:cubicBezTo>
                  <a:pt x="247047" y="446306"/>
                  <a:pt x="438606" y="107639"/>
                  <a:pt x="468239" y="3461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2" name="フリーフォーム: 図形 4331">
            <a:extLst>
              <a:ext uri="{FF2B5EF4-FFF2-40B4-BE49-F238E27FC236}">
                <a16:creationId xmlns:a16="http://schemas.microsoft.com/office/drawing/2014/main" id="{09943EEB-7418-435F-9BF2-86C53086E504}"/>
              </a:ext>
            </a:extLst>
          </p:cNvPr>
          <p:cNvSpPr/>
          <p:nvPr/>
        </p:nvSpPr>
        <p:spPr>
          <a:xfrm>
            <a:off x="7806223" y="11096091"/>
            <a:ext cx="444590" cy="651409"/>
          </a:xfrm>
          <a:custGeom>
            <a:avLst/>
            <a:gdLst>
              <a:gd name="connsiteX0" fmla="*/ 432267 w 444590"/>
              <a:gd name="connsiteY0" fmla="*/ 10059 h 651409"/>
              <a:gd name="connsiteX1" fmla="*/ 387817 w 444590"/>
              <a:gd name="connsiteY1" fmla="*/ 111659 h 651409"/>
              <a:gd name="connsiteX2" fmla="*/ 184617 w 444590"/>
              <a:gd name="connsiteY2" fmla="*/ 460909 h 651409"/>
              <a:gd name="connsiteX3" fmla="*/ 467 w 444590"/>
              <a:gd name="connsiteY3" fmla="*/ 651409 h 651409"/>
              <a:gd name="connsiteX4" fmla="*/ 133817 w 444590"/>
              <a:gd name="connsiteY4" fmla="*/ 460909 h 651409"/>
              <a:gd name="connsiteX5" fmla="*/ 197317 w 444590"/>
              <a:gd name="connsiteY5" fmla="*/ 321209 h 651409"/>
              <a:gd name="connsiteX6" fmla="*/ 432267 w 444590"/>
              <a:gd name="connsiteY6" fmla="*/ 10059 h 65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590" h="651409">
                <a:moveTo>
                  <a:pt x="432267" y="10059"/>
                </a:moveTo>
                <a:cubicBezTo>
                  <a:pt x="464017" y="-24866"/>
                  <a:pt x="429092" y="36517"/>
                  <a:pt x="387817" y="111659"/>
                </a:cubicBezTo>
                <a:cubicBezTo>
                  <a:pt x="346542" y="186801"/>
                  <a:pt x="249175" y="370951"/>
                  <a:pt x="184617" y="460909"/>
                </a:cubicBezTo>
                <a:cubicBezTo>
                  <a:pt x="120059" y="550867"/>
                  <a:pt x="8934" y="651409"/>
                  <a:pt x="467" y="651409"/>
                </a:cubicBezTo>
                <a:cubicBezTo>
                  <a:pt x="-8000" y="651409"/>
                  <a:pt x="101009" y="515942"/>
                  <a:pt x="133817" y="460909"/>
                </a:cubicBezTo>
                <a:cubicBezTo>
                  <a:pt x="166625" y="405876"/>
                  <a:pt x="148634" y="392117"/>
                  <a:pt x="197317" y="321209"/>
                </a:cubicBezTo>
                <a:cubicBezTo>
                  <a:pt x="246000" y="250301"/>
                  <a:pt x="400517" y="44984"/>
                  <a:pt x="432267" y="10059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3" name="フリーフォーム: 図形 4332">
            <a:extLst>
              <a:ext uri="{FF2B5EF4-FFF2-40B4-BE49-F238E27FC236}">
                <a16:creationId xmlns:a16="http://schemas.microsoft.com/office/drawing/2014/main" id="{CB3CEA60-6595-432A-BCE1-28BB9C30A935}"/>
              </a:ext>
            </a:extLst>
          </p:cNvPr>
          <p:cNvSpPr/>
          <p:nvPr/>
        </p:nvSpPr>
        <p:spPr>
          <a:xfrm>
            <a:off x="7819519" y="11763287"/>
            <a:ext cx="350524" cy="119673"/>
          </a:xfrm>
          <a:custGeom>
            <a:avLst/>
            <a:gdLst>
              <a:gd name="connsiteX0" fmla="*/ 506 w 350524"/>
              <a:gd name="connsiteY0" fmla="*/ 88 h 119673"/>
              <a:gd name="connsiteX1" fmla="*/ 184656 w 350524"/>
              <a:gd name="connsiteY1" fmla="*/ 92163 h 119673"/>
              <a:gd name="connsiteX2" fmla="*/ 349756 w 350524"/>
              <a:gd name="connsiteY2" fmla="*/ 73113 h 119673"/>
              <a:gd name="connsiteX3" fmla="*/ 241806 w 350524"/>
              <a:gd name="connsiteY3" fmla="*/ 111213 h 119673"/>
              <a:gd name="connsiteX4" fmla="*/ 133856 w 350524"/>
              <a:gd name="connsiteY4" fmla="*/ 111213 h 119673"/>
              <a:gd name="connsiteX5" fmla="*/ 506 w 350524"/>
              <a:gd name="connsiteY5" fmla="*/ 88 h 11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24" h="119673">
                <a:moveTo>
                  <a:pt x="506" y="88"/>
                </a:moveTo>
                <a:cubicBezTo>
                  <a:pt x="8973" y="-3087"/>
                  <a:pt x="126448" y="79992"/>
                  <a:pt x="184656" y="92163"/>
                </a:cubicBezTo>
                <a:cubicBezTo>
                  <a:pt x="242864" y="104334"/>
                  <a:pt x="340231" y="69938"/>
                  <a:pt x="349756" y="73113"/>
                </a:cubicBezTo>
                <a:cubicBezTo>
                  <a:pt x="359281" y="76288"/>
                  <a:pt x="277789" y="104863"/>
                  <a:pt x="241806" y="111213"/>
                </a:cubicBezTo>
                <a:cubicBezTo>
                  <a:pt x="205823" y="117563"/>
                  <a:pt x="175660" y="126559"/>
                  <a:pt x="133856" y="111213"/>
                </a:cubicBezTo>
                <a:cubicBezTo>
                  <a:pt x="92052" y="95867"/>
                  <a:pt x="-7961" y="3263"/>
                  <a:pt x="506" y="88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4" name="フリーフォーム: 図形 4333">
            <a:extLst>
              <a:ext uri="{FF2B5EF4-FFF2-40B4-BE49-F238E27FC236}">
                <a16:creationId xmlns:a16="http://schemas.microsoft.com/office/drawing/2014/main" id="{9FBB3DA8-3517-439A-8829-3A0A1DB64EE5}"/>
              </a:ext>
            </a:extLst>
          </p:cNvPr>
          <p:cNvSpPr/>
          <p:nvPr/>
        </p:nvSpPr>
        <p:spPr>
          <a:xfrm>
            <a:off x="7766050" y="11830050"/>
            <a:ext cx="352606" cy="166082"/>
          </a:xfrm>
          <a:custGeom>
            <a:avLst/>
            <a:gdLst>
              <a:gd name="connsiteX0" fmla="*/ 0 w 352606"/>
              <a:gd name="connsiteY0" fmla="*/ 0 h 166082"/>
              <a:gd name="connsiteX1" fmla="*/ 228600 w 352606"/>
              <a:gd name="connsiteY1" fmla="*/ 155575 h 166082"/>
              <a:gd name="connsiteX2" fmla="*/ 352425 w 352606"/>
              <a:gd name="connsiteY2" fmla="*/ 149225 h 166082"/>
              <a:gd name="connsiteX3" fmla="*/ 254000 w 352606"/>
              <a:gd name="connsiteY3" fmla="*/ 127000 h 166082"/>
              <a:gd name="connsiteX4" fmla="*/ 161925 w 352606"/>
              <a:gd name="connsiteY4" fmla="*/ 85725 h 166082"/>
              <a:gd name="connsiteX5" fmla="*/ 0 w 352606"/>
              <a:gd name="connsiteY5" fmla="*/ 0 h 16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06" h="166082">
                <a:moveTo>
                  <a:pt x="0" y="0"/>
                </a:moveTo>
                <a:cubicBezTo>
                  <a:pt x="84931" y="65352"/>
                  <a:pt x="169863" y="130704"/>
                  <a:pt x="228600" y="155575"/>
                </a:cubicBezTo>
                <a:cubicBezTo>
                  <a:pt x="287337" y="180446"/>
                  <a:pt x="348192" y="153987"/>
                  <a:pt x="352425" y="149225"/>
                </a:cubicBezTo>
                <a:cubicBezTo>
                  <a:pt x="356658" y="144463"/>
                  <a:pt x="285750" y="137583"/>
                  <a:pt x="254000" y="127000"/>
                </a:cubicBezTo>
                <a:cubicBezTo>
                  <a:pt x="222250" y="116417"/>
                  <a:pt x="161925" y="85725"/>
                  <a:pt x="161925" y="857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5" name="フリーフォーム: 図形 4334">
            <a:extLst>
              <a:ext uri="{FF2B5EF4-FFF2-40B4-BE49-F238E27FC236}">
                <a16:creationId xmlns:a16="http://schemas.microsoft.com/office/drawing/2014/main" id="{2BAAE3CD-F4C8-4354-921D-61F1F4B90D36}"/>
              </a:ext>
            </a:extLst>
          </p:cNvPr>
          <p:cNvSpPr/>
          <p:nvPr/>
        </p:nvSpPr>
        <p:spPr>
          <a:xfrm>
            <a:off x="8262622" y="10685787"/>
            <a:ext cx="617265" cy="990905"/>
          </a:xfrm>
          <a:custGeom>
            <a:avLst/>
            <a:gdLst>
              <a:gd name="connsiteX0" fmla="*/ 17143 w 617265"/>
              <a:gd name="connsiteY0" fmla="*/ 925188 h 990905"/>
              <a:gd name="connsiteX1" fmla="*/ 29843 w 617265"/>
              <a:gd name="connsiteY1" fmla="*/ 845813 h 990905"/>
              <a:gd name="connsiteX2" fmla="*/ 175893 w 617265"/>
              <a:gd name="connsiteY2" fmla="*/ 64763 h 990905"/>
              <a:gd name="connsiteX3" fmla="*/ 379093 w 617265"/>
              <a:gd name="connsiteY3" fmla="*/ 42538 h 990905"/>
              <a:gd name="connsiteX4" fmla="*/ 617218 w 617265"/>
              <a:gd name="connsiteY4" fmla="*/ 39363 h 990905"/>
              <a:gd name="connsiteX5" fmla="*/ 398143 w 617265"/>
              <a:gd name="connsiteY5" fmla="*/ 48888 h 990905"/>
              <a:gd name="connsiteX6" fmla="*/ 223518 w 617265"/>
              <a:gd name="connsiteY6" fmla="*/ 121913 h 990905"/>
              <a:gd name="connsiteX7" fmla="*/ 17143 w 617265"/>
              <a:gd name="connsiteY7" fmla="*/ 925188 h 99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5" h="990905">
                <a:moveTo>
                  <a:pt x="17143" y="925188"/>
                </a:moveTo>
                <a:cubicBezTo>
                  <a:pt x="-15136" y="1045838"/>
                  <a:pt x="3385" y="989217"/>
                  <a:pt x="29843" y="845813"/>
                </a:cubicBezTo>
                <a:cubicBezTo>
                  <a:pt x="56301" y="702409"/>
                  <a:pt x="117685" y="198642"/>
                  <a:pt x="175893" y="64763"/>
                </a:cubicBezTo>
                <a:cubicBezTo>
                  <a:pt x="234101" y="-69116"/>
                  <a:pt x="305539" y="46771"/>
                  <a:pt x="379093" y="42538"/>
                </a:cubicBezTo>
                <a:cubicBezTo>
                  <a:pt x="452647" y="38305"/>
                  <a:pt x="617218" y="39363"/>
                  <a:pt x="617218" y="39363"/>
                </a:cubicBezTo>
                <a:cubicBezTo>
                  <a:pt x="620393" y="40421"/>
                  <a:pt x="463760" y="35130"/>
                  <a:pt x="398143" y="48888"/>
                </a:cubicBezTo>
                <a:cubicBezTo>
                  <a:pt x="332526" y="62646"/>
                  <a:pt x="287018" y="-26254"/>
                  <a:pt x="223518" y="121913"/>
                </a:cubicBezTo>
                <a:cubicBezTo>
                  <a:pt x="160018" y="270080"/>
                  <a:pt x="49422" y="804538"/>
                  <a:pt x="17143" y="925188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6" name="フリーフォーム: 図形 4335">
            <a:extLst>
              <a:ext uri="{FF2B5EF4-FFF2-40B4-BE49-F238E27FC236}">
                <a16:creationId xmlns:a16="http://schemas.microsoft.com/office/drawing/2014/main" id="{55AEFE33-2BA4-4467-A464-039F03527281}"/>
              </a:ext>
            </a:extLst>
          </p:cNvPr>
          <p:cNvSpPr/>
          <p:nvPr/>
        </p:nvSpPr>
        <p:spPr>
          <a:xfrm>
            <a:off x="8404635" y="11064875"/>
            <a:ext cx="1294774" cy="195135"/>
          </a:xfrm>
          <a:custGeom>
            <a:avLst/>
            <a:gdLst>
              <a:gd name="connsiteX0" fmla="*/ 8480 w 1294774"/>
              <a:gd name="connsiteY0" fmla="*/ 107950 h 195135"/>
              <a:gd name="connsiteX1" fmla="*/ 462505 w 1294774"/>
              <a:gd name="connsiteY1" fmla="*/ 79375 h 195135"/>
              <a:gd name="connsiteX2" fmla="*/ 1018130 w 1294774"/>
              <a:gd name="connsiteY2" fmla="*/ 193675 h 195135"/>
              <a:gd name="connsiteX3" fmla="*/ 1100680 w 1294774"/>
              <a:gd name="connsiteY3" fmla="*/ 139700 h 195135"/>
              <a:gd name="connsiteX4" fmla="*/ 1148305 w 1294774"/>
              <a:gd name="connsiteY4" fmla="*/ 76200 h 195135"/>
              <a:gd name="connsiteX5" fmla="*/ 1294355 w 1294774"/>
              <a:gd name="connsiteY5" fmla="*/ 0 h 195135"/>
              <a:gd name="connsiteX6" fmla="*/ 1097505 w 1294774"/>
              <a:gd name="connsiteY6" fmla="*/ 76200 h 195135"/>
              <a:gd name="connsiteX7" fmla="*/ 945105 w 1294774"/>
              <a:gd name="connsiteY7" fmla="*/ 117475 h 195135"/>
              <a:gd name="connsiteX8" fmla="*/ 224380 w 1294774"/>
              <a:gd name="connsiteY8" fmla="*/ 53975 h 195135"/>
              <a:gd name="connsiteX9" fmla="*/ 8480 w 1294774"/>
              <a:gd name="connsiteY9" fmla="*/ 107950 h 1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4774" h="195135">
                <a:moveTo>
                  <a:pt x="8480" y="107950"/>
                </a:moveTo>
                <a:cubicBezTo>
                  <a:pt x="48168" y="112183"/>
                  <a:pt x="294230" y="65088"/>
                  <a:pt x="462505" y="79375"/>
                </a:cubicBezTo>
                <a:cubicBezTo>
                  <a:pt x="630780" y="93662"/>
                  <a:pt x="911768" y="183621"/>
                  <a:pt x="1018130" y="193675"/>
                </a:cubicBezTo>
                <a:cubicBezTo>
                  <a:pt x="1124492" y="203729"/>
                  <a:pt x="1078984" y="159279"/>
                  <a:pt x="1100680" y="139700"/>
                </a:cubicBezTo>
                <a:cubicBezTo>
                  <a:pt x="1122376" y="120121"/>
                  <a:pt x="1116026" y="99483"/>
                  <a:pt x="1148305" y="76200"/>
                </a:cubicBezTo>
                <a:cubicBezTo>
                  <a:pt x="1180584" y="52917"/>
                  <a:pt x="1302822" y="0"/>
                  <a:pt x="1294355" y="0"/>
                </a:cubicBezTo>
                <a:cubicBezTo>
                  <a:pt x="1285888" y="0"/>
                  <a:pt x="1155713" y="56621"/>
                  <a:pt x="1097505" y="76200"/>
                </a:cubicBezTo>
                <a:cubicBezTo>
                  <a:pt x="1039297" y="95779"/>
                  <a:pt x="1090626" y="121179"/>
                  <a:pt x="945105" y="117475"/>
                </a:cubicBezTo>
                <a:cubicBezTo>
                  <a:pt x="799584" y="113771"/>
                  <a:pt x="375722" y="57150"/>
                  <a:pt x="224380" y="53975"/>
                </a:cubicBezTo>
                <a:cubicBezTo>
                  <a:pt x="73038" y="50800"/>
                  <a:pt x="-31208" y="103717"/>
                  <a:pt x="8480" y="107950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7" name="フリーフォーム: 図形 4336">
            <a:extLst>
              <a:ext uri="{FF2B5EF4-FFF2-40B4-BE49-F238E27FC236}">
                <a16:creationId xmlns:a16="http://schemas.microsoft.com/office/drawing/2014/main" id="{A559F71A-D48A-4B1B-A9D9-0E2DEACB892F}"/>
              </a:ext>
            </a:extLst>
          </p:cNvPr>
          <p:cNvSpPr/>
          <p:nvPr/>
        </p:nvSpPr>
        <p:spPr>
          <a:xfrm>
            <a:off x="8520926" y="10738650"/>
            <a:ext cx="1149908" cy="333811"/>
          </a:xfrm>
          <a:custGeom>
            <a:avLst/>
            <a:gdLst>
              <a:gd name="connsiteX0" fmla="*/ 9664 w 1149908"/>
              <a:gd name="connsiteY0" fmla="*/ 50000 h 333811"/>
              <a:gd name="connsiteX1" fmla="*/ 92214 w 1149908"/>
              <a:gd name="connsiteY1" fmla="*/ 46825 h 333811"/>
              <a:gd name="connsiteX2" fmla="*/ 311289 w 1149908"/>
              <a:gd name="connsiteY2" fmla="*/ 34125 h 333811"/>
              <a:gd name="connsiteX3" fmla="*/ 676414 w 1149908"/>
              <a:gd name="connsiteY3" fmla="*/ 215100 h 333811"/>
              <a:gd name="connsiteX4" fmla="*/ 911364 w 1149908"/>
              <a:gd name="connsiteY4" fmla="*/ 297650 h 333811"/>
              <a:gd name="connsiteX5" fmla="*/ 1149489 w 1149908"/>
              <a:gd name="connsiteY5" fmla="*/ 297650 h 333811"/>
              <a:gd name="connsiteX6" fmla="*/ 962164 w 1149908"/>
              <a:gd name="connsiteY6" fmla="*/ 332575 h 333811"/>
              <a:gd name="connsiteX7" fmla="*/ 704989 w 1149908"/>
              <a:gd name="connsiteY7" fmla="*/ 246850 h 333811"/>
              <a:gd name="connsiteX8" fmla="*/ 301764 w 1149908"/>
              <a:gd name="connsiteY8" fmla="*/ 8725 h 333811"/>
              <a:gd name="connsiteX9" fmla="*/ 9664 w 1149908"/>
              <a:gd name="connsiteY9" fmla="*/ 50000 h 3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9908" h="333811">
                <a:moveTo>
                  <a:pt x="9664" y="50000"/>
                </a:moveTo>
                <a:cubicBezTo>
                  <a:pt x="-25261" y="56350"/>
                  <a:pt x="41943" y="49471"/>
                  <a:pt x="92214" y="46825"/>
                </a:cubicBezTo>
                <a:cubicBezTo>
                  <a:pt x="142485" y="44179"/>
                  <a:pt x="213922" y="6079"/>
                  <a:pt x="311289" y="34125"/>
                </a:cubicBezTo>
                <a:cubicBezTo>
                  <a:pt x="408656" y="62171"/>
                  <a:pt x="576402" y="171179"/>
                  <a:pt x="676414" y="215100"/>
                </a:cubicBezTo>
                <a:cubicBezTo>
                  <a:pt x="776426" y="259021"/>
                  <a:pt x="832518" y="283892"/>
                  <a:pt x="911364" y="297650"/>
                </a:cubicBezTo>
                <a:cubicBezTo>
                  <a:pt x="990210" y="311408"/>
                  <a:pt x="1141022" y="291829"/>
                  <a:pt x="1149489" y="297650"/>
                </a:cubicBezTo>
                <a:cubicBezTo>
                  <a:pt x="1157956" y="303471"/>
                  <a:pt x="1036247" y="341042"/>
                  <a:pt x="962164" y="332575"/>
                </a:cubicBezTo>
                <a:cubicBezTo>
                  <a:pt x="888081" y="324108"/>
                  <a:pt x="815056" y="300825"/>
                  <a:pt x="704989" y="246850"/>
                </a:cubicBezTo>
                <a:cubicBezTo>
                  <a:pt x="594922" y="192875"/>
                  <a:pt x="420297" y="41004"/>
                  <a:pt x="301764" y="8725"/>
                </a:cubicBezTo>
                <a:cubicBezTo>
                  <a:pt x="183231" y="-23554"/>
                  <a:pt x="44589" y="43650"/>
                  <a:pt x="9664" y="50000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8" name="フリーフォーム: 図形 4337">
            <a:extLst>
              <a:ext uri="{FF2B5EF4-FFF2-40B4-BE49-F238E27FC236}">
                <a16:creationId xmlns:a16="http://schemas.microsoft.com/office/drawing/2014/main" id="{4F5AC297-8A7F-4C31-AB18-AC1068205E82}"/>
              </a:ext>
            </a:extLst>
          </p:cNvPr>
          <p:cNvSpPr/>
          <p:nvPr/>
        </p:nvSpPr>
        <p:spPr>
          <a:xfrm>
            <a:off x="8628240" y="10568029"/>
            <a:ext cx="845469" cy="287309"/>
          </a:xfrm>
          <a:custGeom>
            <a:avLst/>
            <a:gdLst>
              <a:gd name="connsiteX0" fmla="*/ 775 w 845469"/>
              <a:gd name="connsiteY0" fmla="*/ 45996 h 287309"/>
              <a:gd name="connsiteX1" fmla="*/ 96025 w 845469"/>
              <a:gd name="connsiteY1" fmla="*/ 42821 h 287309"/>
              <a:gd name="connsiteX2" fmla="*/ 292875 w 845469"/>
              <a:gd name="connsiteY2" fmla="*/ 52346 h 287309"/>
              <a:gd name="connsiteX3" fmla="*/ 569100 w 845469"/>
              <a:gd name="connsiteY3" fmla="*/ 185696 h 287309"/>
              <a:gd name="connsiteX4" fmla="*/ 845325 w 845469"/>
              <a:gd name="connsiteY4" fmla="*/ 287296 h 287309"/>
              <a:gd name="connsiteX5" fmla="*/ 610375 w 845469"/>
              <a:gd name="connsiteY5" fmla="*/ 179346 h 287309"/>
              <a:gd name="connsiteX6" fmla="*/ 270650 w 845469"/>
              <a:gd name="connsiteY6" fmla="*/ 26946 h 287309"/>
              <a:gd name="connsiteX7" fmla="*/ 143650 w 845469"/>
              <a:gd name="connsiteY7" fmla="*/ 1546 h 287309"/>
              <a:gd name="connsiteX8" fmla="*/ 775 w 845469"/>
              <a:gd name="connsiteY8" fmla="*/ 45996 h 28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469" h="287309">
                <a:moveTo>
                  <a:pt x="775" y="45996"/>
                </a:moveTo>
                <a:cubicBezTo>
                  <a:pt x="-7163" y="52875"/>
                  <a:pt x="47342" y="41763"/>
                  <a:pt x="96025" y="42821"/>
                </a:cubicBezTo>
                <a:cubicBezTo>
                  <a:pt x="144708" y="43879"/>
                  <a:pt x="214029" y="28534"/>
                  <a:pt x="292875" y="52346"/>
                </a:cubicBezTo>
                <a:cubicBezTo>
                  <a:pt x="371721" y="76158"/>
                  <a:pt x="477025" y="146538"/>
                  <a:pt x="569100" y="185696"/>
                </a:cubicBezTo>
                <a:cubicBezTo>
                  <a:pt x="661175" y="224854"/>
                  <a:pt x="838446" y="288354"/>
                  <a:pt x="845325" y="287296"/>
                </a:cubicBezTo>
                <a:cubicBezTo>
                  <a:pt x="852204" y="286238"/>
                  <a:pt x="610375" y="179346"/>
                  <a:pt x="610375" y="179346"/>
                </a:cubicBezTo>
                <a:cubicBezTo>
                  <a:pt x="514596" y="135954"/>
                  <a:pt x="348437" y="56579"/>
                  <a:pt x="270650" y="26946"/>
                </a:cubicBezTo>
                <a:cubicBezTo>
                  <a:pt x="192863" y="-2687"/>
                  <a:pt x="190746" y="-1629"/>
                  <a:pt x="143650" y="1546"/>
                </a:cubicBezTo>
                <a:cubicBezTo>
                  <a:pt x="96554" y="4721"/>
                  <a:pt x="8713" y="39117"/>
                  <a:pt x="775" y="4599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9" name="フリーフォーム: 図形 4338">
            <a:extLst>
              <a:ext uri="{FF2B5EF4-FFF2-40B4-BE49-F238E27FC236}">
                <a16:creationId xmlns:a16="http://schemas.microsoft.com/office/drawing/2014/main" id="{F16120AE-8BDC-4F2E-AC4C-DD9CDBCD0C51}"/>
              </a:ext>
            </a:extLst>
          </p:cNvPr>
          <p:cNvSpPr/>
          <p:nvPr/>
        </p:nvSpPr>
        <p:spPr>
          <a:xfrm>
            <a:off x="9155136" y="10821486"/>
            <a:ext cx="467731" cy="177913"/>
          </a:xfrm>
          <a:custGeom>
            <a:avLst/>
            <a:gdLst>
              <a:gd name="connsiteX0" fmla="*/ 13629 w 467731"/>
              <a:gd name="connsiteY0" fmla="*/ 5264 h 177913"/>
              <a:gd name="connsiteX1" fmla="*/ 80304 w 467731"/>
              <a:gd name="connsiteY1" fmla="*/ 46539 h 177913"/>
              <a:gd name="connsiteX2" fmla="*/ 381929 w 467731"/>
              <a:gd name="connsiteY2" fmla="*/ 144964 h 177913"/>
              <a:gd name="connsiteX3" fmla="*/ 467654 w 467731"/>
              <a:gd name="connsiteY3" fmla="*/ 164014 h 177913"/>
              <a:gd name="connsiteX4" fmla="*/ 372404 w 467731"/>
              <a:gd name="connsiteY4" fmla="*/ 176714 h 177913"/>
              <a:gd name="connsiteX5" fmla="*/ 299379 w 467731"/>
              <a:gd name="connsiteY5" fmla="*/ 160839 h 177913"/>
              <a:gd name="connsiteX6" fmla="*/ 13629 w 467731"/>
              <a:gd name="connsiteY6" fmla="*/ 5264 h 17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731" h="177913">
                <a:moveTo>
                  <a:pt x="13629" y="5264"/>
                </a:moveTo>
                <a:cubicBezTo>
                  <a:pt x="-22883" y="-13786"/>
                  <a:pt x="18921" y="23256"/>
                  <a:pt x="80304" y="46539"/>
                </a:cubicBezTo>
                <a:cubicBezTo>
                  <a:pt x="141687" y="69822"/>
                  <a:pt x="317371" y="125385"/>
                  <a:pt x="381929" y="144964"/>
                </a:cubicBezTo>
                <a:cubicBezTo>
                  <a:pt x="446487" y="164543"/>
                  <a:pt x="469241" y="158722"/>
                  <a:pt x="467654" y="164014"/>
                </a:cubicBezTo>
                <a:cubicBezTo>
                  <a:pt x="466067" y="169306"/>
                  <a:pt x="400450" y="177243"/>
                  <a:pt x="372404" y="176714"/>
                </a:cubicBezTo>
                <a:cubicBezTo>
                  <a:pt x="344358" y="176185"/>
                  <a:pt x="354412" y="185181"/>
                  <a:pt x="299379" y="160839"/>
                </a:cubicBezTo>
                <a:cubicBezTo>
                  <a:pt x="244346" y="136497"/>
                  <a:pt x="50141" y="24314"/>
                  <a:pt x="13629" y="526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0" name="フリーフォーム: 図形 4339">
            <a:extLst>
              <a:ext uri="{FF2B5EF4-FFF2-40B4-BE49-F238E27FC236}">
                <a16:creationId xmlns:a16="http://schemas.microsoft.com/office/drawing/2014/main" id="{E70382B4-FAEB-4269-BA4D-7E3425E597B0}"/>
              </a:ext>
            </a:extLst>
          </p:cNvPr>
          <p:cNvSpPr/>
          <p:nvPr/>
        </p:nvSpPr>
        <p:spPr>
          <a:xfrm>
            <a:off x="7932756" y="8927455"/>
            <a:ext cx="562952" cy="849200"/>
          </a:xfrm>
          <a:custGeom>
            <a:avLst/>
            <a:gdLst>
              <a:gd name="connsiteX0" fmla="*/ 4744 w 562952"/>
              <a:gd name="connsiteY0" fmla="*/ 9112 h 849200"/>
              <a:gd name="connsiteX1" fmla="*/ 97877 w 562952"/>
              <a:gd name="connsiteY1" fmla="*/ 21812 h 849200"/>
              <a:gd name="connsiteX2" fmla="*/ 550844 w 562952"/>
              <a:gd name="connsiteY2" fmla="*/ 186912 h 849200"/>
              <a:gd name="connsiteX3" fmla="*/ 423844 w 562952"/>
              <a:gd name="connsiteY3" fmla="*/ 237712 h 849200"/>
              <a:gd name="connsiteX4" fmla="*/ 326477 w 562952"/>
              <a:gd name="connsiteY4" fmla="*/ 356245 h 849200"/>
              <a:gd name="connsiteX5" fmla="*/ 106344 w 562952"/>
              <a:gd name="connsiteY5" fmla="*/ 838845 h 849200"/>
              <a:gd name="connsiteX6" fmla="*/ 148677 w 562952"/>
              <a:gd name="connsiteY6" fmla="*/ 656812 h 849200"/>
              <a:gd name="connsiteX7" fmla="*/ 284144 w 562952"/>
              <a:gd name="connsiteY7" fmla="*/ 305445 h 849200"/>
              <a:gd name="connsiteX8" fmla="*/ 449244 w 562952"/>
              <a:gd name="connsiteY8" fmla="*/ 199612 h 849200"/>
              <a:gd name="connsiteX9" fmla="*/ 334944 w 562952"/>
              <a:gd name="connsiteY9" fmla="*/ 199612 h 849200"/>
              <a:gd name="connsiteX10" fmla="*/ 220644 w 562952"/>
              <a:gd name="connsiteY10" fmla="*/ 169978 h 849200"/>
              <a:gd name="connsiteX11" fmla="*/ 402677 w 562952"/>
              <a:gd name="connsiteY11" fmla="*/ 182678 h 849200"/>
              <a:gd name="connsiteX12" fmla="*/ 186777 w 562952"/>
              <a:gd name="connsiteY12" fmla="*/ 89545 h 849200"/>
              <a:gd name="connsiteX13" fmla="*/ 4744 w 562952"/>
              <a:gd name="connsiteY13" fmla="*/ 9112 h 84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952" h="849200">
                <a:moveTo>
                  <a:pt x="4744" y="9112"/>
                </a:moveTo>
                <a:cubicBezTo>
                  <a:pt x="-10073" y="-2177"/>
                  <a:pt x="6860" y="-7821"/>
                  <a:pt x="97877" y="21812"/>
                </a:cubicBezTo>
                <a:cubicBezTo>
                  <a:pt x="188894" y="51445"/>
                  <a:pt x="496516" y="150929"/>
                  <a:pt x="550844" y="186912"/>
                </a:cubicBezTo>
                <a:cubicBezTo>
                  <a:pt x="605172" y="222895"/>
                  <a:pt x="461238" y="209490"/>
                  <a:pt x="423844" y="237712"/>
                </a:cubicBezTo>
                <a:cubicBezTo>
                  <a:pt x="386450" y="265934"/>
                  <a:pt x="379394" y="256056"/>
                  <a:pt x="326477" y="356245"/>
                </a:cubicBezTo>
                <a:cubicBezTo>
                  <a:pt x="273560" y="456434"/>
                  <a:pt x="135977" y="788750"/>
                  <a:pt x="106344" y="838845"/>
                </a:cubicBezTo>
                <a:cubicBezTo>
                  <a:pt x="76711" y="888940"/>
                  <a:pt x="119044" y="745712"/>
                  <a:pt x="148677" y="656812"/>
                </a:cubicBezTo>
                <a:cubicBezTo>
                  <a:pt x="178310" y="567912"/>
                  <a:pt x="234050" y="381645"/>
                  <a:pt x="284144" y="305445"/>
                </a:cubicBezTo>
                <a:cubicBezTo>
                  <a:pt x="334239" y="229245"/>
                  <a:pt x="440777" y="217251"/>
                  <a:pt x="449244" y="199612"/>
                </a:cubicBezTo>
                <a:cubicBezTo>
                  <a:pt x="457711" y="181973"/>
                  <a:pt x="373044" y="204551"/>
                  <a:pt x="334944" y="199612"/>
                </a:cubicBezTo>
                <a:cubicBezTo>
                  <a:pt x="296844" y="194673"/>
                  <a:pt x="209355" y="172800"/>
                  <a:pt x="220644" y="169978"/>
                </a:cubicBezTo>
                <a:cubicBezTo>
                  <a:pt x="231933" y="167156"/>
                  <a:pt x="408321" y="196083"/>
                  <a:pt x="402677" y="182678"/>
                </a:cubicBezTo>
                <a:cubicBezTo>
                  <a:pt x="397033" y="169273"/>
                  <a:pt x="254510" y="117767"/>
                  <a:pt x="186777" y="89545"/>
                </a:cubicBezTo>
                <a:cubicBezTo>
                  <a:pt x="119044" y="61323"/>
                  <a:pt x="19561" y="20401"/>
                  <a:pt x="4744" y="911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1" name="フリーフォーム: 図形 4340">
            <a:extLst>
              <a:ext uri="{FF2B5EF4-FFF2-40B4-BE49-F238E27FC236}">
                <a16:creationId xmlns:a16="http://schemas.microsoft.com/office/drawing/2014/main" id="{B2E298A8-293F-4A79-9CAB-5F629ECE6F28}"/>
              </a:ext>
            </a:extLst>
          </p:cNvPr>
          <p:cNvSpPr/>
          <p:nvPr/>
        </p:nvSpPr>
        <p:spPr>
          <a:xfrm>
            <a:off x="8767108" y="8157525"/>
            <a:ext cx="313495" cy="816718"/>
          </a:xfrm>
          <a:custGeom>
            <a:avLst/>
            <a:gdLst>
              <a:gd name="connsiteX0" fmla="*/ 254125 w 313495"/>
              <a:gd name="connsiteY0" fmla="*/ 108 h 816718"/>
              <a:gd name="connsiteX1" fmla="*/ 220259 w 313495"/>
              <a:gd name="connsiteY1" fmla="*/ 381108 h 816718"/>
              <a:gd name="connsiteX2" fmla="*/ 313392 w 313495"/>
              <a:gd name="connsiteY2" fmla="*/ 800208 h 816718"/>
              <a:gd name="connsiteX3" fmla="*/ 232959 w 313495"/>
              <a:gd name="connsiteY3" fmla="*/ 719775 h 816718"/>
              <a:gd name="connsiteX4" fmla="*/ 125 w 313495"/>
              <a:gd name="connsiteY4" fmla="*/ 601242 h 816718"/>
              <a:gd name="connsiteX5" fmla="*/ 266825 w 313495"/>
              <a:gd name="connsiteY5" fmla="*/ 668975 h 816718"/>
              <a:gd name="connsiteX6" fmla="*/ 199092 w 313495"/>
              <a:gd name="connsiteY6" fmla="*/ 495408 h 816718"/>
              <a:gd name="connsiteX7" fmla="*/ 190625 w 313495"/>
              <a:gd name="connsiteY7" fmla="*/ 343008 h 816718"/>
              <a:gd name="connsiteX8" fmla="*/ 254125 w 313495"/>
              <a:gd name="connsiteY8" fmla="*/ 108 h 81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495" h="816718">
                <a:moveTo>
                  <a:pt x="254125" y="108"/>
                </a:moveTo>
                <a:cubicBezTo>
                  <a:pt x="259064" y="6458"/>
                  <a:pt x="210381" y="247758"/>
                  <a:pt x="220259" y="381108"/>
                </a:cubicBezTo>
                <a:cubicBezTo>
                  <a:pt x="230137" y="514458"/>
                  <a:pt x="311275" y="743764"/>
                  <a:pt x="313392" y="800208"/>
                </a:cubicBezTo>
                <a:cubicBezTo>
                  <a:pt x="315509" y="856652"/>
                  <a:pt x="285170" y="752936"/>
                  <a:pt x="232959" y="719775"/>
                </a:cubicBezTo>
                <a:cubicBezTo>
                  <a:pt x="180748" y="686614"/>
                  <a:pt x="-5519" y="609709"/>
                  <a:pt x="125" y="601242"/>
                </a:cubicBezTo>
                <a:cubicBezTo>
                  <a:pt x="5769" y="592775"/>
                  <a:pt x="233664" y="686614"/>
                  <a:pt x="266825" y="668975"/>
                </a:cubicBezTo>
                <a:cubicBezTo>
                  <a:pt x="299986" y="651336"/>
                  <a:pt x="211792" y="549736"/>
                  <a:pt x="199092" y="495408"/>
                </a:cubicBezTo>
                <a:cubicBezTo>
                  <a:pt x="186392" y="441080"/>
                  <a:pt x="181453" y="419208"/>
                  <a:pt x="190625" y="343008"/>
                </a:cubicBezTo>
                <a:cubicBezTo>
                  <a:pt x="199797" y="266808"/>
                  <a:pt x="249186" y="-6242"/>
                  <a:pt x="254125" y="108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2" name="フリーフォーム: 図形 4341">
            <a:extLst>
              <a:ext uri="{FF2B5EF4-FFF2-40B4-BE49-F238E27FC236}">
                <a16:creationId xmlns:a16="http://schemas.microsoft.com/office/drawing/2014/main" id="{8EF99371-2515-4CEE-BA9A-649AED3022B7}"/>
              </a:ext>
            </a:extLst>
          </p:cNvPr>
          <p:cNvSpPr/>
          <p:nvPr/>
        </p:nvSpPr>
        <p:spPr>
          <a:xfrm>
            <a:off x="8807839" y="8229554"/>
            <a:ext cx="222195" cy="497572"/>
          </a:xfrm>
          <a:custGeom>
            <a:avLst/>
            <a:gdLst>
              <a:gd name="connsiteX0" fmla="*/ 221861 w 222195"/>
              <a:gd name="connsiteY0" fmla="*/ 46 h 497572"/>
              <a:gd name="connsiteX1" fmla="*/ 86394 w 222195"/>
              <a:gd name="connsiteY1" fmla="*/ 275213 h 497572"/>
              <a:gd name="connsiteX2" fmla="*/ 5961 w 222195"/>
              <a:gd name="connsiteY2" fmla="*/ 495346 h 497572"/>
              <a:gd name="connsiteX3" fmla="*/ 10194 w 222195"/>
              <a:gd name="connsiteY3" fmla="*/ 381046 h 497572"/>
              <a:gd name="connsiteX4" fmla="*/ 44061 w 222195"/>
              <a:gd name="connsiteY4" fmla="*/ 254046 h 497572"/>
              <a:gd name="connsiteX5" fmla="*/ 221861 w 222195"/>
              <a:gd name="connsiteY5" fmla="*/ 46 h 49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95" h="497572">
                <a:moveTo>
                  <a:pt x="221861" y="46"/>
                </a:moveTo>
                <a:cubicBezTo>
                  <a:pt x="228917" y="3574"/>
                  <a:pt x="122377" y="192663"/>
                  <a:pt x="86394" y="275213"/>
                </a:cubicBezTo>
                <a:cubicBezTo>
                  <a:pt x="50411" y="357763"/>
                  <a:pt x="18661" y="477707"/>
                  <a:pt x="5961" y="495346"/>
                </a:cubicBezTo>
                <a:cubicBezTo>
                  <a:pt x="-6739" y="512985"/>
                  <a:pt x="3844" y="421263"/>
                  <a:pt x="10194" y="381046"/>
                </a:cubicBezTo>
                <a:cubicBezTo>
                  <a:pt x="16544" y="340829"/>
                  <a:pt x="15133" y="312607"/>
                  <a:pt x="44061" y="254046"/>
                </a:cubicBezTo>
                <a:cubicBezTo>
                  <a:pt x="72989" y="195485"/>
                  <a:pt x="214805" y="-3482"/>
                  <a:pt x="221861" y="46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3" name="フリーフォーム: 図形 4342">
            <a:extLst>
              <a:ext uri="{FF2B5EF4-FFF2-40B4-BE49-F238E27FC236}">
                <a16:creationId xmlns:a16="http://schemas.microsoft.com/office/drawing/2014/main" id="{E71850A3-D799-4E68-8E72-238018744535}"/>
              </a:ext>
            </a:extLst>
          </p:cNvPr>
          <p:cNvSpPr/>
          <p:nvPr/>
        </p:nvSpPr>
        <p:spPr>
          <a:xfrm>
            <a:off x="9271780" y="7776225"/>
            <a:ext cx="390122" cy="788472"/>
          </a:xfrm>
          <a:custGeom>
            <a:avLst/>
            <a:gdLst>
              <a:gd name="connsiteX0" fmla="*/ 253220 w 390122"/>
              <a:gd name="connsiteY0" fmla="*/ 408 h 788472"/>
              <a:gd name="connsiteX1" fmla="*/ 37320 w 390122"/>
              <a:gd name="connsiteY1" fmla="*/ 351775 h 788472"/>
              <a:gd name="connsiteX2" fmla="*/ 88120 w 390122"/>
              <a:gd name="connsiteY2" fmla="*/ 698908 h 788472"/>
              <a:gd name="connsiteX3" fmla="*/ 388687 w 390122"/>
              <a:gd name="connsiteY3" fmla="*/ 783575 h 788472"/>
              <a:gd name="connsiteX4" fmla="*/ 193953 w 390122"/>
              <a:gd name="connsiteY4" fmla="*/ 762408 h 788472"/>
              <a:gd name="connsiteX5" fmla="*/ 11920 w 390122"/>
              <a:gd name="connsiteY5" fmla="*/ 631175 h 788472"/>
              <a:gd name="connsiteX6" fmla="*/ 45787 w 390122"/>
              <a:gd name="connsiteY6" fmla="*/ 288275 h 788472"/>
              <a:gd name="connsiteX7" fmla="*/ 253220 w 390122"/>
              <a:gd name="connsiteY7" fmla="*/ 408 h 7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122" h="788472">
                <a:moveTo>
                  <a:pt x="253220" y="408"/>
                </a:moveTo>
                <a:cubicBezTo>
                  <a:pt x="251809" y="10991"/>
                  <a:pt x="64837" y="235358"/>
                  <a:pt x="37320" y="351775"/>
                </a:cubicBezTo>
                <a:cubicBezTo>
                  <a:pt x="9803" y="468192"/>
                  <a:pt x="29559" y="626941"/>
                  <a:pt x="88120" y="698908"/>
                </a:cubicBezTo>
                <a:cubicBezTo>
                  <a:pt x="146681" y="770875"/>
                  <a:pt x="371048" y="772992"/>
                  <a:pt x="388687" y="783575"/>
                </a:cubicBezTo>
                <a:cubicBezTo>
                  <a:pt x="406326" y="794158"/>
                  <a:pt x="256747" y="787808"/>
                  <a:pt x="193953" y="762408"/>
                </a:cubicBezTo>
                <a:cubicBezTo>
                  <a:pt x="131159" y="737008"/>
                  <a:pt x="36614" y="710197"/>
                  <a:pt x="11920" y="631175"/>
                </a:cubicBezTo>
                <a:cubicBezTo>
                  <a:pt x="-12774" y="552153"/>
                  <a:pt x="2042" y="389170"/>
                  <a:pt x="45787" y="288275"/>
                </a:cubicBezTo>
                <a:cubicBezTo>
                  <a:pt x="89531" y="187381"/>
                  <a:pt x="254631" y="-10175"/>
                  <a:pt x="253220" y="408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4" name="フリーフォーム: 図形 4343">
            <a:extLst>
              <a:ext uri="{FF2B5EF4-FFF2-40B4-BE49-F238E27FC236}">
                <a16:creationId xmlns:a16="http://schemas.microsoft.com/office/drawing/2014/main" id="{7C8305D6-5806-4B39-9903-0A2E699FA3E9}"/>
              </a:ext>
            </a:extLst>
          </p:cNvPr>
          <p:cNvSpPr/>
          <p:nvPr/>
        </p:nvSpPr>
        <p:spPr>
          <a:xfrm>
            <a:off x="6246391" y="4712239"/>
            <a:ext cx="756803" cy="1699574"/>
          </a:xfrm>
          <a:custGeom>
            <a:avLst/>
            <a:gdLst>
              <a:gd name="connsiteX0" fmla="*/ 753849 w 756803"/>
              <a:gd name="connsiteY0" fmla="*/ 2001 h 1699574"/>
              <a:gd name="connsiteX1" fmla="*/ 540489 w 756803"/>
              <a:gd name="connsiteY1" fmla="*/ 423641 h 1699574"/>
              <a:gd name="connsiteX2" fmla="*/ 372849 w 756803"/>
              <a:gd name="connsiteY2" fmla="*/ 814801 h 1699574"/>
              <a:gd name="connsiteX3" fmla="*/ 327129 w 756803"/>
              <a:gd name="connsiteY3" fmla="*/ 1063721 h 1699574"/>
              <a:gd name="connsiteX4" fmla="*/ 413489 w 756803"/>
              <a:gd name="connsiteY4" fmla="*/ 611601 h 1699574"/>
              <a:gd name="connsiteX5" fmla="*/ 2009 w 756803"/>
              <a:gd name="connsiteY5" fmla="*/ 1698721 h 1699574"/>
              <a:gd name="connsiteX6" fmla="*/ 261089 w 756803"/>
              <a:gd name="connsiteY6" fmla="*/ 784321 h 1699574"/>
              <a:gd name="connsiteX7" fmla="*/ 372849 w 756803"/>
              <a:gd name="connsiteY7" fmla="*/ 286481 h 1699574"/>
              <a:gd name="connsiteX8" fmla="*/ 753849 w 756803"/>
              <a:gd name="connsiteY8" fmla="*/ 2001 h 169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803" h="1699574">
                <a:moveTo>
                  <a:pt x="753849" y="2001"/>
                </a:moveTo>
                <a:cubicBezTo>
                  <a:pt x="781789" y="24861"/>
                  <a:pt x="603989" y="288174"/>
                  <a:pt x="540489" y="423641"/>
                </a:cubicBezTo>
                <a:cubicBezTo>
                  <a:pt x="476989" y="559108"/>
                  <a:pt x="408409" y="708121"/>
                  <a:pt x="372849" y="814801"/>
                </a:cubicBezTo>
                <a:cubicBezTo>
                  <a:pt x="337289" y="921481"/>
                  <a:pt x="320356" y="1097588"/>
                  <a:pt x="327129" y="1063721"/>
                </a:cubicBezTo>
                <a:cubicBezTo>
                  <a:pt x="333902" y="1029854"/>
                  <a:pt x="467676" y="505768"/>
                  <a:pt x="413489" y="611601"/>
                </a:cubicBezTo>
                <a:cubicBezTo>
                  <a:pt x="359302" y="717434"/>
                  <a:pt x="27409" y="1669934"/>
                  <a:pt x="2009" y="1698721"/>
                </a:cubicBezTo>
                <a:cubicBezTo>
                  <a:pt x="-23391" y="1727508"/>
                  <a:pt x="199282" y="1019694"/>
                  <a:pt x="261089" y="784321"/>
                </a:cubicBezTo>
                <a:cubicBezTo>
                  <a:pt x="322896" y="548948"/>
                  <a:pt x="294956" y="416021"/>
                  <a:pt x="372849" y="286481"/>
                </a:cubicBezTo>
                <a:cubicBezTo>
                  <a:pt x="450742" y="156941"/>
                  <a:pt x="725909" y="-20859"/>
                  <a:pt x="753849" y="2001"/>
                </a:cubicBezTo>
                <a:close/>
              </a:path>
            </a:pathLst>
          </a:cu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5" name="フリーフォーム: 図形 4344">
            <a:extLst>
              <a:ext uri="{FF2B5EF4-FFF2-40B4-BE49-F238E27FC236}">
                <a16:creationId xmlns:a16="http://schemas.microsoft.com/office/drawing/2014/main" id="{D976F7D5-366A-4E13-B59B-8F3AD63FDF43}"/>
              </a:ext>
            </a:extLst>
          </p:cNvPr>
          <p:cNvSpPr/>
          <p:nvPr/>
        </p:nvSpPr>
        <p:spPr>
          <a:xfrm>
            <a:off x="6475463" y="5597699"/>
            <a:ext cx="710504" cy="1390586"/>
          </a:xfrm>
          <a:custGeom>
            <a:avLst/>
            <a:gdLst>
              <a:gd name="connsiteX0" fmla="*/ 214897 w 710504"/>
              <a:gd name="connsiteY0" fmla="*/ 15701 h 1390586"/>
              <a:gd name="connsiteX1" fmla="*/ 296177 w 710504"/>
              <a:gd name="connsiteY1" fmla="*/ 300181 h 1390586"/>
              <a:gd name="connsiteX2" fmla="*/ 707657 w 710504"/>
              <a:gd name="connsiteY2" fmla="*/ 1102821 h 1390586"/>
              <a:gd name="connsiteX3" fmla="*/ 479057 w 710504"/>
              <a:gd name="connsiteY3" fmla="*/ 879301 h 1390586"/>
              <a:gd name="connsiteX4" fmla="*/ 494297 w 710504"/>
              <a:gd name="connsiteY4" fmla="*/ 1006301 h 1390586"/>
              <a:gd name="connsiteX5" fmla="*/ 153937 w 710504"/>
              <a:gd name="connsiteY5" fmla="*/ 381461 h 1390586"/>
              <a:gd name="connsiteX6" fmla="*/ 148857 w 710504"/>
              <a:gd name="connsiteY6" fmla="*/ 1387301 h 1390586"/>
              <a:gd name="connsiteX7" fmla="*/ 1537 w 710504"/>
              <a:gd name="connsiteY7" fmla="*/ 686261 h 1390586"/>
              <a:gd name="connsiteX8" fmla="*/ 87897 w 710504"/>
              <a:gd name="connsiteY8" fmla="*/ 188421 h 1390586"/>
              <a:gd name="connsiteX9" fmla="*/ 331737 w 710504"/>
              <a:gd name="connsiteY9" fmla="*/ 716741 h 1390586"/>
              <a:gd name="connsiteX10" fmla="*/ 214897 w 710504"/>
              <a:gd name="connsiteY10" fmla="*/ 15701 h 13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0504" h="1390586">
                <a:moveTo>
                  <a:pt x="214897" y="15701"/>
                </a:moveTo>
                <a:cubicBezTo>
                  <a:pt x="208970" y="-53726"/>
                  <a:pt x="214050" y="118994"/>
                  <a:pt x="296177" y="300181"/>
                </a:cubicBezTo>
                <a:cubicBezTo>
                  <a:pt x="378304" y="481368"/>
                  <a:pt x="677177" y="1006301"/>
                  <a:pt x="707657" y="1102821"/>
                </a:cubicBezTo>
                <a:cubicBezTo>
                  <a:pt x="738137" y="1199341"/>
                  <a:pt x="514617" y="895388"/>
                  <a:pt x="479057" y="879301"/>
                </a:cubicBezTo>
                <a:cubicBezTo>
                  <a:pt x="443497" y="863214"/>
                  <a:pt x="548484" y="1089274"/>
                  <a:pt x="494297" y="1006301"/>
                </a:cubicBezTo>
                <a:cubicBezTo>
                  <a:pt x="440110" y="923328"/>
                  <a:pt x="211510" y="317961"/>
                  <a:pt x="153937" y="381461"/>
                </a:cubicBezTo>
                <a:cubicBezTo>
                  <a:pt x="96364" y="444961"/>
                  <a:pt x="174257" y="1336501"/>
                  <a:pt x="148857" y="1387301"/>
                </a:cubicBezTo>
                <a:cubicBezTo>
                  <a:pt x="123457" y="1438101"/>
                  <a:pt x="11697" y="886074"/>
                  <a:pt x="1537" y="686261"/>
                </a:cubicBezTo>
                <a:cubicBezTo>
                  <a:pt x="-8623" y="486448"/>
                  <a:pt x="32864" y="183341"/>
                  <a:pt x="87897" y="188421"/>
                </a:cubicBezTo>
                <a:cubicBezTo>
                  <a:pt x="142930" y="193501"/>
                  <a:pt x="310570" y="738754"/>
                  <a:pt x="331737" y="716741"/>
                </a:cubicBezTo>
                <a:cubicBezTo>
                  <a:pt x="352904" y="694728"/>
                  <a:pt x="220824" y="85128"/>
                  <a:pt x="214897" y="157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6" name="フリーフォーム: 図形 4345">
            <a:extLst>
              <a:ext uri="{FF2B5EF4-FFF2-40B4-BE49-F238E27FC236}">
                <a16:creationId xmlns:a16="http://schemas.microsoft.com/office/drawing/2014/main" id="{A21EAC78-5D57-4D6C-A8E7-4450092CC572}"/>
              </a:ext>
            </a:extLst>
          </p:cNvPr>
          <p:cNvSpPr/>
          <p:nvPr/>
        </p:nvSpPr>
        <p:spPr>
          <a:xfrm>
            <a:off x="5575169" y="6738302"/>
            <a:ext cx="1729104" cy="1405030"/>
          </a:xfrm>
          <a:custGeom>
            <a:avLst/>
            <a:gdLst>
              <a:gd name="connsiteX0" fmla="*/ 1719711 w 1729104"/>
              <a:gd name="connsiteY0" fmla="*/ 2858 h 1405030"/>
              <a:gd name="connsiteX1" fmla="*/ 901831 w 1729104"/>
              <a:gd name="connsiteY1" fmla="*/ 388938 h 1405030"/>
              <a:gd name="connsiteX2" fmla="*/ 2671 w 1729104"/>
              <a:gd name="connsiteY2" fmla="*/ 1399858 h 1405030"/>
              <a:gd name="connsiteX3" fmla="*/ 617351 w 1729104"/>
              <a:gd name="connsiteY3" fmla="*/ 795338 h 1405030"/>
              <a:gd name="connsiteX4" fmla="*/ 383671 w 1729104"/>
              <a:gd name="connsiteY4" fmla="*/ 1079818 h 1405030"/>
              <a:gd name="connsiteX5" fmla="*/ 1282831 w 1729104"/>
              <a:gd name="connsiteY5" fmla="*/ 261938 h 1405030"/>
              <a:gd name="connsiteX6" fmla="*/ 1719711 w 1729104"/>
              <a:gd name="connsiteY6" fmla="*/ 2858 h 140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9104" h="1405030">
                <a:moveTo>
                  <a:pt x="1719711" y="2858"/>
                </a:moveTo>
                <a:cubicBezTo>
                  <a:pt x="1656211" y="24025"/>
                  <a:pt x="1188004" y="156105"/>
                  <a:pt x="901831" y="388938"/>
                </a:cubicBezTo>
                <a:cubicBezTo>
                  <a:pt x="615658" y="621771"/>
                  <a:pt x="50084" y="1332125"/>
                  <a:pt x="2671" y="1399858"/>
                </a:cubicBezTo>
                <a:cubicBezTo>
                  <a:pt x="-44742" y="1467591"/>
                  <a:pt x="553851" y="848678"/>
                  <a:pt x="617351" y="795338"/>
                </a:cubicBezTo>
                <a:cubicBezTo>
                  <a:pt x="680851" y="741998"/>
                  <a:pt x="272758" y="1168718"/>
                  <a:pt x="383671" y="1079818"/>
                </a:cubicBezTo>
                <a:cubicBezTo>
                  <a:pt x="494584" y="990918"/>
                  <a:pt x="1053384" y="444818"/>
                  <a:pt x="1282831" y="261938"/>
                </a:cubicBezTo>
                <a:cubicBezTo>
                  <a:pt x="1512278" y="79058"/>
                  <a:pt x="1783211" y="-18309"/>
                  <a:pt x="1719711" y="28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7" name="フリーフォーム: 図形 4346">
            <a:extLst>
              <a:ext uri="{FF2B5EF4-FFF2-40B4-BE49-F238E27FC236}">
                <a16:creationId xmlns:a16="http://schemas.microsoft.com/office/drawing/2014/main" id="{0622BD5E-B86F-4B2B-A9AE-9888B4D0CF0C}"/>
              </a:ext>
            </a:extLst>
          </p:cNvPr>
          <p:cNvSpPr/>
          <p:nvPr/>
        </p:nvSpPr>
        <p:spPr>
          <a:xfrm>
            <a:off x="4369951" y="6476992"/>
            <a:ext cx="374824" cy="966364"/>
          </a:xfrm>
          <a:custGeom>
            <a:avLst/>
            <a:gdLst>
              <a:gd name="connsiteX0" fmla="*/ 3929 w 374824"/>
              <a:gd name="connsiteY0" fmla="*/ 8 h 966364"/>
              <a:gd name="connsiteX1" fmla="*/ 283329 w 374824"/>
              <a:gd name="connsiteY1" fmla="*/ 162568 h 966364"/>
              <a:gd name="connsiteX2" fmla="*/ 323969 w 374824"/>
              <a:gd name="connsiteY2" fmla="*/ 624848 h 966364"/>
              <a:gd name="connsiteX3" fmla="*/ 374769 w 374824"/>
              <a:gd name="connsiteY3" fmla="*/ 965208 h 966364"/>
              <a:gd name="connsiteX4" fmla="*/ 313809 w 374824"/>
              <a:gd name="connsiteY4" fmla="*/ 741688 h 966364"/>
              <a:gd name="connsiteX5" fmla="*/ 303649 w 374824"/>
              <a:gd name="connsiteY5" fmla="*/ 904248 h 966364"/>
              <a:gd name="connsiteX6" fmla="*/ 171569 w 374824"/>
              <a:gd name="connsiteY6" fmla="*/ 619768 h 966364"/>
              <a:gd name="connsiteX7" fmla="*/ 130929 w 374824"/>
              <a:gd name="connsiteY7" fmla="*/ 370848 h 966364"/>
              <a:gd name="connsiteX8" fmla="*/ 120769 w 374824"/>
              <a:gd name="connsiteY8" fmla="*/ 167648 h 966364"/>
              <a:gd name="connsiteX9" fmla="*/ 3929 w 374824"/>
              <a:gd name="connsiteY9" fmla="*/ 8 h 96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24" h="966364">
                <a:moveTo>
                  <a:pt x="3929" y="8"/>
                </a:moveTo>
                <a:cubicBezTo>
                  <a:pt x="31022" y="-839"/>
                  <a:pt x="229989" y="58428"/>
                  <a:pt x="283329" y="162568"/>
                </a:cubicBezTo>
                <a:cubicBezTo>
                  <a:pt x="336669" y="266708"/>
                  <a:pt x="308729" y="491075"/>
                  <a:pt x="323969" y="624848"/>
                </a:cubicBezTo>
                <a:cubicBezTo>
                  <a:pt x="339209" y="758621"/>
                  <a:pt x="376462" y="945735"/>
                  <a:pt x="374769" y="965208"/>
                </a:cubicBezTo>
                <a:cubicBezTo>
                  <a:pt x="373076" y="984681"/>
                  <a:pt x="325662" y="751848"/>
                  <a:pt x="313809" y="741688"/>
                </a:cubicBezTo>
                <a:cubicBezTo>
                  <a:pt x="301956" y="731528"/>
                  <a:pt x="327356" y="924568"/>
                  <a:pt x="303649" y="904248"/>
                </a:cubicBezTo>
                <a:cubicBezTo>
                  <a:pt x="279942" y="883928"/>
                  <a:pt x="200356" y="708668"/>
                  <a:pt x="171569" y="619768"/>
                </a:cubicBezTo>
                <a:cubicBezTo>
                  <a:pt x="142782" y="530868"/>
                  <a:pt x="139396" y="446201"/>
                  <a:pt x="130929" y="370848"/>
                </a:cubicBezTo>
                <a:cubicBezTo>
                  <a:pt x="122462" y="295495"/>
                  <a:pt x="143629" y="231995"/>
                  <a:pt x="120769" y="167648"/>
                </a:cubicBezTo>
                <a:cubicBezTo>
                  <a:pt x="97909" y="103301"/>
                  <a:pt x="-23164" y="855"/>
                  <a:pt x="3929" y="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8" name="フリーフォーム: 図形 4347">
            <a:extLst>
              <a:ext uri="{FF2B5EF4-FFF2-40B4-BE49-F238E27FC236}">
                <a16:creationId xmlns:a16="http://schemas.microsoft.com/office/drawing/2014/main" id="{6038D46B-AC3A-4274-83FB-486F0785C7C5}"/>
              </a:ext>
            </a:extLst>
          </p:cNvPr>
          <p:cNvSpPr/>
          <p:nvPr/>
        </p:nvSpPr>
        <p:spPr>
          <a:xfrm>
            <a:off x="4558619" y="7291547"/>
            <a:ext cx="1014605" cy="914431"/>
          </a:xfrm>
          <a:custGeom>
            <a:avLst/>
            <a:gdLst>
              <a:gd name="connsiteX0" fmla="*/ 59101 w 1014605"/>
              <a:gd name="connsiteY0" fmla="*/ 59213 h 914431"/>
              <a:gd name="connsiteX1" fmla="*/ 99741 w 1014605"/>
              <a:gd name="connsiteY1" fmla="*/ 99853 h 914431"/>
              <a:gd name="connsiteX2" fmla="*/ 816021 w 1014605"/>
              <a:gd name="connsiteY2" fmla="*/ 653573 h 914431"/>
              <a:gd name="connsiteX3" fmla="*/ 633141 w 1014605"/>
              <a:gd name="connsiteY3" fmla="*/ 557053 h 914431"/>
              <a:gd name="connsiteX4" fmla="*/ 1009061 w 1014605"/>
              <a:gd name="connsiteY4" fmla="*/ 805973 h 914431"/>
              <a:gd name="connsiteX5" fmla="*/ 861741 w 1014605"/>
              <a:gd name="connsiteY5" fmla="*/ 912653 h 914431"/>
              <a:gd name="connsiteX6" fmla="*/ 917621 w 1014605"/>
              <a:gd name="connsiteY6" fmla="*/ 861853 h 914431"/>
              <a:gd name="connsiteX7" fmla="*/ 602661 w 1014605"/>
              <a:gd name="connsiteY7" fmla="*/ 724693 h 914431"/>
              <a:gd name="connsiteX8" fmla="*/ 59101 w 1014605"/>
              <a:gd name="connsiteY8" fmla="*/ 59213 h 91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4605" h="914431">
                <a:moveTo>
                  <a:pt x="59101" y="59213"/>
                </a:moveTo>
                <a:cubicBezTo>
                  <a:pt x="-24719" y="-44927"/>
                  <a:pt x="-26412" y="793"/>
                  <a:pt x="99741" y="99853"/>
                </a:cubicBezTo>
                <a:cubicBezTo>
                  <a:pt x="225894" y="198913"/>
                  <a:pt x="727121" y="577373"/>
                  <a:pt x="816021" y="653573"/>
                </a:cubicBezTo>
                <a:cubicBezTo>
                  <a:pt x="904921" y="729773"/>
                  <a:pt x="600968" y="531653"/>
                  <a:pt x="633141" y="557053"/>
                </a:cubicBezTo>
                <a:cubicBezTo>
                  <a:pt x="665314" y="582453"/>
                  <a:pt x="970961" y="746706"/>
                  <a:pt x="1009061" y="805973"/>
                </a:cubicBezTo>
                <a:cubicBezTo>
                  <a:pt x="1047161" y="865240"/>
                  <a:pt x="876981" y="903340"/>
                  <a:pt x="861741" y="912653"/>
                </a:cubicBezTo>
                <a:cubicBezTo>
                  <a:pt x="846501" y="921966"/>
                  <a:pt x="960801" y="893180"/>
                  <a:pt x="917621" y="861853"/>
                </a:cubicBezTo>
                <a:cubicBezTo>
                  <a:pt x="874441" y="830526"/>
                  <a:pt x="746594" y="863546"/>
                  <a:pt x="602661" y="724693"/>
                </a:cubicBezTo>
                <a:cubicBezTo>
                  <a:pt x="458728" y="585840"/>
                  <a:pt x="142921" y="163353"/>
                  <a:pt x="59101" y="592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9" name="フリーフォーム: 図形 4348">
            <a:extLst>
              <a:ext uri="{FF2B5EF4-FFF2-40B4-BE49-F238E27FC236}">
                <a16:creationId xmlns:a16="http://schemas.microsoft.com/office/drawing/2014/main" id="{1FB70945-44F5-4ADE-A5CF-52AAD16DD400}"/>
              </a:ext>
            </a:extLst>
          </p:cNvPr>
          <p:cNvSpPr/>
          <p:nvPr/>
        </p:nvSpPr>
        <p:spPr>
          <a:xfrm>
            <a:off x="4184326" y="7728946"/>
            <a:ext cx="2755501" cy="3132460"/>
          </a:xfrm>
          <a:custGeom>
            <a:avLst/>
            <a:gdLst>
              <a:gd name="connsiteX0" fmla="*/ 2351228 w 2755501"/>
              <a:gd name="connsiteY0" fmla="*/ 202270 h 3132460"/>
              <a:gd name="connsiteX1" fmla="*/ 2110596 w 2755501"/>
              <a:gd name="connsiteY1" fmla="*/ 288898 h 3132460"/>
              <a:gd name="connsiteX2" fmla="*/ 41165 w 2755501"/>
              <a:gd name="connsiteY2" fmla="*/ 2165824 h 3132460"/>
              <a:gd name="connsiteX3" fmla="*/ 705308 w 2755501"/>
              <a:gd name="connsiteY3" fmla="*/ 1607559 h 3132460"/>
              <a:gd name="connsiteX4" fmla="*/ 397300 w 2755501"/>
              <a:gd name="connsiteY4" fmla="*/ 2040696 h 3132460"/>
              <a:gd name="connsiteX5" fmla="*/ 1051817 w 2755501"/>
              <a:gd name="connsiteY5" fmla="*/ 1453555 h 3132460"/>
              <a:gd name="connsiteX6" fmla="*/ 204794 w 2755501"/>
              <a:gd name="connsiteY6" fmla="*/ 2743340 h 3132460"/>
              <a:gd name="connsiteX7" fmla="*/ 984441 w 2755501"/>
              <a:gd name="connsiteY7" fmla="*/ 1732687 h 3132460"/>
              <a:gd name="connsiteX8" fmla="*/ 589805 w 2755501"/>
              <a:gd name="connsiteY8" fmla="*/ 2598961 h 3132460"/>
              <a:gd name="connsiteX9" fmla="*/ 1225072 w 2755501"/>
              <a:gd name="connsiteY9" fmla="*/ 1511306 h 3132460"/>
              <a:gd name="connsiteX10" fmla="*/ 349173 w 2755501"/>
              <a:gd name="connsiteY10" fmla="*/ 3128350 h 3132460"/>
              <a:gd name="connsiteX11" fmla="*/ 1754462 w 2755501"/>
              <a:gd name="connsiteY11" fmla="*/ 933790 h 3132460"/>
              <a:gd name="connsiteX12" fmla="*/ 1696710 w 2755501"/>
              <a:gd name="connsiteY12" fmla="*/ 1001167 h 3132460"/>
              <a:gd name="connsiteX13" fmla="*/ 1205822 w 2755501"/>
              <a:gd name="connsiteY13" fmla="*/ 1800064 h 3132460"/>
              <a:gd name="connsiteX14" fmla="*/ 2755489 w 2755501"/>
              <a:gd name="connsiteY14" fmla="*/ 140 h 3132460"/>
              <a:gd name="connsiteX15" fmla="*/ 1234697 w 2755501"/>
              <a:gd name="connsiteY15" fmla="*/ 1905942 h 3132460"/>
              <a:gd name="connsiteX16" fmla="*/ 2158723 w 2755501"/>
              <a:gd name="connsiteY16" fmla="*/ 433277 h 3132460"/>
              <a:gd name="connsiteX17" fmla="*/ 2351228 w 2755501"/>
              <a:gd name="connsiteY17" fmla="*/ 202270 h 31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55501" h="3132460">
                <a:moveTo>
                  <a:pt x="2351228" y="202270"/>
                </a:moveTo>
                <a:cubicBezTo>
                  <a:pt x="2343207" y="178207"/>
                  <a:pt x="2495606" y="-38361"/>
                  <a:pt x="2110596" y="288898"/>
                </a:cubicBezTo>
                <a:cubicBezTo>
                  <a:pt x="1725586" y="616157"/>
                  <a:pt x="275380" y="1946047"/>
                  <a:pt x="41165" y="2165824"/>
                </a:cubicBezTo>
                <a:cubicBezTo>
                  <a:pt x="-193050" y="2385601"/>
                  <a:pt x="645952" y="1628414"/>
                  <a:pt x="705308" y="1607559"/>
                </a:cubicBezTo>
                <a:cubicBezTo>
                  <a:pt x="764664" y="1586704"/>
                  <a:pt x="339549" y="2066363"/>
                  <a:pt x="397300" y="2040696"/>
                </a:cubicBezTo>
                <a:cubicBezTo>
                  <a:pt x="455051" y="2015029"/>
                  <a:pt x="1083901" y="1336448"/>
                  <a:pt x="1051817" y="1453555"/>
                </a:cubicBezTo>
                <a:cubicBezTo>
                  <a:pt x="1019733" y="1570662"/>
                  <a:pt x="216023" y="2696818"/>
                  <a:pt x="204794" y="2743340"/>
                </a:cubicBezTo>
                <a:cubicBezTo>
                  <a:pt x="193565" y="2789862"/>
                  <a:pt x="920273" y="1756750"/>
                  <a:pt x="984441" y="1732687"/>
                </a:cubicBezTo>
                <a:cubicBezTo>
                  <a:pt x="1048609" y="1708624"/>
                  <a:pt x="549700" y="2635858"/>
                  <a:pt x="589805" y="2598961"/>
                </a:cubicBezTo>
                <a:cubicBezTo>
                  <a:pt x="629910" y="2562064"/>
                  <a:pt x="1265177" y="1423075"/>
                  <a:pt x="1225072" y="1511306"/>
                </a:cubicBezTo>
                <a:cubicBezTo>
                  <a:pt x="1184967" y="1599537"/>
                  <a:pt x="260941" y="3224603"/>
                  <a:pt x="349173" y="3128350"/>
                </a:cubicBezTo>
                <a:cubicBezTo>
                  <a:pt x="437405" y="3032097"/>
                  <a:pt x="1529872" y="1288321"/>
                  <a:pt x="1754462" y="933790"/>
                </a:cubicBezTo>
                <a:cubicBezTo>
                  <a:pt x="1979052" y="579259"/>
                  <a:pt x="1788150" y="856788"/>
                  <a:pt x="1696710" y="1001167"/>
                </a:cubicBezTo>
                <a:cubicBezTo>
                  <a:pt x="1605270" y="1145546"/>
                  <a:pt x="1029359" y="1966902"/>
                  <a:pt x="1205822" y="1800064"/>
                </a:cubicBezTo>
                <a:cubicBezTo>
                  <a:pt x="1382285" y="1633226"/>
                  <a:pt x="2750677" y="-17506"/>
                  <a:pt x="2755489" y="140"/>
                </a:cubicBezTo>
                <a:cubicBezTo>
                  <a:pt x="2760302" y="17786"/>
                  <a:pt x="1334158" y="1833753"/>
                  <a:pt x="1234697" y="1905942"/>
                </a:cubicBezTo>
                <a:cubicBezTo>
                  <a:pt x="1135236" y="1978131"/>
                  <a:pt x="1972635" y="718826"/>
                  <a:pt x="2158723" y="433277"/>
                </a:cubicBezTo>
                <a:cubicBezTo>
                  <a:pt x="2344811" y="147728"/>
                  <a:pt x="2359249" y="226333"/>
                  <a:pt x="2351228" y="2022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1" name="フリーフォーム: 図形 4350">
            <a:extLst>
              <a:ext uri="{FF2B5EF4-FFF2-40B4-BE49-F238E27FC236}">
                <a16:creationId xmlns:a16="http://schemas.microsoft.com/office/drawing/2014/main" id="{8D0E14F6-6B23-42B6-B54B-803B5AC0A96C}"/>
              </a:ext>
            </a:extLst>
          </p:cNvPr>
          <p:cNvSpPr/>
          <p:nvPr/>
        </p:nvSpPr>
        <p:spPr>
          <a:xfrm>
            <a:off x="6428980" y="7391222"/>
            <a:ext cx="1900652" cy="1108205"/>
          </a:xfrm>
          <a:custGeom>
            <a:avLst/>
            <a:gdLst>
              <a:gd name="connsiteX0" fmla="*/ 1858372 w 1900652"/>
              <a:gd name="connsiteY0" fmla="*/ 10605 h 1108205"/>
              <a:gd name="connsiteX1" fmla="*/ 1713993 w 1900652"/>
              <a:gd name="connsiteY1" fmla="*/ 77982 h 1108205"/>
              <a:gd name="connsiteX2" fmla="*/ 443458 w 1900652"/>
              <a:gd name="connsiteY2" fmla="*/ 568871 h 1108205"/>
              <a:gd name="connsiteX3" fmla="*/ 953597 w 1900652"/>
              <a:gd name="connsiteY3" fmla="*/ 443742 h 1108205"/>
              <a:gd name="connsiteX4" fmla="*/ 696 w 1900652"/>
              <a:gd name="connsiteY4" fmla="*/ 1107885 h 1108205"/>
              <a:gd name="connsiteX5" fmla="*/ 818843 w 1900652"/>
              <a:gd name="connsiteY5" fmla="*/ 347490 h 1108205"/>
              <a:gd name="connsiteX6" fmla="*/ 1858372 w 1900652"/>
              <a:gd name="connsiteY6" fmla="*/ 10605 h 110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652" h="1108205">
                <a:moveTo>
                  <a:pt x="1858372" y="10605"/>
                </a:moveTo>
                <a:cubicBezTo>
                  <a:pt x="2007564" y="-34313"/>
                  <a:pt x="1713993" y="77982"/>
                  <a:pt x="1713993" y="77982"/>
                </a:cubicBezTo>
                <a:cubicBezTo>
                  <a:pt x="1478174" y="171026"/>
                  <a:pt x="570191" y="507911"/>
                  <a:pt x="443458" y="568871"/>
                </a:cubicBezTo>
                <a:cubicBezTo>
                  <a:pt x="316725" y="629831"/>
                  <a:pt x="1027391" y="353907"/>
                  <a:pt x="953597" y="443742"/>
                </a:cubicBezTo>
                <a:cubicBezTo>
                  <a:pt x="879803" y="533577"/>
                  <a:pt x="23155" y="1123927"/>
                  <a:pt x="696" y="1107885"/>
                </a:cubicBezTo>
                <a:cubicBezTo>
                  <a:pt x="-21763" y="1091843"/>
                  <a:pt x="504418" y="530370"/>
                  <a:pt x="818843" y="347490"/>
                </a:cubicBezTo>
                <a:cubicBezTo>
                  <a:pt x="1133268" y="164610"/>
                  <a:pt x="1709180" y="55523"/>
                  <a:pt x="1858372" y="106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2" name="フリーフォーム: 図形 4351">
            <a:extLst>
              <a:ext uri="{FF2B5EF4-FFF2-40B4-BE49-F238E27FC236}">
                <a16:creationId xmlns:a16="http://schemas.microsoft.com/office/drawing/2014/main" id="{D989F49A-31C9-4DAC-A648-37445607BD0B}"/>
              </a:ext>
            </a:extLst>
          </p:cNvPr>
          <p:cNvSpPr/>
          <p:nvPr/>
        </p:nvSpPr>
        <p:spPr>
          <a:xfrm>
            <a:off x="3737341" y="8143724"/>
            <a:ext cx="729279" cy="1122288"/>
          </a:xfrm>
          <a:custGeom>
            <a:avLst/>
            <a:gdLst>
              <a:gd name="connsiteX0" fmla="*/ 45387 w 729279"/>
              <a:gd name="connsiteY0" fmla="*/ 85876 h 1122288"/>
              <a:gd name="connsiteX1" fmla="*/ 719156 w 729279"/>
              <a:gd name="connsiteY1" fmla="*/ 971400 h 1122288"/>
              <a:gd name="connsiteX2" fmla="*/ 247518 w 729279"/>
              <a:gd name="connsiteY2" fmla="*/ 345758 h 1122288"/>
              <a:gd name="connsiteX3" fmla="*/ 728781 w 729279"/>
              <a:gd name="connsiteY3" fmla="*/ 1115779 h 1122288"/>
              <a:gd name="connsiteX4" fmla="*/ 334145 w 729279"/>
              <a:gd name="connsiteY4" fmla="*/ 682642 h 1122288"/>
              <a:gd name="connsiteX5" fmla="*/ 93514 w 729279"/>
              <a:gd name="connsiteY5" fmla="*/ 105127 h 1122288"/>
              <a:gd name="connsiteX6" fmla="*/ 45387 w 729279"/>
              <a:gd name="connsiteY6" fmla="*/ 85876 h 112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9279" h="1122288">
                <a:moveTo>
                  <a:pt x="45387" y="85876"/>
                </a:moveTo>
                <a:cubicBezTo>
                  <a:pt x="149661" y="230255"/>
                  <a:pt x="685468" y="928086"/>
                  <a:pt x="719156" y="971400"/>
                </a:cubicBezTo>
                <a:cubicBezTo>
                  <a:pt x="752845" y="1014714"/>
                  <a:pt x="245914" y="321695"/>
                  <a:pt x="247518" y="345758"/>
                </a:cubicBezTo>
                <a:cubicBezTo>
                  <a:pt x="249122" y="369821"/>
                  <a:pt x="714343" y="1059632"/>
                  <a:pt x="728781" y="1115779"/>
                </a:cubicBezTo>
                <a:cubicBezTo>
                  <a:pt x="743219" y="1171926"/>
                  <a:pt x="440023" y="851084"/>
                  <a:pt x="334145" y="682642"/>
                </a:cubicBezTo>
                <a:cubicBezTo>
                  <a:pt x="228267" y="514200"/>
                  <a:pt x="144849" y="209401"/>
                  <a:pt x="93514" y="105127"/>
                </a:cubicBezTo>
                <a:cubicBezTo>
                  <a:pt x="42179" y="853"/>
                  <a:pt x="-58887" y="-58503"/>
                  <a:pt x="45387" y="858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3" name="フリーフォーム: 図形 4352">
            <a:extLst>
              <a:ext uri="{FF2B5EF4-FFF2-40B4-BE49-F238E27FC236}">
                <a16:creationId xmlns:a16="http://schemas.microsoft.com/office/drawing/2014/main" id="{53EA119B-D23A-4727-BE20-563E3755A008}"/>
              </a:ext>
            </a:extLst>
          </p:cNvPr>
          <p:cNvSpPr/>
          <p:nvPr/>
        </p:nvSpPr>
        <p:spPr>
          <a:xfrm>
            <a:off x="982012" y="9779000"/>
            <a:ext cx="177041" cy="1972658"/>
          </a:xfrm>
          <a:custGeom>
            <a:avLst/>
            <a:gdLst>
              <a:gd name="connsiteX0" fmla="*/ 176228 w 177041"/>
              <a:gd name="connsiteY0" fmla="*/ 0 h 1972658"/>
              <a:gd name="connsiteX1" fmla="*/ 79708 w 177041"/>
              <a:gd name="connsiteY1" fmla="*/ 579120 h 1972658"/>
              <a:gd name="connsiteX2" fmla="*/ 64468 w 177041"/>
              <a:gd name="connsiteY2" fmla="*/ 1229360 h 1972658"/>
              <a:gd name="connsiteX3" fmla="*/ 64468 w 177041"/>
              <a:gd name="connsiteY3" fmla="*/ 1965960 h 1972658"/>
              <a:gd name="connsiteX4" fmla="*/ 59388 w 177041"/>
              <a:gd name="connsiteY4" fmla="*/ 1549400 h 1972658"/>
              <a:gd name="connsiteX5" fmla="*/ 8588 w 177041"/>
              <a:gd name="connsiteY5" fmla="*/ 807720 h 1972658"/>
              <a:gd name="connsiteX6" fmla="*/ 18748 w 177041"/>
              <a:gd name="connsiteY6" fmla="*/ 579120 h 1972658"/>
              <a:gd name="connsiteX7" fmla="*/ 176228 w 177041"/>
              <a:gd name="connsiteY7" fmla="*/ 0 h 19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41" h="1972658">
                <a:moveTo>
                  <a:pt x="176228" y="0"/>
                </a:moveTo>
                <a:cubicBezTo>
                  <a:pt x="186388" y="0"/>
                  <a:pt x="98335" y="374227"/>
                  <a:pt x="79708" y="579120"/>
                </a:cubicBezTo>
                <a:cubicBezTo>
                  <a:pt x="61081" y="784013"/>
                  <a:pt x="67008" y="998220"/>
                  <a:pt x="64468" y="1229360"/>
                </a:cubicBezTo>
                <a:cubicBezTo>
                  <a:pt x="61928" y="1460500"/>
                  <a:pt x="65315" y="1912620"/>
                  <a:pt x="64468" y="1965960"/>
                </a:cubicBezTo>
                <a:cubicBezTo>
                  <a:pt x="63621" y="2019300"/>
                  <a:pt x="68701" y="1742440"/>
                  <a:pt x="59388" y="1549400"/>
                </a:cubicBezTo>
                <a:cubicBezTo>
                  <a:pt x="50075" y="1356360"/>
                  <a:pt x="15361" y="969433"/>
                  <a:pt x="8588" y="807720"/>
                </a:cubicBezTo>
                <a:cubicBezTo>
                  <a:pt x="1815" y="646007"/>
                  <a:pt x="-10885" y="714586"/>
                  <a:pt x="18748" y="579120"/>
                </a:cubicBezTo>
                <a:cubicBezTo>
                  <a:pt x="48381" y="443654"/>
                  <a:pt x="166068" y="0"/>
                  <a:pt x="176228" y="0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4" name="フリーフォーム: 図形 4353">
            <a:extLst>
              <a:ext uri="{FF2B5EF4-FFF2-40B4-BE49-F238E27FC236}">
                <a16:creationId xmlns:a16="http://schemas.microsoft.com/office/drawing/2014/main" id="{7FD73370-D313-4E2D-95AE-4150634A7457}"/>
              </a:ext>
            </a:extLst>
          </p:cNvPr>
          <p:cNvSpPr/>
          <p:nvPr/>
        </p:nvSpPr>
        <p:spPr>
          <a:xfrm>
            <a:off x="719677" y="9842839"/>
            <a:ext cx="362249" cy="2582873"/>
          </a:xfrm>
          <a:custGeom>
            <a:avLst/>
            <a:gdLst>
              <a:gd name="connsiteX0" fmla="*/ 336963 w 362249"/>
              <a:gd name="connsiteY0" fmla="*/ 63161 h 2582873"/>
              <a:gd name="connsiteX1" fmla="*/ 331883 w 362249"/>
              <a:gd name="connsiteY1" fmla="*/ 119041 h 2582873"/>
              <a:gd name="connsiteX2" fmla="*/ 123603 w 362249"/>
              <a:gd name="connsiteY2" fmla="*/ 601641 h 2582873"/>
              <a:gd name="connsiteX3" fmla="*/ 11843 w 362249"/>
              <a:gd name="connsiteY3" fmla="*/ 962321 h 2582873"/>
              <a:gd name="connsiteX4" fmla="*/ 128683 w 362249"/>
              <a:gd name="connsiteY4" fmla="*/ 1810681 h 2582873"/>
              <a:gd name="connsiteX5" fmla="*/ 72803 w 362249"/>
              <a:gd name="connsiteY5" fmla="*/ 2191681 h 2582873"/>
              <a:gd name="connsiteX6" fmla="*/ 1683 w 362249"/>
              <a:gd name="connsiteY6" fmla="*/ 2582841 h 2582873"/>
              <a:gd name="connsiteX7" fmla="*/ 149003 w 362249"/>
              <a:gd name="connsiteY7" fmla="*/ 2171361 h 2582873"/>
              <a:gd name="connsiteX8" fmla="*/ 57563 w 362249"/>
              <a:gd name="connsiteY8" fmla="*/ 1368721 h 2582873"/>
              <a:gd name="connsiteX9" fmla="*/ 103283 w 362249"/>
              <a:gd name="connsiteY9" fmla="*/ 896281 h 2582873"/>
              <a:gd name="connsiteX10" fmla="*/ 336963 w 362249"/>
              <a:gd name="connsiteY10" fmla="*/ 63161 h 258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249" h="2582873">
                <a:moveTo>
                  <a:pt x="336963" y="63161"/>
                </a:moveTo>
                <a:cubicBezTo>
                  <a:pt x="375063" y="-66379"/>
                  <a:pt x="367443" y="29294"/>
                  <a:pt x="331883" y="119041"/>
                </a:cubicBezTo>
                <a:cubicBezTo>
                  <a:pt x="296323" y="208788"/>
                  <a:pt x="176943" y="461094"/>
                  <a:pt x="123603" y="601641"/>
                </a:cubicBezTo>
                <a:cubicBezTo>
                  <a:pt x="70263" y="742188"/>
                  <a:pt x="10996" y="760814"/>
                  <a:pt x="11843" y="962321"/>
                </a:cubicBezTo>
                <a:cubicBezTo>
                  <a:pt x="12690" y="1163828"/>
                  <a:pt x="118523" y="1605788"/>
                  <a:pt x="128683" y="1810681"/>
                </a:cubicBezTo>
                <a:cubicBezTo>
                  <a:pt x="138843" y="2015574"/>
                  <a:pt x="93970" y="2062988"/>
                  <a:pt x="72803" y="2191681"/>
                </a:cubicBezTo>
                <a:cubicBezTo>
                  <a:pt x="51636" y="2320374"/>
                  <a:pt x="-11017" y="2586228"/>
                  <a:pt x="1683" y="2582841"/>
                </a:cubicBezTo>
                <a:cubicBezTo>
                  <a:pt x="14383" y="2579454"/>
                  <a:pt x="139690" y="2373714"/>
                  <a:pt x="149003" y="2171361"/>
                </a:cubicBezTo>
                <a:cubicBezTo>
                  <a:pt x="158316" y="1969008"/>
                  <a:pt x="65183" y="1581234"/>
                  <a:pt x="57563" y="1368721"/>
                </a:cubicBezTo>
                <a:cubicBezTo>
                  <a:pt x="49943" y="1156208"/>
                  <a:pt x="51636" y="1113874"/>
                  <a:pt x="103283" y="896281"/>
                </a:cubicBezTo>
                <a:cubicBezTo>
                  <a:pt x="154930" y="678688"/>
                  <a:pt x="298863" y="192701"/>
                  <a:pt x="336963" y="63161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5" name="フリーフォーム: 図形 4354">
            <a:extLst>
              <a:ext uri="{FF2B5EF4-FFF2-40B4-BE49-F238E27FC236}">
                <a16:creationId xmlns:a16="http://schemas.microsoft.com/office/drawing/2014/main" id="{EC65C0D9-CD49-41E6-87A9-CD82DEAAEECD}"/>
              </a:ext>
            </a:extLst>
          </p:cNvPr>
          <p:cNvSpPr/>
          <p:nvPr/>
        </p:nvSpPr>
        <p:spPr>
          <a:xfrm>
            <a:off x="893902" y="10506187"/>
            <a:ext cx="85626" cy="1678519"/>
          </a:xfrm>
          <a:custGeom>
            <a:avLst/>
            <a:gdLst>
              <a:gd name="connsiteX0" fmla="*/ 81458 w 85626"/>
              <a:gd name="connsiteY0" fmla="*/ 29733 h 1678519"/>
              <a:gd name="connsiteX1" fmla="*/ 81458 w 85626"/>
              <a:gd name="connsiteY1" fmla="*/ 116093 h 1678519"/>
              <a:gd name="connsiteX2" fmla="*/ 71298 w 85626"/>
              <a:gd name="connsiteY2" fmla="*/ 735853 h 1678519"/>
              <a:gd name="connsiteX3" fmla="*/ 178 w 85626"/>
              <a:gd name="connsiteY3" fmla="*/ 1137173 h 1678519"/>
              <a:gd name="connsiteX4" fmla="*/ 50978 w 85626"/>
              <a:gd name="connsiteY4" fmla="*/ 1665493 h 1678519"/>
              <a:gd name="connsiteX5" fmla="*/ 50978 w 85626"/>
              <a:gd name="connsiteY5" fmla="*/ 1426733 h 1678519"/>
              <a:gd name="connsiteX6" fmla="*/ 30658 w 85626"/>
              <a:gd name="connsiteY6" fmla="*/ 466613 h 1678519"/>
              <a:gd name="connsiteX7" fmla="*/ 81458 w 85626"/>
              <a:gd name="connsiteY7" fmla="*/ 29733 h 167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26" h="1678519">
                <a:moveTo>
                  <a:pt x="81458" y="29733"/>
                </a:moveTo>
                <a:cubicBezTo>
                  <a:pt x="89925" y="-28687"/>
                  <a:pt x="83151" y="-1594"/>
                  <a:pt x="81458" y="116093"/>
                </a:cubicBezTo>
                <a:cubicBezTo>
                  <a:pt x="79765" y="233780"/>
                  <a:pt x="84845" y="565673"/>
                  <a:pt x="71298" y="735853"/>
                </a:cubicBezTo>
                <a:cubicBezTo>
                  <a:pt x="57751" y="906033"/>
                  <a:pt x="3565" y="982233"/>
                  <a:pt x="178" y="1137173"/>
                </a:cubicBezTo>
                <a:cubicBezTo>
                  <a:pt x="-3209" y="1292113"/>
                  <a:pt x="42511" y="1617233"/>
                  <a:pt x="50978" y="1665493"/>
                </a:cubicBezTo>
                <a:cubicBezTo>
                  <a:pt x="59445" y="1713753"/>
                  <a:pt x="54365" y="1626546"/>
                  <a:pt x="50978" y="1426733"/>
                </a:cubicBezTo>
                <a:cubicBezTo>
                  <a:pt x="47591" y="1226920"/>
                  <a:pt x="27271" y="698600"/>
                  <a:pt x="30658" y="466613"/>
                </a:cubicBezTo>
                <a:cubicBezTo>
                  <a:pt x="34045" y="234626"/>
                  <a:pt x="72991" y="88153"/>
                  <a:pt x="81458" y="2973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6" name="フリーフォーム: 図形 4355">
            <a:extLst>
              <a:ext uri="{FF2B5EF4-FFF2-40B4-BE49-F238E27FC236}">
                <a16:creationId xmlns:a16="http://schemas.microsoft.com/office/drawing/2014/main" id="{53DC9AF0-9068-46E3-BA25-060BA0CE74EF}"/>
              </a:ext>
            </a:extLst>
          </p:cNvPr>
          <p:cNvSpPr/>
          <p:nvPr/>
        </p:nvSpPr>
        <p:spPr>
          <a:xfrm>
            <a:off x="1501418" y="9540303"/>
            <a:ext cx="516366" cy="1015696"/>
          </a:xfrm>
          <a:custGeom>
            <a:avLst/>
            <a:gdLst>
              <a:gd name="connsiteX0" fmla="*/ 1415 w 516366"/>
              <a:gd name="connsiteY0" fmla="*/ 1630 h 1015696"/>
              <a:gd name="connsiteX1" fmla="*/ 340082 w 516366"/>
              <a:gd name="connsiteY1" fmla="*/ 391097 h 1015696"/>
              <a:gd name="connsiteX2" fmla="*/ 450149 w 516366"/>
              <a:gd name="connsiteY2" fmla="*/ 632397 h 1015696"/>
              <a:gd name="connsiteX3" fmla="*/ 458615 w 516366"/>
              <a:gd name="connsiteY3" fmla="*/ 1013397 h 1015696"/>
              <a:gd name="connsiteX4" fmla="*/ 475549 w 516366"/>
              <a:gd name="connsiteY4" fmla="*/ 780564 h 1015696"/>
              <a:gd name="connsiteX5" fmla="*/ 484015 w 516366"/>
              <a:gd name="connsiteY5" fmla="*/ 551964 h 1015696"/>
              <a:gd name="connsiteX6" fmla="*/ 1415 w 516366"/>
              <a:gd name="connsiteY6" fmla="*/ 1630 h 101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66" h="1015696">
                <a:moveTo>
                  <a:pt x="1415" y="1630"/>
                </a:moveTo>
                <a:cubicBezTo>
                  <a:pt x="-22574" y="-25181"/>
                  <a:pt x="265293" y="285969"/>
                  <a:pt x="340082" y="391097"/>
                </a:cubicBezTo>
                <a:cubicBezTo>
                  <a:pt x="414871" y="496225"/>
                  <a:pt x="430394" y="528680"/>
                  <a:pt x="450149" y="632397"/>
                </a:cubicBezTo>
                <a:cubicBezTo>
                  <a:pt x="469904" y="736114"/>
                  <a:pt x="454382" y="988703"/>
                  <a:pt x="458615" y="1013397"/>
                </a:cubicBezTo>
                <a:cubicBezTo>
                  <a:pt x="462848" y="1038091"/>
                  <a:pt x="471316" y="857469"/>
                  <a:pt x="475549" y="780564"/>
                </a:cubicBezTo>
                <a:cubicBezTo>
                  <a:pt x="479782" y="703659"/>
                  <a:pt x="559510" y="680375"/>
                  <a:pt x="484015" y="551964"/>
                </a:cubicBezTo>
                <a:cubicBezTo>
                  <a:pt x="408520" y="423553"/>
                  <a:pt x="25404" y="28441"/>
                  <a:pt x="1415" y="16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7" name="フリーフォーム: 図形 4356">
            <a:extLst>
              <a:ext uri="{FF2B5EF4-FFF2-40B4-BE49-F238E27FC236}">
                <a16:creationId xmlns:a16="http://schemas.microsoft.com/office/drawing/2014/main" id="{DCCB3EC5-BC09-4CE0-8916-FCE9808C5B35}"/>
              </a:ext>
            </a:extLst>
          </p:cNvPr>
          <p:cNvSpPr/>
          <p:nvPr/>
        </p:nvSpPr>
        <p:spPr>
          <a:xfrm>
            <a:off x="1199726" y="10109164"/>
            <a:ext cx="451676" cy="1968503"/>
          </a:xfrm>
          <a:custGeom>
            <a:avLst/>
            <a:gdLst>
              <a:gd name="connsiteX0" fmla="*/ 57574 w 451676"/>
              <a:gd name="connsiteY0" fmla="*/ 36 h 1968503"/>
              <a:gd name="connsiteX1" fmla="*/ 53341 w 451676"/>
              <a:gd name="connsiteY1" fmla="*/ 474169 h 1968503"/>
              <a:gd name="connsiteX2" fmla="*/ 434341 w 451676"/>
              <a:gd name="connsiteY2" fmla="*/ 1896569 h 1968503"/>
              <a:gd name="connsiteX3" fmla="*/ 375074 w 451676"/>
              <a:gd name="connsiteY3" fmla="*/ 1718769 h 1968503"/>
              <a:gd name="connsiteX4" fmla="*/ 269241 w 451676"/>
              <a:gd name="connsiteY4" fmla="*/ 1375869 h 1968503"/>
              <a:gd name="connsiteX5" fmla="*/ 11007 w 451676"/>
              <a:gd name="connsiteY5" fmla="*/ 491103 h 1968503"/>
              <a:gd name="connsiteX6" fmla="*/ 57574 w 451676"/>
              <a:gd name="connsiteY6" fmla="*/ 36 h 196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676" h="1968503">
                <a:moveTo>
                  <a:pt x="57574" y="36"/>
                </a:moveTo>
                <a:cubicBezTo>
                  <a:pt x="64630" y="-2786"/>
                  <a:pt x="-9454" y="158080"/>
                  <a:pt x="53341" y="474169"/>
                </a:cubicBezTo>
                <a:cubicBezTo>
                  <a:pt x="116136" y="790258"/>
                  <a:pt x="380719" y="1689136"/>
                  <a:pt x="434341" y="1896569"/>
                </a:cubicBezTo>
                <a:cubicBezTo>
                  <a:pt x="487963" y="2104002"/>
                  <a:pt x="402591" y="1805552"/>
                  <a:pt x="375074" y="1718769"/>
                </a:cubicBezTo>
                <a:cubicBezTo>
                  <a:pt x="347557" y="1631986"/>
                  <a:pt x="329919" y="1580480"/>
                  <a:pt x="269241" y="1375869"/>
                </a:cubicBezTo>
                <a:cubicBezTo>
                  <a:pt x="208563" y="1171258"/>
                  <a:pt x="50518" y="717586"/>
                  <a:pt x="11007" y="491103"/>
                </a:cubicBezTo>
                <a:cubicBezTo>
                  <a:pt x="-28504" y="264620"/>
                  <a:pt x="50518" y="2858"/>
                  <a:pt x="57574" y="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8" name="フリーフォーム: 図形 4357">
            <a:extLst>
              <a:ext uri="{FF2B5EF4-FFF2-40B4-BE49-F238E27FC236}">
                <a16:creationId xmlns:a16="http://schemas.microsoft.com/office/drawing/2014/main" id="{782BFC13-9058-4BDF-8F7C-7F35AECEF7B3}"/>
              </a:ext>
            </a:extLst>
          </p:cNvPr>
          <p:cNvSpPr/>
          <p:nvPr/>
        </p:nvSpPr>
        <p:spPr>
          <a:xfrm>
            <a:off x="6322794" y="8829547"/>
            <a:ext cx="2456029" cy="3330628"/>
          </a:xfrm>
          <a:custGeom>
            <a:avLst/>
            <a:gdLst>
              <a:gd name="connsiteX0" fmla="*/ 1889873 w 2456029"/>
              <a:gd name="connsiteY0" fmla="*/ 1144186 h 3330628"/>
              <a:gd name="connsiteX1" fmla="*/ 1085539 w 2456029"/>
              <a:gd name="connsiteY1" fmla="*/ 2871386 h 3330628"/>
              <a:gd name="connsiteX2" fmla="*/ 1661273 w 2456029"/>
              <a:gd name="connsiteY2" fmla="*/ 1533653 h 3330628"/>
              <a:gd name="connsiteX3" fmla="*/ 713006 w 2456029"/>
              <a:gd name="connsiteY3" fmla="*/ 3328586 h 3330628"/>
              <a:gd name="connsiteX4" fmla="*/ 1246406 w 2456029"/>
              <a:gd name="connsiteY4" fmla="*/ 1914653 h 3330628"/>
              <a:gd name="connsiteX5" fmla="*/ 636806 w 2456029"/>
              <a:gd name="connsiteY5" fmla="*/ 3091520 h 3330628"/>
              <a:gd name="connsiteX6" fmla="*/ 1161739 w 2456029"/>
              <a:gd name="connsiteY6" fmla="*/ 1745320 h 3330628"/>
              <a:gd name="connsiteX7" fmla="*/ 459006 w 2456029"/>
              <a:gd name="connsiteY7" fmla="*/ 2930653 h 3330628"/>
              <a:gd name="connsiteX8" fmla="*/ 1017806 w 2456029"/>
              <a:gd name="connsiteY8" fmla="*/ 1618320 h 3330628"/>
              <a:gd name="connsiteX9" fmla="*/ 1806 w 2456029"/>
              <a:gd name="connsiteY9" fmla="*/ 2820586 h 3330628"/>
              <a:gd name="connsiteX10" fmla="*/ 755339 w 2456029"/>
              <a:gd name="connsiteY10" fmla="*/ 1448986 h 3330628"/>
              <a:gd name="connsiteX11" fmla="*/ 196539 w 2456029"/>
              <a:gd name="connsiteY11" fmla="*/ 2431120 h 3330628"/>
              <a:gd name="connsiteX12" fmla="*/ 1407273 w 2456029"/>
              <a:gd name="connsiteY12" fmla="*/ 466853 h 3330628"/>
              <a:gd name="connsiteX13" fmla="*/ 1127873 w 2456029"/>
              <a:gd name="connsiteY13" fmla="*/ 1254253 h 3330628"/>
              <a:gd name="connsiteX14" fmla="*/ 1576606 w 2456029"/>
              <a:gd name="connsiteY14" fmla="*/ 500720 h 3330628"/>
              <a:gd name="connsiteX15" fmla="*/ 1339539 w 2456029"/>
              <a:gd name="connsiteY15" fmla="*/ 1305053 h 3330628"/>
              <a:gd name="connsiteX16" fmla="*/ 1491939 w 2456029"/>
              <a:gd name="connsiteY16" fmla="*/ 1161120 h 3330628"/>
              <a:gd name="connsiteX17" fmla="*/ 1491939 w 2456029"/>
              <a:gd name="connsiteY17" fmla="*/ 1321986 h 3330628"/>
              <a:gd name="connsiteX18" fmla="*/ 2448673 w 2456029"/>
              <a:gd name="connsiteY18" fmla="*/ 1186 h 3330628"/>
              <a:gd name="connsiteX19" fmla="*/ 1889873 w 2456029"/>
              <a:gd name="connsiteY19" fmla="*/ 1144186 h 33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6029" h="3330628">
                <a:moveTo>
                  <a:pt x="1889873" y="1144186"/>
                </a:moveTo>
                <a:cubicBezTo>
                  <a:pt x="1662684" y="1622553"/>
                  <a:pt x="1123639" y="2806475"/>
                  <a:pt x="1085539" y="2871386"/>
                </a:cubicBezTo>
                <a:cubicBezTo>
                  <a:pt x="1047439" y="2936297"/>
                  <a:pt x="1723362" y="1457453"/>
                  <a:pt x="1661273" y="1533653"/>
                </a:cubicBezTo>
                <a:cubicBezTo>
                  <a:pt x="1599184" y="1609853"/>
                  <a:pt x="782150" y="3265086"/>
                  <a:pt x="713006" y="3328586"/>
                </a:cubicBezTo>
                <a:cubicBezTo>
                  <a:pt x="643862" y="3392086"/>
                  <a:pt x="1259106" y="1954164"/>
                  <a:pt x="1246406" y="1914653"/>
                </a:cubicBezTo>
                <a:cubicBezTo>
                  <a:pt x="1233706" y="1875142"/>
                  <a:pt x="650917" y="3119742"/>
                  <a:pt x="636806" y="3091520"/>
                </a:cubicBezTo>
                <a:cubicBezTo>
                  <a:pt x="622695" y="3063298"/>
                  <a:pt x="1191372" y="1772131"/>
                  <a:pt x="1161739" y="1745320"/>
                </a:cubicBezTo>
                <a:cubicBezTo>
                  <a:pt x="1132106" y="1718509"/>
                  <a:pt x="482995" y="2951820"/>
                  <a:pt x="459006" y="2930653"/>
                </a:cubicBezTo>
                <a:cubicBezTo>
                  <a:pt x="435017" y="2909486"/>
                  <a:pt x="1094006" y="1636664"/>
                  <a:pt x="1017806" y="1618320"/>
                </a:cubicBezTo>
                <a:cubicBezTo>
                  <a:pt x="941606" y="1599976"/>
                  <a:pt x="45550" y="2848808"/>
                  <a:pt x="1806" y="2820586"/>
                </a:cubicBezTo>
                <a:cubicBezTo>
                  <a:pt x="-41939" y="2792364"/>
                  <a:pt x="722884" y="1513897"/>
                  <a:pt x="755339" y="1448986"/>
                </a:cubicBezTo>
                <a:cubicBezTo>
                  <a:pt x="787794" y="1384075"/>
                  <a:pt x="87883" y="2594809"/>
                  <a:pt x="196539" y="2431120"/>
                </a:cubicBezTo>
                <a:cubicBezTo>
                  <a:pt x="305195" y="2267431"/>
                  <a:pt x="1252051" y="662997"/>
                  <a:pt x="1407273" y="466853"/>
                </a:cubicBezTo>
                <a:cubicBezTo>
                  <a:pt x="1562495" y="270709"/>
                  <a:pt x="1099651" y="1248609"/>
                  <a:pt x="1127873" y="1254253"/>
                </a:cubicBezTo>
                <a:cubicBezTo>
                  <a:pt x="1156095" y="1259898"/>
                  <a:pt x="1541328" y="492253"/>
                  <a:pt x="1576606" y="500720"/>
                </a:cubicBezTo>
                <a:cubicBezTo>
                  <a:pt x="1611884" y="509187"/>
                  <a:pt x="1353650" y="1194986"/>
                  <a:pt x="1339539" y="1305053"/>
                </a:cubicBezTo>
                <a:cubicBezTo>
                  <a:pt x="1325428" y="1415120"/>
                  <a:pt x="1466539" y="1158298"/>
                  <a:pt x="1491939" y="1161120"/>
                </a:cubicBezTo>
                <a:cubicBezTo>
                  <a:pt x="1517339" y="1163942"/>
                  <a:pt x="1332483" y="1515308"/>
                  <a:pt x="1491939" y="1321986"/>
                </a:cubicBezTo>
                <a:cubicBezTo>
                  <a:pt x="1651395" y="1128664"/>
                  <a:pt x="2382351" y="35053"/>
                  <a:pt x="2448673" y="1186"/>
                </a:cubicBezTo>
                <a:cubicBezTo>
                  <a:pt x="2514995" y="-32681"/>
                  <a:pt x="2117062" y="665819"/>
                  <a:pt x="1889873" y="1144186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9" name="フリーフォーム: 図形 4358">
            <a:extLst>
              <a:ext uri="{FF2B5EF4-FFF2-40B4-BE49-F238E27FC236}">
                <a16:creationId xmlns:a16="http://schemas.microsoft.com/office/drawing/2014/main" id="{1CE08FEB-A521-46E4-8625-97BF7F4451D2}"/>
              </a:ext>
            </a:extLst>
          </p:cNvPr>
          <p:cNvSpPr/>
          <p:nvPr/>
        </p:nvSpPr>
        <p:spPr>
          <a:xfrm>
            <a:off x="4422943" y="9745116"/>
            <a:ext cx="1791725" cy="2633757"/>
          </a:xfrm>
          <a:custGeom>
            <a:avLst/>
            <a:gdLst>
              <a:gd name="connsiteX0" fmla="*/ 1258190 w 1791725"/>
              <a:gd name="connsiteY0" fmla="*/ 397951 h 2633757"/>
              <a:gd name="connsiteX1" fmla="*/ 115190 w 1791725"/>
              <a:gd name="connsiteY1" fmla="*/ 2387617 h 2633757"/>
              <a:gd name="connsiteX2" fmla="*/ 123657 w 1791725"/>
              <a:gd name="connsiteY2" fmla="*/ 2472284 h 2633757"/>
              <a:gd name="connsiteX3" fmla="*/ 860257 w 1791725"/>
              <a:gd name="connsiteY3" fmla="*/ 1202284 h 2633757"/>
              <a:gd name="connsiteX4" fmla="*/ 326857 w 1791725"/>
              <a:gd name="connsiteY4" fmla="*/ 2353751 h 2633757"/>
              <a:gd name="connsiteX5" fmla="*/ 1791590 w 1791725"/>
              <a:gd name="connsiteY5" fmla="*/ 17 h 2633757"/>
              <a:gd name="connsiteX6" fmla="*/ 233724 w 1791725"/>
              <a:gd name="connsiteY6" fmla="*/ 2396084 h 2633757"/>
              <a:gd name="connsiteX7" fmla="*/ 1156590 w 1791725"/>
              <a:gd name="connsiteY7" fmla="*/ 905951 h 2633757"/>
              <a:gd name="connsiteX8" fmla="*/ 208324 w 1791725"/>
              <a:gd name="connsiteY8" fmla="*/ 2556951 h 2633757"/>
              <a:gd name="connsiteX9" fmla="*/ 1258190 w 1791725"/>
              <a:gd name="connsiteY9" fmla="*/ 397951 h 26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1725" h="2633757">
                <a:moveTo>
                  <a:pt x="1258190" y="397951"/>
                </a:moveTo>
                <a:cubicBezTo>
                  <a:pt x="1242668" y="369729"/>
                  <a:pt x="304279" y="2041895"/>
                  <a:pt x="115190" y="2387617"/>
                </a:cubicBezTo>
                <a:cubicBezTo>
                  <a:pt x="-73899" y="2733339"/>
                  <a:pt x="-521" y="2669840"/>
                  <a:pt x="123657" y="2472284"/>
                </a:cubicBezTo>
                <a:cubicBezTo>
                  <a:pt x="247835" y="2274728"/>
                  <a:pt x="826390" y="1222039"/>
                  <a:pt x="860257" y="1202284"/>
                </a:cubicBezTo>
                <a:cubicBezTo>
                  <a:pt x="894124" y="1182529"/>
                  <a:pt x="171635" y="2554129"/>
                  <a:pt x="326857" y="2353751"/>
                </a:cubicBezTo>
                <a:cubicBezTo>
                  <a:pt x="482079" y="2153373"/>
                  <a:pt x="1807112" y="-7038"/>
                  <a:pt x="1791590" y="17"/>
                </a:cubicBezTo>
                <a:cubicBezTo>
                  <a:pt x="1776068" y="7072"/>
                  <a:pt x="339557" y="2245095"/>
                  <a:pt x="233724" y="2396084"/>
                </a:cubicBezTo>
                <a:cubicBezTo>
                  <a:pt x="127891" y="2547073"/>
                  <a:pt x="1160823" y="879140"/>
                  <a:pt x="1156590" y="905951"/>
                </a:cubicBezTo>
                <a:cubicBezTo>
                  <a:pt x="1152357" y="932762"/>
                  <a:pt x="192802" y="2635973"/>
                  <a:pt x="208324" y="2556951"/>
                </a:cubicBezTo>
                <a:cubicBezTo>
                  <a:pt x="223846" y="2477929"/>
                  <a:pt x="1273712" y="426173"/>
                  <a:pt x="1258190" y="397951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1" name="フリーフォーム: 図形 4360">
            <a:extLst>
              <a:ext uri="{FF2B5EF4-FFF2-40B4-BE49-F238E27FC236}">
                <a16:creationId xmlns:a16="http://schemas.microsoft.com/office/drawing/2014/main" id="{B3A50927-4B60-47DF-90B0-78E8A2BD4DBD}"/>
              </a:ext>
            </a:extLst>
          </p:cNvPr>
          <p:cNvSpPr/>
          <p:nvPr/>
        </p:nvSpPr>
        <p:spPr>
          <a:xfrm>
            <a:off x="2917364" y="10447244"/>
            <a:ext cx="1634723" cy="1903160"/>
          </a:xfrm>
          <a:custGeom>
            <a:avLst/>
            <a:gdLst>
              <a:gd name="connsiteX0" fmla="*/ 1121236 w 1634723"/>
              <a:gd name="connsiteY0" fmla="*/ 534023 h 1903160"/>
              <a:gd name="connsiteX1" fmla="*/ 1011169 w 1634723"/>
              <a:gd name="connsiteY1" fmla="*/ 686423 h 1903160"/>
              <a:gd name="connsiteX2" fmla="*/ 3636 w 1634723"/>
              <a:gd name="connsiteY2" fmla="*/ 1888689 h 1903160"/>
              <a:gd name="connsiteX3" fmla="*/ 655569 w 1634723"/>
              <a:gd name="connsiteY3" fmla="*/ 1228289 h 1903160"/>
              <a:gd name="connsiteX4" fmla="*/ 164503 w 1634723"/>
              <a:gd name="connsiteY4" fmla="*/ 1871756 h 1903160"/>
              <a:gd name="connsiteX5" fmla="*/ 1629236 w 1634723"/>
              <a:gd name="connsiteY5" fmla="*/ 9089 h 1903160"/>
              <a:gd name="connsiteX6" fmla="*/ 680969 w 1634723"/>
              <a:gd name="connsiteY6" fmla="*/ 1135156 h 1903160"/>
              <a:gd name="connsiteX7" fmla="*/ 1121236 w 1634723"/>
              <a:gd name="connsiteY7" fmla="*/ 534023 h 19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4723" h="1903160">
                <a:moveTo>
                  <a:pt x="1121236" y="534023"/>
                </a:moveTo>
                <a:cubicBezTo>
                  <a:pt x="1176269" y="459234"/>
                  <a:pt x="1197436" y="460645"/>
                  <a:pt x="1011169" y="686423"/>
                </a:cubicBezTo>
                <a:cubicBezTo>
                  <a:pt x="824902" y="912201"/>
                  <a:pt x="62903" y="1798378"/>
                  <a:pt x="3636" y="1888689"/>
                </a:cubicBezTo>
                <a:cubicBezTo>
                  <a:pt x="-55631" y="1979000"/>
                  <a:pt x="628758" y="1231111"/>
                  <a:pt x="655569" y="1228289"/>
                </a:cubicBezTo>
                <a:cubicBezTo>
                  <a:pt x="682380" y="1225467"/>
                  <a:pt x="2225" y="2074956"/>
                  <a:pt x="164503" y="1871756"/>
                </a:cubicBezTo>
                <a:cubicBezTo>
                  <a:pt x="326781" y="1668556"/>
                  <a:pt x="1543158" y="131856"/>
                  <a:pt x="1629236" y="9089"/>
                </a:cubicBezTo>
                <a:cubicBezTo>
                  <a:pt x="1715314" y="-113678"/>
                  <a:pt x="761402" y="1046256"/>
                  <a:pt x="680969" y="1135156"/>
                </a:cubicBezTo>
                <a:cubicBezTo>
                  <a:pt x="600536" y="1224056"/>
                  <a:pt x="1066203" y="608812"/>
                  <a:pt x="1121236" y="534023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2" name="フリーフォーム: 図形 4361">
            <a:extLst>
              <a:ext uri="{FF2B5EF4-FFF2-40B4-BE49-F238E27FC236}">
                <a16:creationId xmlns:a16="http://schemas.microsoft.com/office/drawing/2014/main" id="{453444AD-6B26-455A-94E7-999503C7B845}"/>
              </a:ext>
            </a:extLst>
          </p:cNvPr>
          <p:cNvSpPr/>
          <p:nvPr/>
        </p:nvSpPr>
        <p:spPr>
          <a:xfrm>
            <a:off x="7228107" y="6801079"/>
            <a:ext cx="889165" cy="314859"/>
          </a:xfrm>
          <a:custGeom>
            <a:avLst/>
            <a:gdLst>
              <a:gd name="connsiteX0" fmla="*/ 10893 w 889165"/>
              <a:gd name="connsiteY0" fmla="*/ 67081 h 314859"/>
              <a:gd name="connsiteX1" fmla="*/ 645893 w 889165"/>
              <a:gd name="connsiteY1" fmla="*/ 219481 h 314859"/>
              <a:gd name="connsiteX2" fmla="*/ 879573 w 889165"/>
              <a:gd name="connsiteY2" fmla="*/ 305841 h 314859"/>
              <a:gd name="connsiteX3" fmla="*/ 361413 w 889165"/>
              <a:gd name="connsiteY3" fmla="*/ 1041 h 314859"/>
              <a:gd name="connsiteX4" fmla="*/ 640813 w 889165"/>
              <a:gd name="connsiteY4" fmla="*/ 204241 h 314859"/>
              <a:gd name="connsiteX5" fmla="*/ 483333 w 889165"/>
              <a:gd name="connsiteY5" fmla="*/ 153441 h 314859"/>
              <a:gd name="connsiteX6" fmla="*/ 264893 w 889165"/>
              <a:gd name="connsiteY6" fmla="*/ 87401 h 314859"/>
              <a:gd name="connsiteX7" fmla="*/ 10893 w 889165"/>
              <a:gd name="connsiteY7" fmla="*/ 67081 h 3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165" h="314859">
                <a:moveTo>
                  <a:pt x="10893" y="67081"/>
                </a:moveTo>
                <a:cubicBezTo>
                  <a:pt x="74393" y="89094"/>
                  <a:pt x="501113" y="179688"/>
                  <a:pt x="645893" y="219481"/>
                </a:cubicBezTo>
                <a:cubicBezTo>
                  <a:pt x="790673" y="259274"/>
                  <a:pt x="926986" y="342248"/>
                  <a:pt x="879573" y="305841"/>
                </a:cubicBezTo>
                <a:cubicBezTo>
                  <a:pt x="832160" y="269434"/>
                  <a:pt x="401206" y="17974"/>
                  <a:pt x="361413" y="1041"/>
                </a:cubicBezTo>
                <a:cubicBezTo>
                  <a:pt x="321620" y="-15892"/>
                  <a:pt x="620493" y="178841"/>
                  <a:pt x="640813" y="204241"/>
                </a:cubicBezTo>
                <a:cubicBezTo>
                  <a:pt x="661133" y="229641"/>
                  <a:pt x="545986" y="172914"/>
                  <a:pt x="483333" y="153441"/>
                </a:cubicBezTo>
                <a:cubicBezTo>
                  <a:pt x="420680" y="133968"/>
                  <a:pt x="351253" y="101794"/>
                  <a:pt x="264893" y="87401"/>
                </a:cubicBezTo>
                <a:cubicBezTo>
                  <a:pt x="178533" y="73008"/>
                  <a:pt x="-52607" y="45068"/>
                  <a:pt x="10893" y="670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3" name="フリーフォーム: 図形 4362">
            <a:extLst>
              <a:ext uri="{FF2B5EF4-FFF2-40B4-BE49-F238E27FC236}">
                <a16:creationId xmlns:a16="http://schemas.microsoft.com/office/drawing/2014/main" id="{4A156D95-7CC4-4C02-9E81-E63CC5BABA10}"/>
              </a:ext>
            </a:extLst>
          </p:cNvPr>
          <p:cNvSpPr/>
          <p:nvPr/>
        </p:nvSpPr>
        <p:spPr>
          <a:xfrm>
            <a:off x="7796214" y="6795103"/>
            <a:ext cx="573621" cy="382942"/>
          </a:xfrm>
          <a:custGeom>
            <a:avLst/>
            <a:gdLst>
              <a:gd name="connsiteX0" fmla="*/ 1586 w 573621"/>
              <a:gd name="connsiteY0" fmla="*/ 7017 h 382942"/>
              <a:gd name="connsiteX1" fmla="*/ 113346 w 573621"/>
              <a:gd name="connsiteY1" fmla="*/ 42577 h 382942"/>
              <a:gd name="connsiteX2" fmla="*/ 357186 w 573621"/>
              <a:gd name="connsiteY2" fmla="*/ 245777 h 382942"/>
              <a:gd name="connsiteX3" fmla="*/ 570546 w 573621"/>
              <a:gd name="connsiteY3" fmla="*/ 382937 h 382942"/>
              <a:gd name="connsiteX4" fmla="*/ 474026 w 573621"/>
              <a:gd name="connsiteY4" fmla="*/ 250857 h 382942"/>
              <a:gd name="connsiteX5" fmla="*/ 341946 w 573621"/>
              <a:gd name="connsiteY5" fmla="*/ 149257 h 382942"/>
              <a:gd name="connsiteX6" fmla="*/ 67626 w 573621"/>
              <a:gd name="connsiteY6" fmla="*/ 17177 h 382942"/>
              <a:gd name="connsiteX7" fmla="*/ 1586 w 573621"/>
              <a:gd name="connsiteY7" fmla="*/ 7017 h 38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621" h="382942">
                <a:moveTo>
                  <a:pt x="1586" y="7017"/>
                </a:moveTo>
                <a:cubicBezTo>
                  <a:pt x="9206" y="11250"/>
                  <a:pt x="54079" y="2784"/>
                  <a:pt x="113346" y="42577"/>
                </a:cubicBezTo>
                <a:cubicBezTo>
                  <a:pt x="172613" y="82370"/>
                  <a:pt x="280986" y="189050"/>
                  <a:pt x="357186" y="245777"/>
                </a:cubicBezTo>
                <a:cubicBezTo>
                  <a:pt x="433386" y="302504"/>
                  <a:pt x="551073" y="382090"/>
                  <a:pt x="570546" y="382937"/>
                </a:cubicBezTo>
                <a:cubicBezTo>
                  <a:pt x="590019" y="383784"/>
                  <a:pt x="512126" y="289804"/>
                  <a:pt x="474026" y="250857"/>
                </a:cubicBezTo>
                <a:cubicBezTo>
                  <a:pt x="435926" y="211910"/>
                  <a:pt x="409679" y="188204"/>
                  <a:pt x="341946" y="149257"/>
                </a:cubicBezTo>
                <a:cubicBezTo>
                  <a:pt x="274213" y="110310"/>
                  <a:pt x="121813" y="45117"/>
                  <a:pt x="67626" y="17177"/>
                </a:cubicBezTo>
                <a:cubicBezTo>
                  <a:pt x="13439" y="-10763"/>
                  <a:pt x="-6034" y="2784"/>
                  <a:pt x="1586" y="70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4" name="フリーフォーム: 図形 4363">
            <a:extLst>
              <a:ext uri="{FF2B5EF4-FFF2-40B4-BE49-F238E27FC236}">
                <a16:creationId xmlns:a16="http://schemas.microsoft.com/office/drawing/2014/main" id="{AF4EFC71-BDA5-418B-AD33-A7E5804D62C5}"/>
              </a:ext>
            </a:extLst>
          </p:cNvPr>
          <p:cNvSpPr/>
          <p:nvPr/>
        </p:nvSpPr>
        <p:spPr>
          <a:xfrm>
            <a:off x="5275845" y="7217451"/>
            <a:ext cx="2670549" cy="1460423"/>
          </a:xfrm>
          <a:custGeom>
            <a:avLst/>
            <a:gdLst>
              <a:gd name="connsiteX0" fmla="*/ 357875 w 2670549"/>
              <a:gd name="connsiteY0" fmla="*/ 1068029 h 1460423"/>
              <a:gd name="connsiteX1" fmla="*/ 571235 w 2670549"/>
              <a:gd name="connsiteY1" fmla="*/ 956269 h 1460423"/>
              <a:gd name="connsiteX2" fmla="*/ 2445755 w 2670549"/>
              <a:gd name="connsiteY2" fmla="*/ 72349 h 1460423"/>
              <a:gd name="connsiteX3" fmla="*/ 2506715 w 2670549"/>
              <a:gd name="connsiteY3" fmla="*/ 112989 h 1460423"/>
              <a:gd name="connsiteX4" fmla="*/ 1272275 w 2670549"/>
              <a:gd name="connsiteY4" fmla="*/ 605749 h 1460423"/>
              <a:gd name="connsiteX5" fmla="*/ 2410195 w 2670549"/>
              <a:gd name="connsiteY5" fmla="*/ 255229 h 1460423"/>
              <a:gd name="connsiteX6" fmla="*/ 1160515 w 2670549"/>
              <a:gd name="connsiteY6" fmla="*/ 687029 h 1460423"/>
              <a:gd name="connsiteX7" fmla="*/ 2293355 w 2670549"/>
              <a:gd name="connsiteY7" fmla="*/ 219669 h 1460423"/>
              <a:gd name="connsiteX8" fmla="*/ 855715 w 2670549"/>
              <a:gd name="connsiteY8" fmla="*/ 905469 h 1460423"/>
              <a:gd name="connsiteX9" fmla="*/ 2275 w 2670549"/>
              <a:gd name="connsiteY9" fmla="*/ 1459189 h 1460423"/>
              <a:gd name="connsiteX10" fmla="*/ 1099555 w 2670549"/>
              <a:gd name="connsiteY10" fmla="*/ 753069 h 1460423"/>
              <a:gd name="connsiteX11" fmla="*/ 357875 w 2670549"/>
              <a:gd name="connsiteY11" fmla="*/ 1068029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0549" h="1460423">
                <a:moveTo>
                  <a:pt x="357875" y="1068029"/>
                </a:moveTo>
                <a:lnTo>
                  <a:pt x="571235" y="956269"/>
                </a:lnTo>
                <a:lnTo>
                  <a:pt x="2445755" y="72349"/>
                </a:lnTo>
                <a:cubicBezTo>
                  <a:pt x="2768335" y="-68198"/>
                  <a:pt x="2702295" y="24089"/>
                  <a:pt x="2506715" y="112989"/>
                </a:cubicBezTo>
                <a:cubicBezTo>
                  <a:pt x="2311135" y="201889"/>
                  <a:pt x="1288362" y="582042"/>
                  <a:pt x="1272275" y="605749"/>
                </a:cubicBezTo>
                <a:cubicBezTo>
                  <a:pt x="1256188" y="629456"/>
                  <a:pt x="2428822" y="241682"/>
                  <a:pt x="2410195" y="255229"/>
                </a:cubicBezTo>
                <a:cubicBezTo>
                  <a:pt x="2391568" y="268776"/>
                  <a:pt x="1179988" y="692956"/>
                  <a:pt x="1160515" y="687029"/>
                </a:cubicBezTo>
                <a:cubicBezTo>
                  <a:pt x="1141042" y="681102"/>
                  <a:pt x="2344155" y="183262"/>
                  <a:pt x="2293355" y="219669"/>
                </a:cubicBezTo>
                <a:cubicBezTo>
                  <a:pt x="2242555" y="256076"/>
                  <a:pt x="1237562" y="698882"/>
                  <a:pt x="855715" y="905469"/>
                </a:cubicBezTo>
                <a:cubicBezTo>
                  <a:pt x="473868" y="1112056"/>
                  <a:pt x="-38365" y="1484589"/>
                  <a:pt x="2275" y="1459189"/>
                </a:cubicBezTo>
                <a:cubicBezTo>
                  <a:pt x="42915" y="1433789"/>
                  <a:pt x="1037748" y="817416"/>
                  <a:pt x="1099555" y="753069"/>
                </a:cubicBezTo>
                <a:cubicBezTo>
                  <a:pt x="1161362" y="688722"/>
                  <a:pt x="767238" y="880915"/>
                  <a:pt x="357875" y="1068029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5" name="フリーフォーム: 図形 4364">
            <a:extLst>
              <a:ext uri="{FF2B5EF4-FFF2-40B4-BE49-F238E27FC236}">
                <a16:creationId xmlns:a16="http://schemas.microsoft.com/office/drawing/2014/main" id="{C9D75B38-21D6-4BD5-ABA1-2550C9A2DC86}"/>
              </a:ext>
            </a:extLst>
          </p:cNvPr>
          <p:cNvSpPr/>
          <p:nvPr/>
        </p:nvSpPr>
        <p:spPr>
          <a:xfrm>
            <a:off x="4123576" y="7838067"/>
            <a:ext cx="846658" cy="1016059"/>
          </a:xfrm>
          <a:custGeom>
            <a:avLst/>
            <a:gdLst>
              <a:gd name="connsiteX0" fmla="*/ 8157 w 846658"/>
              <a:gd name="connsiteY0" fmla="*/ 8416 h 1016059"/>
              <a:gd name="connsiteX1" fmla="*/ 69541 w 846658"/>
              <a:gd name="connsiteY1" fmla="*/ 80383 h 1016059"/>
              <a:gd name="connsiteX2" fmla="*/ 814607 w 846658"/>
              <a:gd name="connsiteY2" fmla="*/ 912233 h 1016059"/>
              <a:gd name="connsiteX3" fmla="*/ 657974 w 846658"/>
              <a:gd name="connsiteY3" fmla="*/ 757716 h 1016059"/>
              <a:gd name="connsiteX4" fmla="*/ 177491 w 846658"/>
              <a:gd name="connsiteY4" fmla="*/ 239133 h 1016059"/>
              <a:gd name="connsiteX5" fmla="*/ 626224 w 846658"/>
              <a:gd name="connsiteY5" fmla="*/ 831800 h 1016059"/>
              <a:gd name="connsiteX6" fmla="*/ 236757 w 846658"/>
              <a:gd name="connsiteY6" fmla="*/ 378833 h 1016059"/>
              <a:gd name="connsiteX7" fmla="*/ 547907 w 846658"/>
              <a:gd name="connsiteY7" fmla="*/ 927050 h 1016059"/>
              <a:gd name="connsiteX8" fmla="*/ 249457 w 846658"/>
              <a:gd name="connsiteY8" fmla="*/ 442333 h 1016059"/>
              <a:gd name="connsiteX9" fmla="*/ 488641 w 846658"/>
              <a:gd name="connsiteY9" fmla="*/ 1015950 h 1016059"/>
              <a:gd name="connsiteX10" fmla="*/ 183841 w 846658"/>
              <a:gd name="connsiteY10" fmla="*/ 387300 h 1016059"/>
              <a:gd name="connsiteX11" fmla="*/ 137274 w 846658"/>
              <a:gd name="connsiteY11" fmla="*/ 207383 h 1016059"/>
              <a:gd name="connsiteX12" fmla="*/ 101291 w 846658"/>
              <a:gd name="connsiteY12" fmla="*/ 148116 h 1016059"/>
              <a:gd name="connsiteX13" fmla="*/ 8157 w 846658"/>
              <a:gd name="connsiteY13" fmla="*/ 8416 h 101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6658" h="1016059">
                <a:moveTo>
                  <a:pt x="8157" y="8416"/>
                </a:moveTo>
                <a:cubicBezTo>
                  <a:pt x="-28355" y="-30919"/>
                  <a:pt x="69541" y="80383"/>
                  <a:pt x="69541" y="80383"/>
                </a:cubicBezTo>
                <a:lnTo>
                  <a:pt x="814607" y="912233"/>
                </a:lnTo>
                <a:cubicBezTo>
                  <a:pt x="912679" y="1025122"/>
                  <a:pt x="764160" y="869899"/>
                  <a:pt x="657974" y="757716"/>
                </a:cubicBezTo>
                <a:cubicBezTo>
                  <a:pt x="551788" y="645533"/>
                  <a:pt x="182783" y="226786"/>
                  <a:pt x="177491" y="239133"/>
                </a:cubicBezTo>
                <a:cubicBezTo>
                  <a:pt x="172199" y="251480"/>
                  <a:pt x="616346" y="808517"/>
                  <a:pt x="626224" y="831800"/>
                </a:cubicBezTo>
                <a:cubicBezTo>
                  <a:pt x="636102" y="855083"/>
                  <a:pt x="249810" y="362958"/>
                  <a:pt x="236757" y="378833"/>
                </a:cubicBezTo>
                <a:cubicBezTo>
                  <a:pt x="223704" y="394708"/>
                  <a:pt x="545790" y="916467"/>
                  <a:pt x="547907" y="927050"/>
                </a:cubicBezTo>
                <a:cubicBezTo>
                  <a:pt x="550024" y="937633"/>
                  <a:pt x="259335" y="427516"/>
                  <a:pt x="249457" y="442333"/>
                </a:cubicBezTo>
                <a:cubicBezTo>
                  <a:pt x="239579" y="457150"/>
                  <a:pt x="499577" y="1025122"/>
                  <a:pt x="488641" y="1015950"/>
                </a:cubicBezTo>
                <a:cubicBezTo>
                  <a:pt x="477705" y="1006778"/>
                  <a:pt x="242402" y="522061"/>
                  <a:pt x="183841" y="387300"/>
                </a:cubicBezTo>
                <a:cubicBezTo>
                  <a:pt x="125280" y="252539"/>
                  <a:pt x="151032" y="247247"/>
                  <a:pt x="137274" y="207383"/>
                </a:cubicBezTo>
                <a:cubicBezTo>
                  <a:pt x="123516" y="167519"/>
                  <a:pt x="121047" y="183041"/>
                  <a:pt x="101291" y="148116"/>
                </a:cubicBezTo>
                <a:cubicBezTo>
                  <a:pt x="81535" y="113191"/>
                  <a:pt x="50138" y="55512"/>
                  <a:pt x="8157" y="8416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6" name="フリーフォーム: 図形 4365">
            <a:extLst>
              <a:ext uri="{FF2B5EF4-FFF2-40B4-BE49-F238E27FC236}">
                <a16:creationId xmlns:a16="http://schemas.microsoft.com/office/drawing/2014/main" id="{11818F46-98A4-43A4-8DBB-3A2620F86467}"/>
              </a:ext>
            </a:extLst>
          </p:cNvPr>
          <p:cNvSpPr/>
          <p:nvPr/>
        </p:nvSpPr>
        <p:spPr>
          <a:xfrm>
            <a:off x="6106572" y="7277007"/>
            <a:ext cx="1534845" cy="544216"/>
          </a:xfrm>
          <a:custGeom>
            <a:avLst/>
            <a:gdLst>
              <a:gd name="connsiteX0" fmla="*/ 1178995 w 1534845"/>
              <a:gd name="connsiteY0" fmla="*/ 12793 h 544216"/>
              <a:gd name="connsiteX1" fmla="*/ 124895 w 1534845"/>
              <a:gd name="connsiteY1" fmla="*/ 457293 h 544216"/>
              <a:gd name="connsiteX2" fmla="*/ 726028 w 1534845"/>
              <a:gd name="connsiteY2" fmla="*/ 203293 h 544216"/>
              <a:gd name="connsiteX3" fmla="*/ 14828 w 1534845"/>
              <a:gd name="connsiteY3" fmla="*/ 541960 h 544216"/>
              <a:gd name="connsiteX4" fmla="*/ 1534595 w 1534845"/>
              <a:gd name="connsiteY4" fmla="*/ 93 h 544216"/>
              <a:gd name="connsiteX5" fmla="*/ 141828 w 1534845"/>
              <a:gd name="connsiteY5" fmla="*/ 495393 h 544216"/>
              <a:gd name="connsiteX6" fmla="*/ 1005428 w 1534845"/>
              <a:gd name="connsiteY6" fmla="*/ 144026 h 544216"/>
              <a:gd name="connsiteX7" fmla="*/ 103728 w 1534845"/>
              <a:gd name="connsiteY7" fmla="*/ 499626 h 544216"/>
              <a:gd name="connsiteX8" fmla="*/ 1178995 w 1534845"/>
              <a:gd name="connsiteY8" fmla="*/ 12793 h 5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845" h="544216">
                <a:moveTo>
                  <a:pt x="1178995" y="12793"/>
                </a:moveTo>
                <a:cubicBezTo>
                  <a:pt x="1182523" y="5737"/>
                  <a:pt x="200389" y="425543"/>
                  <a:pt x="124895" y="457293"/>
                </a:cubicBezTo>
                <a:cubicBezTo>
                  <a:pt x="49401" y="489043"/>
                  <a:pt x="744372" y="189182"/>
                  <a:pt x="726028" y="203293"/>
                </a:cubicBezTo>
                <a:cubicBezTo>
                  <a:pt x="707684" y="217404"/>
                  <a:pt x="-119933" y="575827"/>
                  <a:pt x="14828" y="541960"/>
                </a:cubicBezTo>
                <a:cubicBezTo>
                  <a:pt x="149589" y="508093"/>
                  <a:pt x="1513428" y="7854"/>
                  <a:pt x="1534595" y="93"/>
                </a:cubicBezTo>
                <a:cubicBezTo>
                  <a:pt x="1555762" y="-7668"/>
                  <a:pt x="230022" y="471404"/>
                  <a:pt x="141828" y="495393"/>
                </a:cubicBezTo>
                <a:cubicBezTo>
                  <a:pt x="53634" y="519382"/>
                  <a:pt x="1011778" y="143321"/>
                  <a:pt x="1005428" y="144026"/>
                </a:cubicBezTo>
                <a:cubicBezTo>
                  <a:pt x="999078" y="144731"/>
                  <a:pt x="73389" y="517265"/>
                  <a:pt x="103728" y="499626"/>
                </a:cubicBezTo>
                <a:cubicBezTo>
                  <a:pt x="134067" y="481987"/>
                  <a:pt x="1175467" y="19849"/>
                  <a:pt x="1178995" y="12793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7" name="フリーフォーム: 図形 4366">
            <a:extLst>
              <a:ext uri="{FF2B5EF4-FFF2-40B4-BE49-F238E27FC236}">
                <a16:creationId xmlns:a16="http://schemas.microsoft.com/office/drawing/2014/main" id="{5050A2E4-D936-46BE-88A5-C5064ED6E017}"/>
              </a:ext>
            </a:extLst>
          </p:cNvPr>
          <p:cNvSpPr/>
          <p:nvPr/>
        </p:nvSpPr>
        <p:spPr>
          <a:xfrm>
            <a:off x="4444739" y="7660762"/>
            <a:ext cx="624385" cy="749116"/>
          </a:xfrm>
          <a:custGeom>
            <a:avLst/>
            <a:gdLst>
              <a:gd name="connsiteX0" fmla="*/ 194994 w 624385"/>
              <a:gd name="connsiteY0" fmla="*/ 162438 h 749116"/>
              <a:gd name="connsiteX1" fmla="*/ 609861 w 624385"/>
              <a:gd name="connsiteY1" fmla="*/ 746638 h 749116"/>
              <a:gd name="connsiteX2" fmla="*/ 292361 w 624385"/>
              <a:gd name="connsiteY2" fmla="*/ 382571 h 749116"/>
              <a:gd name="connsiteX3" fmla="*/ 622561 w 624385"/>
              <a:gd name="connsiteY3" fmla="*/ 636571 h 749116"/>
              <a:gd name="connsiteX4" fmla="*/ 427828 w 624385"/>
              <a:gd name="connsiteY4" fmla="*/ 450305 h 749116"/>
              <a:gd name="connsiteX5" fmla="*/ 482861 w 624385"/>
              <a:gd name="connsiteY5" fmla="*/ 704305 h 749116"/>
              <a:gd name="connsiteX6" fmla="*/ 8728 w 624385"/>
              <a:gd name="connsiteY6" fmla="*/ 35438 h 749116"/>
              <a:gd name="connsiteX7" fmla="*/ 194994 w 624385"/>
              <a:gd name="connsiteY7" fmla="*/ 162438 h 7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385" h="749116">
                <a:moveTo>
                  <a:pt x="194994" y="162438"/>
                </a:moveTo>
                <a:cubicBezTo>
                  <a:pt x="295183" y="280971"/>
                  <a:pt x="593633" y="709949"/>
                  <a:pt x="609861" y="746638"/>
                </a:cubicBezTo>
                <a:cubicBezTo>
                  <a:pt x="626089" y="783327"/>
                  <a:pt x="290244" y="400916"/>
                  <a:pt x="292361" y="382571"/>
                </a:cubicBezTo>
                <a:cubicBezTo>
                  <a:pt x="294478" y="364226"/>
                  <a:pt x="599983" y="625282"/>
                  <a:pt x="622561" y="636571"/>
                </a:cubicBezTo>
                <a:cubicBezTo>
                  <a:pt x="645139" y="647860"/>
                  <a:pt x="451111" y="439016"/>
                  <a:pt x="427828" y="450305"/>
                </a:cubicBezTo>
                <a:cubicBezTo>
                  <a:pt x="404545" y="461594"/>
                  <a:pt x="552711" y="773449"/>
                  <a:pt x="482861" y="704305"/>
                </a:cubicBezTo>
                <a:cubicBezTo>
                  <a:pt x="413011" y="635161"/>
                  <a:pt x="52472" y="126455"/>
                  <a:pt x="8728" y="35438"/>
                </a:cubicBezTo>
                <a:cubicBezTo>
                  <a:pt x="-35016" y="-55579"/>
                  <a:pt x="94805" y="43905"/>
                  <a:pt x="194994" y="162438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8" name="フリーフォーム: 図形 4367">
            <a:extLst>
              <a:ext uri="{FF2B5EF4-FFF2-40B4-BE49-F238E27FC236}">
                <a16:creationId xmlns:a16="http://schemas.microsoft.com/office/drawing/2014/main" id="{A3975C85-F36D-4958-AFCC-9A4560528CB4}"/>
              </a:ext>
            </a:extLst>
          </p:cNvPr>
          <p:cNvSpPr/>
          <p:nvPr/>
        </p:nvSpPr>
        <p:spPr>
          <a:xfrm>
            <a:off x="1407156" y="9402665"/>
            <a:ext cx="727283" cy="2486189"/>
          </a:xfrm>
          <a:custGeom>
            <a:avLst/>
            <a:gdLst>
              <a:gd name="connsiteX0" fmla="*/ 370844 w 727283"/>
              <a:gd name="connsiteY0" fmla="*/ 244255 h 2486189"/>
              <a:gd name="connsiteX1" fmla="*/ 726444 w 727283"/>
              <a:gd name="connsiteY1" fmla="*/ 1986695 h 2486189"/>
              <a:gd name="connsiteX2" fmla="*/ 472444 w 727283"/>
              <a:gd name="connsiteY2" fmla="*/ 884335 h 2486189"/>
              <a:gd name="connsiteX3" fmla="*/ 568964 w 727283"/>
              <a:gd name="connsiteY3" fmla="*/ 1864775 h 2486189"/>
              <a:gd name="connsiteX4" fmla="*/ 4 w 727283"/>
              <a:gd name="connsiteY4" fmla="*/ 415 h 2486189"/>
              <a:gd name="connsiteX5" fmla="*/ 579124 w 727283"/>
              <a:gd name="connsiteY5" fmla="*/ 2052735 h 2486189"/>
              <a:gd name="connsiteX6" fmla="*/ 345444 w 727283"/>
              <a:gd name="connsiteY6" fmla="*/ 813215 h 2486189"/>
              <a:gd name="connsiteX7" fmla="*/ 553724 w 727283"/>
              <a:gd name="connsiteY7" fmla="*/ 2484535 h 2486189"/>
              <a:gd name="connsiteX8" fmla="*/ 167644 w 727283"/>
              <a:gd name="connsiteY8" fmla="*/ 1118015 h 2486189"/>
              <a:gd name="connsiteX9" fmla="*/ 55884 w 727283"/>
              <a:gd name="connsiteY9" fmla="*/ 782735 h 2486189"/>
              <a:gd name="connsiteX10" fmla="*/ 594364 w 727283"/>
              <a:gd name="connsiteY10" fmla="*/ 2189895 h 2486189"/>
              <a:gd name="connsiteX11" fmla="*/ 370844 w 727283"/>
              <a:gd name="connsiteY11" fmla="*/ 244255 h 248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7283" h="2486189">
                <a:moveTo>
                  <a:pt x="370844" y="244255"/>
                </a:moveTo>
                <a:cubicBezTo>
                  <a:pt x="392857" y="210388"/>
                  <a:pt x="709511" y="1880015"/>
                  <a:pt x="726444" y="1986695"/>
                </a:cubicBezTo>
                <a:cubicBezTo>
                  <a:pt x="743377" y="2093375"/>
                  <a:pt x="498690" y="904655"/>
                  <a:pt x="472444" y="884335"/>
                </a:cubicBezTo>
                <a:cubicBezTo>
                  <a:pt x="446198" y="864015"/>
                  <a:pt x="647704" y="2012095"/>
                  <a:pt x="568964" y="1864775"/>
                </a:cubicBezTo>
                <a:cubicBezTo>
                  <a:pt x="490224" y="1717455"/>
                  <a:pt x="-1689" y="-30912"/>
                  <a:pt x="4" y="415"/>
                </a:cubicBezTo>
                <a:cubicBezTo>
                  <a:pt x="1697" y="31742"/>
                  <a:pt x="521551" y="1917268"/>
                  <a:pt x="579124" y="2052735"/>
                </a:cubicBezTo>
                <a:cubicBezTo>
                  <a:pt x="636697" y="2188202"/>
                  <a:pt x="349677" y="741248"/>
                  <a:pt x="345444" y="813215"/>
                </a:cubicBezTo>
                <a:cubicBezTo>
                  <a:pt x="341211" y="885182"/>
                  <a:pt x="583357" y="2433735"/>
                  <a:pt x="553724" y="2484535"/>
                </a:cubicBezTo>
                <a:cubicBezTo>
                  <a:pt x="524091" y="2535335"/>
                  <a:pt x="250617" y="1401648"/>
                  <a:pt x="167644" y="1118015"/>
                </a:cubicBezTo>
                <a:cubicBezTo>
                  <a:pt x="84671" y="834382"/>
                  <a:pt x="-15236" y="604088"/>
                  <a:pt x="55884" y="782735"/>
                </a:cubicBezTo>
                <a:cubicBezTo>
                  <a:pt x="127004" y="961382"/>
                  <a:pt x="539331" y="2278795"/>
                  <a:pt x="594364" y="2189895"/>
                </a:cubicBezTo>
                <a:cubicBezTo>
                  <a:pt x="649397" y="2100995"/>
                  <a:pt x="348831" y="278122"/>
                  <a:pt x="370844" y="244255"/>
                </a:cubicBezTo>
                <a:close/>
              </a:path>
            </a:pathLst>
          </a:custGeom>
          <a:solidFill>
            <a:srgbClr val="4472C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9" name="フリーフォーム: 図形 4368">
            <a:extLst>
              <a:ext uri="{FF2B5EF4-FFF2-40B4-BE49-F238E27FC236}">
                <a16:creationId xmlns:a16="http://schemas.microsoft.com/office/drawing/2014/main" id="{B3B439C5-39D5-406B-9676-74D0821D0AAF}"/>
              </a:ext>
            </a:extLst>
          </p:cNvPr>
          <p:cNvSpPr/>
          <p:nvPr/>
        </p:nvSpPr>
        <p:spPr>
          <a:xfrm>
            <a:off x="3137213" y="8724840"/>
            <a:ext cx="1133908" cy="820481"/>
          </a:xfrm>
          <a:custGeom>
            <a:avLst/>
            <a:gdLst>
              <a:gd name="connsiteX0" fmla="*/ 27627 w 1133908"/>
              <a:gd name="connsiteY0" fmla="*/ 7680 h 820481"/>
              <a:gd name="connsiteX1" fmla="*/ 58107 w 1133908"/>
              <a:gd name="connsiteY1" fmla="*/ 48320 h 820481"/>
              <a:gd name="connsiteX2" fmla="*/ 545787 w 1133908"/>
              <a:gd name="connsiteY2" fmla="*/ 373440 h 820481"/>
              <a:gd name="connsiteX3" fmla="*/ 1129987 w 1133908"/>
              <a:gd name="connsiteY3" fmla="*/ 769680 h 820481"/>
              <a:gd name="connsiteX4" fmla="*/ 240987 w 1133908"/>
              <a:gd name="connsiteY4" fmla="*/ 297240 h 820481"/>
              <a:gd name="connsiteX5" fmla="*/ 1023307 w 1133908"/>
              <a:gd name="connsiteY5" fmla="*/ 820480 h 820481"/>
              <a:gd name="connsiteX6" fmla="*/ 373067 w 1133908"/>
              <a:gd name="connsiteY6" fmla="*/ 292160 h 820481"/>
              <a:gd name="connsiteX7" fmla="*/ 27627 w 1133908"/>
              <a:gd name="connsiteY7" fmla="*/ 7680 h 82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908" h="820481">
                <a:moveTo>
                  <a:pt x="27627" y="7680"/>
                </a:moveTo>
                <a:cubicBezTo>
                  <a:pt x="-313" y="-2480"/>
                  <a:pt x="-28253" y="-12640"/>
                  <a:pt x="58107" y="48320"/>
                </a:cubicBezTo>
                <a:cubicBezTo>
                  <a:pt x="144467" y="109280"/>
                  <a:pt x="545787" y="373440"/>
                  <a:pt x="545787" y="373440"/>
                </a:cubicBezTo>
                <a:cubicBezTo>
                  <a:pt x="724434" y="493667"/>
                  <a:pt x="1180787" y="782380"/>
                  <a:pt x="1129987" y="769680"/>
                </a:cubicBezTo>
                <a:cubicBezTo>
                  <a:pt x="1079187" y="756980"/>
                  <a:pt x="258767" y="288773"/>
                  <a:pt x="240987" y="297240"/>
                </a:cubicBezTo>
                <a:cubicBezTo>
                  <a:pt x="223207" y="305707"/>
                  <a:pt x="1001294" y="821327"/>
                  <a:pt x="1023307" y="820480"/>
                </a:cubicBezTo>
                <a:cubicBezTo>
                  <a:pt x="1045320" y="819633"/>
                  <a:pt x="540707" y="427627"/>
                  <a:pt x="373067" y="292160"/>
                </a:cubicBezTo>
                <a:lnTo>
                  <a:pt x="27627" y="7680"/>
                </a:ln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0" name="フリーフォーム: 図形 4369">
            <a:extLst>
              <a:ext uri="{FF2B5EF4-FFF2-40B4-BE49-F238E27FC236}">
                <a16:creationId xmlns:a16="http://schemas.microsoft.com/office/drawing/2014/main" id="{30569F2F-5C2F-4AC3-ABF4-5BABF43BD4F1}"/>
              </a:ext>
            </a:extLst>
          </p:cNvPr>
          <p:cNvSpPr/>
          <p:nvPr/>
        </p:nvSpPr>
        <p:spPr>
          <a:xfrm>
            <a:off x="2981799" y="8852473"/>
            <a:ext cx="509331" cy="1419287"/>
          </a:xfrm>
          <a:custGeom>
            <a:avLst/>
            <a:gdLst>
              <a:gd name="connsiteX0" fmla="*/ 147481 w 509331"/>
              <a:gd name="connsiteY0" fmla="*/ 164527 h 1419287"/>
              <a:gd name="connsiteX1" fmla="*/ 340521 w 509331"/>
              <a:gd name="connsiteY1" fmla="*/ 880807 h 1419287"/>
              <a:gd name="connsiteX2" fmla="*/ 508161 w 509331"/>
              <a:gd name="connsiteY2" fmla="*/ 1251647 h 1419287"/>
              <a:gd name="connsiteX3" fmla="*/ 254161 w 509331"/>
              <a:gd name="connsiteY3" fmla="*/ 586167 h 1419287"/>
              <a:gd name="connsiteX4" fmla="*/ 487841 w 509331"/>
              <a:gd name="connsiteY4" fmla="*/ 1419287 h 1419287"/>
              <a:gd name="connsiteX5" fmla="*/ 132241 w 509331"/>
              <a:gd name="connsiteY5" fmla="*/ 591247 h 1419287"/>
              <a:gd name="connsiteX6" fmla="*/ 269401 w 509331"/>
              <a:gd name="connsiteY6" fmla="*/ 1236407 h 1419287"/>
              <a:gd name="connsiteX7" fmla="*/ 161 w 509331"/>
              <a:gd name="connsiteY7" fmla="*/ 12127 h 1419287"/>
              <a:gd name="connsiteX8" fmla="*/ 228761 w 509331"/>
              <a:gd name="connsiteY8" fmla="*/ 586167 h 1419287"/>
              <a:gd name="connsiteX9" fmla="*/ 147481 w 509331"/>
              <a:gd name="connsiteY9" fmla="*/ 164527 h 141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331" h="1419287">
                <a:moveTo>
                  <a:pt x="147481" y="164527"/>
                </a:moveTo>
                <a:cubicBezTo>
                  <a:pt x="166108" y="213634"/>
                  <a:pt x="280408" y="699620"/>
                  <a:pt x="340521" y="880807"/>
                </a:cubicBezTo>
                <a:cubicBezTo>
                  <a:pt x="400634" y="1061994"/>
                  <a:pt x="522554" y="1300754"/>
                  <a:pt x="508161" y="1251647"/>
                </a:cubicBezTo>
                <a:cubicBezTo>
                  <a:pt x="493768" y="1202540"/>
                  <a:pt x="257548" y="558227"/>
                  <a:pt x="254161" y="586167"/>
                </a:cubicBezTo>
                <a:cubicBezTo>
                  <a:pt x="250774" y="614107"/>
                  <a:pt x="508161" y="1418440"/>
                  <a:pt x="487841" y="1419287"/>
                </a:cubicBezTo>
                <a:cubicBezTo>
                  <a:pt x="467521" y="1420134"/>
                  <a:pt x="168648" y="621727"/>
                  <a:pt x="132241" y="591247"/>
                </a:cubicBezTo>
                <a:cubicBezTo>
                  <a:pt x="95834" y="560767"/>
                  <a:pt x="291414" y="1332927"/>
                  <a:pt x="269401" y="1236407"/>
                </a:cubicBezTo>
                <a:cubicBezTo>
                  <a:pt x="247388" y="1139887"/>
                  <a:pt x="6934" y="120500"/>
                  <a:pt x="161" y="12127"/>
                </a:cubicBezTo>
                <a:cubicBezTo>
                  <a:pt x="-6612" y="-96246"/>
                  <a:pt x="201668" y="556534"/>
                  <a:pt x="228761" y="586167"/>
                </a:cubicBezTo>
                <a:cubicBezTo>
                  <a:pt x="255854" y="615800"/>
                  <a:pt x="128854" y="115420"/>
                  <a:pt x="147481" y="164527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1" name="フリーフォーム: 図形 4370">
            <a:extLst>
              <a:ext uri="{FF2B5EF4-FFF2-40B4-BE49-F238E27FC236}">
                <a16:creationId xmlns:a16="http://schemas.microsoft.com/office/drawing/2014/main" id="{DD51DBF7-F814-46F9-B4BB-0299DA3CA51B}"/>
              </a:ext>
            </a:extLst>
          </p:cNvPr>
          <p:cNvSpPr/>
          <p:nvPr/>
        </p:nvSpPr>
        <p:spPr>
          <a:xfrm>
            <a:off x="8593180" y="9100725"/>
            <a:ext cx="1012551" cy="1914157"/>
          </a:xfrm>
          <a:custGeom>
            <a:avLst/>
            <a:gdLst>
              <a:gd name="connsiteX0" fmla="*/ 955081 w 1012551"/>
              <a:gd name="connsiteY0" fmla="*/ 120277 h 1914157"/>
              <a:gd name="connsiteX1" fmla="*/ 396816 w 1012551"/>
              <a:gd name="connsiteY1" fmla="*/ 1458189 h 1914157"/>
              <a:gd name="connsiteX2" fmla="*/ 2180 w 1012551"/>
              <a:gd name="connsiteY2" fmla="*/ 1910576 h 1914157"/>
              <a:gd name="connsiteX3" fmla="*/ 570071 w 1012551"/>
              <a:gd name="connsiteY3" fmla="*/ 1265683 h 1914157"/>
              <a:gd name="connsiteX4" fmla="*/ 983957 w 1012551"/>
              <a:gd name="connsiteY4" fmla="*/ 1015427 h 1914157"/>
              <a:gd name="connsiteX5" fmla="*/ 974332 w 1012551"/>
              <a:gd name="connsiteY5" fmla="*/ 168403 h 1914157"/>
              <a:gd name="connsiteX6" fmla="*/ 955081 w 1012551"/>
              <a:gd name="connsiteY6" fmla="*/ 120277 h 19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551" h="1914157">
                <a:moveTo>
                  <a:pt x="955081" y="120277"/>
                </a:moveTo>
                <a:cubicBezTo>
                  <a:pt x="858828" y="335241"/>
                  <a:pt x="555633" y="1159806"/>
                  <a:pt x="396816" y="1458189"/>
                </a:cubicBezTo>
                <a:cubicBezTo>
                  <a:pt x="237999" y="1756572"/>
                  <a:pt x="-26696" y="1942660"/>
                  <a:pt x="2180" y="1910576"/>
                </a:cubicBezTo>
                <a:cubicBezTo>
                  <a:pt x="31056" y="1878492"/>
                  <a:pt x="406441" y="1414875"/>
                  <a:pt x="570071" y="1265683"/>
                </a:cubicBezTo>
                <a:cubicBezTo>
                  <a:pt x="733701" y="1116491"/>
                  <a:pt x="916580" y="1198307"/>
                  <a:pt x="983957" y="1015427"/>
                </a:cubicBezTo>
                <a:cubicBezTo>
                  <a:pt x="1051334" y="832547"/>
                  <a:pt x="979145" y="322407"/>
                  <a:pt x="974332" y="168403"/>
                </a:cubicBezTo>
                <a:cubicBezTo>
                  <a:pt x="969519" y="14399"/>
                  <a:pt x="1051334" y="-94687"/>
                  <a:pt x="955081" y="120277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2" name="フリーフォーム: 図形 4371">
            <a:extLst>
              <a:ext uri="{FF2B5EF4-FFF2-40B4-BE49-F238E27FC236}">
                <a16:creationId xmlns:a16="http://schemas.microsoft.com/office/drawing/2014/main" id="{042DDDCD-8A3B-46B7-BA3C-A5626BC0F8E6}"/>
              </a:ext>
            </a:extLst>
          </p:cNvPr>
          <p:cNvSpPr/>
          <p:nvPr/>
        </p:nvSpPr>
        <p:spPr>
          <a:xfrm>
            <a:off x="5610624" y="8800497"/>
            <a:ext cx="2006700" cy="3096667"/>
          </a:xfrm>
          <a:custGeom>
            <a:avLst/>
            <a:gdLst>
              <a:gd name="connsiteX0" fmla="*/ 1858580 w 2006700"/>
              <a:gd name="connsiteY0" fmla="*/ 699638 h 3096667"/>
              <a:gd name="connsiteX1" fmla="*/ 1810454 w 2006700"/>
              <a:gd name="connsiteY1" fmla="*/ 728514 h 3096667"/>
              <a:gd name="connsiteX2" fmla="*/ 482168 w 2006700"/>
              <a:gd name="connsiteY2" fmla="*/ 3028951 h 3096667"/>
              <a:gd name="connsiteX3" fmla="*/ 1001932 w 2006700"/>
              <a:gd name="connsiteY3" fmla="*/ 1777667 h 3096667"/>
              <a:gd name="connsiteX4" fmla="*/ 203035 w 2006700"/>
              <a:gd name="connsiteY4" fmla="*/ 3077078 h 3096667"/>
              <a:gd name="connsiteX5" fmla="*/ 838302 w 2006700"/>
              <a:gd name="connsiteY5" fmla="*/ 1854669 h 3096667"/>
              <a:gd name="connsiteX6" fmla="*/ 904 w 2006700"/>
              <a:gd name="connsiteY6" fmla="*/ 3096328 h 3096667"/>
              <a:gd name="connsiteX7" fmla="*/ 693923 w 2006700"/>
              <a:gd name="connsiteY7" fmla="*/ 1710290 h 3096667"/>
              <a:gd name="connsiteX8" fmla="*/ 1531321 w 2006700"/>
              <a:gd name="connsiteY8" fmla="*/ 863267 h 3096667"/>
              <a:gd name="connsiteX9" fmla="*/ 1810454 w 2006700"/>
              <a:gd name="connsiteY9" fmla="*/ 25869 h 3096667"/>
              <a:gd name="connsiteX10" fmla="*/ 1030808 w 2006700"/>
              <a:gd name="connsiteY10" fmla="*/ 1893170 h 3096667"/>
              <a:gd name="connsiteX11" fmla="*/ 1954833 w 2006700"/>
              <a:gd name="connsiteY11" fmla="*/ 574509 h 3096667"/>
              <a:gd name="connsiteX12" fmla="*/ 1887456 w 2006700"/>
              <a:gd name="connsiteY12" fmla="*/ 757389 h 3096667"/>
              <a:gd name="connsiteX13" fmla="*/ 1868205 w 2006700"/>
              <a:gd name="connsiteY13" fmla="*/ 757389 h 3096667"/>
              <a:gd name="connsiteX14" fmla="*/ 1858580 w 2006700"/>
              <a:gd name="connsiteY14" fmla="*/ 699638 h 309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6700" h="3096667">
                <a:moveTo>
                  <a:pt x="1858580" y="699638"/>
                </a:moveTo>
                <a:cubicBezTo>
                  <a:pt x="1848955" y="694825"/>
                  <a:pt x="2039856" y="340295"/>
                  <a:pt x="1810454" y="728514"/>
                </a:cubicBezTo>
                <a:cubicBezTo>
                  <a:pt x="1581052" y="1116733"/>
                  <a:pt x="616922" y="2854092"/>
                  <a:pt x="482168" y="3028951"/>
                </a:cubicBezTo>
                <a:cubicBezTo>
                  <a:pt x="347414" y="3203810"/>
                  <a:pt x="1048454" y="1769646"/>
                  <a:pt x="1001932" y="1777667"/>
                </a:cubicBezTo>
                <a:cubicBezTo>
                  <a:pt x="955410" y="1785688"/>
                  <a:pt x="230307" y="3064244"/>
                  <a:pt x="203035" y="3077078"/>
                </a:cubicBezTo>
                <a:cubicBezTo>
                  <a:pt x="175763" y="3089912"/>
                  <a:pt x="871990" y="1851461"/>
                  <a:pt x="838302" y="1854669"/>
                </a:cubicBezTo>
                <a:cubicBezTo>
                  <a:pt x="804613" y="1857877"/>
                  <a:pt x="24967" y="3120391"/>
                  <a:pt x="904" y="3096328"/>
                </a:cubicBezTo>
                <a:cubicBezTo>
                  <a:pt x="-23159" y="3072265"/>
                  <a:pt x="438853" y="2082467"/>
                  <a:pt x="693923" y="1710290"/>
                </a:cubicBezTo>
                <a:cubicBezTo>
                  <a:pt x="948992" y="1338113"/>
                  <a:pt x="1345233" y="1144004"/>
                  <a:pt x="1531321" y="863267"/>
                </a:cubicBezTo>
                <a:cubicBezTo>
                  <a:pt x="1717409" y="582530"/>
                  <a:pt x="1893873" y="-145782"/>
                  <a:pt x="1810454" y="25869"/>
                </a:cubicBezTo>
                <a:cubicBezTo>
                  <a:pt x="1727035" y="197520"/>
                  <a:pt x="1006745" y="1801730"/>
                  <a:pt x="1030808" y="1893170"/>
                </a:cubicBezTo>
                <a:cubicBezTo>
                  <a:pt x="1054871" y="1984610"/>
                  <a:pt x="1812058" y="763806"/>
                  <a:pt x="1954833" y="574509"/>
                </a:cubicBezTo>
                <a:cubicBezTo>
                  <a:pt x="2097608" y="385212"/>
                  <a:pt x="1901894" y="726909"/>
                  <a:pt x="1887456" y="757389"/>
                </a:cubicBezTo>
                <a:cubicBezTo>
                  <a:pt x="1873018" y="787869"/>
                  <a:pt x="1869809" y="771827"/>
                  <a:pt x="1868205" y="757389"/>
                </a:cubicBezTo>
                <a:cubicBezTo>
                  <a:pt x="1866601" y="742951"/>
                  <a:pt x="1868205" y="704451"/>
                  <a:pt x="1858580" y="699638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3" name="フリーフォーム: 図形 4372">
            <a:extLst>
              <a:ext uri="{FF2B5EF4-FFF2-40B4-BE49-F238E27FC236}">
                <a16:creationId xmlns:a16="http://schemas.microsoft.com/office/drawing/2014/main" id="{837F2694-07A5-462C-A4B4-CFF89DCC8541}"/>
              </a:ext>
            </a:extLst>
          </p:cNvPr>
          <p:cNvSpPr/>
          <p:nvPr/>
        </p:nvSpPr>
        <p:spPr>
          <a:xfrm>
            <a:off x="5761358" y="5282931"/>
            <a:ext cx="467739" cy="518177"/>
          </a:xfrm>
          <a:custGeom>
            <a:avLst/>
            <a:gdLst>
              <a:gd name="connsiteX0" fmla="*/ 466722 w 467739"/>
              <a:gd name="connsiteY0" fmla="*/ 269 h 518177"/>
              <a:gd name="connsiteX1" fmla="*/ 207642 w 467739"/>
              <a:gd name="connsiteY1" fmla="*/ 233949 h 518177"/>
              <a:gd name="connsiteX2" fmla="*/ 4442 w 467739"/>
              <a:gd name="connsiteY2" fmla="*/ 513349 h 518177"/>
              <a:gd name="connsiteX3" fmla="*/ 70482 w 467739"/>
              <a:gd name="connsiteY3" fmla="*/ 401589 h 518177"/>
              <a:gd name="connsiteX4" fmla="*/ 106042 w 467739"/>
              <a:gd name="connsiteY4" fmla="*/ 279669 h 518177"/>
              <a:gd name="connsiteX5" fmla="*/ 466722 w 467739"/>
              <a:gd name="connsiteY5" fmla="*/ 269 h 51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739" h="518177">
                <a:moveTo>
                  <a:pt x="466722" y="269"/>
                </a:moveTo>
                <a:cubicBezTo>
                  <a:pt x="483655" y="-7351"/>
                  <a:pt x="284689" y="148436"/>
                  <a:pt x="207642" y="233949"/>
                </a:cubicBezTo>
                <a:cubicBezTo>
                  <a:pt x="130595" y="319462"/>
                  <a:pt x="27302" y="485409"/>
                  <a:pt x="4442" y="513349"/>
                </a:cubicBezTo>
                <a:cubicBezTo>
                  <a:pt x="-18418" y="541289"/>
                  <a:pt x="53549" y="440536"/>
                  <a:pt x="70482" y="401589"/>
                </a:cubicBezTo>
                <a:cubicBezTo>
                  <a:pt x="87415" y="362642"/>
                  <a:pt x="42542" y="344862"/>
                  <a:pt x="106042" y="279669"/>
                </a:cubicBezTo>
                <a:cubicBezTo>
                  <a:pt x="169542" y="214476"/>
                  <a:pt x="449789" y="7889"/>
                  <a:pt x="466722" y="2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4" name="楕円 4373">
            <a:extLst>
              <a:ext uri="{FF2B5EF4-FFF2-40B4-BE49-F238E27FC236}">
                <a16:creationId xmlns:a16="http://schemas.microsoft.com/office/drawing/2014/main" id="{51523B49-38C6-4DAA-9E84-F6E305992ACF}"/>
              </a:ext>
            </a:extLst>
          </p:cNvPr>
          <p:cNvSpPr/>
          <p:nvPr/>
        </p:nvSpPr>
        <p:spPr>
          <a:xfrm>
            <a:off x="4800600" y="4070350"/>
            <a:ext cx="717550" cy="717550"/>
          </a:xfrm>
          <a:prstGeom prst="ellipse">
            <a:avLst/>
          </a:prstGeom>
          <a:solidFill>
            <a:srgbClr val="FF0066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楕円 342">
            <a:extLst>
              <a:ext uri="{FF2B5EF4-FFF2-40B4-BE49-F238E27FC236}">
                <a16:creationId xmlns:a16="http://schemas.microsoft.com/office/drawing/2014/main" id="{28BFE3A6-EFB4-440D-B5E6-B9FB95E380B6}"/>
              </a:ext>
            </a:extLst>
          </p:cNvPr>
          <p:cNvSpPr/>
          <p:nvPr/>
        </p:nvSpPr>
        <p:spPr>
          <a:xfrm>
            <a:off x="3168651" y="3889376"/>
            <a:ext cx="276224" cy="276224"/>
          </a:xfrm>
          <a:prstGeom prst="ellipse">
            <a:avLst/>
          </a:prstGeom>
          <a:solidFill>
            <a:srgbClr val="FF0066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0E51C117-54B1-452F-B55F-C2797C59712E}"/>
              </a:ext>
            </a:extLst>
          </p:cNvPr>
          <p:cNvSpPr/>
          <p:nvPr/>
        </p:nvSpPr>
        <p:spPr>
          <a:xfrm>
            <a:off x="3124155" y="3532447"/>
            <a:ext cx="547314" cy="617592"/>
          </a:xfrm>
          <a:custGeom>
            <a:avLst/>
            <a:gdLst>
              <a:gd name="connsiteX0" fmla="*/ 542970 w 547314"/>
              <a:gd name="connsiteY0" fmla="*/ 1328 h 617592"/>
              <a:gd name="connsiteX1" fmla="*/ 355645 w 547314"/>
              <a:gd name="connsiteY1" fmla="*/ 153728 h 617592"/>
              <a:gd name="connsiteX2" fmla="*/ 161970 w 547314"/>
              <a:gd name="connsiteY2" fmla="*/ 277553 h 617592"/>
              <a:gd name="connsiteX3" fmla="*/ 3220 w 547314"/>
              <a:gd name="connsiteY3" fmla="*/ 610928 h 617592"/>
              <a:gd name="connsiteX4" fmla="*/ 63545 w 547314"/>
              <a:gd name="connsiteY4" fmla="*/ 480753 h 617592"/>
              <a:gd name="connsiteX5" fmla="*/ 161970 w 547314"/>
              <a:gd name="connsiteY5" fmla="*/ 245803 h 617592"/>
              <a:gd name="connsiteX6" fmla="*/ 542970 w 547314"/>
              <a:gd name="connsiteY6" fmla="*/ 1328 h 6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314" h="617592">
                <a:moveTo>
                  <a:pt x="542970" y="1328"/>
                </a:moveTo>
                <a:cubicBezTo>
                  <a:pt x="575249" y="-14018"/>
                  <a:pt x="419145" y="107691"/>
                  <a:pt x="355645" y="153728"/>
                </a:cubicBezTo>
                <a:cubicBezTo>
                  <a:pt x="292145" y="199765"/>
                  <a:pt x="220707" y="201353"/>
                  <a:pt x="161970" y="277553"/>
                </a:cubicBezTo>
                <a:cubicBezTo>
                  <a:pt x="103233" y="353753"/>
                  <a:pt x="19624" y="577061"/>
                  <a:pt x="3220" y="610928"/>
                </a:cubicBezTo>
                <a:cubicBezTo>
                  <a:pt x="-13184" y="644795"/>
                  <a:pt x="37087" y="541607"/>
                  <a:pt x="63545" y="480753"/>
                </a:cubicBezTo>
                <a:cubicBezTo>
                  <a:pt x="90003" y="419899"/>
                  <a:pt x="83653" y="321474"/>
                  <a:pt x="161970" y="245803"/>
                </a:cubicBezTo>
                <a:cubicBezTo>
                  <a:pt x="240287" y="170132"/>
                  <a:pt x="510691" y="16674"/>
                  <a:pt x="542970" y="13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5" name="フリーフォーム: 図形 4374">
            <a:extLst>
              <a:ext uri="{FF2B5EF4-FFF2-40B4-BE49-F238E27FC236}">
                <a16:creationId xmlns:a16="http://schemas.microsoft.com/office/drawing/2014/main" id="{6C491DB7-8FBE-4325-A718-A67F86745B2E}"/>
              </a:ext>
            </a:extLst>
          </p:cNvPr>
          <p:cNvSpPr/>
          <p:nvPr/>
        </p:nvSpPr>
        <p:spPr>
          <a:xfrm>
            <a:off x="-212273" y="163664"/>
            <a:ext cx="3095910" cy="1782837"/>
          </a:xfrm>
          <a:custGeom>
            <a:avLst/>
            <a:gdLst>
              <a:gd name="connsiteX0" fmla="*/ 73576 w 3095910"/>
              <a:gd name="connsiteY0" fmla="*/ 31248 h 1782837"/>
              <a:gd name="connsiteX1" fmla="*/ 314207 w 3095910"/>
              <a:gd name="connsiteY1" fmla="*/ 21622 h 1782837"/>
              <a:gd name="connsiteX2" fmla="*/ 3028531 w 3095910"/>
              <a:gd name="connsiteY2" fmla="*/ 79374 h 1782837"/>
              <a:gd name="connsiteX3" fmla="*/ 487462 w 3095910"/>
              <a:gd name="connsiteY3" fmla="*/ 387382 h 1782837"/>
              <a:gd name="connsiteX4" fmla="*/ 2672397 w 3095910"/>
              <a:gd name="connsiteY4" fmla="*/ 416258 h 1782837"/>
              <a:gd name="connsiteX5" fmla="*/ 1680995 w 3095910"/>
              <a:gd name="connsiteY5" fmla="*/ 897521 h 1782837"/>
              <a:gd name="connsiteX6" fmla="*/ 2585769 w 3095910"/>
              <a:gd name="connsiteY6" fmla="*/ 926397 h 1782837"/>
              <a:gd name="connsiteX7" fmla="*/ 1401862 w 3095910"/>
              <a:gd name="connsiteY7" fmla="*/ 1359534 h 1782837"/>
              <a:gd name="connsiteX8" fmla="*/ 2133382 w 3095910"/>
              <a:gd name="connsiteY8" fmla="*/ 1388410 h 1782837"/>
              <a:gd name="connsiteX9" fmla="*/ 2114131 w 3095910"/>
              <a:gd name="connsiteY9" fmla="*/ 1706043 h 1782837"/>
              <a:gd name="connsiteX10" fmla="*/ 2451016 w 3095910"/>
              <a:gd name="connsiteY10" fmla="*/ 1725294 h 1782837"/>
              <a:gd name="connsiteX11" fmla="*/ 747344 w 3095910"/>
              <a:gd name="connsiteY11" fmla="*/ 1754170 h 1782837"/>
              <a:gd name="connsiteX12" fmla="*/ 2364388 w 3095910"/>
              <a:gd name="connsiteY12" fmla="*/ 1272907 h 1782837"/>
              <a:gd name="connsiteX13" fmla="*/ 1844624 w 3095910"/>
              <a:gd name="connsiteY13" fmla="*/ 955273 h 1782837"/>
              <a:gd name="connsiteX14" fmla="*/ 3095908 w 3095910"/>
              <a:gd name="connsiteY14" fmla="*/ 416258 h 1782837"/>
              <a:gd name="connsiteX15" fmla="*/ 1854249 w 3095910"/>
              <a:gd name="connsiteY15" fmla="*/ 406633 h 1782837"/>
              <a:gd name="connsiteX16" fmla="*/ 73576 w 3095910"/>
              <a:gd name="connsiteY16" fmla="*/ 31248 h 178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5910" h="1782837">
                <a:moveTo>
                  <a:pt x="73576" y="31248"/>
                </a:moveTo>
                <a:cubicBezTo>
                  <a:pt x="-183098" y="-32921"/>
                  <a:pt x="314207" y="21622"/>
                  <a:pt x="314207" y="21622"/>
                </a:cubicBezTo>
                <a:cubicBezTo>
                  <a:pt x="806699" y="29643"/>
                  <a:pt x="2999655" y="18414"/>
                  <a:pt x="3028531" y="79374"/>
                </a:cubicBezTo>
                <a:cubicBezTo>
                  <a:pt x="3057407" y="140334"/>
                  <a:pt x="546818" y="331235"/>
                  <a:pt x="487462" y="387382"/>
                </a:cubicBezTo>
                <a:cubicBezTo>
                  <a:pt x="428106" y="443529"/>
                  <a:pt x="2473475" y="331235"/>
                  <a:pt x="2672397" y="416258"/>
                </a:cubicBezTo>
                <a:cubicBezTo>
                  <a:pt x="2871319" y="501281"/>
                  <a:pt x="1695433" y="812498"/>
                  <a:pt x="1680995" y="897521"/>
                </a:cubicBezTo>
                <a:cubicBezTo>
                  <a:pt x="1666557" y="982544"/>
                  <a:pt x="2632291" y="849395"/>
                  <a:pt x="2585769" y="926397"/>
                </a:cubicBezTo>
                <a:cubicBezTo>
                  <a:pt x="2539247" y="1003399"/>
                  <a:pt x="1477260" y="1282532"/>
                  <a:pt x="1401862" y="1359534"/>
                </a:cubicBezTo>
                <a:cubicBezTo>
                  <a:pt x="1326464" y="1436536"/>
                  <a:pt x="2014671" y="1330659"/>
                  <a:pt x="2133382" y="1388410"/>
                </a:cubicBezTo>
                <a:cubicBezTo>
                  <a:pt x="2252094" y="1446162"/>
                  <a:pt x="2061192" y="1649896"/>
                  <a:pt x="2114131" y="1706043"/>
                </a:cubicBezTo>
                <a:cubicBezTo>
                  <a:pt x="2167070" y="1762190"/>
                  <a:pt x="2678814" y="1717273"/>
                  <a:pt x="2451016" y="1725294"/>
                </a:cubicBezTo>
                <a:cubicBezTo>
                  <a:pt x="2223218" y="1733315"/>
                  <a:pt x="761782" y="1829568"/>
                  <a:pt x="747344" y="1754170"/>
                </a:cubicBezTo>
                <a:cubicBezTo>
                  <a:pt x="732906" y="1678772"/>
                  <a:pt x="2181508" y="1406057"/>
                  <a:pt x="2364388" y="1272907"/>
                </a:cubicBezTo>
                <a:cubicBezTo>
                  <a:pt x="2547268" y="1139758"/>
                  <a:pt x="1722704" y="1098048"/>
                  <a:pt x="1844624" y="955273"/>
                </a:cubicBezTo>
                <a:cubicBezTo>
                  <a:pt x="1966544" y="812498"/>
                  <a:pt x="3094304" y="507698"/>
                  <a:pt x="3095908" y="416258"/>
                </a:cubicBezTo>
                <a:cubicBezTo>
                  <a:pt x="3097512" y="324818"/>
                  <a:pt x="2359575" y="464385"/>
                  <a:pt x="1854249" y="406633"/>
                </a:cubicBezTo>
                <a:cubicBezTo>
                  <a:pt x="1348923" y="348882"/>
                  <a:pt x="330250" y="95417"/>
                  <a:pt x="73576" y="3124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6" name="フリーフォーム: 図形 4375">
            <a:extLst>
              <a:ext uri="{FF2B5EF4-FFF2-40B4-BE49-F238E27FC236}">
                <a16:creationId xmlns:a16="http://schemas.microsoft.com/office/drawing/2014/main" id="{9C4FD2E1-DEB3-4F23-8CCB-AF58C675FBBC}"/>
              </a:ext>
            </a:extLst>
          </p:cNvPr>
          <p:cNvSpPr/>
          <p:nvPr/>
        </p:nvSpPr>
        <p:spPr>
          <a:xfrm>
            <a:off x="7759700" y="125263"/>
            <a:ext cx="2468738" cy="992202"/>
          </a:xfrm>
          <a:custGeom>
            <a:avLst/>
            <a:gdLst>
              <a:gd name="connsiteX0" fmla="*/ 473752 w 3144487"/>
              <a:gd name="connsiteY0" fmla="*/ 32484 h 992202"/>
              <a:gd name="connsiteX1" fmla="*/ 3139950 w 3144487"/>
              <a:gd name="connsiteY1" fmla="*/ 3609 h 992202"/>
              <a:gd name="connsiteX2" fmla="*/ 1157146 w 3144487"/>
              <a:gd name="connsiteY2" fmla="*/ 90236 h 992202"/>
              <a:gd name="connsiteX3" fmla="*/ 2966695 w 3144487"/>
              <a:gd name="connsiteY3" fmla="*/ 205739 h 992202"/>
              <a:gd name="connsiteX4" fmla="*/ 983891 w 3144487"/>
              <a:gd name="connsiteY4" fmla="*/ 494497 h 992202"/>
              <a:gd name="connsiteX5" fmla="*/ 2985946 w 3144487"/>
              <a:gd name="connsiteY5" fmla="*/ 532998 h 992202"/>
              <a:gd name="connsiteX6" fmla="*/ 945390 w 3144487"/>
              <a:gd name="connsiteY6" fmla="*/ 561874 h 992202"/>
              <a:gd name="connsiteX7" fmla="*/ 3005196 w 3144487"/>
              <a:gd name="connsiteY7" fmla="*/ 706253 h 992202"/>
              <a:gd name="connsiteX8" fmla="*/ 1041643 w 3144487"/>
              <a:gd name="connsiteY8" fmla="*/ 773630 h 992202"/>
              <a:gd name="connsiteX9" fmla="*/ 2774190 w 3144487"/>
              <a:gd name="connsiteY9" fmla="*/ 821756 h 992202"/>
              <a:gd name="connsiteX10" fmla="*/ 1686535 w 3144487"/>
              <a:gd name="connsiteY10" fmla="*/ 879508 h 992202"/>
              <a:gd name="connsiteX11" fmla="*/ 2841567 w 3144487"/>
              <a:gd name="connsiteY11" fmla="*/ 985385 h 992202"/>
              <a:gd name="connsiteX12" fmla="*/ 11740 w 3144487"/>
              <a:gd name="connsiteY12" fmla="*/ 975760 h 992202"/>
              <a:gd name="connsiteX13" fmla="*/ 1773163 w 3144487"/>
              <a:gd name="connsiteY13" fmla="*/ 927634 h 992202"/>
              <a:gd name="connsiteX14" fmla="*/ 213870 w 3144487"/>
              <a:gd name="connsiteY14" fmla="*/ 802505 h 992202"/>
              <a:gd name="connsiteX15" fmla="*/ 1734662 w 3144487"/>
              <a:gd name="connsiteY15" fmla="*/ 792880 h 992202"/>
              <a:gd name="connsiteX16" fmla="*/ 367874 w 3144487"/>
              <a:gd name="connsiteY16" fmla="*/ 629251 h 992202"/>
              <a:gd name="connsiteX17" fmla="*/ 2110047 w 3144487"/>
              <a:gd name="connsiteY17" fmla="*/ 263491 h 992202"/>
              <a:gd name="connsiteX18" fmla="*/ 338998 w 3144487"/>
              <a:gd name="connsiteY18" fmla="*/ 215364 h 992202"/>
              <a:gd name="connsiteX19" fmla="*/ 117617 w 3144487"/>
              <a:gd name="connsiteY19" fmla="*/ 205739 h 992202"/>
              <a:gd name="connsiteX20" fmla="*/ 2167798 w 3144487"/>
              <a:gd name="connsiteY20" fmla="*/ 176863 h 992202"/>
              <a:gd name="connsiteX21" fmla="*/ 473752 w 3144487"/>
              <a:gd name="connsiteY21" fmla="*/ 32484 h 99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44487" h="992202">
                <a:moveTo>
                  <a:pt x="473752" y="32484"/>
                </a:moveTo>
                <a:cubicBezTo>
                  <a:pt x="635777" y="3608"/>
                  <a:pt x="3026051" y="-6016"/>
                  <a:pt x="3139950" y="3609"/>
                </a:cubicBezTo>
                <a:cubicBezTo>
                  <a:pt x="3253849" y="13234"/>
                  <a:pt x="1186022" y="56548"/>
                  <a:pt x="1157146" y="90236"/>
                </a:cubicBezTo>
                <a:cubicBezTo>
                  <a:pt x="1128270" y="123924"/>
                  <a:pt x="2995571" y="138362"/>
                  <a:pt x="2966695" y="205739"/>
                </a:cubicBezTo>
                <a:cubicBezTo>
                  <a:pt x="2937819" y="273116"/>
                  <a:pt x="980683" y="439954"/>
                  <a:pt x="983891" y="494497"/>
                </a:cubicBezTo>
                <a:cubicBezTo>
                  <a:pt x="987099" y="549040"/>
                  <a:pt x="2992363" y="521769"/>
                  <a:pt x="2985946" y="532998"/>
                </a:cubicBezTo>
                <a:cubicBezTo>
                  <a:pt x="2979529" y="544227"/>
                  <a:pt x="942182" y="532998"/>
                  <a:pt x="945390" y="561874"/>
                </a:cubicBezTo>
                <a:cubicBezTo>
                  <a:pt x="948598" y="590750"/>
                  <a:pt x="2989154" y="670961"/>
                  <a:pt x="3005196" y="706253"/>
                </a:cubicBezTo>
                <a:cubicBezTo>
                  <a:pt x="3021238" y="741545"/>
                  <a:pt x="1080144" y="754380"/>
                  <a:pt x="1041643" y="773630"/>
                </a:cubicBezTo>
                <a:cubicBezTo>
                  <a:pt x="1003142" y="792881"/>
                  <a:pt x="2666708" y="804110"/>
                  <a:pt x="2774190" y="821756"/>
                </a:cubicBezTo>
                <a:cubicBezTo>
                  <a:pt x="2881672" y="839402"/>
                  <a:pt x="1675305" y="852236"/>
                  <a:pt x="1686535" y="879508"/>
                </a:cubicBezTo>
                <a:cubicBezTo>
                  <a:pt x="1697765" y="906780"/>
                  <a:pt x="3120700" y="969343"/>
                  <a:pt x="2841567" y="985385"/>
                </a:cubicBezTo>
                <a:cubicBezTo>
                  <a:pt x="2562435" y="1001427"/>
                  <a:pt x="189807" y="985385"/>
                  <a:pt x="11740" y="975760"/>
                </a:cubicBezTo>
                <a:cubicBezTo>
                  <a:pt x="-166327" y="966135"/>
                  <a:pt x="1739475" y="956510"/>
                  <a:pt x="1773163" y="927634"/>
                </a:cubicBezTo>
                <a:cubicBezTo>
                  <a:pt x="1806851" y="898758"/>
                  <a:pt x="220287" y="824964"/>
                  <a:pt x="213870" y="802505"/>
                </a:cubicBezTo>
                <a:cubicBezTo>
                  <a:pt x="207453" y="780046"/>
                  <a:pt x="1708995" y="821756"/>
                  <a:pt x="1734662" y="792880"/>
                </a:cubicBezTo>
                <a:cubicBezTo>
                  <a:pt x="1760329" y="764004"/>
                  <a:pt x="305310" y="717482"/>
                  <a:pt x="367874" y="629251"/>
                </a:cubicBezTo>
                <a:cubicBezTo>
                  <a:pt x="430438" y="541020"/>
                  <a:pt x="2114860" y="332472"/>
                  <a:pt x="2110047" y="263491"/>
                </a:cubicBezTo>
                <a:cubicBezTo>
                  <a:pt x="2105234" y="194510"/>
                  <a:pt x="338998" y="215364"/>
                  <a:pt x="338998" y="215364"/>
                </a:cubicBezTo>
                <a:cubicBezTo>
                  <a:pt x="6927" y="205739"/>
                  <a:pt x="117617" y="205739"/>
                  <a:pt x="117617" y="205739"/>
                </a:cubicBezTo>
                <a:cubicBezTo>
                  <a:pt x="422417" y="199322"/>
                  <a:pt x="2103630" y="204134"/>
                  <a:pt x="2167798" y="176863"/>
                </a:cubicBezTo>
                <a:cubicBezTo>
                  <a:pt x="2231966" y="149592"/>
                  <a:pt x="311727" y="61360"/>
                  <a:pt x="473752" y="32484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7" name="フリーフォーム: 図形 4376">
            <a:extLst>
              <a:ext uri="{FF2B5EF4-FFF2-40B4-BE49-F238E27FC236}">
                <a16:creationId xmlns:a16="http://schemas.microsoft.com/office/drawing/2014/main" id="{78C20FE6-8C18-433E-88C1-B4F138866185}"/>
              </a:ext>
            </a:extLst>
          </p:cNvPr>
          <p:cNvSpPr/>
          <p:nvPr/>
        </p:nvSpPr>
        <p:spPr>
          <a:xfrm>
            <a:off x="-584403" y="2667000"/>
            <a:ext cx="3226791" cy="1538025"/>
          </a:xfrm>
          <a:custGeom>
            <a:avLst/>
            <a:gdLst>
              <a:gd name="connsiteX0" fmla="*/ 292303 w 3226791"/>
              <a:gd name="connsiteY0" fmla="*/ 76200 h 1538025"/>
              <a:gd name="connsiteX1" fmla="*/ 482803 w 3226791"/>
              <a:gd name="connsiteY1" fmla="*/ 76200 h 1538025"/>
              <a:gd name="connsiteX2" fmla="*/ 2718003 w 3226791"/>
              <a:gd name="connsiteY2" fmla="*/ 0 h 1538025"/>
              <a:gd name="connsiteX3" fmla="*/ 1371803 w 3226791"/>
              <a:gd name="connsiteY3" fmla="*/ 139700 h 1538025"/>
              <a:gd name="connsiteX4" fmla="*/ 2540203 w 3226791"/>
              <a:gd name="connsiteY4" fmla="*/ 203200 h 1538025"/>
              <a:gd name="connsiteX5" fmla="*/ 1486103 w 3226791"/>
              <a:gd name="connsiteY5" fmla="*/ 330200 h 1538025"/>
              <a:gd name="connsiteX6" fmla="*/ 2032203 w 3226791"/>
              <a:gd name="connsiteY6" fmla="*/ 546100 h 1538025"/>
              <a:gd name="connsiteX7" fmla="*/ 1765503 w 3226791"/>
              <a:gd name="connsiteY7" fmla="*/ 685800 h 1538025"/>
              <a:gd name="connsiteX8" fmla="*/ 2489403 w 3226791"/>
              <a:gd name="connsiteY8" fmla="*/ 774700 h 1538025"/>
              <a:gd name="connsiteX9" fmla="*/ 1562303 w 3226791"/>
              <a:gd name="connsiteY9" fmla="*/ 1130300 h 1538025"/>
              <a:gd name="connsiteX10" fmla="*/ 2451303 w 3226791"/>
              <a:gd name="connsiteY10" fmla="*/ 1295400 h 1538025"/>
              <a:gd name="connsiteX11" fmla="*/ 203 w 3226791"/>
              <a:gd name="connsiteY11" fmla="*/ 1498600 h 1538025"/>
              <a:gd name="connsiteX12" fmla="*/ 2311603 w 3226791"/>
              <a:gd name="connsiteY12" fmla="*/ 1536700 h 1538025"/>
              <a:gd name="connsiteX13" fmla="*/ 2133803 w 3226791"/>
              <a:gd name="connsiteY13" fmla="*/ 1524000 h 1538025"/>
              <a:gd name="connsiteX14" fmla="*/ 3149803 w 3226791"/>
              <a:gd name="connsiteY14" fmla="*/ 1473200 h 1538025"/>
              <a:gd name="connsiteX15" fmla="*/ 2641803 w 3226791"/>
              <a:gd name="connsiteY15" fmla="*/ 1346200 h 1538025"/>
              <a:gd name="connsiteX16" fmla="*/ 3226003 w 3226791"/>
              <a:gd name="connsiteY16" fmla="*/ 1193800 h 1538025"/>
              <a:gd name="connsiteX17" fmla="*/ 2489403 w 3226791"/>
              <a:gd name="connsiteY17" fmla="*/ 990600 h 1538025"/>
              <a:gd name="connsiteX18" fmla="*/ 3111703 w 3226791"/>
              <a:gd name="connsiteY18" fmla="*/ 558800 h 1538025"/>
              <a:gd name="connsiteX19" fmla="*/ 2273503 w 3226791"/>
              <a:gd name="connsiteY19" fmla="*/ 444500 h 1538025"/>
              <a:gd name="connsiteX20" fmla="*/ 292303 w 3226791"/>
              <a:gd name="connsiteY20" fmla="*/ 76200 h 153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26791" h="1538025">
                <a:moveTo>
                  <a:pt x="292303" y="76200"/>
                </a:moveTo>
                <a:lnTo>
                  <a:pt x="482803" y="76200"/>
                </a:lnTo>
                <a:lnTo>
                  <a:pt x="2718003" y="0"/>
                </a:lnTo>
                <a:cubicBezTo>
                  <a:pt x="2866170" y="10583"/>
                  <a:pt x="1401436" y="105833"/>
                  <a:pt x="1371803" y="139700"/>
                </a:cubicBezTo>
                <a:cubicBezTo>
                  <a:pt x="1342170" y="173567"/>
                  <a:pt x="2521153" y="171450"/>
                  <a:pt x="2540203" y="203200"/>
                </a:cubicBezTo>
                <a:cubicBezTo>
                  <a:pt x="2559253" y="234950"/>
                  <a:pt x="1570770" y="273050"/>
                  <a:pt x="1486103" y="330200"/>
                </a:cubicBezTo>
                <a:cubicBezTo>
                  <a:pt x="1401436" y="387350"/>
                  <a:pt x="1985636" y="486833"/>
                  <a:pt x="2032203" y="546100"/>
                </a:cubicBezTo>
                <a:cubicBezTo>
                  <a:pt x="2078770" y="605367"/>
                  <a:pt x="1689303" y="647700"/>
                  <a:pt x="1765503" y="685800"/>
                </a:cubicBezTo>
                <a:cubicBezTo>
                  <a:pt x="1841703" y="723900"/>
                  <a:pt x="2523270" y="700617"/>
                  <a:pt x="2489403" y="774700"/>
                </a:cubicBezTo>
                <a:cubicBezTo>
                  <a:pt x="2455536" y="848783"/>
                  <a:pt x="1568653" y="1043517"/>
                  <a:pt x="1562303" y="1130300"/>
                </a:cubicBezTo>
                <a:cubicBezTo>
                  <a:pt x="1555953" y="1217083"/>
                  <a:pt x="2711653" y="1234017"/>
                  <a:pt x="2451303" y="1295400"/>
                </a:cubicBezTo>
                <a:cubicBezTo>
                  <a:pt x="2190953" y="1356783"/>
                  <a:pt x="23486" y="1458383"/>
                  <a:pt x="203" y="1498600"/>
                </a:cubicBezTo>
                <a:cubicBezTo>
                  <a:pt x="-23080" y="1538817"/>
                  <a:pt x="1956003" y="1532467"/>
                  <a:pt x="2311603" y="1536700"/>
                </a:cubicBezTo>
                <a:cubicBezTo>
                  <a:pt x="2667203" y="1540933"/>
                  <a:pt x="1994103" y="1534583"/>
                  <a:pt x="2133803" y="1524000"/>
                </a:cubicBezTo>
                <a:cubicBezTo>
                  <a:pt x="2273503" y="1513417"/>
                  <a:pt x="3065136" y="1502833"/>
                  <a:pt x="3149803" y="1473200"/>
                </a:cubicBezTo>
                <a:cubicBezTo>
                  <a:pt x="3234470" y="1443567"/>
                  <a:pt x="2629103" y="1392767"/>
                  <a:pt x="2641803" y="1346200"/>
                </a:cubicBezTo>
                <a:cubicBezTo>
                  <a:pt x="2654503" y="1299633"/>
                  <a:pt x="3251403" y="1253067"/>
                  <a:pt x="3226003" y="1193800"/>
                </a:cubicBezTo>
                <a:cubicBezTo>
                  <a:pt x="3200603" y="1134533"/>
                  <a:pt x="2508453" y="1096433"/>
                  <a:pt x="2489403" y="990600"/>
                </a:cubicBezTo>
                <a:cubicBezTo>
                  <a:pt x="2470353" y="884767"/>
                  <a:pt x="3147686" y="649817"/>
                  <a:pt x="3111703" y="558800"/>
                </a:cubicBezTo>
                <a:cubicBezTo>
                  <a:pt x="3075720" y="467783"/>
                  <a:pt x="2741286" y="520700"/>
                  <a:pt x="2273503" y="444500"/>
                </a:cubicBezTo>
                <a:cubicBezTo>
                  <a:pt x="1805720" y="368300"/>
                  <a:pt x="1055361" y="234950"/>
                  <a:pt x="292303" y="76200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8" name="フリーフォーム: 図形 4377">
            <a:extLst>
              <a:ext uri="{FF2B5EF4-FFF2-40B4-BE49-F238E27FC236}">
                <a16:creationId xmlns:a16="http://schemas.microsoft.com/office/drawing/2014/main" id="{213EB0AA-C584-48AE-8971-8124D782A8C2}"/>
              </a:ext>
            </a:extLst>
          </p:cNvPr>
          <p:cNvSpPr/>
          <p:nvPr/>
        </p:nvSpPr>
        <p:spPr>
          <a:xfrm>
            <a:off x="0" y="7114162"/>
            <a:ext cx="3351644" cy="534898"/>
          </a:xfrm>
          <a:custGeom>
            <a:avLst/>
            <a:gdLst>
              <a:gd name="connsiteX0" fmla="*/ 187031 w 3351644"/>
              <a:gd name="connsiteY0" fmla="*/ 12700 h 680543"/>
              <a:gd name="connsiteX1" fmla="*/ 3235031 w 3351644"/>
              <a:gd name="connsiteY1" fmla="*/ 0 h 680543"/>
              <a:gd name="connsiteX2" fmla="*/ 1558631 w 3351644"/>
              <a:gd name="connsiteY2" fmla="*/ 63500 h 680543"/>
              <a:gd name="connsiteX3" fmla="*/ 3146131 w 3351644"/>
              <a:gd name="connsiteY3" fmla="*/ 76200 h 680543"/>
              <a:gd name="connsiteX4" fmla="*/ 1850731 w 3351644"/>
              <a:gd name="connsiteY4" fmla="*/ 228600 h 680543"/>
              <a:gd name="connsiteX5" fmla="*/ 3349331 w 3351644"/>
              <a:gd name="connsiteY5" fmla="*/ 330200 h 680543"/>
              <a:gd name="connsiteX6" fmla="*/ 1431631 w 3351644"/>
              <a:gd name="connsiteY6" fmla="*/ 660400 h 680543"/>
              <a:gd name="connsiteX7" fmla="*/ 3031831 w 3351644"/>
              <a:gd name="connsiteY7" fmla="*/ 635000 h 680543"/>
              <a:gd name="connsiteX8" fmla="*/ 72731 w 3351644"/>
              <a:gd name="connsiteY8" fmla="*/ 558800 h 680543"/>
              <a:gd name="connsiteX9" fmla="*/ 2066631 w 3351644"/>
              <a:gd name="connsiteY9" fmla="*/ 482600 h 680543"/>
              <a:gd name="connsiteX10" fmla="*/ 9231 w 3351644"/>
              <a:gd name="connsiteY10" fmla="*/ 406400 h 680543"/>
              <a:gd name="connsiteX11" fmla="*/ 3082631 w 3351644"/>
              <a:gd name="connsiteY11" fmla="*/ 406400 h 680543"/>
              <a:gd name="connsiteX12" fmla="*/ 961731 w 3351644"/>
              <a:gd name="connsiteY12" fmla="*/ 190500 h 680543"/>
              <a:gd name="connsiteX13" fmla="*/ 136231 w 3351644"/>
              <a:gd name="connsiteY13" fmla="*/ 25400 h 680543"/>
              <a:gd name="connsiteX14" fmla="*/ 187031 w 3351644"/>
              <a:gd name="connsiteY14" fmla="*/ 12700 h 6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51644" h="680543">
                <a:moveTo>
                  <a:pt x="187031" y="12700"/>
                </a:moveTo>
                <a:lnTo>
                  <a:pt x="3235031" y="0"/>
                </a:lnTo>
                <a:lnTo>
                  <a:pt x="1558631" y="63500"/>
                </a:lnTo>
                <a:cubicBezTo>
                  <a:pt x="1543814" y="76200"/>
                  <a:pt x="3097448" y="48683"/>
                  <a:pt x="3146131" y="76200"/>
                </a:cubicBezTo>
                <a:cubicBezTo>
                  <a:pt x="3194814" y="103717"/>
                  <a:pt x="1816864" y="186267"/>
                  <a:pt x="1850731" y="228600"/>
                </a:cubicBezTo>
                <a:cubicBezTo>
                  <a:pt x="1884598" y="270933"/>
                  <a:pt x="3419181" y="258233"/>
                  <a:pt x="3349331" y="330200"/>
                </a:cubicBezTo>
                <a:cubicBezTo>
                  <a:pt x="3279481" y="402167"/>
                  <a:pt x="1484548" y="609600"/>
                  <a:pt x="1431631" y="660400"/>
                </a:cubicBezTo>
                <a:cubicBezTo>
                  <a:pt x="1378714" y="711200"/>
                  <a:pt x="3258314" y="651933"/>
                  <a:pt x="3031831" y="635000"/>
                </a:cubicBezTo>
                <a:cubicBezTo>
                  <a:pt x="2805348" y="618067"/>
                  <a:pt x="233598" y="584200"/>
                  <a:pt x="72731" y="558800"/>
                </a:cubicBezTo>
                <a:cubicBezTo>
                  <a:pt x="-88136" y="533400"/>
                  <a:pt x="2077214" y="508000"/>
                  <a:pt x="2066631" y="482600"/>
                </a:cubicBezTo>
                <a:cubicBezTo>
                  <a:pt x="2056048" y="457200"/>
                  <a:pt x="-160102" y="419100"/>
                  <a:pt x="9231" y="406400"/>
                </a:cubicBezTo>
                <a:cubicBezTo>
                  <a:pt x="178564" y="393700"/>
                  <a:pt x="2923881" y="442383"/>
                  <a:pt x="3082631" y="406400"/>
                </a:cubicBezTo>
                <a:cubicBezTo>
                  <a:pt x="3241381" y="370417"/>
                  <a:pt x="1452798" y="254000"/>
                  <a:pt x="961731" y="190500"/>
                </a:cubicBezTo>
                <a:cubicBezTo>
                  <a:pt x="470664" y="127000"/>
                  <a:pt x="269581" y="57150"/>
                  <a:pt x="136231" y="25400"/>
                </a:cubicBezTo>
                <a:cubicBezTo>
                  <a:pt x="2881" y="-6350"/>
                  <a:pt x="82256" y="-3175"/>
                  <a:pt x="187031" y="1270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9" name="テキスト ボックス 4378">
            <a:extLst>
              <a:ext uri="{FF2B5EF4-FFF2-40B4-BE49-F238E27FC236}">
                <a16:creationId xmlns:a16="http://schemas.microsoft.com/office/drawing/2014/main" id="{5451EA96-B5FD-436B-A8F4-FEBB582D22CA}"/>
              </a:ext>
            </a:extLst>
          </p:cNvPr>
          <p:cNvSpPr txBox="1"/>
          <p:nvPr/>
        </p:nvSpPr>
        <p:spPr>
          <a:xfrm>
            <a:off x="279400" y="5739080"/>
            <a:ext cx="2749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66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さらば、</a:t>
            </a:r>
            <a:endParaRPr kumimoji="1" lang="en-US" altLang="ja-JP" sz="4000" dirty="0">
              <a:solidFill>
                <a:srgbClr val="FF0066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4000" dirty="0">
                <a:solidFill>
                  <a:srgbClr val="FF0066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２０２１年</a:t>
            </a:r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62AC7FAE-EC89-4E58-BAC9-29D3E17D316D}"/>
              </a:ext>
            </a:extLst>
          </p:cNvPr>
          <p:cNvSpPr/>
          <p:nvPr/>
        </p:nvSpPr>
        <p:spPr>
          <a:xfrm rot="10800000">
            <a:off x="50800" y="5145662"/>
            <a:ext cx="3351644" cy="534898"/>
          </a:xfrm>
          <a:custGeom>
            <a:avLst/>
            <a:gdLst>
              <a:gd name="connsiteX0" fmla="*/ 187031 w 3351644"/>
              <a:gd name="connsiteY0" fmla="*/ 12700 h 680543"/>
              <a:gd name="connsiteX1" fmla="*/ 3235031 w 3351644"/>
              <a:gd name="connsiteY1" fmla="*/ 0 h 680543"/>
              <a:gd name="connsiteX2" fmla="*/ 1558631 w 3351644"/>
              <a:gd name="connsiteY2" fmla="*/ 63500 h 680543"/>
              <a:gd name="connsiteX3" fmla="*/ 3146131 w 3351644"/>
              <a:gd name="connsiteY3" fmla="*/ 76200 h 680543"/>
              <a:gd name="connsiteX4" fmla="*/ 1850731 w 3351644"/>
              <a:gd name="connsiteY4" fmla="*/ 228600 h 680543"/>
              <a:gd name="connsiteX5" fmla="*/ 3349331 w 3351644"/>
              <a:gd name="connsiteY5" fmla="*/ 330200 h 680543"/>
              <a:gd name="connsiteX6" fmla="*/ 1431631 w 3351644"/>
              <a:gd name="connsiteY6" fmla="*/ 660400 h 680543"/>
              <a:gd name="connsiteX7" fmla="*/ 3031831 w 3351644"/>
              <a:gd name="connsiteY7" fmla="*/ 635000 h 680543"/>
              <a:gd name="connsiteX8" fmla="*/ 72731 w 3351644"/>
              <a:gd name="connsiteY8" fmla="*/ 558800 h 680543"/>
              <a:gd name="connsiteX9" fmla="*/ 2066631 w 3351644"/>
              <a:gd name="connsiteY9" fmla="*/ 482600 h 680543"/>
              <a:gd name="connsiteX10" fmla="*/ 9231 w 3351644"/>
              <a:gd name="connsiteY10" fmla="*/ 406400 h 680543"/>
              <a:gd name="connsiteX11" fmla="*/ 3082631 w 3351644"/>
              <a:gd name="connsiteY11" fmla="*/ 406400 h 680543"/>
              <a:gd name="connsiteX12" fmla="*/ 961731 w 3351644"/>
              <a:gd name="connsiteY12" fmla="*/ 190500 h 680543"/>
              <a:gd name="connsiteX13" fmla="*/ 136231 w 3351644"/>
              <a:gd name="connsiteY13" fmla="*/ 25400 h 680543"/>
              <a:gd name="connsiteX14" fmla="*/ 187031 w 3351644"/>
              <a:gd name="connsiteY14" fmla="*/ 12700 h 6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51644" h="680543">
                <a:moveTo>
                  <a:pt x="187031" y="12700"/>
                </a:moveTo>
                <a:lnTo>
                  <a:pt x="3235031" y="0"/>
                </a:lnTo>
                <a:lnTo>
                  <a:pt x="1558631" y="63500"/>
                </a:lnTo>
                <a:cubicBezTo>
                  <a:pt x="1543814" y="76200"/>
                  <a:pt x="3097448" y="48683"/>
                  <a:pt x="3146131" y="76200"/>
                </a:cubicBezTo>
                <a:cubicBezTo>
                  <a:pt x="3194814" y="103717"/>
                  <a:pt x="1816864" y="186267"/>
                  <a:pt x="1850731" y="228600"/>
                </a:cubicBezTo>
                <a:cubicBezTo>
                  <a:pt x="1884598" y="270933"/>
                  <a:pt x="3419181" y="258233"/>
                  <a:pt x="3349331" y="330200"/>
                </a:cubicBezTo>
                <a:cubicBezTo>
                  <a:pt x="3279481" y="402167"/>
                  <a:pt x="1484548" y="609600"/>
                  <a:pt x="1431631" y="660400"/>
                </a:cubicBezTo>
                <a:cubicBezTo>
                  <a:pt x="1378714" y="711200"/>
                  <a:pt x="3258314" y="651933"/>
                  <a:pt x="3031831" y="635000"/>
                </a:cubicBezTo>
                <a:cubicBezTo>
                  <a:pt x="2805348" y="618067"/>
                  <a:pt x="233598" y="584200"/>
                  <a:pt x="72731" y="558800"/>
                </a:cubicBezTo>
                <a:cubicBezTo>
                  <a:pt x="-88136" y="533400"/>
                  <a:pt x="2077214" y="508000"/>
                  <a:pt x="2066631" y="482600"/>
                </a:cubicBezTo>
                <a:cubicBezTo>
                  <a:pt x="2056048" y="457200"/>
                  <a:pt x="-160102" y="419100"/>
                  <a:pt x="9231" y="406400"/>
                </a:cubicBezTo>
                <a:cubicBezTo>
                  <a:pt x="178564" y="393700"/>
                  <a:pt x="2923881" y="442383"/>
                  <a:pt x="3082631" y="406400"/>
                </a:cubicBezTo>
                <a:cubicBezTo>
                  <a:pt x="3241381" y="370417"/>
                  <a:pt x="1452798" y="254000"/>
                  <a:pt x="961731" y="190500"/>
                </a:cubicBezTo>
                <a:cubicBezTo>
                  <a:pt x="470664" y="127000"/>
                  <a:pt x="269581" y="57150"/>
                  <a:pt x="136231" y="25400"/>
                </a:cubicBezTo>
                <a:cubicBezTo>
                  <a:pt x="2881" y="-6350"/>
                  <a:pt x="82256" y="-3175"/>
                  <a:pt x="187031" y="1270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0" name="フリーフォーム: 図形 4379">
            <a:extLst>
              <a:ext uri="{FF2B5EF4-FFF2-40B4-BE49-F238E27FC236}">
                <a16:creationId xmlns:a16="http://schemas.microsoft.com/office/drawing/2014/main" id="{FFCB08D7-CED9-4454-B30B-0C337C9CD928}"/>
              </a:ext>
            </a:extLst>
          </p:cNvPr>
          <p:cNvSpPr/>
          <p:nvPr/>
        </p:nvSpPr>
        <p:spPr>
          <a:xfrm>
            <a:off x="7999240" y="2997192"/>
            <a:ext cx="324932" cy="2192554"/>
          </a:xfrm>
          <a:custGeom>
            <a:avLst/>
            <a:gdLst>
              <a:gd name="connsiteX0" fmla="*/ 111827 w 324932"/>
              <a:gd name="connsiteY0" fmla="*/ 8 h 2192554"/>
              <a:gd name="connsiteX1" fmla="*/ 323493 w 324932"/>
              <a:gd name="connsiteY1" fmla="*/ 948275 h 2192554"/>
              <a:gd name="connsiteX2" fmla="*/ 196493 w 324932"/>
              <a:gd name="connsiteY2" fmla="*/ 1549408 h 2192554"/>
              <a:gd name="connsiteX3" fmla="*/ 35627 w 324932"/>
              <a:gd name="connsiteY3" fmla="*/ 2006608 h 2192554"/>
              <a:gd name="connsiteX4" fmla="*/ 1760 w 324932"/>
              <a:gd name="connsiteY4" fmla="*/ 2184408 h 2192554"/>
              <a:gd name="connsiteX5" fmla="*/ 69493 w 324932"/>
              <a:gd name="connsiteY5" fmla="*/ 1769541 h 2192554"/>
              <a:gd name="connsiteX6" fmla="*/ 221893 w 324932"/>
              <a:gd name="connsiteY6" fmla="*/ 965208 h 2192554"/>
              <a:gd name="connsiteX7" fmla="*/ 111827 w 324932"/>
              <a:gd name="connsiteY7" fmla="*/ 8 h 219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32" h="2192554">
                <a:moveTo>
                  <a:pt x="111827" y="8"/>
                </a:moveTo>
                <a:cubicBezTo>
                  <a:pt x="128760" y="-2814"/>
                  <a:pt x="309382" y="690042"/>
                  <a:pt x="323493" y="948275"/>
                </a:cubicBezTo>
                <a:cubicBezTo>
                  <a:pt x="337604" y="1206508"/>
                  <a:pt x="244471" y="1373019"/>
                  <a:pt x="196493" y="1549408"/>
                </a:cubicBezTo>
                <a:cubicBezTo>
                  <a:pt x="148515" y="1725797"/>
                  <a:pt x="68082" y="1900775"/>
                  <a:pt x="35627" y="2006608"/>
                </a:cubicBezTo>
                <a:cubicBezTo>
                  <a:pt x="3172" y="2112441"/>
                  <a:pt x="-3884" y="2223919"/>
                  <a:pt x="1760" y="2184408"/>
                </a:cubicBezTo>
                <a:cubicBezTo>
                  <a:pt x="7404" y="2144897"/>
                  <a:pt x="32804" y="1972741"/>
                  <a:pt x="69493" y="1769541"/>
                </a:cubicBezTo>
                <a:cubicBezTo>
                  <a:pt x="106182" y="1566341"/>
                  <a:pt x="216249" y="1258719"/>
                  <a:pt x="221893" y="965208"/>
                </a:cubicBezTo>
                <a:cubicBezTo>
                  <a:pt x="227537" y="671697"/>
                  <a:pt x="94894" y="2830"/>
                  <a:pt x="111827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1" name="フリーフォーム: 図形 4380">
            <a:extLst>
              <a:ext uri="{FF2B5EF4-FFF2-40B4-BE49-F238E27FC236}">
                <a16:creationId xmlns:a16="http://schemas.microsoft.com/office/drawing/2014/main" id="{0667A4BF-7744-4C69-9CC1-9032A5984C75}"/>
              </a:ext>
            </a:extLst>
          </p:cNvPr>
          <p:cNvSpPr/>
          <p:nvPr/>
        </p:nvSpPr>
        <p:spPr>
          <a:xfrm>
            <a:off x="7632524" y="2859254"/>
            <a:ext cx="360060" cy="1803142"/>
          </a:xfrm>
          <a:custGeom>
            <a:avLst/>
            <a:gdLst>
              <a:gd name="connsiteX0" fmla="*/ 360009 w 360060"/>
              <a:gd name="connsiteY0" fmla="*/ 2479 h 1803142"/>
              <a:gd name="connsiteX1" fmla="*/ 190676 w 360060"/>
              <a:gd name="connsiteY1" fmla="*/ 485079 h 1803142"/>
              <a:gd name="connsiteX2" fmla="*/ 12876 w 360060"/>
              <a:gd name="connsiteY2" fmla="*/ 1772013 h 1803142"/>
              <a:gd name="connsiteX3" fmla="*/ 38276 w 360060"/>
              <a:gd name="connsiteY3" fmla="*/ 1365613 h 1803142"/>
              <a:gd name="connsiteX4" fmla="*/ 233009 w 360060"/>
              <a:gd name="connsiteY4" fmla="*/ 925346 h 1803142"/>
              <a:gd name="connsiteX5" fmla="*/ 173743 w 360060"/>
              <a:gd name="connsiteY5" fmla="*/ 654413 h 1803142"/>
              <a:gd name="connsiteX6" fmla="*/ 360009 w 360060"/>
              <a:gd name="connsiteY6" fmla="*/ 2479 h 180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60" h="1803142">
                <a:moveTo>
                  <a:pt x="360009" y="2479"/>
                </a:moveTo>
                <a:cubicBezTo>
                  <a:pt x="362831" y="-25743"/>
                  <a:pt x="248531" y="190157"/>
                  <a:pt x="190676" y="485079"/>
                </a:cubicBezTo>
                <a:cubicBezTo>
                  <a:pt x="132821" y="780001"/>
                  <a:pt x="38276" y="1625257"/>
                  <a:pt x="12876" y="1772013"/>
                </a:cubicBezTo>
                <a:cubicBezTo>
                  <a:pt x="-12524" y="1918769"/>
                  <a:pt x="1587" y="1506724"/>
                  <a:pt x="38276" y="1365613"/>
                </a:cubicBezTo>
                <a:cubicBezTo>
                  <a:pt x="74965" y="1224502"/>
                  <a:pt x="210431" y="1043879"/>
                  <a:pt x="233009" y="925346"/>
                </a:cubicBezTo>
                <a:cubicBezTo>
                  <a:pt x="255587" y="806813"/>
                  <a:pt x="148343" y="805402"/>
                  <a:pt x="173743" y="654413"/>
                </a:cubicBezTo>
                <a:cubicBezTo>
                  <a:pt x="199143" y="503424"/>
                  <a:pt x="357187" y="30701"/>
                  <a:pt x="360009" y="24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2" name="フリーフォーム: 図形 4381">
            <a:extLst>
              <a:ext uri="{FF2B5EF4-FFF2-40B4-BE49-F238E27FC236}">
                <a16:creationId xmlns:a16="http://schemas.microsoft.com/office/drawing/2014/main" id="{9480DED4-02A8-4D0F-9C19-E602A9390FBC}"/>
              </a:ext>
            </a:extLst>
          </p:cNvPr>
          <p:cNvSpPr/>
          <p:nvPr/>
        </p:nvSpPr>
        <p:spPr>
          <a:xfrm>
            <a:off x="6905331" y="2043606"/>
            <a:ext cx="396106" cy="1186048"/>
          </a:xfrm>
          <a:custGeom>
            <a:avLst/>
            <a:gdLst>
              <a:gd name="connsiteX0" fmla="*/ 79669 w 396106"/>
              <a:gd name="connsiteY0" fmla="*/ 73061 h 1186048"/>
              <a:gd name="connsiteX1" fmla="*/ 316736 w 396106"/>
              <a:gd name="connsiteY1" fmla="*/ 691127 h 1186048"/>
              <a:gd name="connsiteX2" fmla="*/ 342136 w 396106"/>
              <a:gd name="connsiteY2" fmla="*/ 1182194 h 1186048"/>
              <a:gd name="connsiteX3" fmla="*/ 350602 w 396106"/>
              <a:gd name="connsiteY3" fmla="*/ 902794 h 1186048"/>
              <a:gd name="connsiteX4" fmla="*/ 376002 w 396106"/>
              <a:gd name="connsiteY4" fmla="*/ 589527 h 1186048"/>
              <a:gd name="connsiteX5" fmla="*/ 20402 w 396106"/>
              <a:gd name="connsiteY5" fmla="*/ 64594 h 1186048"/>
              <a:gd name="connsiteX6" fmla="*/ 79669 w 396106"/>
              <a:gd name="connsiteY6" fmla="*/ 73061 h 118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06" h="1186048">
                <a:moveTo>
                  <a:pt x="79669" y="73061"/>
                </a:moveTo>
                <a:cubicBezTo>
                  <a:pt x="129058" y="177483"/>
                  <a:pt x="272992" y="506272"/>
                  <a:pt x="316736" y="691127"/>
                </a:cubicBezTo>
                <a:cubicBezTo>
                  <a:pt x="360480" y="875982"/>
                  <a:pt x="336492" y="1146916"/>
                  <a:pt x="342136" y="1182194"/>
                </a:cubicBezTo>
                <a:cubicBezTo>
                  <a:pt x="347780" y="1217472"/>
                  <a:pt x="344958" y="1001572"/>
                  <a:pt x="350602" y="902794"/>
                </a:cubicBezTo>
                <a:cubicBezTo>
                  <a:pt x="356246" y="804016"/>
                  <a:pt x="431035" y="729227"/>
                  <a:pt x="376002" y="589527"/>
                </a:cubicBezTo>
                <a:cubicBezTo>
                  <a:pt x="320969" y="449827"/>
                  <a:pt x="74024" y="143616"/>
                  <a:pt x="20402" y="64594"/>
                </a:cubicBezTo>
                <a:cubicBezTo>
                  <a:pt x="-33220" y="-14428"/>
                  <a:pt x="30280" y="-31361"/>
                  <a:pt x="79669" y="730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3" name="フリーフォーム: 図形 4382">
            <a:extLst>
              <a:ext uri="{FF2B5EF4-FFF2-40B4-BE49-F238E27FC236}">
                <a16:creationId xmlns:a16="http://schemas.microsoft.com/office/drawing/2014/main" id="{E97204B3-E173-454C-A723-55B96068D4D5}"/>
              </a:ext>
            </a:extLst>
          </p:cNvPr>
          <p:cNvSpPr/>
          <p:nvPr/>
        </p:nvSpPr>
        <p:spPr>
          <a:xfrm>
            <a:off x="5617642" y="541197"/>
            <a:ext cx="1983407" cy="595719"/>
          </a:xfrm>
          <a:custGeom>
            <a:avLst/>
            <a:gdLst>
              <a:gd name="connsiteX0" fmla="*/ 4225 w 1983407"/>
              <a:gd name="connsiteY0" fmla="*/ 26070 h 595719"/>
              <a:gd name="connsiteX1" fmla="*/ 190491 w 1983407"/>
              <a:gd name="connsiteY1" fmla="*/ 26070 h 595719"/>
              <a:gd name="connsiteX2" fmla="*/ 1240358 w 1983407"/>
              <a:gd name="connsiteY2" fmla="*/ 297003 h 595719"/>
              <a:gd name="connsiteX3" fmla="*/ 1943091 w 1983407"/>
              <a:gd name="connsiteY3" fmla="*/ 584870 h 595719"/>
              <a:gd name="connsiteX4" fmla="*/ 1824558 w 1983407"/>
              <a:gd name="connsiteY4" fmla="*/ 517136 h 595719"/>
              <a:gd name="connsiteX5" fmla="*/ 1214958 w 1983407"/>
              <a:gd name="connsiteY5" fmla="*/ 347803 h 595719"/>
              <a:gd name="connsiteX6" fmla="*/ 4225 w 1983407"/>
              <a:gd name="connsiteY6" fmla="*/ 26070 h 59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3407" h="595719">
                <a:moveTo>
                  <a:pt x="4225" y="26070"/>
                </a:moveTo>
                <a:cubicBezTo>
                  <a:pt x="-5653" y="3492"/>
                  <a:pt x="-15531" y="-19085"/>
                  <a:pt x="190491" y="26070"/>
                </a:cubicBezTo>
                <a:cubicBezTo>
                  <a:pt x="396513" y="71225"/>
                  <a:pt x="948258" y="203870"/>
                  <a:pt x="1240358" y="297003"/>
                </a:cubicBezTo>
                <a:cubicBezTo>
                  <a:pt x="1532458" y="390136"/>
                  <a:pt x="1845724" y="548181"/>
                  <a:pt x="1943091" y="584870"/>
                </a:cubicBezTo>
                <a:cubicBezTo>
                  <a:pt x="2040458" y="621559"/>
                  <a:pt x="1945914" y="556647"/>
                  <a:pt x="1824558" y="517136"/>
                </a:cubicBezTo>
                <a:cubicBezTo>
                  <a:pt x="1703203" y="477625"/>
                  <a:pt x="1214958" y="347803"/>
                  <a:pt x="1214958" y="347803"/>
                </a:cubicBezTo>
                <a:lnTo>
                  <a:pt x="4225" y="2607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4" name="フリーフォーム: 図形 4383">
            <a:extLst>
              <a:ext uri="{FF2B5EF4-FFF2-40B4-BE49-F238E27FC236}">
                <a16:creationId xmlns:a16="http://schemas.microsoft.com/office/drawing/2014/main" id="{98D515CF-F853-481F-8676-8ADDB8B04811}"/>
              </a:ext>
            </a:extLst>
          </p:cNvPr>
          <p:cNvSpPr/>
          <p:nvPr/>
        </p:nvSpPr>
        <p:spPr>
          <a:xfrm>
            <a:off x="4909235" y="1168307"/>
            <a:ext cx="532318" cy="1150045"/>
          </a:xfrm>
          <a:custGeom>
            <a:avLst/>
            <a:gdLst>
              <a:gd name="connsiteX0" fmla="*/ 531445 w 532318"/>
              <a:gd name="connsiteY0" fmla="*/ 93 h 1150045"/>
              <a:gd name="connsiteX1" fmla="*/ 140285 w 532318"/>
              <a:gd name="connsiteY1" fmla="*/ 396333 h 1150045"/>
              <a:gd name="connsiteX2" fmla="*/ 104725 w 532318"/>
              <a:gd name="connsiteY2" fmla="*/ 741773 h 1150045"/>
              <a:gd name="connsiteX3" fmla="*/ 130125 w 532318"/>
              <a:gd name="connsiteY3" fmla="*/ 1148173 h 1150045"/>
              <a:gd name="connsiteX4" fmla="*/ 130125 w 532318"/>
              <a:gd name="connsiteY4" fmla="*/ 873853 h 1150045"/>
              <a:gd name="connsiteX5" fmla="*/ 18365 w 532318"/>
              <a:gd name="connsiteY5" fmla="*/ 431893 h 1150045"/>
              <a:gd name="connsiteX6" fmla="*/ 531445 w 532318"/>
              <a:gd name="connsiteY6" fmla="*/ 93 h 115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318" h="1150045">
                <a:moveTo>
                  <a:pt x="531445" y="93"/>
                </a:moveTo>
                <a:cubicBezTo>
                  <a:pt x="551765" y="-5834"/>
                  <a:pt x="211405" y="272720"/>
                  <a:pt x="140285" y="396333"/>
                </a:cubicBezTo>
                <a:cubicBezTo>
                  <a:pt x="69165" y="519946"/>
                  <a:pt x="106418" y="616466"/>
                  <a:pt x="104725" y="741773"/>
                </a:cubicBezTo>
                <a:cubicBezTo>
                  <a:pt x="103032" y="867080"/>
                  <a:pt x="125892" y="1126160"/>
                  <a:pt x="130125" y="1148173"/>
                </a:cubicBezTo>
                <a:cubicBezTo>
                  <a:pt x="134358" y="1170186"/>
                  <a:pt x="148752" y="993233"/>
                  <a:pt x="130125" y="873853"/>
                </a:cubicBezTo>
                <a:cubicBezTo>
                  <a:pt x="111498" y="754473"/>
                  <a:pt x="-54448" y="575826"/>
                  <a:pt x="18365" y="431893"/>
                </a:cubicBezTo>
                <a:cubicBezTo>
                  <a:pt x="91178" y="287960"/>
                  <a:pt x="511125" y="6020"/>
                  <a:pt x="531445" y="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5" name="フリーフォーム: 図形 4384">
            <a:extLst>
              <a:ext uri="{FF2B5EF4-FFF2-40B4-BE49-F238E27FC236}">
                <a16:creationId xmlns:a16="http://schemas.microsoft.com/office/drawing/2014/main" id="{17C10DA2-07E0-4AE0-8957-F041BBE6F9BB}"/>
              </a:ext>
            </a:extLst>
          </p:cNvPr>
          <p:cNvSpPr/>
          <p:nvPr/>
        </p:nvSpPr>
        <p:spPr>
          <a:xfrm>
            <a:off x="5317896" y="1639688"/>
            <a:ext cx="252734" cy="1337257"/>
          </a:xfrm>
          <a:custGeom>
            <a:avLst/>
            <a:gdLst>
              <a:gd name="connsiteX0" fmla="*/ 249784 w 252734"/>
              <a:gd name="connsiteY0" fmla="*/ 1152 h 1337257"/>
              <a:gd name="connsiteX1" fmla="*/ 138024 w 252734"/>
              <a:gd name="connsiteY1" fmla="*/ 504072 h 1337257"/>
              <a:gd name="connsiteX2" fmla="*/ 92304 w 252734"/>
              <a:gd name="connsiteY2" fmla="*/ 1073032 h 1337257"/>
              <a:gd name="connsiteX3" fmla="*/ 193904 w 252734"/>
              <a:gd name="connsiteY3" fmla="*/ 1337192 h 1337257"/>
              <a:gd name="connsiteX4" fmla="*/ 87224 w 252734"/>
              <a:gd name="connsiteY4" fmla="*/ 1052712 h 1337257"/>
              <a:gd name="connsiteX5" fmla="*/ 5944 w 252734"/>
              <a:gd name="connsiteY5" fmla="*/ 646312 h 1337257"/>
              <a:gd name="connsiteX6" fmla="*/ 249784 w 252734"/>
              <a:gd name="connsiteY6" fmla="*/ 1152 h 13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734" h="1337257">
                <a:moveTo>
                  <a:pt x="249784" y="1152"/>
                </a:moveTo>
                <a:cubicBezTo>
                  <a:pt x="271797" y="-22555"/>
                  <a:pt x="164271" y="325425"/>
                  <a:pt x="138024" y="504072"/>
                </a:cubicBezTo>
                <a:cubicBezTo>
                  <a:pt x="111777" y="682719"/>
                  <a:pt x="82991" y="934179"/>
                  <a:pt x="92304" y="1073032"/>
                </a:cubicBezTo>
                <a:cubicBezTo>
                  <a:pt x="101617" y="1211885"/>
                  <a:pt x="194751" y="1340579"/>
                  <a:pt x="193904" y="1337192"/>
                </a:cubicBezTo>
                <a:cubicBezTo>
                  <a:pt x="193057" y="1333805"/>
                  <a:pt x="118551" y="1167859"/>
                  <a:pt x="87224" y="1052712"/>
                </a:cubicBezTo>
                <a:cubicBezTo>
                  <a:pt x="55897" y="937565"/>
                  <a:pt x="-21996" y="820725"/>
                  <a:pt x="5944" y="646312"/>
                </a:cubicBezTo>
                <a:cubicBezTo>
                  <a:pt x="33884" y="471899"/>
                  <a:pt x="227771" y="24859"/>
                  <a:pt x="249784" y="11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6" name="フリーフォーム: 図形 4385">
            <a:extLst>
              <a:ext uri="{FF2B5EF4-FFF2-40B4-BE49-F238E27FC236}">
                <a16:creationId xmlns:a16="http://schemas.microsoft.com/office/drawing/2014/main" id="{6981B4FB-A87A-48F9-84EE-1381AE29057B}"/>
              </a:ext>
            </a:extLst>
          </p:cNvPr>
          <p:cNvSpPr/>
          <p:nvPr/>
        </p:nvSpPr>
        <p:spPr>
          <a:xfrm>
            <a:off x="4921320" y="2569733"/>
            <a:ext cx="181218" cy="1039625"/>
          </a:xfrm>
          <a:custGeom>
            <a:avLst/>
            <a:gdLst>
              <a:gd name="connsiteX0" fmla="*/ 77400 w 181218"/>
              <a:gd name="connsiteY0" fmla="*/ 747 h 1039625"/>
              <a:gd name="connsiteX1" fmla="*/ 52000 w 181218"/>
              <a:gd name="connsiteY1" fmla="*/ 402067 h 1039625"/>
              <a:gd name="connsiteX2" fmla="*/ 179000 w 181218"/>
              <a:gd name="connsiteY2" fmla="*/ 1021827 h 1039625"/>
              <a:gd name="connsiteX3" fmla="*/ 123120 w 181218"/>
              <a:gd name="connsiteY3" fmla="*/ 838947 h 1039625"/>
              <a:gd name="connsiteX4" fmla="*/ 1200 w 181218"/>
              <a:gd name="connsiteY4" fmla="*/ 498587 h 1039625"/>
              <a:gd name="connsiteX5" fmla="*/ 77400 w 181218"/>
              <a:gd name="connsiteY5" fmla="*/ 747 h 103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218" h="1039625">
                <a:moveTo>
                  <a:pt x="77400" y="747"/>
                </a:moveTo>
                <a:cubicBezTo>
                  <a:pt x="85867" y="-15340"/>
                  <a:pt x="35067" y="231887"/>
                  <a:pt x="52000" y="402067"/>
                </a:cubicBezTo>
                <a:cubicBezTo>
                  <a:pt x="68933" y="572247"/>
                  <a:pt x="167147" y="949014"/>
                  <a:pt x="179000" y="1021827"/>
                </a:cubicBezTo>
                <a:cubicBezTo>
                  <a:pt x="190853" y="1094640"/>
                  <a:pt x="152753" y="926154"/>
                  <a:pt x="123120" y="838947"/>
                </a:cubicBezTo>
                <a:cubicBezTo>
                  <a:pt x="93487" y="751740"/>
                  <a:pt x="13053" y="632360"/>
                  <a:pt x="1200" y="498587"/>
                </a:cubicBezTo>
                <a:cubicBezTo>
                  <a:pt x="-10653" y="364814"/>
                  <a:pt x="68933" y="16834"/>
                  <a:pt x="77400" y="7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7" name="フリーフォーム: 図形 4386">
            <a:extLst>
              <a:ext uri="{FF2B5EF4-FFF2-40B4-BE49-F238E27FC236}">
                <a16:creationId xmlns:a16="http://schemas.microsoft.com/office/drawing/2014/main" id="{414362A7-FC31-4FBD-8544-173AEBDDC9F4}"/>
              </a:ext>
            </a:extLst>
          </p:cNvPr>
          <p:cNvSpPr/>
          <p:nvPr/>
        </p:nvSpPr>
        <p:spPr>
          <a:xfrm>
            <a:off x="4796760" y="2855222"/>
            <a:ext cx="256649" cy="739472"/>
          </a:xfrm>
          <a:custGeom>
            <a:avLst/>
            <a:gdLst>
              <a:gd name="connsiteX0" fmla="*/ 3840 w 256649"/>
              <a:gd name="connsiteY0" fmla="*/ 4818 h 739472"/>
              <a:gd name="connsiteX1" fmla="*/ 74960 w 256649"/>
              <a:gd name="connsiteY1" fmla="*/ 329938 h 739472"/>
              <a:gd name="connsiteX2" fmla="*/ 252760 w 256649"/>
              <a:gd name="connsiteY2" fmla="*/ 726178 h 739472"/>
              <a:gd name="connsiteX3" fmla="*/ 181640 w 256649"/>
              <a:gd name="connsiteY3" fmla="*/ 583938 h 739472"/>
              <a:gd name="connsiteX4" fmla="*/ 3840 w 256649"/>
              <a:gd name="connsiteY4" fmla="*/ 4818 h 73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49" h="739472">
                <a:moveTo>
                  <a:pt x="3840" y="4818"/>
                </a:moveTo>
                <a:cubicBezTo>
                  <a:pt x="-13940" y="-37515"/>
                  <a:pt x="33473" y="209711"/>
                  <a:pt x="74960" y="329938"/>
                </a:cubicBezTo>
                <a:cubicBezTo>
                  <a:pt x="116447" y="450165"/>
                  <a:pt x="234980" y="683845"/>
                  <a:pt x="252760" y="726178"/>
                </a:cubicBezTo>
                <a:cubicBezTo>
                  <a:pt x="270540" y="768511"/>
                  <a:pt x="223973" y="706705"/>
                  <a:pt x="181640" y="583938"/>
                </a:cubicBezTo>
                <a:cubicBezTo>
                  <a:pt x="139307" y="461171"/>
                  <a:pt x="21620" y="47151"/>
                  <a:pt x="3840" y="48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8" name="フリーフォーム: 図形 4387">
            <a:extLst>
              <a:ext uri="{FF2B5EF4-FFF2-40B4-BE49-F238E27FC236}">
                <a16:creationId xmlns:a16="http://schemas.microsoft.com/office/drawing/2014/main" id="{06642A6D-D90B-4C3A-9CAD-0CD37714475B}"/>
              </a:ext>
            </a:extLst>
          </p:cNvPr>
          <p:cNvSpPr/>
          <p:nvPr/>
        </p:nvSpPr>
        <p:spPr>
          <a:xfrm>
            <a:off x="4161367" y="7416801"/>
            <a:ext cx="525318" cy="139700"/>
          </a:xfrm>
          <a:custGeom>
            <a:avLst/>
            <a:gdLst>
              <a:gd name="connsiteX0" fmla="*/ 784544 w 793396"/>
              <a:gd name="connsiteY0" fmla="*/ 0 h 162729"/>
              <a:gd name="connsiteX1" fmla="*/ 1378 w 793396"/>
              <a:gd name="connsiteY1" fmla="*/ 160867 h 162729"/>
              <a:gd name="connsiteX2" fmla="*/ 585578 w 793396"/>
              <a:gd name="connsiteY2" fmla="*/ 59267 h 162729"/>
              <a:gd name="connsiteX3" fmla="*/ 251144 w 793396"/>
              <a:gd name="connsiteY3" fmla="*/ 139700 h 162729"/>
              <a:gd name="connsiteX4" fmla="*/ 280778 w 793396"/>
              <a:gd name="connsiteY4" fmla="*/ 160867 h 162729"/>
              <a:gd name="connsiteX5" fmla="*/ 488211 w 793396"/>
              <a:gd name="connsiteY5" fmla="*/ 101600 h 162729"/>
              <a:gd name="connsiteX6" fmla="*/ 428944 w 793396"/>
              <a:gd name="connsiteY6" fmla="*/ 160867 h 162729"/>
              <a:gd name="connsiteX7" fmla="*/ 784544 w 793396"/>
              <a:gd name="connsiteY7" fmla="*/ 0 h 1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396" h="162729">
                <a:moveTo>
                  <a:pt x="784544" y="0"/>
                </a:moveTo>
                <a:cubicBezTo>
                  <a:pt x="713283" y="0"/>
                  <a:pt x="34539" y="150989"/>
                  <a:pt x="1378" y="160867"/>
                </a:cubicBezTo>
                <a:cubicBezTo>
                  <a:pt x="-31783" y="170745"/>
                  <a:pt x="543950" y="62795"/>
                  <a:pt x="585578" y="59267"/>
                </a:cubicBezTo>
                <a:cubicBezTo>
                  <a:pt x="627206" y="55739"/>
                  <a:pt x="301944" y="122767"/>
                  <a:pt x="251144" y="139700"/>
                </a:cubicBezTo>
                <a:cubicBezTo>
                  <a:pt x="200344" y="156633"/>
                  <a:pt x="241267" y="167217"/>
                  <a:pt x="280778" y="160867"/>
                </a:cubicBezTo>
                <a:cubicBezTo>
                  <a:pt x="320289" y="154517"/>
                  <a:pt x="463517" y="101600"/>
                  <a:pt x="488211" y="101600"/>
                </a:cubicBezTo>
                <a:cubicBezTo>
                  <a:pt x="512905" y="101600"/>
                  <a:pt x="383083" y="172156"/>
                  <a:pt x="428944" y="160867"/>
                </a:cubicBezTo>
                <a:cubicBezTo>
                  <a:pt x="474805" y="149578"/>
                  <a:pt x="855805" y="0"/>
                  <a:pt x="784544" y="0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テキスト ボックス 359">
            <a:extLst>
              <a:ext uri="{FF2B5EF4-FFF2-40B4-BE49-F238E27FC236}">
                <a16:creationId xmlns:a16="http://schemas.microsoft.com/office/drawing/2014/main" id="{ED5EC9BA-F1F5-434D-9F45-C90BF3859C51}"/>
              </a:ext>
            </a:extLst>
          </p:cNvPr>
          <p:cNvSpPr txBox="1"/>
          <p:nvPr/>
        </p:nvSpPr>
        <p:spPr>
          <a:xfrm>
            <a:off x="8648581" y="1428750"/>
            <a:ext cx="800219" cy="5981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66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どんと来い、２０２２年</a:t>
            </a:r>
          </a:p>
        </p:txBody>
      </p:sp>
      <p:sp>
        <p:nvSpPr>
          <p:cNvPr id="4389" name="フリーフォーム: 図形 4388">
            <a:extLst>
              <a:ext uri="{FF2B5EF4-FFF2-40B4-BE49-F238E27FC236}">
                <a16:creationId xmlns:a16="http://schemas.microsoft.com/office/drawing/2014/main" id="{1A0B21C0-0FC5-4703-B68F-0DA022D1E6C5}"/>
              </a:ext>
            </a:extLst>
          </p:cNvPr>
          <p:cNvSpPr/>
          <p:nvPr/>
        </p:nvSpPr>
        <p:spPr>
          <a:xfrm>
            <a:off x="3673349" y="2365367"/>
            <a:ext cx="130344" cy="318941"/>
          </a:xfrm>
          <a:custGeom>
            <a:avLst/>
            <a:gdLst>
              <a:gd name="connsiteX0" fmla="*/ 130301 w 130344"/>
              <a:gd name="connsiteY0" fmla="*/ 8 h 318941"/>
              <a:gd name="connsiteX1" fmla="*/ 28701 w 130344"/>
              <a:gd name="connsiteY1" fmla="*/ 152408 h 318941"/>
              <a:gd name="connsiteX2" fmla="*/ 126 w 130344"/>
              <a:gd name="connsiteY2" fmla="*/ 317508 h 318941"/>
              <a:gd name="connsiteX3" fmla="*/ 19176 w 130344"/>
              <a:gd name="connsiteY3" fmla="*/ 228608 h 318941"/>
              <a:gd name="connsiteX4" fmla="*/ 41401 w 130344"/>
              <a:gd name="connsiteY4" fmla="*/ 158758 h 318941"/>
              <a:gd name="connsiteX5" fmla="*/ 130301 w 130344"/>
              <a:gd name="connsiteY5" fmla="*/ 8 h 3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44" h="318941">
                <a:moveTo>
                  <a:pt x="130301" y="8"/>
                </a:moveTo>
                <a:cubicBezTo>
                  <a:pt x="128184" y="-1050"/>
                  <a:pt x="50397" y="99491"/>
                  <a:pt x="28701" y="152408"/>
                </a:cubicBezTo>
                <a:cubicBezTo>
                  <a:pt x="7005" y="205325"/>
                  <a:pt x="1713" y="304808"/>
                  <a:pt x="126" y="317508"/>
                </a:cubicBezTo>
                <a:cubicBezTo>
                  <a:pt x="-1461" y="330208"/>
                  <a:pt x="12297" y="255066"/>
                  <a:pt x="19176" y="228608"/>
                </a:cubicBezTo>
                <a:cubicBezTo>
                  <a:pt x="26055" y="202150"/>
                  <a:pt x="25526" y="194212"/>
                  <a:pt x="41401" y="158758"/>
                </a:cubicBezTo>
                <a:cubicBezTo>
                  <a:pt x="57276" y="123304"/>
                  <a:pt x="132418" y="1066"/>
                  <a:pt x="130301" y="8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0" name="フリーフォーム: 図形 4389">
            <a:extLst>
              <a:ext uri="{FF2B5EF4-FFF2-40B4-BE49-F238E27FC236}">
                <a16:creationId xmlns:a16="http://schemas.microsoft.com/office/drawing/2014/main" id="{A1F11310-1B40-45C7-B0C6-F3ECFF659E2F}"/>
              </a:ext>
            </a:extLst>
          </p:cNvPr>
          <p:cNvSpPr/>
          <p:nvPr/>
        </p:nvSpPr>
        <p:spPr>
          <a:xfrm>
            <a:off x="3975099" y="2329992"/>
            <a:ext cx="136344" cy="295416"/>
          </a:xfrm>
          <a:custGeom>
            <a:avLst/>
            <a:gdLst>
              <a:gd name="connsiteX0" fmla="*/ 1 w 136344"/>
              <a:gd name="connsiteY0" fmla="*/ 458 h 295416"/>
              <a:gd name="connsiteX1" fmla="*/ 101601 w 136344"/>
              <a:gd name="connsiteY1" fmla="*/ 112641 h 295416"/>
              <a:gd name="connsiteX2" fmla="*/ 122768 w 136344"/>
              <a:gd name="connsiteY2" fmla="*/ 288325 h 295416"/>
              <a:gd name="connsiteX3" fmla="*/ 120651 w 136344"/>
              <a:gd name="connsiteY3" fmla="*/ 252341 h 295416"/>
              <a:gd name="connsiteX4" fmla="*/ 124884 w 136344"/>
              <a:gd name="connsiteY4" fmla="*/ 171908 h 295416"/>
              <a:gd name="connsiteX5" fmla="*/ 135468 w 136344"/>
              <a:gd name="connsiteY5" fmla="*/ 131691 h 295416"/>
              <a:gd name="connsiteX6" fmla="*/ 99484 w 136344"/>
              <a:gd name="connsiteY6" fmla="*/ 74541 h 295416"/>
              <a:gd name="connsiteX7" fmla="*/ 1 w 136344"/>
              <a:gd name="connsiteY7" fmla="*/ 458 h 2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344" h="295416">
                <a:moveTo>
                  <a:pt x="1" y="458"/>
                </a:moveTo>
                <a:cubicBezTo>
                  <a:pt x="354" y="6808"/>
                  <a:pt x="81140" y="64663"/>
                  <a:pt x="101601" y="112641"/>
                </a:cubicBezTo>
                <a:cubicBezTo>
                  <a:pt x="122062" y="160619"/>
                  <a:pt x="119593" y="265042"/>
                  <a:pt x="122768" y="288325"/>
                </a:cubicBezTo>
                <a:cubicBezTo>
                  <a:pt x="125943" y="311608"/>
                  <a:pt x="120298" y="271744"/>
                  <a:pt x="120651" y="252341"/>
                </a:cubicBezTo>
                <a:cubicBezTo>
                  <a:pt x="121004" y="232938"/>
                  <a:pt x="122415" y="192016"/>
                  <a:pt x="124884" y="171908"/>
                </a:cubicBezTo>
                <a:cubicBezTo>
                  <a:pt x="127354" y="151800"/>
                  <a:pt x="139701" y="147919"/>
                  <a:pt x="135468" y="131691"/>
                </a:cubicBezTo>
                <a:cubicBezTo>
                  <a:pt x="131235" y="115463"/>
                  <a:pt x="121003" y="93591"/>
                  <a:pt x="99484" y="74541"/>
                </a:cubicBezTo>
                <a:cubicBezTo>
                  <a:pt x="77965" y="55491"/>
                  <a:pt x="-352" y="-5892"/>
                  <a:pt x="1" y="458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1" name="フリーフォーム: 図形 4390">
            <a:extLst>
              <a:ext uri="{FF2B5EF4-FFF2-40B4-BE49-F238E27FC236}">
                <a16:creationId xmlns:a16="http://schemas.microsoft.com/office/drawing/2014/main" id="{3D6D8B82-6747-49EB-812A-3EABE22EBE21}"/>
              </a:ext>
            </a:extLst>
          </p:cNvPr>
          <p:cNvSpPr/>
          <p:nvPr/>
        </p:nvSpPr>
        <p:spPr>
          <a:xfrm>
            <a:off x="2914321" y="2722086"/>
            <a:ext cx="159451" cy="781242"/>
          </a:xfrm>
          <a:custGeom>
            <a:avLst/>
            <a:gdLst>
              <a:gd name="connsiteX0" fmla="*/ 159079 w 159451"/>
              <a:gd name="connsiteY0" fmla="*/ 4181 h 781242"/>
              <a:gd name="connsiteX1" fmla="*/ 49012 w 159451"/>
              <a:gd name="connsiteY1" fmla="*/ 325914 h 781242"/>
              <a:gd name="connsiteX2" fmla="*/ 27846 w 159451"/>
              <a:gd name="connsiteY2" fmla="*/ 774647 h 781242"/>
              <a:gd name="connsiteX3" fmla="*/ 6679 w 159451"/>
              <a:gd name="connsiteY3" fmla="*/ 554514 h 781242"/>
              <a:gd name="connsiteX4" fmla="*/ 159079 w 159451"/>
              <a:gd name="connsiteY4" fmla="*/ 4181 h 78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51" h="781242">
                <a:moveTo>
                  <a:pt x="159079" y="4181"/>
                </a:moveTo>
                <a:cubicBezTo>
                  <a:pt x="166134" y="-33919"/>
                  <a:pt x="70884" y="197503"/>
                  <a:pt x="49012" y="325914"/>
                </a:cubicBezTo>
                <a:cubicBezTo>
                  <a:pt x="27140" y="454325"/>
                  <a:pt x="34901" y="736547"/>
                  <a:pt x="27846" y="774647"/>
                </a:cubicBezTo>
                <a:cubicBezTo>
                  <a:pt x="20791" y="812747"/>
                  <a:pt x="-14488" y="678692"/>
                  <a:pt x="6679" y="554514"/>
                </a:cubicBezTo>
                <a:cubicBezTo>
                  <a:pt x="27846" y="430336"/>
                  <a:pt x="152024" y="42281"/>
                  <a:pt x="159079" y="41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2" name="フリーフォーム: 図形 4391">
            <a:extLst>
              <a:ext uri="{FF2B5EF4-FFF2-40B4-BE49-F238E27FC236}">
                <a16:creationId xmlns:a16="http://schemas.microsoft.com/office/drawing/2014/main" id="{1C68C4DD-92E8-4F52-A1B1-5DC49A80AAF7}"/>
              </a:ext>
            </a:extLst>
          </p:cNvPr>
          <p:cNvSpPr/>
          <p:nvPr/>
        </p:nvSpPr>
        <p:spPr>
          <a:xfrm>
            <a:off x="5134878" y="816765"/>
            <a:ext cx="2447623" cy="429055"/>
          </a:xfrm>
          <a:custGeom>
            <a:avLst/>
            <a:gdLst>
              <a:gd name="connsiteX0" fmla="*/ 155 w 2447623"/>
              <a:gd name="connsiteY0" fmla="*/ 17202 h 429055"/>
              <a:gd name="connsiteX1" fmla="*/ 1071189 w 2447623"/>
              <a:gd name="connsiteY1" fmla="*/ 42602 h 429055"/>
              <a:gd name="connsiteX2" fmla="*/ 2396222 w 2447623"/>
              <a:gd name="connsiteY2" fmla="*/ 415135 h 429055"/>
              <a:gd name="connsiteX3" fmla="*/ 2197255 w 2447623"/>
              <a:gd name="connsiteY3" fmla="*/ 355868 h 429055"/>
              <a:gd name="connsiteX4" fmla="*/ 1710422 w 2447623"/>
              <a:gd name="connsiteY4" fmla="*/ 224635 h 429055"/>
              <a:gd name="connsiteX5" fmla="*/ 1143155 w 2447623"/>
              <a:gd name="connsiteY5" fmla="*/ 123035 h 429055"/>
              <a:gd name="connsiteX6" fmla="*/ 155 w 2447623"/>
              <a:gd name="connsiteY6" fmla="*/ 17202 h 42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7623" h="429055">
                <a:moveTo>
                  <a:pt x="155" y="17202"/>
                </a:moveTo>
                <a:cubicBezTo>
                  <a:pt x="-11839" y="3797"/>
                  <a:pt x="671845" y="-23720"/>
                  <a:pt x="1071189" y="42602"/>
                </a:cubicBezTo>
                <a:cubicBezTo>
                  <a:pt x="1470533" y="108924"/>
                  <a:pt x="2208544" y="362924"/>
                  <a:pt x="2396222" y="415135"/>
                </a:cubicBezTo>
                <a:cubicBezTo>
                  <a:pt x="2583900" y="467346"/>
                  <a:pt x="2197255" y="355868"/>
                  <a:pt x="2197255" y="355868"/>
                </a:cubicBezTo>
                <a:cubicBezTo>
                  <a:pt x="2082955" y="324118"/>
                  <a:pt x="1886105" y="263441"/>
                  <a:pt x="1710422" y="224635"/>
                </a:cubicBezTo>
                <a:cubicBezTo>
                  <a:pt x="1534739" y="185830"/>
                  <a:pt x="1422555" y="156196"/>
                  <a:pt x="1143155" y="123035"/>
                </a:cubicBezTo>
                <a:cubicBezTo>
                  <a:pt x="863755" y="89874"/>
                  <a:pt x="12149" y="30607"/>
                  <a:pt x="155" y="172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3" name="フリーフォーム: 図形 4392">
            <a:extLst>
              <a:ext uri="{FF2B5EF4-FFF2-40B4-BE49-F238E27FC236}">
                <a16:creationId xmlns:a16="http://schemas.microsoft.com/office/drawing/2014/main" id="{3ECAA9FD-1E63-45F0-8DE8-E14B523959BE}"/>
              </a:ext>
            </a:extLst>
          </p:cNvPr>
          <p:cNvSpPr/>
          <p:nvPr/>
        </p:nvSpPr>
        <p:spPr>
          <a:xfrm>
            <a:off x="7126518" y="1286135"/>
            <a:ext cx="690753" cy="1027781"/>
          </a:xfrm>
          <a:custGeom>
            <a:avLst/>
            <a:gdLst>
              <a:gd name="connsiteX0" fmla="*/ 6649 w 690753"/>
              <a:gd name="connsiteY0" fmla="*/ 5032 h 1027781"/>
              <a:gd name="connsiteX1" fmla="*/ 235249 w 690753"/>
              <a:gd name="connsiteY1" fmla="*/ 250565 h 1027781"/>
              <a:gd name="connsiteX2" fmla="*/ 468082 w 690753"/>
              <a:gd name="connsiteY2" fmla="*/ 580765 h 1027781"/>
              <a:gd name="connsiteX3" fmla="*/ 683982 w 690753"/>
              <a:gd name="connsiteY3" fmla="*/ 1021032 h 1027781"/>
              <a:gd name="connsiteX4" fmla="*/ 624715 w 690753"/>
              <a:gd name="connsiteY4" fmla="*/ 822065 h 1027781"/>
              <a:gd name="connsiteX5" fmla="*/ 506182 w 690753"/>
              <a:gd name="connsiteY5" fmla="*/ 479165 h 1027781"/>
              <a:gd name="connsiteX6" fmla="*/ 6649 w 690753"/>
              <a:gd name="connsiteY6" fmla="*/ 5032 h 102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753" h="1027781">
                <a:moveTo>
                  <a:pt x="6649" y="5032"/>
                </a:moveTo>
                <a:cubicBezTo>
                  <a:pt x="-38507" y="-33068"/>
                  <a:pt x="158344" y="154610"/>
                  <a:pt x="235249" y="250565"/>
                </a:cubicBezTo>
                <a:cubicBezTo>
                  <a:pt x="312154" y="346520"/>
                  <a:pt x="393293" y="452354"/>
                  <a:pt x="468082" y="580765"/>
                </a:cubicBezTo>
                <a:cubicBezTo>
                  <a:pt x="542871" y="709176"/>
                  <a:pt x="657877" y="980815"/>
                  <a:pt x="683982" y="1021032"/>
                </a:cubicBezTo>
                <a:cubicBezTo>
                  <a:pt x="710087" y="1061249"/>
                  <a:pt x="654348" y="912376"/>
                  <a:pt x="624715" y="822065"/>
                </a:cubicBezTo>
                <a:cubicBezTo>
                  <a:pt x="595082" y="731754"/>
                  <a:pt x="607782" y="618160"/>
                  <a:pt x="506182" y="479165"/>
                </a:cubicBezTo>
                <a:cubicBezTo>
                  <a:pt x="404582" y="340171"/>
                  <a:pt x="51805" y="43132"/>
                  <a:pt x="6649" y="50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4" name="フリーフォーム: 図形 4393">
            <a:extLst>
              <a:ext uri="{FF2B5EF4-FFF2-40B4-BE49-F238E27FC236}">
                <a16:creationId xmlns:a16="http://schemas.microsoft.com/office/drawing/2014/main" id="{FBD91962-B289-4307-9143-2944F926A705}"/>
              </a:ext>
            </a:extLst>
          </p:cNvPr>
          <p:cNvSpPr/>
          <p:nvPr/>
        </p:nvSpPr>
        <p:spPr>
          <a:xfrm>
            <a:off x="6347717" y="1149292"/>
            <a:ext cx="1608807" cy="499296"/>
          </a:xfrm>
          <a:custGeom>
            <a:avLst/>
            <a:gdLst>
              <a:gd name="connsiteX0" fmla="*/ 34033 w 1608807"/>
              <a:gd name="connsiteY0" fmla="*/ 58 h 499296"/>
              <a:gd name="connsiteX1" fmla="*/ 122933 w 1608807"/>
              <a:gd name="connsiteY1" fmla="*/ 12758 h 499296"/>
              <a:gd name="connsiteX2" fmla="*/ 1024633 w 1608807"/>
              <a:gd name="connsiteY2" fmla="*/ 88958 h 499296"/>
              <a:gd name="connsiteX3" fmla="*/ 1596133 w 1608807"/>
              <a:gd name="connsiteY3" fmla="*/ 495358 h 499296"/>
              <a:gd name="connsiteX4" fmla="*/ 1405633 w 1608807"/>
              <a:gd name="connsiteY4" fmla="*/ 279458 h 499296"/>
              <a:gd name="connsiteX5" fmla="*/ 1227833 w 1608807"/>
              <a:gd name="connsiteY5" fmla="*/ 19108 h 499296"/>
              <a:gd name="connsiteX6" fmla="*/ 796033 w 1608807"/>
              <a:gd name="connsiteY6" fmla="*/ 19108 h 499296"/>
              <a:gd name="connsiteX7" fmla="*/ 34033 w 1608807"/>
              <a:gd name="connsiteY7" fmla="*/ 58 h 49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807" h="499296">
                <a:moveTo>
                  <a:pt x="34033" y="58"/>
                </a:moveTo>
                <a:cubicBezTo>
                  <a:pt x="-78150" y="-1000"/>
                  <a:pt x="122933" y="12758"/>
                  <a:pt x="122933" y="12758"/>
                </a:cubicBezTo>
                <a:cubicBezTo>
                  <a:pt x="288033" y="27575"/>
                  <a:pt x="779100" y="8525"/>
                  <a:pt x="1024633" y="88958"/>
                </a:cubicBezTo>
                <a:cubicBezTo>
                  <a:pt x="1270166" y="169391"/>
                  <a:pt x="1532633" y="463608"/>
                  <a:pt x="1596133" y="495358"/>
                </a:cubicBezTo>
                <a:cubicBezTo>
                  <a:pt x="1659633" y="527108"/>
                  <a:pt x="1467016" y="358833"/>
                  <a:pt x="1405633" y="279458"/>
                </a:cubicBezTo>
                <a:cubicBezTo>
                  <a:pt x="1344250" y="200083"/>
                  <a:pt x="1329433" y="62500"/>
                  <a:pt x="1227833" y="19108"/>
                </a:cubicBezTo>
                <a:cubicBezTo>
                  <a:pt x="1126233" y="-24284"/>
                  <a:pt x="991825" y="23341"/>
                  <a:pt x="796033" y="19108"/>
                </a:cubicBezTo>
                <a:lnTo>
                  <a:pt x="34033" y="58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5" name="フリーフォーム: 図形 4394">
            <a:extLst>
              <a:ext uri="{FF2B5EF4-FFF2-40B4-BE49-F238E27FC236}">
                <a16:creationId xmlns:a16="http://schemas.microsoft.com/office/drawing/2014/main" id="{5F55D837-5DA9-4D12-A5DE-1DF2F88ADB93}"/>
              </a:ext>
            </a:extLst>
          </p:cNvPr>
          <p:cNvSpPr/>
          <p:nvPr/>
        </p:nvSpPr>
        <p:spPr>
          <a:xfrm>
            <a:off x="4485216" y="665526"/>
            <a:ext cx="890147" cy="155831"/>
          </a:xfrm>
          <a:custGeom>
            <a:avLst/>
            <a:gdLst>
              <a:gd name="connsiteX0" fmla="*/ 874184 w 890147"/>
              <a:gd name="connsiteY0" fmla="*/ 142194 h 155831"/>
              <a:gd name="connsiteX1" fmla="*/ 818304 w 890147"/>
              <a:gd name="connsiteY1" fmla="*/ 137114 h 155831"/>
              <a:gd name="connsiteX2" fmla="*/ 371264 w 890147"/>
              <a:gd name="connsiteY2" fmla="*/ 15194 h 155831"/>
              <a:gd name="connsiteX3" fmla="*/ 424 w 890147"/>
              <a:gd name="connsiteY3" fmla="*/ 30434 h 155831"/>
              <a:gd name="connsiteX4" fmla="*/ 305224 w 890147"/>
              <a:gd name="connsiteY4" fmla="*/ 5034 h 155831"/>
              <a:gd name="connsiteX5" fmla="*/ 660824 w 890147"/>
              <a:gd name="connsiteY5" fmla="*/ 147274 h 155831"/>
              <a:gd name="connsiteX6" fmla="*/ 874184 w 890147"/>
              <a:gd name="connsiteY6" fmla="*/ 142194 h 15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147" h="155831">
                <a:moveTo>
                  <a:pt x="874184" y="142194"/>
                </a:moveTo>
                <a:cubicBezTo>
                  <a:pt x="900431" y="140501"/>
                  <a:pt x="902124" y="158281"/>
                  <a:pt x="818304" y="137114"/>
                </a:cubicBezTo>
                <a:cubicBezTo>
                  <a:pt x="734484" y="115947"/>
                  <a:pt x="507577" y="32974"/>
                  <a:pt x="371264" y="15194"/>
                </a:cubicBezTo>
                <a:cubicBezTo>
                  <a:pt x="234951" y="-2586"/>
                  <a:pt x="11431" y="32127"/>
                  <a:pt x="424" y="30434"/>
                </a:cubicBezTo>
                <a:cubicBezTo>
                  <a:pt x="-10583" y="28741"/>
                  <a:pt x="195157" y="-14439"/>
                  <a:pt x="305224" y="5034"/>
                </a:cubicBezTo>
                <a:cubicBezTo>
                  <a:pt x="415291" y="24507"/>
                  <a:pt x="561764" y="126107"/>
                  <a:pt x="660824" y="147274"/>
                </a:cubicBezTo>
                <a:cubicBezTo>
                  <a:pt x="759884" y="168441"/>
                  <a:pt x="847937" y="143887"/>
                  <a:pt x="874184" y="1421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6" name="フリーフォーム: 図形 4395">
            <a:extLst>
              <a:ext uri="{FF2B5EF4-FFF2-40B4-BE49-F238E27FC236}">
                <a16:creationId xmlns:a16="http://schemas.microsoft.com/office/drawing/2014/main" id="{9354746F-F15E-45F3-BBA4-2A3FE12489E5}"/>
              </a:ext>
            </a:extLst>
          </p:cNvPr>
          <p:cNvSpPr/>
          <p:nvPr/>
        </p:nvSpPr>
        <p:spPr>
          <a:xfrm>
            <a:off x="7126769" y="3608902"/>
            <a:ext cx="99625" cy="228866"/>
          </a:xfrm>
          <a:custGeom>
            <a:avLst/>
            <a:gdLst>
              <a:gd name="connsiteX0" fmla="*/ 69898 w 99625"/>
              <a:gd name="connsiteY0" fmla="*/ 15 h 228866"/>
              <a:gd name="connsiteX1" fmla="*/ 50848 w 99625"/>
              <a:gd name="connsiteY1" fmla="*/ 91031 h 228866"/>
              <a:gd name="connsiteX2" fmla="*/ 99531 w 99625"/>
              <a:gd name="connsiteY2" fmla="*/ 226498 h 228866"/>
              <a:gd name="connsiteX3" fmla="*/ 61431 w 99625"/>
              <a:gd name="connsiteY3" fmla="*/ 171465 h 228866"/>
              <a:gd name="connsiteX4" fmla="*/ 48 w 99625"/>
              <a:gd name="connsiteY4" fmla="*/ 97381 h 228866"/>
              <a:gd name="connsiteX5" fmla="*/ 69898 w 99625"/>
              <a:gd name="connsiteY5" fmla="*/ 15 h 22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25" h="228866">
                <a:moveTo>
                  <a:pt x="69898" y="15"/>
                </a:moveTo>
                <a:cubicBezTo>
                  <a:pt x="78365" y="-1043"/>
                  <a:pt x="45909" y="53284"/>
                  <a:pt x="50848" y="91031"/>
                </a:cubicBezTo>
                <a:cubicBezTo>
                  <a:pt x="55787" y="128778"/>
                  <a:pt x="97767" y="213092"/>
                  <a:pt x="99531" y="226498"/>
                </a:cubicBezTo>
                <a:cubicBezTo>
                  <a:pt x="101295" y="239904"/>
                  <a:pt x="78011" y="192984"/>
                  <a:pt x="61431" y="171465"/>
                </a:cubicBezTo>
                <a:cubicBezTo>
                  <a:pt x="44851" y="149946"/>
                  <a:pt x="-1716" y="129131"/>
                  <a:pt x="48" y="97381"/>
                </a:cubicBezTo>
                <a:cubicBezTo>
                  <a:pt x="1812" y="65631"/>
                  <a:pt x="61431" y="1073"/>
                  <a:pt x="69898" y="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7" name="フリーフォーム: 図形 4396">
            <a:extLst>
              <a:ext uri="{FF2B5EF4-FFF2-40B4-BE49-F238E27FC236}">
                <a16:creationId xmlns:a16="http://schemas.microsoft.com/office/drawing/2014/main" id="{172664FC-A999-4E43-8804-8661F8F98724}"/>
              </a:ext>
            </a:extLst>
          </p:cNvPr>
          <p:cNvSpPr/>
          <p:nvPr/>
        </p:nvSpPr>
        <p:spPr>
          <a:xfrm>
            <a:off x="6692550" y="3731674"/>
            <a:ext cx="193050" cy="148309"/>
          </a:xfrm>
          <a:custGeom>
            <a:avLst/>
            <a:gdLst>
              <a:gd name="connsiteX0" fmla="*/ 350 w 193050"/>
              <a:gd name="connsiteY0" fmla="*/ 9 h 148309"/>
              <a:gd name="connsiteX1" fmla="*/ 87133 w 193050"/>
              <a:gd name="connsiteY1" fmla="*/ 105843 h 148309"/>
              <a:gd name="connsiteX2" fmla="*/ 192967 w 193050"/>
              <a:gd name="connsiteY2" fmla="*/ 148176 h 148309"/>
              <a:gd name="connsiteX3" fmla="*/ 104067 w 193050"/>
              <a:gd name="connsiteY3" fmla="*/ 118543 h 148309"/>
              <a:gd name="connsiteX4" fmla="*/ 57500 w 193050"/>
              <a:gd name="connsiteY4" fmla="*/ 99493 h 148309"/>
              <a:gd name="connsiteX5" fmla="*/ 350 w 193050"/>
              <a:gd name="connsiteY5" fmla="*/ 9 h 1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50" h="148309">
                <a:moveTo>
                  <a:pt x="350" y="9"/>
                </a:moveTo>
                <a:cubicBezTo>
                  <a:pt x="5289" y="1067"/>
                  <a:pt x="55030" y="81149"/>
                  <a:pt x="87133" y="105843"/>
                </a:cubicBezTo>
                <a:cubicBezTo>
                  <a:pt x="119236" y="130537"/>
                  <a:pt x="190145" y="146059"/>
                  <a:pt x="192967" y="148176"/>
                </a:cubicBezTo>
                <a:cubicBezTo>
                  <a:pt x="195789" y="150293"/>
                  <a:pt x="126645" y="126657"/>
                  <a:pt x="104067" y="118543"/>
                </a:cubicBezTo>
                <a:cubicBezTo>
                  <a:pt x="81489" y="110429"/>
                  <a:pt x="70906" y="115015"/>
                  <a:pt x="57500" y="99493"/>
                </a:cubicBezTo>
                <a:cubicBezTo>
                  <a:pt x="44094" y="83971"/>
                  <a:pt x="-4589" y="-1049"/>
                  <a:pt x="350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8" name="フリーフォーム: 図形 4397">
            <a:extLst>
              <a:ext uri="{FF2B5EF4-FFF2-40B4-BE49-F238E27FC236}">
                <a16:creationId xmlns:a16="http://schemas.microsoft.com/office/drawing/2014/main" id="{928F7BC3-F41B-4956-B19F-7E14EB8C9605}"/>
              </a:ext>
            </a:extLst>
          </p:cNvPr>
          <p:cNvSpPr/>
          <p:nvPr/>
        </p:nvSpPr>
        <p:spPr>
          <a:xfrm>
            <a:off x="6776618" y="4346236"/>
            <a:ext cx="113325" cy="307709"/>
          </a:xfrm>
          <a:custGeom>
            <a:avLst/>
            <a:gdLst>
              <a:gd name="connsiteX0" fmla="*/ 22115 w 113325"/>
              <a:gd name="connsiteY0" fmla="*/ 1397 h 307709"/>
              <a:gd name="connsiteX1" fmla="*/ 85615 w 113325"/>
              <a:gd name="connsiteY1" fmla="*/ 102997 h 307709"/>
              <a:gd name="connsiteX2" fmla="*/ 3065 w 113325"/>
              <a:gd name="connsiteY2" fmla="*/ 299847 h 307709"/>
              <a:gd name="connsiteX3" fmla="*/ 22115 w 113325"/>
              <a:gd name="connsiteY3" fmla="*/ 265981 h 307709"/>
              <a:gd name="connsiteX4" fmla="*/ 64449 w 113325"/>
              <a:gd name="connsiteY4" fmla="*/ 240581 h 307709"/>
              <a:gd name="connsiteX5" fmla="*/ 113132 w 113325"/>
              <a:gd name="connsiteY5" fmla="*/ 172847 h 307709"/>
              <a:gd name="connsiteX6" fmla="*/ 22115 w 113325"/>
              <a:gd name="connsiteY6" fmla="*/ 1397 h 30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25" h="307709">
                <a:moveTo>
                  <a:pt x="22115" y="1397"/>
                </a:moveTo>
                <a:cubicBezTo>
                  <a:pt x="17529" y="-10245"/>
                  <a:pt x="88790" y="53255"/>
                  <a:pt x="85615" y="102997"/>
                </a:cubicBezTo>
                <a:cubicBezTo>
                  <a:pt x="82440" y="152739"/>
                  <a:pt x="13648" y="272683"/>
                  <a:pt x="3065" y="299847"/>
                </a:cubicBezTo>
                <a:cubicBezTo>
                  <a:pt x="-7518" y="327011"/>
                  <a:pt x="11884" y="275859"/>
                  <a:pt x="22115" y="265981"/>
                </a:cubicBezTo>
                <a:cubicBezTo>
                  <a:pt x="32346" y="256103"/>
                  <a:pt x="49279" y="256103"/>
                  <a:pt x="64449" y="240581"/>
                </a:cubicBezTo>
                <a:cubicBezTo>
                  <a:pt x="79619" y="225059"/>
                  <a:pt x="116307" y="209889"/>
                  <a:pt x="113132" y="172847"/>
                </a:cubicBezTo>
                <a:cubicBezTo>
                  <a:pt x="109957" y="135805"/>
                  <a:pt x="26701" y="13039"/>
                  <a:pt x="22115" y="13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9" name="フリーフォーム: 図形 4398">
            <a:extLst>
              <a:ext uri="{FF2B5EF4-FFF2-40B4-BE49-F238E27FC236}">
                <a16:creationId xmlns:a16="http://schemas.microsoft.com/office/drawing/2014/main" id="{896B79BD-E370-46F4-A609-8B43C260422E}"/>
              </a:ext>
            </a:extLst>
          </p:cNvPr>
          <p:cNvSpPr/>
          <p:nvPr/>
        </p:nvSpPr>
        <p:spPr>
          <a:xfrm>
            <a:off x="5303673" y="2200133"/>
            <a:ext cx="231018" cy="1056910"/>
          </a:xfrm>
          <a:custGeom>
            <a:avLst/>
            <a:gdLst>
              <a:gd name="connsiteX0" fmla="*/ 230352 w 231018"/>
              <a:gd name="connsiteY0" fmla="*/ 142 h 1056910"/>
              <a:gd name="connsiteX1" fmla="*/ 74777 w 231018"/>
              <a:gd name="connsiteY1" fmla="*/ 536717 h 1056910"/>
              <a:gd name="connsiteX2" fmla="*/ 93827 w 231018"/>
              <a:gd name="connsiteY2" fmla="*/ 1044717 h 1056910"/>
              <a:gd name="connsiteX3" fmla="*/ 77952 w 231018"/>
              <a:gd name="connsiteY3" fmla="*/ 873267 h 1056910"/>
              <a:gd name="connsiteX4" fmla="*/ 4927 w 231018"/>
              <a:gd name="connsiteY4" fmla="*/ 587517 h 1056910"/>
              <a:gd name="connsiteX5" fmla="*/ 230352 w 231018"/>
              <a:gd name="connsiteY5" fmla="*/ 142 h 105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018" h="1056910">
                <a:moveTo>
                  <a:pt x="230352" y="142"/>
                </a:moveTo>
                <a:cubicBezTo>
                  <a:pt x="241994" y="-8325"/>
                  <a:pt x="97531" y="362621"/>
                  <a:pt x="74777" y="536717"/>
                </a:cubicBezTo>
                <a:cubicBezTo>
                  <a:pt x="52023" y="710813"/>
                  <a:pt x="93298" y="988625"/>
                  <a:pt x="93827" y="1044717"/>
                </a:cubicBezTo>
                <a:cubicBezTo>
                  <a:pt x="94356" y="1100809"/>
                  <a:pt x="92769" y="949467"/>
                  <a:pt x="77952" y="873267"/>
                </a:cubicBezTo>
                <a:cubicBezTo>
                  <a:pt x="63135" y="797067"/>
                  <a:pt x="-21002" y="732509"/>
                  <a:pt x="4927" y="587517"/>
                </a:cubicBezTo>
                <a:cubicBezTo>
                  <a:pt x="30856" y="442525"/>
                  <a:pt x="218710" y="8609"/>
                  <a:pt x="230352" y="1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1" name="フリーフォーム: 図形 4400">
            <a:extLst>
              <a:ext uri="{FF2B5EF4-FFF2-40B4-BE49-F238E27FC236}">
                <a16:creationId xmlns:a16="http://schemas.microsoft.com/office/drawing/2014/main" id="{02B4C4BF-6990-42FC-BC49-F07644DD08C6}"/>
              </a:ext>
            </a:extLst>
          </p:cNvPr>
          <p:cNvSpPr/>
          <p:nvPr/>
        </p:nvSpPr>
        <p:spPr>
          <a:xfrm>
            <a:off x="2963529" y="1284619"/>
            <a:ext cx="1703424" cy="2147885"/>
          </a:xfrm>
          <a:custGeom>
            <a:avLst/>
            <a:gdLst>
              <a:gd name="connsiteX0" fmla="*/ 1697371 w 1703424"/>
              <a:gd name="connsiteY0" fmla="*/ 29831 h 2147885"/>
              <a:gd name="connsiteX1" fmla="*/ 1005221 w 1703424"/>
              <a:gd name="connsiteY1" fmla="*/ 156831 h 2147885"/>
              <a:gd name="connsiteX2" fmla="*/ 344821 w 1703424"/>
              <a:gd name="connsiteY2" fmla="*/ 1134731 h 2147885"/>
              <a:gd name="connsiteX3" fmla="*/ 465471 w 1703424"/>
              <a:gd name="connsiteY3" fmla="*/ 836281 h 2147885"/>
              <a:gd name="connsiteX4" fmla="*/ 20971 w 1703424"/>
              <a:gd name="connsiteY4" fmla="*/ 2106281 h 2147885"/>
              <a:gd name="connsiteX5" fmla="*/ 90821 w 1703424"/>
              <a:gd name="connsiteY5" fmla="*/ 1763381 h 2147885"/>
              <a:gd name="connsiteX6" fmla="*/ 255921 w 1703424"/>
              <a:gd name="connsiteY6" fmla="*/ 995031 h 2147885"/>
              <a:gd name="connsiteX7" fmla="*/ 592471 w 1703424"/>
              <a:gd name="connsiteY7" fmla="*/ 448931 h 2147885"/>
              <a:gd name="connsiteX8" fmla="*/ 1697371 w 1703424"/>
              <a:gd name="connsiteY8" fmla="*/ 29831 h 214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424" h="2147885">
                <a:moveTo>
                  <a:pt x="1697371" y="29831"/>
                </a:moveTo>
                <a:cubicBezTo>
                  <a:pt x="1766163" y="-18852"/>
                  <a:pt x="1230646" y="-27319"/>
                  <a:pt x="1005221" y="156831"/>
                </a:cubicBezTo>
                <a:cubicBezTo>
                  <a:pt x="779796" y="340981"/>
                  <a:pt x="434779" y="1021489"/>
                  <a:pt x="344821" y="1134731"/>
                </a:cubicBezTo>
                <a:cubicBezTo>
                  <a:pt x="254863" y="1247973"/>
                  <a:pt x="519446" y="674356"/>
                  <a:pt x="465471" y="836281"/>
                </a:cubicBezTo>
                <a:cubicBezTo>
                  <a:pt x="411496" y="998206"/>
                  <a:pt x="83413" y="1951764"/>
                  <a:pt x="20971" y="2106281"/>
                </a:cubicBezTo>
                <a:cubicBezTo>
                  <a:pt x="-41471" y="2260798"/>
                  <a:pt x="51663" y="1948589"/>
                  <a:pt x="90821" y="1763381"/>
                </a:cubicBezTo>
                <a:cubicBezTo>
                  <a:pt x="129979" y="1578173"/>
                  <a:pt x="172313" y="1214106"/>
                  <a:pt x="255921" y="995031"/>
                </a:cubicBezTo>
                <a:cubicBezTo>
                  <a:pt x="339529" y="775956"/>
                  <a:pt x="347996" y="610856"/>
                  <a:pt x="592471" y="448931"/>
                </a:cubicBezTo>
                <a:cubicBezTo>
                  <a:pt x="836946" y="287006"/>
                  <a:pt x="1628579" y="78514"/>
                  <a:pt x="1697371" y="29831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2" name="フリーフォーム: 図形 4401">
            <a:extLst>
              <a:ext uri="{FF2B5EF4-FFF2-40B4-BE49-F238E27FC236}">
                <a16:creationId xmlns:a16="http://schemas.microsoft.com/office/drawing/2014/main" id="{396CD14F-23B0-40FF-8B36-4933AC182020}"/>
              </a:ext>
            </a:extLst>
          </p:cNvPr>
          <p:cNvSpPr/>
          <p:nvPr/>
        </p:nvSpPr>
        <p:spPr>
          <a:xfrm>
            <a:off x="2729834" y="1375424"/>
            <a:ext cx="757314" cy="2963793"/>
          </a:xfrm>
          <a:custGeom>
            <a:avLst/>
            <a:gdLst>
              <a:gd name="connsiteX0" fmla="*/ 756316 w 757314"/>
              <a:gd name="connsiteY0" fmla="*/ 2526 h 2963793"/>
              <a:gd name="connsiteX1" fmla="*/ 280066 w 757314"/>
              <a:gd name="connsiteY1" fmla="*/ 453376 h 2963793"/>
              <a:gd name="connsiteX2" fmla="*/ 184816 w 757314"/>
              <a:gd name="connsiteY2" fmla="*/ 1183626 h 2963793"/>
              <a:gd name="connsiteX3" fmla="*/ 159416 w 757314"/>
              <a:gd name="connsiteY3" fmla="*/ 1666226 h 2963793"/>
              <a:gd name="connsiteX4" fmla="*/ 64166 w 757314"/>
              <a:gd name="connsiteY4" fmla="*/ 1977376 h 2963793"/>
              <a:gd name="connsiteX5" fmla="*/ 261016 w 757314"/>
              <a:gd name="connsiteY5" fmla="*/ 2942576 h 2963793"/>
              <a:gd name="connsiteX6" fmla="*/ 153066 w 757314"/>
              <a:gd name="connsiteY6" fmla="*/ 2599676 h 2963793"/>
              <a:gd name="connsiteX7" fmla="*/ 7016 w 757314"/>
              <a:gd name="connsiteY7" fmla="*/ 2078976 h 2963793"/>
              <a:gd name="connsiteX8" fmla="*/ 394366 w 757314"/>
              <a:gd name="connsiteY8" fmla="*/ 370826 h 2963793"/>
              <a:gd name="connsiteX9" fmla="*/ 756316 w 757314"/>
              <a:gd name="connsiteY9" fmla="*/ 2526 h 296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314" h="2963793">
                <a:moveTo>
                  <a:pt x="756316" y="2526"/>
                </a:moveTo>
                <a:cubicBezTo>
                  <a:pt x="737266" y="16284"/>
                  <a:pt x="375316" y="256526"/>
                  <a:pt x="280066" y="453376"/>
                </a:cubicBezTo>
                <a:cubicBezTo>
                  <a:pt x="184816" y="650226"/>
                  <a:pt x="204924" y="981484"/>
                  <a:pt x="184816" y="1183626"/>
                </a:cubicBezTo>
                <a:cubicBezTo>
                  <a:pt x="164708" y="1385768"/>
                  <a:pt x="179524" y="1533934"/>
                  <a:pt x="159416" y="1666226"/>
                </a:cubicBezTo>
                <a:cubicBezTo>
                  <a:pt x="139308" y="1798518"/>
                  <a:pt x="47233" y="1764651"/>
                  <a:pt x="64166" y="1977376"/>
                </a:cubicBezTo>
                <a:cubicBezTo>
                  <a:pt x="81099" y="2190101"/>
                  <a:pt x="246199" y="2838859"/>
                  <a:pt x="261016" y="2942576"/>
                </a:cubicBezTo>
                <a:cubicBezTo>
                  <a:pt x="275833" y="3046293"/>
                  <a:pt x="195399" y="2743609"/>
                  <a:pt x="153066" y="2599676"/>
                </a:cubicBezTo>
                <a:cubicBezTo>
                  <a:pt x="110733" y="2455743"/>
                  <a:pt x="-33201" y="2450451"/>
                  <a:pt x="7016" y="2078976"/>
                </a:cubicBezTo>
                <a:cubicBezTo>
                  <a:pt x="47233" y="1707501"/>
                  <a:pt x="271599" y="721134"/>
                  <a:pt x="394366" y="370826"/>
                </a:cubicBezTo>
                <a:cubicBezTo>
                  <a:pt x="517133" y="20518"/>
                  <a:pt x="775366" y="-11232"/>
                  <a:pt x="756316" y="252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3" name="フリーフォーム: 図形 4402">
            <a:extLst>
              <a:ext uri="{FF2B5EF4-FFF2-40B4-BE49-F238E27FC236}">
                <a16:creationId xmlns:a16="http://schemas.microsoft.com/office/drawing/2014/main" id="{9DA45370-E342-49EE-BC8E-DBD08B41B973}"/>
              </a:ext>
            </a:extLst>
          </p:cNvPr>
          <p:cNvSpPr/>
          <p:nvPr/>
        </p:nvSpPr>
        <p:spPr>
          <a:xfrm>
            <a:off x="3092525" y="452127"/>
            <a:ext cx="2280242" cy="954297"/>
          </a:xfrm>
          <a:custGeom>
            <a:avLst/>
            <a:gdLst>
              <a:gd name="connsiteX0" fmla="*/ 2266875 w 2280242"/>
              <a:gd name="connsiteY0" fmla="*/ 214623 h 954297"/>
              <a:gd name="connsiteX1" fmla="*/ 1803325 w 2280242"/>
              <a:gd name="connsiteY1" fmla="*/ 49523 h 954297"/>
              <a:gd name="connsiteX2" fmla="*/ 1384225 w 2280242"/>
              <a:gd name="connsiteY2" fmla="*/ 81273 h 954297"/>
              <a:gd name="connsiteX3" fmla="*/ 31675 w 2280242"/>
              <a:gd name="connsiteY3" fmla="*/ 932173 h 954297"/>
              <a:gd name="connsiteX4" fmla="*/ 495225 w 2280242"/>
              <a:gd name="connsiteY4" fmla="*/ 665473 h 954297"/>
              <a:gd name="connsiteX5" fmla="*/ 1250875 w 2280242"/>
              <a:gd name="connsiteY5" fmla="*/ 240023 h 954297"/>
              <a:gd name="connsiteX6" fmla="*/ 2266875 w 2280242"/>
              <a:gd name="connsiteY6" fmla="*/ 214623 h 95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0242" h="954297">
                <a:moveTo>
                  <a:pt x="2266875" y="214623"/>
                </a:moveTo>
                <a:cubicBezTo>
                  <a:pt x="2358950" y="182873"/>
                  <a:pt x="1950433" y="71748"/>
                  <a:pt x="1803325" y="49523"/>
                </a:cubicBezTo>
                <a:cubicBezTo>
                  <a:pt x="1656217" y="27298"/>
                  <a:pt x="1679500" y="-65835"/>
                  <a:pt x="1384225" y="81273"/>
                </a:cubicBezTo>
                <a:cubicBezTo>
                  <a:pt x="1088950" y="228381"/>
                  <a:pt x="179842" y="834806"/>
                  <a:pt x="31675" y="932173"/>
                </a:cubicBezTo>
                <a:cubicBezTo>
                  <a:pt x="-116492" y="1029540"/>
                  <a:pt x="292025" y="780831"/>
                  <a:pt x="495225" y="665473"/>
                </a:cubicBezTo>
                <a:cubicBezTo>
                  <a:pt x="698425" y="550115"/>
                  <a:pt x="957717" y="316223"/>
                  <a:pt x="1250875" y="240023"/>
                </a:cubicBezTo>
                <a:cubicBezTo>
                  <a:pt x="1544033" y="163823"/>
                  <a:pt x="2174800" y="246373"/>
                  <a:pt x="2266875" y="21462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5" name="フリーフォーム: 図形 4404">
            <a:extLst>
              <a:ext uri="{FF2B5EF4-FFF2-40B4-BE49-F238E27FC236}">
                <a16:creationId xmlns:a16="http://schemas.microsoft.com/office/drawing/2014/main" id="{06655794-CE58-48F2-9F38-C4562790F56D}"/>
              </a:ext>
            </a:extLst>
          </p:cNvPr>
          <p:cNvSpPr/>
          <p:nvPr/>
        </p:nvSpPr>
        <p:spPr>
          <a:xfrm>
            <a:off x="5133943" y="380552"/>
            <a:ext cx="2759060" cy="761100"/>
          </a:xfrm>
          <a:custGeom>
            <a:avLst/>
            <a:gdLst>
              <a:gd name="connsiteX0" fmla="*/ 28607 w 2759060"/>
              <a:gd name="connsiteY0" fmla="*/ 248098 h 761100"/>
              <a:gd name="connsiteX1" fmla="*/ 136557 w 2759060"/>
              <a:gd name="connsiteY1" fmla="*/ 229048 h 761100"/>
              <a:gd name="connsiteX2" fmla="*/ 1470057 w 2759060"/>
              <a:gd name="connsiteY2" fmla="*/ 146498 h 761100"/>
              <a:gd name="connsiteX3" fmla="*/ 2721007 w 2759060"/>
              <a:gd name="connsiteY3" fmla="*/ 749748 h 761100"/>
              <a:gd name="connsiteX4" fmla="*/ 2384457 w 2759060"/>
              <a:gd name="connsiteY4" fmla="*/ 514798 h 761100"/>
              <a:gd name="connsiteX5" fmla="*/ 1857407 w 2759060"/>
              <a:gd name="connsiteY5" fmla="*/ 190948 h 761100"/>
              <a:gd name="connsiteX6" fmla="*/ 758857 w 2759060"/>
              <a:gd name="connsiteY6" fmla="*/ 448 h 761100"/>
              <a:gd name="connsiteX7" fmla="*/ 28607 w 2759060"/>
              <a:gd name="connsiteY7" fmla="*/ 248098 h 76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9060" h="761100">
                <a:moveTo>
                  <a:pt x="28607" y="248098"/>
                </a:moveTo>
                <a:cubicBezTo>
                  <a:pt x="-75110" y="286198"/>
                  <a:pt x="136557" y="229048"/>
                  <a:pt x="136557" y="229048"/>
                </a:cubicBezTo>
                <a:cubicBezTo>
                  <a:pt x="376799" y="212115"/>
                  <a:pt x="1039315" y="59715"/>
                  <a:pt x="1470057" y="146498"/>
                </a:cubicBezTo>
                <a:cubicBezTo>
                  <a:pt x="1900799" y="233281"/>
                  <a:pt x="2568607" y="688365"/>
                  <a:pt x="2721007" y="749748"/>
                </a:cubicBezTo>
                <a:cubicBezTo>
                  <a:pt x="2873407" y="811131"/>
                  <a:pt x="2528390" y="607931"/>
                  <a:pt x="2384457" y="514798"/>
                </a:cubicBezTo>
                <a:cubicBezTo>
                  <a:pt x="2240524" y="421665"/>
                  <a:pt x="2128340" y="276673"/>
                  <a:pt x="1857407" y="190948"/>
                </a:cubicBezTo>
                <a:cubicBezTo>
                  <a:pt x="1586474" y="105223"/>
                  <a:pt x="1060482" y="-8019"/>
                  <a:pt x="758857" y="448"/>
                </a:cubicBezTo>
                <a:cubicBezTo>
                  <a:pt x="457232" y="8915"/>
                  <a:pt x="132324" y="209998"/>
                  <a:pt x="28607" y="248098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6" name="フリーフォーム: 図形 4405">
            <a:extLst>
              <a:ext uri="{FF2B5EF4-FFF2-40B4-BE49-F238E27FC236}">
                <a16:creationId xmlns:a16="http://schemas.microsoft.com/office/drawing/2014/main" id="{C95F6A63-4978-4ABF-93FF-1C2C87F8FADD}"/>
              </a:ext>
            </a:extLst>
          </p:cNvPr>
          <p:cNvSpPr/>
          <p:nvPr/>
        </p:nvSpPr>
        <p:spPr>
          <a:xfrm>
            <a:off x="4443896" y="1453802"/>
            <a:ext cx="651880" cy="2217812"/>
          </a:xfrm>
          <a:custGeom>
            <a:avLst/>
            <a:gdLst>
              <a:gd name="connsiteX0" fmla="*/ 90004 w 651880"/>
              <a:gd name="connsiteY0" fmla="*/ 348 h 2217812"/>
              <a:gd name="connsiteX1" fmla="*/ 39204 w 651880"/>
              <a:gd name="connsiteY1" fmla="*/ 686148 h 2217812"/>
              <a:gd name="connsiteX2" fmla="*/ 636104 w 651880"/>
              <a:gd name="connsiteY2" fmla="*/ 2172048 h 2217812"/>
              <a:gd name="connsiteX3" fmla="*/ 439254 w 651880"/>
              <a:gd name="connsiteY3" fmla="*/ 1727548 h 2217812"/>
              <a:gd name="connsiteX4" fmla="*/ 13804 w 651880"/>
              <a:gd name="connsiteY4" fmla="*/ 609948 h 2217812"/>
              <a:gd name="connsiteX5" fmla="*/ 90004 w 651880"/>
              <a:gd name="connsiteY5" fmla="*/ 348 h 221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880" h="2217812">
                <a:moveTo>
                  <a:pt x="90004" y="348"/>
                </a:moveTo>
                <a:cubicBezTo>
                  <a:pt x="94237" y="13048"/>
                  <a:pt x="-51813" y="324198"/>
                  <a:pt x="39204" y="686148"/>
                </a:cubicBezTo>
                <a:cubicBezTo>
                  <a:pt x="130221" y="1048098"/>
                  <a:pt x="569429" y="1998481"/>
                  <a:pt x="636104" y="2172048"/>
                </a:cubicBezTo>
                <a:cubicBezTo>
                  <a:pt x="702779" y="2345615"/>
                  <a:pt x="542971" y="1987898"/>
                  <a:pt x="439254" y="1727548"/>
                </a:cubicBezTo>
                <a:cubicBezTo>
                  <a:pt x="335537" y="1467198"/>
                  <a:pt x="68837" y="895698"/>
                  <a:pt x="13804" y="609948"/>
                </a:cubicBezTo>
                <a:cubicBezTo>
                  <a:pt x="-41229" y="324198"/>
                  <a:pt x="85771" y="-12352"/>
                  <a:pt x="90004" y="34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7" name="フリーフォーム: 図形 4406">
            <a:extLst>
              <a:ext uri="{FF2B5EF4-FFF2-40B4-BE49-F238E27FC236}">
                <a16:creationId xmlns:a16="http://schemas.microsoft.com/office/drawing/2014/main" id="{78DECA32-E199-4530-BE84-17EADB27868F}"/>
              </a:ext>
            </a:extLst>
          </p:cNvPr>
          <p:cNvSpPr/>
          <p:nvPr/>
        </p:nvSpPr>
        <p:spPr>
          <a:xfrm>
            <a:off x="8159726" y="1917807"/>
            <a:ext cx="426727" cy="2322498"/>
          </a:xfrm>
          <a:custGeom>
            <a:avLst/>
            <a:gdLst>
              <a:gd name="connsiteX0" fmla="*/ 24 w 426727"/>
              <a:gd name="connsiteY0" fmla="*/ 12593 h 2322498"/>
              <a:gd name="connsiteX1" fmla="*/ 400074 w 426727"/>
              <a:gd name="connsiteY1" fmla="*/ 857143 h 2322498"/>
              <a:gd name="connsiteX2" fmla="*/ 355624 w 426727"/>
              <a:gd name="connsiteY2" fmla="*/ 2273193 h 2322498"/>
              <a:gd name="connsiteX3" fmla="*/ 412774 w 426727"/>
              <a:gd name="connsiteY3" fmla="*/ 1854093 h 2322498"/>
              <a:gd name="connsiteX4" fmla="*/ 381024 w 426727"/>
              <a:gd name="connsiteY4" fmla="*/ 457093 h 2322498"/>
              <a:gd name="connsiteX5" fmla="*/ 24 w 426727"/>
              <a:gd name="connsiteY5" fmla="*/ 12593 h 232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727" h="2322498">
                <a:moveTo>
                  <a:pt x="24" y="12593"/>
                </a:moveTo>
                <a:cubicBezTo>
                  <a:pt x="3199" y="79268"/>
                  <a:pt x="340807" y="480376"/>
                  <a:pt x="400074" y="857143"/>
                </a:cubicBezTo>
                <a:cubicBezTo>
                  <a:pt x="459341" y="1233910"/>
                  <a:pt x="353507" y="2107035"/>
                  <a:pt x="355624" y="2273193"/>
                </a:cubicBezTo>
                <a:cubicBezTo>
                  <a:pt x="357741" y="2439351"/>
                  <a:pt x="408541" y="2156776"/>
                  <a:pt x="412774" y="1854093"/>
                </a:cubicBezTo>
                <a:cubicBezTo>
                  <a:pt x="417007" y="1551410"/>
                  <a:pt x="456166" y="762951"/>
                  <a:pt x="381024" y="457093"/>
                </a:cubicBezTo>
                <a:cubicBezTo>
                  <a:pt x="305882" y="151235"/>
                  <a:pt x="-3151" y="-54082"/>
                  <a:pt x="24" y="1259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8" name="フリーフォーム: 図形 4407">
            <a:extLst>
              <a:ext uri="{FF2B5EF4-FFF2-40B4-BE49-F238E27FC236}">
                <a16:creationId xmlns:a16="http://schemas.microsoft.com/office/drawing/2014/main" id="{E0EB8A0F-7A1D-4075-8390-7F6CB5956119}"/>
              </a:ext>
            </a:extLst>
          </p:cNvPr>
          <p:cNvSpPr/>
          <p:nvPr/>
        </p:nvSpPr>
        <p:spPr>
          <a:xfrm>
            <a:off x="5847277" y="1667827"/>
            <a:ext cx="1743493" cy="1895931"/>
          </a:xfrm>
          <a:custGeom>
            <a:avLst/>
            <a:gdLst>
              <a:gd name="connsiteX0" fmla="*/ 70923 w 1743493"/>
              <a:gd name="connsiteY0" fmla="*/ 2223 h 1895931"/>
              <a:gd name="connsiteX1" fmla="*/ 1073 w 1743493"/>
              <a:gd name="connsiteY1" fmla="*/ 592773 h 1895931"/>
              <a:gd name="connsiteX2" fmla="*/ 134423 w 1743493"/>
              <a:gd name="connsiteY2" fmla="*/ 1303973 h 1895931"/>
              <a:gd name="connsiteX3" fmla="*/ 509073 w 1743493"/>
              <a:gd name="connsiteY3" fmla="*/ 1843723 h 1895931"/>
              <a:gd name="connsiteX4" fmla="*/ 769423 w 1743493"/>
              <a:gd name="connsiteY4" fmla="*/ 1869123 h 1895931"/>
              <a:gd name="connsiteX5" fmla="*/ 1118673 w 1743493"/>
              <a:gd name="connsiteY5" fmla="*/ 1792923 h 1895931"/>
              <a:gd name="connsiteX6" fmla="*/ 1740973 w 1743493"/>
              <a:gd name="connsiteY6" fmla="*/ 1653223 h 1895931"/>
              <a:gd name="connsiteX7" fmla="*/ 864673 w 1743493"/>
              <a:gd name="connsiteY7" fmla="*/ 1792923 h 1895931"/>
              <a:gd name="connsiteX8" fmla="*/ 623373 w 1743493"/>
              <a:gd name="connsiteY8" fmla="*/ 1761173 h 1895931"/>
              <a:gd name="connsiteX9" fmla="*/ 490023 w 1743493"/>
              <a:gd name="connsiteY9" fmla="*/ 1627823 h 1895931"/>
              <a:gd name="connsiteX10" fmla="*/ 58223 w 1743493"/>
              <a:gd name="connsiteY10" fmla="*/ 808673 h 1895931"/>
              <a:gd name="connsiteX11" fmla="*/ 70923 w 1743493"/>
              <a:gd name="connsiteY11" fmla="*/ 2223 h 189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3493" h="1895931">
                <a:moveTo>
                  <a:pt x="70923" y="2223"/>
                </a:moveTo>
                <a:cubicBezTo>
                  <a:pt x="61398" y="-33760"/>
                  <a:pt x="-9510" y="375815"/>
                  <a:pt x="1073" y="592773"/>
                </a:cubicBezTo>
                <a:cubicBezTo>
                  <a:pt x="11656" y="809731"/>
                  <a:pt x="49756" y="1095481"/>
                  <a:pt x="134423" y="1303973"/>
                </a:cubicBezTo>
                <a:cubicBezTo>
                  <a:pt x="219090" y="1512465"/>
                  <a:pt x="403240" y="1749531"/>
                  <a:pt x="509073" y="1843723"/>
                </a:cubicBezTo>
                <a:cubicBezTo>
                  <a:pt x="614906" y="1937915"/>
                  <a:pt x="667823" y="1877590"/>
                  <a:pt x="769423" y="1869123"/>
                </a:cubicBezTo>
                <a:cubicBezTo>
                  <a:pt x="871023" y="1860656"/>
                  <a:pt x="1118673" y="1792923"/>
                  <a:pt x="1118673" y="1792923"/>
                </a:cubicBezTo>
                <a:cubicBezTo>
                  <a:pt x="1280598" y="1756940"/>
                  <a:pt x="1783306" y="1653223"/>
                  <a:pt x="1740973" y="1653223"/>
                </a:cubicBezTo>
                <a:cubicBezTo>
                  <a:pt x="1698640" y="1653223"/>
                  <a:pt x="1050940" y="1774931"/>
                  <a:pt x="864673" y="1792923"/>
                </a:cubicBezTo>
                <a:cubicBezTo>
                  <a:pt x="678406" y="1810915"/>
                  <a:pt x="685815" y="1788690"/>
                  <a:pt x="623373" y="1761173"/>
                </a:cubicBezTo>
                <a:cubicBezTo>
                  <a:pt x="560931" y="1733656"/>
                  <a:pt x="584215" y="1786573"/>
                  <a:pt x="490023" y="1627823"/>
                </a:cubicBezTo>
                <a:cubicBezTo>
                  <a:pt x="395831" y="1469073"/>
                  <a:pt x="130190" y="1077490"/>
                  <a:pt x="58223" y="808673"/>
                </a:cubicBezTo>
                <a:cubicBezTo>
                  <a:pt x="-13744" y="539856"/>
                  <a:pt x="80448" y="38206"/>
                  <a:pt x="70923" y="222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9" name="フリーフォーム: 図形 4408">
            <a:extLst>
              <a:ext uri="{FF2B5EF4-FFF2-40B4-BE49-F238E27FC236}">
                <a16:creationId xmlns:a16="http://schemas.microsoft.com/office/drawing/2014/main" id="{18E02B05-802D-4FAF-8897-7C5165A1FF97}"/>
              </a:ext>
            </a:extLst>
          </p:cNvPr>
          <p:cNvSpPr/>
          <p:nvPr/>
        </p:nvSpPr>
        <p:spPr>
          <a:xfrm>
            <a:off x="5473687" y="1593628"/>
            <a:ext cx="362382" cy="2031719"/>
          </a:xfrm>
          <a:custGeom>
            <a:avLst/>
            <a:gdLst>
              <a:gd name="connsiteX0" fmla="*/ 311163 w 362382"/>
              <a:gd name="connsiteY0" fmla="*/ 6572 h 2031719"/>
              <a:gd name="connsiteX1" fmla="*/ 114313 w 362382"/>
              <a:gd name="connsiteY1" fmla="*/ 616172 h 2031719"/>
              <a:gd name="connsiteX2" fmla="*/ 342913 w 362382"/>
              <a:gd name="connsiteY2" fmla="*/ 1981422 h 2031719"/>
              <a:gd name="connsiteX3" fmla="*/ 311163 w 362382"/>
              <a:gd name="connsiteY3" fmla="*/ 1663922 h 2031719"/>
              <a:gd name="connsiteX4" fmla="*/ 13 w 362382"/>
              <a:gd name="connsiteY4" fmla="*/ 965422 h 2031719"/>
              <a:gd name="connsiteX5" fmla="*/ 311163 w 362382"/>
              <a:gd name="connsiteY5" fmla="*/ 6572 h 203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382" h="2031719">
                <a:moveTo>
                  <a:pt x="311163" y="6572"/>
                </a:moveTo>
                <a:cubicBezTo>
                  <a:pt x="330213" y="-51636"/>
                  <a:pt x="109021" y="287030"/>
                  <a:pt x="114313" y="616172"/>
                </a:cubicBezTo>
                <a:cubicBezTo>
                  <a:pt x="119605" y="945314"/>
                  <a:pt x="310105" y="1806797"/>
                  <a:pt x="342913" y="1981422"/>
                </a:cubicBezTo>
                <a:cubicBezTo>
                  <a:pt x="375721" y="2156047"/>
                  <a:pt x="368313" y="1833255"/>
                  <a:pt x="311163" y="1663922"/>
                </a:cubicBezTo>
                <a:cubicBezTo>
                  <a:pt x="254013" y="1494589"/>
                  <a:pt x="-2104" y="1243764"/>
                  <a:pt x="13" y="965422"/>
                </a:cubicBezTo>
                <a:cubicBezTo>
                  <a:pt x="2130" y="687080"/>
                  <a:pt x="292113" y="64780"/>
                  <a:pt x="311163" y="657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0" name="フリーフォーム: 図形 4409">
            <a:extLst>
              <a:ext uri="{FF2B5EF4-FFF2-40B4-BE49-F238E27FC236}">
                <a16:creationId xmlns:a16="http://schemas.microsoft.com/office/drawing/2014/main" id="{283124DC-C330-4DD5-9F6D-6CE625449D0F}"/>
              </a:ext>
            </a:extLst>
          </p:cNvPr>
          <p:cNvSpPr/>
          <p:nvPr/>
        </p:nvSpPr>
        <p:spPr>
          <a:xfrm>
            <a:off x="5568918" y="3237002"/>
            <a:ext cx="712206" cy="1384685"/>
          </a:xfrm>
          <a:custGeom>
            <a:avLst/>
            <a:gdLst>
              <a:gd name="connsiteX0" fmla="*/ 120682 w 712206"/>
              <a:gd name="connsiteY0" fmla="*/ 1498 h 1384685"/>
              <a:gd name="connsiteX1" fmla="*/ 133382 w 712206"/>
              <a:gd name="connsiteY1" fmla="*/ 407898 h 1384685"/>
              <a:gd name="connsiteX2" fmla="*/ 673132 w 712206"/>
              <a:gd name="connsiteY2" fmla="*/ 1328648 h 1384685"/>
              <a:gd name="connsiteX3" fmla="*/ 609632 w 712206"/>
              <a:gd name="connsiteY3" fmla="*/ 1220698 h 1384685"/>
              <a:gd name="connsiteX4" fmla="*/ 127032 w 712206"/>
              <a:gd name="connsiteY4" fmla="*/ 706348 h 1384685"/>
              <a:gd name="connsiteX5" fmla="*/ 32 w 712206"/>
              <a:gd name="connsiteY5" fmla="*/ 534898 h 1384685"/>
              <a:gd name="connsiteX6" fmla="*/ 120682 w 712206"/>
              <a:gd name="connsiteY6" fmla="*/ 1498 h 138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06" h="1384685">
                <a:moveTo>
                  <a:pt x="120682" y="1498"/>
                </a:moveTo>
                <a:cubicBezTo>
                  <a:pt x="142907" y="-19669"/>
                  <a:pt x="41307" y="186706"/>
                  <a:pt x="133382" y="407898"/>
                </a:cubicBezTo>
                <a:cubicBezTo>
                  <a:pt x="225457" y="629090"/>
                  <a:pt x="593757" y="1193181"/>
                  <a:pt x="673132" y="1328648"/>
                </a:cubicBezTo>
                <a:cubicBezTo>
                  <a:pt x="752507" y="1464115"/>
                  <a:pt x="700649" y="1324415"/>
                  <a:pt x="609632" y="1220698"/>
                </a:cubicBezTo>
                <a:cubicBezTo>
                  <a:pt x="518615" y="1116981"/>
                  <a:pt x="228632" y="820648"/>
                  <a:pt x="127032" y="706348"/>
                </a:cubicBezTo>
                <a:cubicBezTo>
                  <a:pt x="25432" y="592048"/>
                  <a:pt x="2149" y="648140"/>
                  <a:pt x="32" y="534898"/>
                </a:cubicBezTo>
                <a:cubicBezTo>
                  <a:pt x="-2085" y="421656"/>
                  <a:pt x="98457" y="22665"/>
                  <a:pt x="120682" y="1498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1" name="フリーフォーム: 図形 4410">
            <a:extLst>
              <a:ext uri="{FF2B5EF4-FFF2-40B4-BE49-F238E27FC236}">
                <a16:creationId xmlns:a16="http://schemas.microsoft.com/office/drawing/2014/main" id="{880A8460-6D8D-4324-94F7-234352CAC660}"/>
              </a:ext>
            </a:extLst>
          </p:cNvPr>
          <p:cNvSpPr/>
          <p:nvPr/>
        </p:nvSpPr>
        <p:spPr>
          <a:xfrm>
            <a:off x="5079772" y="3442610"/>
            <a:ext cx="1371786" cy="1203559"/>
          </a:xfrm>
          <a:custGeom>
            <a:avLst/>
            <a:gdLst>
              <a:gd name="connsiteX0" fmla="*/ 228 w 1371786"/>
              <a:gd name="connsiteY0" fmla="*/ 3323 h 1203559"/>
              <a:gd name="connsiteX1" fmla="*/ 245761 w 1371786"/>
              <a:gd name="connsiteY1" fmla="*/ 452057 h 1203559"/>
              <a:gd name="connsiteX2" fmla="*/ 567495 w 1371786"/>
              <a:gd name="connsiteY2" fmla="*/ 706057 h 1203559"/>
              <a:gd name="connsiteX3" fmla="*/ 1329495 w 1371786"/>
              <a:gd name="connsiteY3" fmla="*/ 1180190 h 1203559"/>
              <a:gd name="connsiteX4" fmla="*/ 1168628 w 1371786"/>
              <a:gd name="connsiteY4" fmla="*/ 1087057 h 1203559"/>
              <a:gd name="connsiteX5" fmla="*/ 288095 w 1371786"/>
              <a:gd name="connsiteY5" fmla="*/ 706057 h 1203559"/>
              <a:gd name="connsiteX6" fmla="*/ 228 w 1371786"/>
              <a:gd name="connsiteY6" fmla="*/ 3323 h 120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786" h="1203559">
                <a:moveTo>
                  <a:pt x="228" y="3323"/>
                </a:moveTo>
                <a:cubicBezTo>
                  <a:pt x="-6828" y="-39010"/>
                  <a:pt x="151217" y="334935"/>
                  <a:pt x="245761" y="452057"/>
                </a:cubicBezTo>
                <a:cubicBezTo>
                  <a:pt x="340306" y="569179"/>
                  <a:pt x="386873" y="584702"/>
                  <a:pt x="567495" y="706057"/>
                </a:cubicBezTo>
                <a:cubicBezTo>
                  <a:pt x="748117" y="827413"/>
                  <a:pt x="1229306" y="1116690"/>
                  <a:pt x="1329495" y="1180190"/>
                </a:cubicBezTo>
                <a:cubicBezTo>
                  <a:pt x="1429684" y="1243690"/>
                  <a:pt x="1342195" y="1166079"/>
                  <a:pt x="1168628" y="1087057"/>
                </a:cubicBezTo>
                <a:cubicBezTo>
                  <a:pt x="995061" y="1008035"/>
                  <a:pt x="487062" y="886679"/>
                  <a:pt x="288095" y="706057"/>
                </a:cubicBezTo>
                <a:cubicBezTo>
                  <a:pt x="89128" y="525435"/>
                  <a:pt x="7284" y="45656"/>
                  <a:pt x="228" y="332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2" name="フリーフォーム: 図形 4411">
            <a:extLst>
              <a:ext uri="{FF2B5EF4-FFF2-40B4-BE49-F238E27FC236}">
                <a16:creationId xmlns:a16="http://schemas.microsoft.com/office/drawing/2014/main" id="{E98354A0-6CEC-48D2-8F7B-11DD909B87CC}"/>
              </a:ext>
            </a:extLst>
          </p:cNvPr>
          <p:cNvSpPr/>
          <p:nvPr/>
        </p:nvSpPr>
        <p:spPr>
          <a:xfrm>
            <a:off x="7649162" y="4504192"/>
            <a:ext cx="1082937" cy="1834638"/>
          </a:xfrm>
          <a:custGeom>
            <a:avLst/>
            <a:gdLst>
              <a:gd name="connsiteX0" fmla="*/ 809038 w 1082937"/>
              <a:gd name="connsiteY0" fmla="*/ 75 h 1834638"/>
              <a:gd name="connsiteX1" fmla="*/ 284105 w 1082937"/>
              <a:gd name="connsiteY1" fmla="*/ 889075 h 1834638"/>
              <a:gd name="connsiteX2" fmla="*/ 334905 w 1082937"/>
              <a:gd name="connsiteY2" fmla="*/ 1151541 h 1834638"/>
              <a:gd name="connsiteX3" fmla="*/ 1046105 w 1082937"/>
              <a:gd name="connsiteY3" fmla="*/ 1811941 h 1834638"/>
              <a:gd name="connsiteX4" fmla="*/ 919105 w 1082937"/>
              <a:gd name="connsiteY4" fmla="*/ 1659541 h 1834638"/>
              <a:gd name="connsiteX5" fmla="*/ 385705 w 1082937"/>
              <a:gd name="connsiteY5" fmla="*/ 1439408 h 1834638"/>
              <a:gd name="connsiteX6" fmla="*/ 80905 w 1082937"/>
              <a:gd name="connsiteY6" fmla="*/ 1414008 h 1834638"/>
              <a:gd name="connsiteX7" fmla="*/ 63971 w 1082937"/>
              <a:gd name="connsiteY7" fmla="*/ 939875 h 1834638"/>
              <a:gd name="connsiteX8" fmla="*/ 809038 w 1082937"/>
              <a:gd name="connsiteY8" fmla="*/ 75 h 18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937" h="1834638">
                <a:moveTo>
                  <a:pt x="809038" y="75"/>
                </a:moveTo>
                <a:cubicBezTo>
                  <a:pt x="845727" y="-8392"/>
                  <a:pt x="363127" y="697164"/>
                  <a:pt x="284105" y="889075"/>
                </a:cubicBezTo>
                <a:cubicBezTo>
                  <a:pt x="205083" y="1080986"/>
                  <a:pt x="207905" y="997730"/>
                  <a:pt x="334905" y="1151541"/>
                </a:cubicBezTo>
                <a:cubicBezTo>
                  <a:pt x="461905" y="1305352"/>
                  <a:pt x="948738" y="1727274"/>
                  <a:pt x="1046105" y="1811941"/>
                </a:cubicBezTo>
                <a:cubicBezTo>
                  <a:pt x="1143472" y="1896608"/>
                  <a:pt x="1029172" y="1721630"/>
                  <a:pt x="919105" y="1659541"/>
                </a:cubicBezTo>
                <a:cubicBezTo>
                  <a:pt x="809038" y="1597452"/>
                  <a:pt x="525405" y="1480330"/>
                  <a:pt x="385705" y="1439408"/>
                </a:cubicBezTo>
                <a:cubicBezTo>
                  <a:pt x="246005" y="1398486"/>
                  <a:pt x="134527" y="1497263"/>
                  <a:pt x="80905" y="1414008"/>
                </a:cubicBezTo>
                <a:cubicBezTo>
                  <a:pt x="27283" y="1330753"/>
                  <a:pt x="-61618" y="1172708"/>
                  <a:pt x="63971" y="939875"/>
                </a:cubicBezTo>
                <a:cubicBezTo>
                  <a:pt x="189560" y="707042"/>
                  <a:pt x="772349" y="8542"/>
                  <a:pt x="809038" y="75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3" name="フリーフォーム: 図形 4412">
            <a:extLst>
              <a:ext uri="{FF2B5EF4-FFF2-40B4-BE49-F238E27FC236}">
                <a16:creationId xmlns:a16="http://schemas.microsoft.com/office/drawing/2014/main" id="{9A3B5998-C982-4F00-9895-19E24B15920D}"/>
              </a:ext>
            </a:extLst>
          </p:cNvPr>
          <p:cNvSpPr/>
          <p:nvPr/>
        </p:nvSpPr>
        <p:spPr>
          <a:xfrm>
            <a:off x="6732885" y="4595763"/>
            <a:ext cx="453704" cy="2121607"/>
          </a:xfrm>
          <a:custGeom>
            <a:avLst/>
            <a:gdLst>
              <a:gd name="connsiteX0" fmla="*/ 438382 w 453704"/>
              <a:gd name="connsiteY0" fmla="*/ 18570 h 2121607"/>
              <a:gd name="connsiteX1" fmla="*/ 40448 w 453704"/>
              <a:gd name="connsiteY1" fmla="*/ 848304 h 2121607"/>
              <a:gd name="connsiteX2" fmla="*/ 57382 w 453704"/>
              <a:gd name="connsiteY2" fmla="*/ 1186970 h 2121607"/>
              <a:gd name="connsiteX3" fmla="*/ 429915 w 453704"/>
              <a:gd name="connsiteY3" fmla="*/ 2101370 h 2121607"/>
              <a:gd name="connsiteX4" fmla="*/ 277515 w 453704"/>
              <a:gd name="connsiteY4" fmla="*/ 1796570 h 2121607"/>
              <a:gd name="connsiteX5" fmla="*/ 158982 w 453704"/>
              <a:gd name="connsiteY5" fmla="*/ 1517170 h 2121607"/>
              <a:gd name="connsiteX6" fmla="*/ 353715 w 453704"/>
              <a:gd name="connsiteY6" fmla="*/ 374170 h 2121607"/>
              <a:gd name="connsiteX7" fmla="*/ 438382 w 453704"/>
              <a:gd name="connsiteY7" fmla="*/ 18570 h 21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704" h="2121607">
                <a:moveTo>
                  <a:pt x="438382" y="18570"/>
                </a:moveTo>
                <a:cubicBezTo>
                  <a:pt x="386171" y="97592"/>
                  <a:pt x="103948" y="653571"/>
                  <a:pt x="40448" y="848304"/>
                </a:cubicBezTo>
                <a:cubicBezTo>
                  <a:pt x="-23052" y="1043037"/>
                  <a:pt x="-7529" y="978126"/>
                  <a:pt x="57382" y="1186970"/>
                </a:cubicBezTo>
                <a:cubicBezTo>
                  <a:pt x="122293" y="1395814"/>
                  <a:pt x="393226" y="1999770"/>
                  <a:pt x="429915" y="2101370"/>
                </a:cubicBezTo>
                <a:cubicBezTo>
                  <a:pt x="466604" y="2202970"/>
                  <a:pt x="322670" y="1893937"/>
                  <a:pt x="277515" y="1796570"/>
                </a:cubicBezTo>
                <a:cubicBezTo>
                  <a:pt x="232360" y="1699203"/>
                  <a:pt x="146282" y="1754237"/>
                  <a:pt x="158982" y="1517170"/>
                </a:cubicBezTo>
                <a:cubicBezTo>
                  <a:pt x="171682" y="1280103"/>
                  <a:pt x="311382" y="625348"/>
                  <a:pt x="353715" y="374170"/>
                </a:cubicBezTo>
                <a:cubicBezTo>
                  <a:pt x="396048" y="122992"/>
                  <a:pt x="490593" y="-60452"/>
                  <a:pt x="438382" y="18570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4" name="フリーフォーム: 図形 4413">
            <a:extLst>
              <a:ext uri="{FF2B5EF4-FFF2-40B4-BE49-F238E27FC236}">
                <a16:creationId xmlns:a16="http://schemas.microsoft.com/office/drawing/2014/main" id="{83F727F2-BF8B-4F74-AB5C-A37BA7B25E5B}"/>
              </a:ext>
            </a:extLst>
          </p:cNvPr>
          <p:cNvSpPr/>
          <p:nvPr/>
        </p:nvSpPr>
        <p:spPr>
          <a:xfrm>
            <a:off x="3710778" y="962495"/>
            <a:ext cx="2237314" cy="315372"/>
          </a:xfrm>
          <a:custGeom>
            <a:avLst/>
            <a:gdLst>
              <a:gd name="connsiteX0" fmla="*/ 2054755 w 2237314"/>
              <a:gd name="connsiteY0" fmla="*/ 308040 h 315372"/>
              <a:gd name="connsiteX1" fmla="*/ 2006628 w 2237314"/>
              <a:gd name="connsiteY1" fmla="*/ 279164 h 315372"/>
              <a:gd name="connsiteX2" fmla="*/ 562839 w 2237314"/>
              <a:gd name="connsiteY2" fmla="*/ 31 h 315372"/>
              <a:gd name="connsiteX3" fmla="*/ 4574 w 2237314"/>
              <a:gd name="connsiteY3" fmla="*/ 259913 h 315372"/>
              <a:gd name="connsiteX4" fmla="*/ 408835 w 2237314"/>
              <a:gd name="connsiteY4" fmla="*/ 125160 h 315372"/>
              <a:gd name="connsiteX5" fmla="*/ 2131757 w 2237314"/>
              <a:gd name="connsiteY5" fmla="*/ 298414 h 315372"/>
              <a:gd name="connsiteX6" fmla="*/ 2054755 w 2237314"/>
              <a:gd name="connsiteY6" fmla="*/ 308040 h 31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7314" h="315372">
                <a:moveTo>
                  <a:pt x="2054755" y="308040"/>
                </a:moveTo>
                <a:cubicBezTo>
                  <a:pt x="2033900" y="304832"/>
                  <a:pt x="2255281" y="330499"/>
                  <a:pt x="2006628" y="279164"/>
                </a:cubicBezTo>
                <a:cubicBezTo>
                  <a:pt x="1757975" y="227829"/>
                  <a:pt x="896515" y="3239"/>
                  <a:pt x="562839" y="31"/>
                </a:cubicBezTo>
                <a:cubicBezTo>
                  <a:pt x="229163" y="-3178"/>
                  <a:pt x="30241" y="239058"/>
                  <a:pt x="4574" y="259913"/>
                </a:cubicBezTo>
                <a:cubicBezTo>
                  <a:pt x="-21093" y="280768"/>
                  <a:pt x="54305" y="118743"/>
                  <a:pt x="408835" y="125160"/>
                </a:cubicBezTo>
                <a:cubicBezTo>
                  <a:pt x="763365" y="131577"/>
                  <a:pt x="1863854" y="269538"/>
                  <a:pt x="2131757" y="298414"/>
                </a:cubicBezTo>
                <a:cubicBezTo>
                  <a:pt x="2399660" y="327290"/>
                  <a:pt x="2075610" y="311248"/>
                  <a:pt x="2054755" y="308040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5" name="フリーフォーム: 図形 4414">
            <a:extLst>
              <a:ext uri="{FF2B5EF4-FFF2-40B4-BE49-F238E27FC236}">
                <a16:creationId xmlns:a16="http://schemas.microsoft.com/office/drawing/2014/main" id="{2F8CC421-F68F-4D3C-BFE9-9DEBBE3932A8}"/>
              </a:ext>
            </a:extLst>
          </p:cNvPr>
          <p:cNvSpPr/>
          <p:nvPr/>
        </p:nvSpPr>
        <p:spPr>
          <a:xfrm>
            <a:off x="5317960" y="903670"/>
            <a:ext cx="3324059" cy="2853386"/>
          </a:xfrm>
          <a:custGeom>
            <a:avLst/>
            <a:gdLst>
              <a:gd name="connsiteX0" fmla="*/ 178065 w 3324059"/>
              <a:gd name="connsiteY0" fmla="*/ 20355 h 2853386"/>
              <a:gd name="connsiteX1" fmla="*/ 255067 w 3324059"/>
              <a:gd name="connsiteY1" fmla="*/ 58856 h 2853386"/>
              <a:gd name="connsiteX2" fmla="*/ 1862486 w 3324059"/>
              <a:gd name="connsiteY2" fmla="*/ 443867 h 2853386"/>
              <a:gd name="connsiteX3" fmla="*/ 3200398 w 3324059"/>
              <a:gd name="connsiteY3" fmla="*/ 2686553 h 2853386"/>
              <a:gd name="connsiteX4" fmla="*/ 3084895 w 3324059"/>
              <a:gd name="connsiteY4" fmla="*/ 2445922 h 2853386"/>
              <a:gd name="connsiteX5" fmla="*/ 1612229 w 3324059"/>
              <a:gd name="connsiteY5" fmla="*/ 511244 h 2853386"/>
              <a:gd name="connsiteX6" fmla="*/ 91438 w 3324059"/>
              <a:gd name="connsiteY6" fmla="*/ 39606 h 2853386"/>
              <a:gd name="connsiteX7" fmla="*/ 178065 w 3324059"/>
              <a:gd name="connsiteY7" fmla="*/ 20355 h 285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059" h="2853386">
                <a:moveTo>
                  <a:pt x="178065" y="20355"/>
                </a:moveTo>
                <a:cubicBezTo>
                  <a:pt x="205336" y="23563"/>
                  <a:pt x="-25670" y="-11729"/>
                  <a:pt x="255067" y="58856"/>
                </a:cubicBezTo>
                <a:cubicBezTo>
                  <a:pt x="535804" y="129441"/>
                  <a:pt x="1371598" y="5918"/>
                  <a:pt x="1862486" y="443867"/>
                </a:cubicBezTo>
                <a:cubicBezTo>
                  <a:pt x="2353374" y="881816"/>
                  <a:pt x="2996663" y="2352877"/>
                  <a:pt x="3200398" y="2686553"/>
                </a:cubicBezTo>
                <a:cubicBezTo>
                  <a:pt x="3404133" y="3020229"/>
                  <a:pt x="3349590" y="2808474"/>
                  <a:pt x="3084895" y="2445922"/>
                </a:cubicBezTo>
                <a:cubicBezTo>
                  <a:pt x="2820200" y="2083371"/>
                  <a:pt x="2111138" y="912297"/>
                  <a:pt x="1612229" y="511244"/>
                </a:cubicBezTo>
                <a:cubicBezTo>
                  <a:pt x="1113320" y="110191"/>
                  <a:pt x="328861" y="113400"/>
                  <a:pt x="91438" y="39606"/>
                </a:cubicBezTo>
                <a:cubicBezTo>
                  <a:pt x="-145985" y="-34188"/>
                  <a:pt x="150794" y="17147"/>
                  <a:pt x="178065" y="20355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5B3486A5-8FC2-4AEA-9DD3-D4E685C3091A}"/>
              </a:ext>
            </a:extLst>
          </p:cNvPr>
          <p:cNvSpPr/>
          <p:nvPr/>
        </p:nvSpPr>
        <p:spPr>
          <a:xfrm>
            <a:off x="5992558" y="1511162"/>
            <a:ext cx="1453397" cy="1774039"/>
          </a:xfrm>
          <a:custGeom>
            <a:avLst/>
            <a:gdLst>
              <a:gd name="connsiteX0" fmla="*/ 3981 w 1453397"/>
              <a:gd name="connsiteY0" fmla="*/ 4 h 1774039"/>
              <a:gd name="connsiteX1" fmla="*/ 764377 w 1453397"/>
              <a:gd name="connsiteY1" fmla="*/ 616021 h 1774039"/>
              <a:gd name="connsiteX2" fmla="*/ 1197514 w 1453397"/>
              <a:gd name="connsiteY2" fmla="*/ 1039533 h 1774039"/>
              <a:gd name="connsiteX3" fmla="*/ 1447770 w 1453397"/>
              <a:gd name="connsiteY3" fmla="*/ 1761427 h 1774039"/>
              <a:gd name="connsiteX4" fmla="*/ 1351518 w 1453397"/>
              <a:gd name="connsiteY4" fmla="*/ 1434169 h 1774039"/>
              <a:gd name="connsiteX5" fmla="*/ 1120511 w 1453397"/>
              <a:gd name="connsiteY5" fmla="*/ 625646 h 1774039"/>
              <a:gd name="connsiteX6" fmla="*/ 3981 w 1453397"/>
              <a:gd name="connsiteY6" fmla="*/ 4 h 177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3397" h="1774039">
                <a:moveTo>
                  <a:pt x="3981" y="4"/>
                </a:moveTo>
                <a:cubicBezTo>
                  <a:pt x="-55375" y="-1600"/>
                  <a:pt x="565455" y="442766"/>
                  <a:pt x="764377" y="616021"/>
                </a:cubicBezTo>
                <a:cubicBezTo>
                  <a:pt x="963299" y="789276"/>
                  <a:pt x="1083615" y="848632"/>
                  <a:pt x="1197514" y="1039533"/>
                </a:cubicBezTo>
                <a:cubicBezTo>
                  <a:pt x="1311413" y="1230434"/>
                  <a:pt x="1422103" y="1695654"/>
                  <a:pt x="1447770" y="1761427"/>
                </a:cubicBezTo>
                <a:cubicBezTo>
                  <a:pt x="1473437" y="1827200"/>
                  <a:pt x="1406061" y="1623466"/>
                  <a:pt x="1351518" y="1434169"/>
                </a:cubicBezTo>
                <a:cubicBezTo>
                  <a:pt x="1296975" y="1244872"/>
                  <a:pt x="1346705" y="856652"/>
                  <a:pt x="1120511" y="625646"/>
                </a:cubicBezTo>
                <a:cubicBezTo>
                  <a:pt x="894317" y="394640"/>
                  <a:pt x="63337" y="1608"/>
                  <a:pt x="3981" y="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759846A9-8D0E-4DF0-A429-202C7C5AB513}"/>
              </a:ext>
            </a:extLst>
          </p:cNvPr>
          <p:cNvSpPr/>
          <p:nvPr/>
        </p:nvSpPr>
        <p:spPr>
          <a:xfrm>
            <a:off x="4494947" y="1420507"/>
            <a:ext cx="436076" cy="2162073"/>
          </a:xfrm>
          <a:custGeom>
            <a:avLst/>
            <a:gdLst>
              <a:gd name="connsiteX0" fmla="*/ 244693 w 436076"/>
              <a:gd name="connsiteY0" fmla="*/ 1893 h 2162073"/>
              <a:gd name="connsiteX1" fmla="*/ 122773 w 436076"/>
              <a:gd name="connsiteY1" fmla="*/ 499733 h 2162073"/>
              <a:gd name="connsiteX2" fmla="*/ 417413 w 436076"/>
              <a:gd name="connsiteY2" fmla="*/ 2099933 h 2162073"/>
              <a:gd name="connsiteX3" fmla="*/ 361533 w 436076"/>
              <a:gd name="connsiteY3" fmla="*/ 1718933 h 2162073"/>
              <a:gd name="connsiteX4" fmla="*/ 853 w 436076"/>
              <a:gd name="connsiteY4" fmla="*/ 631813 h 2162073"/>
              <a:gd name="connsiteX5" fmla="*/ 244693 w 436076"/>
              <a:gd name="connsiteY5" fmla="*/ 1893 h 216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076" h="2162073">
                <a:moveTo>
                  <a:pt x="244693" y="1893"/>
                </a:moveTo>
                <a:cubicBezTo>
                  <a:pt x="265013" y="-20120"/>
                  <a:pt x="93986" y="150060"/>
                  <a:pt x="122773" y="499733"/>
                </a:cubicBezTo>
                <a:cubicBezTo>
                  <a:pt x="151560" y="849406"/>
                  <a:pt x="377620" y="1896733"/>
                  <a:pt x="417413" y="2099933"/>
                </a:cubicBezTo>
                <a:cubicBezTo>
                  <a:pt x="457206" y="2303133"/>
                  <a:pt x="430960" y="1963620"/>
                  <a:pt x="361533" y="1718933"/>
                </a:cubicBezTo>
                <a:cubicBezTo>
                  <a:pt x="292106" y="1474246"/>
                  <a:pt x="17786" y="917986"/>
                  <a:pt x="853" y="631813"/>
                </a:cubicBezTo>
                <a:cubicBezTo>
                  <a:pt x="-16080" y="345640"/>
                  <a:pt x="224373" y="23906"/>
                  <a:pt x="244693" y="189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B5BD06D1-880A-4576-A268-7162893A4DB5}"/>
              </a:ext>
            </a:extLst>
          </p:cNvPr>
          <p:cNvSpPr/>
          <p:nvPr/>
        </p:nvSpPr>
        <p:spPr>
          <a:xfrm>
            <a:off x="6079193" y="2672767"/>
            <a:ext cx="220443" cy="1729383"/>
          </a:xfrm>
          <a:custGeom>
            <a:avLst/>
            <a:gdLst>
              <a:gd name="connsiteX0" fmla="*/ 61257 w 220443"/>
              <a:gd name="connsiteY0" fmla="*/ 583 h 1729383"/>
              <a:gd name="connsiteX1" fmla="*/ 220007 w 220443"/>
              <a:gd name="connsiteY1" fmla="*/ 718133 h 1729383"/>
              <a:gd name="connsiteX2" fmla="*/ 4107 w 220443"/>
              <a:gd name="connsiteY2" fmla="*/ 1708733 h 1729383"/>
              <a:gd name="connsiteX3" fmla="*/ 80307 w 220443"/>
              <a:gd name="connsiteY3" fmla="*/ 1346783 h 1729383"/>
              <a:gd name="connsiteX4" fmla="*/ 105707 w 220443"/>
              <a:gd name="connsiteY4" fmla="*/ 832433 h 1729383"/>
              <a:gd name="connsiteX5" fmla="*/ 61257 w 220443"/>
              <a:gd name="connsiteY5" fmla="*/ 583 h 172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443" h="1729383">
                <a:moveTo>
                  <a:pt x="61257" y="583"/>
                </a:moveTo>
                <a:cubicBezTo>
                  <a:pt x="80307" y="-18467"/>
                  <a:pt x="229532" y="433441"/>
                  <a:pt x="220007" y="718133"/>
                </a:cubicBezTo>
                <a:cubicBezTo>
                  <a:pt x="210482" y="1002825"/>
                  <a:pt x="27390" y="1603958"/>
                  <a:pt x="4107" y="1708733"/>
                </a:cubicBezTo>
                <a:cubicBezTo>
                  <a:pt x="-19176" y="1813508"/>
                  <a:pt x="63374" y="1492833"/>
                  <a:pt x="80307" y="1346783"/>
                </a:cubicBezTo>
                <a:cubicBezTo>
                  <a:pt x="97240" y="1200733"/>
                  <a:pt x="104649" y="1053625"/>
                  <a:pt x="105707" y="832433"/>
                </a:cubicBezTo>
                <a:cubicBezTo>
                  <a:pt x="106765" y="611241"/>
                  <a:pt x="42207" y="19633"/>
                  <a:pt x="61257" y="58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F24DA6D0-80EA-41F9-9E60-73448B9596F1}"/>
              </a:ext>
            </a:extLst>
          </p:cNvPr>
          <p:cNvSpPr/>
          <p:nvPr/>
        </p:nvSpPr>
        <p:spPr>
          <a:xfrm>
            <a:off x="7003252" y="5612208"/>
            <a:ext cx="1392245" cy="978529"/>
          </a:xfrm>
          <a:custGeom>
            <a:avLst/>
            <a:gdLst>
              <a:gd name="connsiteX0" fmla="*/ 798 w 1392245"/>
              <a:gd name="connsiteY0" fmla="*/ 1192 h 978529"/>
              <a:gd name="connsiteX1" fmla="*/ 305598 w 1392245"/>
              <a:gd name="connsiteY1" fmla="*/ 490142 h 978529"/>
              <a:gd name="connsiteX2" fmla="*/ 1327948 w 1392245"/>
              <a:gd name="connsiteY2" fmla="*/ 953692 h 978529"/>
              <a:gd name="connsiteX3" fmla="*/ 1219998 w 1392245"/>
              <a:gd name="connsiteY3" fmla="*/ 902892 h 978529"/>
              <a:gd name="connsiteX4" fmla="*/ 680248 w 1392245"/>
              <a:gd name="connsiteY4" fmla="*/ 794942 h 978529"/>
              <a:gd name="connsiteX5" fmla="*/ 369098 w 1392245"/>
              <a:gd name="connsiteY5" fmla="*/ 636192 h 978529"/>
              <a:gd name="connsiteX6" fmla="*/ 798 w 1392245"/>
              <a:gd name="connsiteY6" fmla="*/ 1192 h 9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2245" h="978529">
                <a:moveTo>
                  <a:pt x="798" y="1192"/>
                </a:moveTo>
                <a:cubicBezTo>
                  <a:pt x="-9785" y="-23150"/>
                  <a:pt x="84406" y="331392"/>
                  <a:pt x="305598" y="490142"/>
                </a:cubicBezTo>
                <a:cubicBezTo>
                  <a:pt x="526790" y="648892"/>
                  <a:pt x="1175548" y="884900"/>
                  <a:pt x="1327948" y="953692"/>
                </a:cubicBezTo>
                <a:cubicBezTo>
                  <a:pt x="1480348" y="1022484"/>
                  <a:pt x="1327948" y="929350"/>
                  <a:pt x="1219998" y="902892"/>
                </a:cubicBezTo>
                <a:cubicBezTo>
                  <a:pt x="1112048" y="876434"/>
                  <a:pt x="822065" y="839392"/>
                  <a:pt x="680248" y="794942"/>
                </a:cubicBezTo>
                <a:cubicBezTo>
                  <a:pt x="538431" y="750492"/>
                  <a:pt x="484456" y="765309"/>
                  <a:pt x="369098" y="636192"/>
                </a:cubicBezTo>
                <a:cubicBezTo>
                  <a:pt x="253740" y="507075"/>
                  <a:pt x="11381" y="25534"/>
                  <a:pt x="798" y="119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045F9FED-5911-49F5-8974-3A3641ECE5B6}"/>
              </a:ext>
            </a:extLst>
          </p:cNvPr>
          <p:cNvSpPr/>
          <p:nvPr/>
        </p:nvSpPr>
        <p:spPr>
          <a:xfrm>
            <a:off x="7258677" y="4088264"/>
            <a:ext cx="616229" cy="2176064"/>
          </a:xfrm>
          <a:custGeom>
            <a:avLst/>
            <a:gdLst>
              <a:gd name="connsiteX0" fmla="*/ 615323 w 616229"/>
              <a:gd name="connsiteY0" fmla="*/ 1136 h 2176064"/>
              <a:gd name="connsiteX1" fmla="*/ 202573 w 616229"/>
              <a:gd name="connsiteY1" fmla="*/ 655186 h 2176064"/>
              <a:gd name="connsiteX2" fmla="*/ 145423 w 616229"/>
              <a:gd name="connsiteY2" fmla="*/ 1213986 h 2176064"/>
              <a:gd name="connsiteX3" fmla="*/ 589923 w 616229"/>
              <a:gd name="connsiteY3" fmla="*/ 2153786 h 2176064"/>
              <a:gd name="connsiteX4" fmla="*/ 450223 w 616229"/>
              <a:gd name="connsiteY4" fmla="*/ 1810886 h 2176064"/>
              <a:gd name="connsiteX5" fmla="*/ 43823 w 616229"/>
              <a:gd name="connsiteY5" fmla="*/ 1029836 h 2176064"/>
              <a:gd name="connsiteX6" fmla="*/ 75573 w 616229"/>
              <a:gd name="connsiteY6" fmla="*/ 820286 h 2176064"/>
              <a:gd name="connsiteX7" fmla="*/ 615323 w 616229"/>
              <a:gd name="connsiteY7" fmla="*/ 1136 h 21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229" h="2176064">
                <a:moveTo>
                  <a:pt x="615323" y="1136"/>
                </a:moveTo>
                <a:cubicBezTo>
                  <a:pt x="636490" y="-26381"/>
                  <a:pt x="280890" y="453044"/>
                  <a:pt x="202573" y="655186"/>
                </a:cubicBezTo>
                <a:cubicBezTo>
                  <a:pt x="124256" y="857328"/>
                  <a:pt x="80865" y="964219"/>
                  <a:pt x="145423" y="1213986"/>
                </a:cubicBezTo>
                <a:cubicBezTo>
                  <a:pt x="209981" y="1463753"/>
                  <a:pt x="539123" y="2054303"/>
                  <a:pt x="589923" y="2153786"/>
                </a:cubicBezTo>
                <a:cubicBezTo>
                  <a:pt x="640723" y="2253269"/>
                  <a:pt x="541240" y="1998211"/>
                  <a:pt x="450223" y="1810886"/>
                </a:cubicBezTo>
                <a:cubicBezTo>
                  <a:pt x="359206" y="1623561"/>
                  <a:pt x="106265" y="1194936"/>
                  <a:pt x="43823" y="1029836"/>
                </a:cubicBezTo>
                <a:cubicBezTo>
                  <a:pt x="-18619" y="864736"/>
                  <a:pt x="-19677" y="989619"/>
                  <a:pt x="75573" y="820286"/>
                </a:cubicBezTo>
                <a:cubicBezTo>
                  <a:pt x="170823" y="650953"/>
                  <a:pt x="594156" y="28653"/>
                  <a:pt x="615323" y="113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EBA33AEE-90E8-43D5-B5F4-C602E5628BA4}"/>
              </a:ext>
            </a:extLst>
          </p:cNvPr>
          <p:cNvSpPr/>
          <p:nvPr/>
        </p:nvSpPr>
        <p:spPr>
          <a:xfrm>
            <a:off x="7124590" y="3149442"/>
            <a:ext cx="606767" cy="1575417"/>
          </a:xfrm>
          <a:custGeom>
            <a:avLst/>
            <a:gdLst>
              <a:gd name="connsiteX0" fmla="*/ 110 w 606767"/>
              <a:gd name="connsiteY0" fmla="*/ 158 h 1575417"/>
              <a:gd name="connsiteX1" fmla="*/ 336660 w 606767"/>
              <a:gd name="connsiteY1" fmla="*/ 158908 h 1575417"/>
              <a:gd name="connsiteX2" fmla="*/ 438260 w 606767"/>
              <a:gd name="connsiteY2" fmla="*/ 482758 h 1575417"/>
              <a:gd name="connsiteX3" fmla="*/ 393810 w 606767"/>
              <a:gd name="connsiteY3" fmla="*/ 889158 h 1575417"/>
              <a:gd name="connsiteX4" fmla="*/ 12810 w 606767"/>
              <a:gd name="connsiteY4" fmla="*/ 1568608 h 1575417"/>
              <a:gd name="connsiteX5" fmla="*/ 203310 w 606767"/>
              <a:gd name="connsiteY5" fmla="*/ 1200308 h 1575417"/>
              <a:gd name="connsiteX6" fmla="*/ 603360 w 606767"/>
              <a:gd name="connsiteY6" fmla="*/ 584358 h 1575417"/>
              <a:gd name="connsiteX7" fmla="*/ 374760 w 606767"/>
              <a:gd name="connsiteY7" fmla="*/ 139858 h 1575417"/>
              <a:gd name="connsiteX8" fmla="*/ 110 w 606767"/>
              <a:gd name="connsiteY8" fmla="*/ 158 h 157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767" h="1575417">
                <a:moveTo>
                  <a:pt x="110" y="158"/>
                </a:moveTo>
                <a:cubicBezTo>
                  <a:pt x="-6240" y="3333"/>
                  <a:pt x="263635" y="78475"/>
                  <a:pt x="336660" y="158908"/>
                </a:cubicBezTo>
                <a:cubicBezTo>
                  <a:pt x="409685" y="239341"/>
                  <a:pt x="428735" y="361050"/>
                  <a:pt x="438260" y="482758"/>
                </a:cubicBezTo>
                <a:cubicBezTo>
                  <a:pt x="447785" y="604466"/>
                  <a:pt x="464718" y="708183"/>
                  <a:pt x="393810" y="889158"/>
                </a:cubicBezTo>
                <a:cubicBezTo>
                  <a:pt x="322902" y="1070133"/>
                  <a:pt x="44560" y="1516750"/>
                  <a:pt x="12810" y="1568608"/>
                </a:cubicBezTo>
                <a:cubicBezTo>
                  <a:pt x="-18940" y="1620466"/>
                  <a:pt x="104885" y="1364350"/>
                  <a:pt x="203310" y="1200308"/>
                </a:cubicBezTo>
                <a:cubicBezTo>
                  <a:pt x="301735" y="1036266"/>
                  <a:pt x="574785" y="761100"/>
                  <a:pt x="603360" y="584358"/>
                </a:cubicBezTo>
                <a:cubicBezTo>
                  <a:pt x="631935" y="407616"/>
                  <a:pt x="474243" y="238283"/>
                  <a:pt x="374760" y="139858"/>
                </a:cubicBezTo>
                <a:cubicBezTo>
                  <a:pt x="275277" y="41433"/>
                  <a:pt x="6460" y="-3017"/>
                  <a:pt x="110" y="158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99A29CB1-14BA-4F91-9CA2-82762602E8EB}"/>
              </a:ext>
            </a:extLst>
          </p:cNvPr>
          <p:cNvSpPr/>
          <p:nvPr/>
        </p:nvSpPr>
        <p:spPr>
          <a:xfrm>
            <a:off x="7751395" y="2970895"/>
            <a:ext cx="584535" cy="2129296"/>
          </a:xfrm>
          <a:custGeom>
            <a:avLst/>
            <a:gdLst>
              <a:gd name="connsiteX0" fmla="*/ 300405 w 584535"/>
              <a:gd name="connsiteY0" fmla="*/ 905 h 2129296"/>
              <a:gd name="connsiteX1" fmla="*/ 579805 w 584535"/>
              <a:gd name="connsiteY1" fmla="*/ 623205 h 2129296"/>
              <a:gd name="connsiteX2" fmla="*/ 21005 w 584535"/>
              <a:gd name="connsiteY2" fmla="*/ 2077355 h 2129296"/>
              <a:gd name="connsiteX3" fmla="*/ 154355 w 584535"/>
              <a:gd name="connsiteY3" fmla="*/ 1683655 h 2129296"/>
              <a:gd name="connsiteX4" fmla="*/ 497255 w 584535"/>
              <a:gd name="connsiteY4" fmla="*/ 515255 h 2129296"/>
              <a:gd name="connsiteX5" fmla="*/ 300405 w 584535"/>
              <a:gd name="connsiteY5" fmla="*/ 905 h 212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35" h="2129296">
                <a:moveTo>
                  <a:pt x="300405" y="905"/>
                </a:moveTo>
                <a:cubicBezTo>
                  <a:pt x="314163" y="18897"/>
                  <a:pt x="626372" y="277130"/>
                  <a:pt x="579805" y="623205"/>
                </a:cubicBezTo>
                <a:cubicBezTo>
                  <a:pt x="533238" y="969280"/>
                  <a:pt x="91913" y="1900613"/>
                  <a:pt x="21005" y="2077355"/>
                </a:cubicBezTo>
                <a:cubicBezTo>
                  <a:pt x="-49903" y="2254097"/>
                  <a:pt x="74980" y="1944005"/>
                  <a:pt x="154355" y="1683655"/>
                </a:cubicBezTo>
                <a:cubicBezTo>
                  <a:pt x="233730" y="1423305"/>
                  <a:pt x="470797" y="794655"/>
                  <a:pt x="497255" y="515255"/>
                </a:cubicBezTo>
                <a:cubicBezTo>
                  <a:pt x="523713" y="235855"/>
                  <a:pt x="286647" y="-17087"/>
                  <a:pt x="300405" y="905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970E8B14-5CEB-404F-B4BE-8F5EDD90064F}"/>
              </a:ext>
            </a:extLst>
          </p:cNvPr>
          <p:cNvSpPr/>
          <p:nvPr/>
        </p:nvSpPr>
        <p:spPr>
          <a:xfrm>
            <a:off x="5022607" y="1510388"/>
            <a:ext cx="388388" cy="2066653"/>
          </a:xfrm>
          <a:custGeom>
            <a:avLst/>
            <a:gdLst>
              <a:gd name="connsiteX0" fmla="*/ 387593 w 388388"/>
              <a:gd name="connsiteY0" fmla="*/ 912 h 2066653"/>
              <a:gd name="connsiteX1" fmla="*/ 108193 w 388388"/>
              <a:gd name="connsiteY1" fmla="*/ 534312 h 2066653"/>
              <a:gd name="connsiteX2" fmla="*/ 362193 w 388388"/>
              <a:gd name="connsiteY2" fmla="*/ 1982112 h 2066653"/>
              <a:gd name="connsiteX3" fmla="*/ 324093 w 388388"/>
              <a:gd name="connsiteY3" fmla="*/ 1759862 h 2066653"/>
              <a:gd name="connsiteX4" fmla="*/ 243 w 388388"/>
              <a:gd name="connsiteY4" fmla="*/ 635912 h 2066653"/>
              <a:gd name="connsiteX5" fmla="*/ 387593 w 388388"/>
              <a:gd name="connsiteY5" fmla="*/ 912 h 206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388" h="2066653">
                <a:moveTo>
                  <a:pt x="387593" y="912"/>
                </a:moveTo>
                <a:cubicBezTo>
                  <a:pt x="405585" y="-16021"/>
                  <a:pt x="112426" y="204112"/>
                  <a:pt x="108193" y="534312"/>
                </a:cubicBezTo>
                <a:cubicBezTo>
                  <a:pt x="103960" y="864512"/>
                  <a:pt x="326210" y="1777854"/>
                  <a:pt x="362193" y="1982112"/>
                </a:cubicBezTo>
                <a:cubicBezTo>
                  <a:pt x="398176" y="2186370"/>
                  <a:pt x="384418" y="1984229"/>
                  <a:pt x="324093" y="1759862"/>
                </a:cubicBezTo>
                <a:cubicBezTo>
                  <a:pt x="263768" y="1535495"/>
                  <a:pt x="-9282" y="928012"/>
                  <a:pt x="243" y="635912"/>
                </a:cubicBezTo>
                <a:cubicBezTo>
                  <a:pt x="9768" y="343812"/>
                  <a:pt x="369601" y="17845"/>
                  <a:pt x="387593" y="91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6" name="フリーフォーム: 図形 4145">
            <a:extLst>
              <a:ext uri="{FF2B5EF4-FFF2-40B4-BE49-F238E27FC236}">
                <a16:creationId xmlns:a16="http://schemas.microsoft.com/office/drawing/2014/main" id="{9639B259-A8ED-4AA3-9093-F05C1CF1FAB0}"/>
              </a:ext>
            </a:extLst>
          </p:cNvPr>
          <p:cNvSpPr/>
          <p:nvPr/>
        </p:nvSpPr>
        <p:spPr>
          <a:xfrm>
            <a:off x="3374876" y="5735073"/>
            <a:ext cx="219314" cy="963963"/>
          </a:xfrm>
          <a:custGeom>
            <a:avLst/>
            <a:gdLst>
              <a:gd name="connsiteX0" fmla="*/ 219224 w 219314"/>
              <a:gd name="connsiteY0" fmla="*/ 5327 h 963963"/>
              <a:gd name="connsiteX1" fmla="*/ 16024 w 219314"/>
              <a:gd name="connsiteY1" fmla="*/ 233927 h 963963"/>
              <a:gd name="connsiteX2" fmla="*/ 11791 w 219314"/>
              <a:gd name="connsiteY2" fmla="*/ 945127 h 963963"/>
              <a:gd name="connsiteX3" fmla="*/ 3324 w 219314"/>
              <a:gd name="connsiteY3" fmla="*/ 729227 h 963963"/>
              <a:gd name="connsiteX4" fmla="*/ 41424 w 219314"/>
              <a:gd name="connsiteY4" fmla="*/ 415960 h 963963"/>
              <a:gd name="connsiteX5" fmla="*/ 219224 w 219314"/>
              <a:gd name="connsiteY5" fmla="*/ 5327 h 9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314" h="963963">
                <a:moveTo>
                  <a:pt x="219224" y="5327"/>
                </a:moveTo>
                <a:cubicBezTo>
                  <a:pt x="214991" y="-25012"/>
                  <a:pt x="50596" y="77294"/>
                  <a:pt x="16024" y="233927"/>
                </a:cubicBezTo>
                <a:cubicBezTo>
                  <a:pt x="-18548" y="390560"/>
                  <a:pt x="13908" y="862577"/>
                  <a:pt x="11791" y="945127"/>
                </a:cubicBezTo>
                <a:cubicBezTo>
                  <a:pt x="9674" y="1027677"/>
                  <a:pt x="-1615" y="817421"/>
                  <a:pt x="3324" y="729227"/>
                </a:cubicBezTo>
                <a:cubicBezTo>
                  <a:pt x="8263" y="641033"/>
                  <a:pt x="4735" y="534493"/>
                  <a:pt x="41424" y="415960"/>
                </a:cubicBezTo>
                <a:cubicBezTo>
                  <a:pt x="78113" y="297427"/>
                  <a:pt x="223457" y="35666"/>
                  <a:pt x="219224" y="5327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3" name="フリーフォーム: 図形 4222">
            <a:extLst>
              <a:ext uri="{FF2B5EF4-FFF2-40B4-BE49-F238E27FC236}">
                <a16:creationId xmlns:a16="http://schemas.microsoft.com/office/drawing/2014/main" id="{3CD1A62E-A366-40CD-9C73-DB651AEE42C9}"/>
              </a:ext>
            </a:extLst>
          </p:cNvPr>
          <p:cNvSpPr/>
          <p:nvPr/>
        </p:nvSpPr>
        <p:spPr>
          <a:xfrm>
            <a:off x="3969871" y="6442680"/>
            <a:ext cx="423908" cy="742941"/>
          </a:xfrm>
          <a:custGeom>
            <a:avLst/>
            <a:gdLst>
              <a:gd name="connsiteX0" fmla="*/ 322729 w 423908"/>
              <a:gd name="connsiteY0" fmla="*/ 453 h 742941"/>
              <a:gd name="connsiteX1" fmla="*/ 411629 w 423908"/>
              <a:gd name="connsiteY1" fmla="*/ 288320 h 742941"/>
              <a:gd name="connsiteX2" fmla="*/ 9462 w 423908"/>
              <a:gd name="connsiteY2" fmla="*/ 728587 h 742941"/>
              <a:gd name="connsiteX3" fmla="*/ 144929 w 423908"/>
              <a:gd name="connsiteY3" fmla="*/ 610053 h 742941"/>
              <a:gd name="connsiteX4" fmla="*/ 348129 w 423908"/>
              <a:gd name="connsiteY4" fmla="*/ 351820 h 742941"/>
              <a:gd name="connsiteX5" fmla="*/ 322729 w 423908"/>
              <a:gd name="connsiteY5" fmla="*/ 453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908" h="742941">
                <a:moveTo>
                  <a:pt x="322729" y="453"/>
                </a:moveTo>
                <a:cubicBezTo>
                  <a:pt x="333312" y="-10130"/>
                  <a:pt x="463840" y="166964"/>
                  <a:pt x="411629" y="288320"/>
                </a:cubicBezTo>
                <a:cubicBezTo>
                  <a:pt x="359418" y="409676"/>
                  <a:pt x="53912" y="674965"/>
                  <a:pt x="9462" y="728587"/>
                </a:cubicBezTo>
                <a:cubicBezTo>
                  <a:pt x="-34988" y="782209"/>
                  <a:pt x="88485" y="672847"/>
                  <a:pt x="144929" y="610053"/>
                </a:cubicBezTo>
                <a:cubicBezTo>
                  <a:pt x="201373" y="547259"/>
                  <a:pt x="318496" y="449892"/>
                  <a:pt x="348129" y="351820"/>
                </a:cubicBezTo>
                <a:cubicBezTo>
                  <a:pt x="377762" y="253748"/>
                  <a:pt x="312146" y="11036"/>
                  <a:pt x="322729" y="45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3" name="フリーフォーム: 図形 4252">
            <a:extLst>
              <a:ext uri="{FF2B5EF4-FFF2-40B4-BE49-F238E27FC236}">
                <a16:creationId xmlns:a16="http://schemas.microsoft.com/office/drawing/2014/main" id="{0F254101-96DE-47B6-8F50-E5495D19FE1E}"/>
              </a:ext>
            </a:extLst>
          </p:cNvPr>
          <p:cNvSpPr/>
          <p:nvPr/>
        </p:nvSpPr>
        <p:spPr>
          <a:xfrm>
            <a:off x="3573561" y="6085154"/>
            <a:ext cx="187777" cy="692470"/>
          </a:xfrm>
          <a:custGeom>
            <a:avLst/>
            <a:gdLst>
              <a:gd name="connsiteX0" fmla="*/ 185639 w 187777"/>
              <a:gd name="connsiteY0" fmla="*/ 19313 h 692470"/>
              <a:gd name="connsiteX1" fmla="*/ 113672 w 187777"/>
              <a:gd name="connsiteY1" fmla="*/ 74346 h 692470"/>
              <a:gd name="connsiteX2" fmla="*/ 62872 w 187777"/>
              <a:gd name="connsiteY2" fmla="*/ 667013 h 692470"/>
              <a:gd name="connsiteX3" fmla="*/ 62872 w 187777"/>
              <a:gd name="connsiteY3" fmla="*/ 552713 h 692470"/>
              <a:gd name="connsiteX4" fmla="*/ 3606 w 187777"/>
              <a:gd name="connsiteY4" fmla="*/ 264846 h 692470"/>
              <a:gd name="connsiteX5" fmla="*/ 24772 w 187777"/>
              <a:gd name="connsiteY5" fmla="*/ 171713 h 692470"/>
              <a:gd name="connsiteX6" fmla="*/ 185639 w 187777"/>
              <a:gd name="connsiteY6" fmla="*/ 19313 h 69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777" h="692470">
                <a:moveTo>
                  <a:pt x="185639" y="19313"/>
                </a:moveTo>
                <a:cubicBezTo>
                  <a:pt x="200456" y="3085"/>
                  <a:pt x="134133" y="-33604"/>
                  <a:pt x="113672" y="74346"/>
                </a:cubicBezTo>
                <a:cubicBezTo>
                  <a:pt x="93211" y="182296"/>
                  <a:pt x="71339" y="587285"/>
                  <a:pt x="62872" y="667013"/>
                </a:cubicBezTo>
                <a:cubicBezTo>
                  <a:pt x="54405" y="746741"/>
                  <a:pt x="72750" y="619741"/>
                  <a:pt x="62872" y="552713"/>
                </a:cubicBezTo>
                <a:cubicBezTo>
                  <a:pt x="52994" y="485685"/>
                  <a:pt x="9956" y="328346"/>
                  <a:pt x="3606" y="264846"/>
                </a:cubicBezTo>
                <a:cubicBezTo>
                  <a:pt x="-2744" y="201346"/>
                  <a:pt x="-3450" y="212635"/>
                  <a:pt x="24772" y="171713"/>
                </a:cubicBezTo>
                <a:cubicBezTo>
                  <a:pt x="52994" y="130791"/>
                  <a:pt x="170822" y="35541"/>
                  <a:pt x="185639" y="1931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4" name="フリーフォーム: 図形 4253">
            <a:extLst>
              <a:ext uri="{FF2B5EF4-FFF2-40B4-BE49-F238E27FC236}">
                <a16:creationId xmlns:a16="http://schemas.microsoft.com/office/drawing/2014/main" id="{207B1104-30F7-413E-8C54-34D06ED34159}"/>
              </a:ext>
            </a:extLst>
          </p:cNvPr>
          <p:cNvSpPr/>
          <p:nvPr/>
        </p:nvSpPr>
        <p:spPr>
          <a:xfrm>
            <a:off x="3911544" y="6437590"/>
            <a:ext cx="159656" cy="438029"/>
          </a:xfrm>
          <a:custGeom>
            <a:avLst/>
            <a:gdLst>
              <a:gd name="connsiteX0" fmla="*/ 148223 w 159656"/>
              <a:gd name="connsiteY0" fmla="*/ 1310 h 438029"/>
              <a:gd name="connsiteX1" fmla="*/ 72023 w 159656"/>
              <a:gd name="connsiteY1" fmla="*/ 102910 h 438029"/>
              <a:gd name="connsiteX2" fmla="*/ 156689 w 159656"/>
              <a:gd name="connsiteY2" fmla="*/ 428877 h 438029"/>
              <a:gd name="connsiteX3" fmla="*/ 127056 w 159656"/>
              <a:gd name="connsiteY3" fmla="*/ 331510 h 438029"/>
              <a:gd name="connsiteX4" fmla="*/ 56 w 159656"/>
              <a:gd name="connsiteY4" fmla="*/ 157943 h 438029"/>
              <a:gd name="connsiteX5" fmla="*/ 148223 w 159656"/>
              <a:gd name="connsiteY5" fmla="*/ 1310 h 43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56" h="438029">
                <a:moveTo>
                  <a:pt x="148223" y="1310"/>
                </a:moveTo>
                <a:cubicBezTo>
                  <a:pt x="160217" y="-7862"/>
                  <a:pt x="70612" y="31649"/>
                  <a:pt x="72023" y="102910"/>
                </a:cubicBezTo>
                <a:cubicBezTo>
                  <a:pt x="73434" y="174171"/>
                  <a:pt x="147517" y="390777"/>
                  <a:pt x="156689" y="428877"/>
                </a:cubicBezTo>
                <a:cubicBezTo>
                  <a:pt x="165861" y="466977"/>
                  <a:pt x="153161" y="376666"/>
                  <a:pt x="127056" y="331510"/>
                </a:cubicBezTo>
                <a:cubicBezTo>
                  <a:pt x="100951" y="286354"/>
                  <a:pt x="-2766" y="212976"/>
                  <a:pt x="56" y="157943"/>
                </a:cubicBezTo>
                <a:cubicBezTo>
                  <a:pt x="2878" y="102910"/>
                  <a:pt x="136229" y="10482"/>
                  <a:pt x="148223" y="1310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5" name="フリーフォーム: 図形 4254">
            <a:extLst>
              <a:ext uri="{FF2B5EF4-FFF2-40B4-BE49-F238E27FC236}">
                <a16:creationId xmlns:a16="http://schemas.microsoft.com/office/drawing/2014/main" id="{C05A0C22-9546-45F1-808B-A243D42F5761}"/>
              </a:ext>
            </a:extLst>
          </p:cNvPr>
          <p:cNvSpPr/>
          <p:nvPr/>
        </p:nvSpPr>
        <p:spPr>
          <a:xfrm>
            <a:off x="3100084" y="5559250"/>
            <a:ext cx="456564" cy="58990"/>
          </a:xfrm>
          <a:custGeom>
            <a:avLst/>
            <a:gdLst>
              <a:gd name="connsiteX0" fmla="*/ 452741 w 456564"/>
              <a:gd name="connsiteY0" fmla="*/ 175 h 58990"/>
              <a:gd name="connsiteX1" fmla="*/ 332091 w 456564"/>
              <a:gd name="connsiteY1" fmla="*/ 50975 h 58990"/>
              <a:gd name="connsiteX2" fmla="*/ 1891 w 456564"/>
              <a:gd name="connsiteY2" fmla="*/ 57325 h 58990"/>
              <a:gd name="connsiteX3" fmla="*/ 208266 w 456564"/>
              <a:gd name="connsiteY3" fmla="*/ 35100 h 58990"/>
              <a:gd name="connsiteX4" fmla="*/ 452741 w 456564"/>
              <a:gd name="connsiteY4" fmla="*/ 175 h 5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64" h="58990">
                <a:moveTo>
                  <a:pt x="452741" y="175"/>
                </a:moveTo>
                <a:cubicBezTo>
                  <a:pt x="473378" y="2821"/>
                  <a:pt x="407233" y="41450"/>
                  <a:pt x="332091" y="50975"/>
                </a:cubicBezTo>
                <a:cubicBezTo>
                  <a:pt x="256949" y="60500"/>
                  <a:pt x="22528" y="59971"/>
                  <a:pt x="1891" y="57325"/>
                </a:cubicBezTo>
                <a:cubicBezTo>
                  <a:pt x="-18746" y="54679"/>
                  <a:pt x="134712" y="44625"/>
                  <a:pt x="208266" y="35100"/>
                </a:cubicBezTo>
                <a:cubicBezTo>
                  <a:pt x="281820" y="25575"/>
                  <a:pt x="432104" y="-2471"/>
                  <a:pt x="452741" y="175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6" name="フリーフォーム: 図形 4255">
            <a:extLst>
              <a:ext uri="{FF2B5EF4-FFF2-40B4-BE49-F238E27FC236}">
                <a16:creationId xmlns:a16="http://schemas.microsoft.com/office/drawing/2014/main" id="{DD142A08-24E7-458A-8365-89DAF43FB6BF}"/>
              </a:ext>
            </a:extLst>
          </p:cNvPr>
          <p:cNvSpPr/>
          <p:nvPr/>
        </p:nvSpPr>
        <p:spPr>
          <a:xfrm>
            <a:off x="4912580" y="676737"/>
            <a:ext cx="2379446" cy="293874"/>
          </a:xfrm>
          <a:custGeom>
            <a:avLst/>
            <a:gdLst>
              <a:gd name="connsiteX0" fmla="*/ 103920 w 2379446"/>
              <a:gd name="connsiteY0" fmla="*/ 180513 h 293874"/>
              <a:gd name="connsiteX1" fmla="*/ 307120 w 2379446"/>
              <a:gd name="connsiteY1" fmla="*/ 142413 h 293874"/>
              <a:gd name="connsiteX2" fmla="*/ 1488220 w 2379446"/>
              <a:gd name="connsiteY2" fmla="*/ 2713 h 293874"/>
              <a:gd name="connsiteX3" fmla="*/ 2332770 w 2379446"/>
              <a:gd name="connsiteY3" fmla="*/ 282113 h 293874"/>
              <a:gd name="connsiteX4" fmla="*/ 2212120 w 2379446"/>
              <a:gd name="connsiteY4" fmla="*/ 231313 h 293874"/>
              <a:gd name="connsiteX5" fmla="*/ 1723170 w 2379446"/>
              <a:gd name="connsiteY5" fmla="*/ 136063 h 293874"/>
              <a:gd name="connsiteX6" fmla="*/ 103920 w 2379446"/>
              <a:gd name="connsiteY6" fmla="*/ 180513 h 29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446" h="293874">
                <a:moveTo>
                  <a:pt x="103920" y="180513"/>
                </a:moveTo>
                <a:cubicBezTo>
                  <a:pt x="-132088" y="181571"/>
                  <a:pt x="76403" y="172046"/>
                  <a:pt x="307120" y="142413"/>
                </a:cubicBezTo>
                <a:cubicBezTo>
                  <a:pt x="537837" y="112780"/>
                  <a:pt x="1150612" y="-20570"/>
                  <a:pt x="1488220" y="2713"/>
                </a:cubicBezTo>
                <a:cubicBezTo>
                  <a:pt x="1825828" y="25996"/>
                  <a:pt x="2212120" y="244013"/>
                  <a:pt x="2332770" y="282113"/>
                </a:cubicBezTo>
                <a:cubicBezTo>
                  <a:pt x="2453420" y="320213"/>
                  <a:pt x="2313720" y="255655"/>
                  <a:pt x="2212120" y="231313"/>
                </a:cubicBezTo>
                <a:cubicBezTo>
                  <a:pt x="2110520" y="206971"/>
                  <a:pt x="2070303" y="149821"/>
                  <a:pt x="1723170" y="136063"/>
                </a:cubicBezTo>
                <a:cubicBezTo>
                  <a:pt x="1376037" y="122305"/>
                  <a:pt x="339928" y="179455"/>
                  <a:pt x="103920" y="180513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7" name="フリーフォーム: 図形 4256">
            <a:extLst>
              <a:ext uri="{FF2B5EF4-FFF2-40B4-BE49-F238E27FC236}">
                <a16:creationId xmlns:a16="http://schemas.microsoft.com/office/drawing/2014/main" id="{7A46F9C1-0917-4B71-B630-E1608787015D}"/>
              </a:ext>
            </a:extLst>
          </p:cNvPr>
          <p:cNvSpPr/>
          <p:nvPr/>
        </p:nvSpPr>
        <p:spPr>
          <a:xfrm>
            <a:off x="3342915" y="797238"/>
            <a:ext cx="1654585" cy="813713"/>
          </a:xfrm>
          <a:custGeom>
            <a:avLst/>
            <a:gdLst>
              <a:gd name="connsiteX0" fmla="*/ 1603735 w 1654585"/>
              <a:gd name="connsiteY0" fmla="*/ 212412 h 813713"/>
              <a:gd name="connsiteX1" fmla="*/ 1533885 w 1654585"/>
              <a:gd name="connsiteY1" fmla="*/ 180662 h 813713"/>
              <a:gd name="connsiteX2" fmla="*/ 784585 w 1654585"/>
              <a:gd name="connsiteY2" fmla="*/ 148912 h 813713"/>
              <a:gd name="connsiteX3" fmla="*/ 9885 w 1654585"/>
              <a:gd name="connsiteY3" fmla="*/ 809312 h 813713"/>
              <a:gd name="connsiteX4" fmla="*/ 390885 w 1654585"/>
              <a:gd name="connsiteY4" fmla="*/ 415612 h 813713"/>
              <a:gd name="connsiteX5" fmla="*/ 1032235 w 1654585"/>
              <a:gd name="connsiteY5" fmla="*/ 2862 h 813713"/>
              <a:gd name="connsiteX6" fmla="*/ 1603735 w 1654585"/>
              <a:gd name="connsiteY6" fmla="*/ 212412 h 81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585" h="813713">
                <a:moveTo>
                  <a:pt x="1603735" y="212412"/>
                </a:moveTo>
                <a:cubicBezTo>
                  <a:pt x="1687343" y="242045"/>
                  <a:pt x="1670410" y="191245"/>
                  <a:pt x="1533885" y="180662"/>
                </a:cubicBezTo>
                <a:cubicBezTo>
                  <a:pt x="1397360" y="170079"/>
                  <a:pt x="1038585" y="44137"/>
                  <a:pt x="784585" y="148912"/>
                </a:cubicBezTo>
                <a:cubicBezTo>
                  <a:pt x="530585" y="253687"/>
                  <a:pt x="75502" y="764862"/>
                  <a:pt x="9885" y="809312"/>
                </a:cubicBezTo>
                <a:cubicBezTo>
                  <a:pt x="-55732" y="853762"/>
                  <a:pt x="220493" y="550020"/>
                  <a:pt x="390885" y="415612"/>
                </a:cubicBezTo>
                <a:cubicBezTo>
                  <a:pt x="561277" y="281204"/>
                  <a:pt x="830093" y="32495"/>
                  <a:pt x="1032235" y="2862"/>
                </a:cubicBezTo>
                <a:cubicBezTo>
                  <a:pt x="1234377" y="-26771"/>
                  <a:pt x="1520127" y="182779"/>
                  <a:pt x="1603735" y="21241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8" name="フリーフォーム: 図形 4257">
            <a:extLst>
              <a:ext uri="{FF2B5EF4-FFF2-40B4-BE49-F238E27FC236}">
                <a16:creationId xmlns:a16="http://schemas.microsoft.com/office/drawing/2014/main" id="{28BF5C77-1A91-4423-90D4-7CB077248E99}"/>
              </a:ext>
            </a:extLst>
          </p:cNvPr>
          <p:cNvSpPr/>
          <p:nvPr/>
        </p:nvSpPr>
        <p:spPr>
          <a:xfrm>
            <a:off x="6114993" y="1854276"/>
            <a:ext cx="1143328" cy="1330804"/>
          </a:xfrm>
          <a:custGeom>
            <a:avLst/>
            <a:gdLst>
              <a:gd name="connsiteX0" fmla="*/ 108007 w 1143328"/>
              <a:gd name="connsiteY0" fmla="*/ 33791 h 1330804"/>
              <a:gd name="connsiteX1" fmla="*/ 108007 w 1143328"/>
              <a:gd name="connsiteY1" fmla="*/ 93057 h 1330804"/>
              <a:gd name="connsiteX2" fmla="*/ 65674 w 1143328"/>
              <a:gd name="connsiteY2" fmla="*/ 406324 h 1330804"/>
              <a:gd name="connsiteX3" fmla="*/ 1107074 w 1143328"/>
              <a:gd name="connsiteY3" fmla="*/ 1303791 h 1330804"/>
              <a:gd name="connsiteX4" fmla="*/ 844607 w 1143328"/>
              <a:gd name="connsiteY4" fmla="*/ 1049791 h 1330804"/>
              <a:gd name="connsiteX5" fmla="*/ 251940 w 1143328"/>
              <a:gd name="connsiteY5" fmla="*/ 567191 h 1330804"/>
              <a:gd name="connsiteX6" fmla="*/ 108007 w 1143328"/>
              <a:gd name="connsiteY6" fmla="*/ 33791 h 133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328" h="1330804">
                <a:moveTo>
                  <a:pt x="108007" y="33791"/>
                </a:moveTo>
                <a:cubicBezTo>
                  <a:pt x="84018" y="-45231"/>
                  <a:pt x="115063" y="30968"/>
                  <a:pt x="108007" y="93057"/>
                </a:cubicBezTo>
                <a:cubicBezTo>
                  <a:pt x="100951" y="155146"/>
                  <a:pt x="-100837" y="204535"/>
                  <a:pt x="65674" y="406324"/>
                </a:cubicBezTo>
                <a:cubicBezTo>
                  <a:pt x="232185" y="608113"/>
                  <a:pt x="977252" y="1196547"/>
                  <a:pt x="1107074" y="1303791"/>
                </a:cubicBezTo>
                <a:cubicBezTo>
                  <a:pt x="1236896" y="1411035"/>
                  <a:pt x="987129" y="1172558"/>
                  <a:pt x="844607" y="1049791"/>
                </a:cubicBezTo>
                <a:cubicBezTo>
                  <a:pt x="702085" y="927024"/>
                  <a:pt x="370473" y="730880"/>
                  <a:pt x="251940" y="567191"/>
                </a:cubicBezTo>
                <a:cubicBezTo>
                  <a:pt x="133407" y="403502"/>
                  <a:pt x="131996" y="112813"/>
                  <a:pt x="108007" y="33791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9" name="フリーフォーム: 図形 4258">
            <a:extLst>
              <a:ext uri="{FF2B5EF4-FFF2-40B4-BE49-F238E27FC236}">
                <a16:creationId xmlns:a16="http://schemas.microsoft.com/office/drawing/2014/main" id="{969FE54F-38F1-4075-86D2-4769804C7002}"/>
              </a:ext>
            </a:extLst>
          </p:cNvPr>
          <p:cNvSpPr/>
          <p:nvPr/>
        </p:nvSpPr>
        <p:spPr>
          <a:xfrm>
            <a:off x="4887126" y="1010873"/>
            <a:ext cx="1036800" cy="914152"/>
          </a:xfrm>
          <a:custGeom>
            <a:avLst/>
            <a:gdLst>
              <a:gd name="connsiteX0" fmla="*/ 1036154 w 1036800"/>
              <a:gd name="connsiteY0" fmla="*/ 47 h 914152"/>
              <a:gd name="connsiteX1" fmla="*/ 218274 w 1036800"/>
              <a:gd name="connsiteY1" fmla="*/ 325167 h 914152"/>
              <a:gd name="connsiteX2" fmla="*/ 70954 w 1036800"/>
              <a:gd name="connsiteY2" fmla="*/ 904287 h 914152"/>
              <a:gd name="connsiteX3" fmla="*/ 76034 w 1036800"/>
              <a:gd name="connsiteY3" fmla="*/ 665527 h 914152"/>
              <a:gd name="connsiteX4" fmla="*/ 70954 w 1036800"/>
              <a:gd name="connsiteY4" fmla="*/ 345487 h 914152"/>
              <a:gd name="connsiteX5" fmla="*/ 1036154 w 1036800"/>
              <a:gd name="connsiteY5" fmla="*/ 47 h 9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800" h="914152">
                <a:moveTo>
                  <a:pt x="1036154" y="47"/>
                </a:moveTo>
                <a:cubicBezTo>
                  <a:pt x="1060707" y="-3340"/>
                  <a:pt x="379141" y="174460"/>
                  <a:pt x="218274" y="325167"/>
                </a:cubicBezTo>
                <a:cubicBezTo>
                  <a:pt x="57407" y="475874"/>
                  <a:pt x="94661" y="847560"/>
                  <a:pt x="70954" y="904287"/>
                </a:cubicBezTo>
                <a:cubicBezTo>
                  <a:pt x="47247" y="961014"/>
                  <a:pt x="76034" y="758660"/>
                  <a:pt x="76034" y="665527"/>
                </a:cubicBezTo>
                <a:cubicBezTo>
                  <a:pt x="76034" y="572394"/>
                  <a:pt x="-91606" y="457247"/>
                  <a:pt x="70954" y="345487"/>
                </a:cubicBezTo>
                <a:cubicBezTo>
                  <a:pt x="233514" y="233727"/>
                  <a:pt x="1011601" y="3434"/>
                  <a:pt x="1036154" y="47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90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木村文乃：ミズバショウの浴衣×水色帯で涼やかに - 毎日キレイ">
            <a:extLst>
              <a:ext uri="{FF2B5EF4-FFF2-40B4-BE49-F238E27FC236}">
                <a16:creationId xmlns:a16="http://schemas.microsoft.com/office/drawing/2014/main" id="{F81F1D9F-EF93-4EA8-87D8-C3F886B7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601200" cy="123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8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木村文乃：ミズバショウの浴衣×水色帯で涼やかに - 毎日キレイ" hidden="1">
            <a:extLst>
              <a:ext uri="{FF2B5EF4-FFF2-40B4-BE49-F238E27FC236}">
                <a16:creationId xmlns:a16="http://schemas.microsoft.com/office/drawing/2014/main" id="{F81F1D9F-EF93-4EA8-87D8-C3F886B7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601200" cy="123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DBA2BF94-35F4-46B7-83EB-479CBCFCE5D3}"/>
              </a:ext>
            </a:extLst>
          </p:cNvPr>
          <p:cNvSpPr/>
          <p:nvPr/>
        </p:nvSpPr>
        <p:spPr>
          <a:xfrm>
            <a:off x="4422404" y="3020964"/>
            <a:ext cx="442458" cy="66067"/>
          </a:xfrm>
          <a:custGeom>
            <a:avLst/>
            <a:gdLst>
              <a:gd name="connsiteX0" fmla="*/ 3546 w 442458"/>
              <a:gd name="connsiteY0" fmla="*/ 65136 h 66067"/>
              <a:gd name="connsiteX1" fmla="*/ 151184 w 442458"/>
              <a:gd name="connsiteY1" fmla="*/ 7986 h 66067"/>
              <a:gd name="connsiteX2" fmla="*/ 424234 w 442458"/>
              <a:gd name="connsiteY2" fmla="*/ 63549 h 66067"/>
              <a:gd name="connsiteX3" fmla="*/ 403596 w 442458"/>
              <a:gd name="connsiteY3" fmla="*/ 50849 h 66067"/>
              <a:gd name="connsiteX4" fmla="*/ 294059 w 442458"/>
              <a:gd name="connsiteY4" fmla="*/ 49 h 66067"/>
              <a:gd name="connsiteX5" fmla="*/ 3546 w 442458"/>
              <a:gd name="connsiteY5" fmla="*/ 65136 h 6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458" h="66067">
                <a:moveTo>
                  <a:pt x="3546" y="65136"/>
                </a:moveTo>
                <a:cubicBezTo>
                  <a:pt x="-20266" y="66459"/>
                  <a:pt x="81069" y="8250"/>
                  <a:pt x="151184" y="7986"/>
                </a:cubicBezTo>
                <a:cubicBezTo>
                  <a:pt x="221299" y="7722"/>
                  <a:pt x="382165" y="56405"/>
                  <a:pt x="424234" y="63549"/>
                </a:cubicBezTo>
                <a:cubicBezTo>
                  <a:pt x="466303" y="70693"/>
                  <a:pt x="425292" y="61432"/>
                  <a:pt x="403596" y="50849"/>
                </a:cubicBezTo>
                <a:cubicBezTo>
                  <a:pt x="381900" y="40266"/>
                  <a:pt x="355707" y="2166"/>
                  <a:pt x="294059" y="49"/>
                </a:cubicBezTo>
                <a:cubicBezTo>
                  <a:pt x="232411" y="-2068"/>
                  <a:pt x="27358" y="63813"/>
                  <a:pt x="3546" y="65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048DCCE4-9DC0-4730-AF94-38E2FC31BB1A}"/>
              </a:ext>
            </a:extLst>
          </p:cNvPr>
          <p:cNvSpPr/>
          <p:nvPr/>
        </p:nvSpPr>
        <p:spPr>
          <a:xfrm>
            <a:off x="4285795" y="3019280"/>
            <a:ext cx="636443" cy="182288"/>
          </a:xfrm>
          <a:custGeom>
            <a:avLst/>
            <a:gdLst>
              <a:gd name="connsiteX0" fmla="*/ 629105 w 636443"/>
              <a:gd name="connsiteY0" fmla="*/ 177945 h 182288"/>
              <a:gd name="connsiteX1" fmla="*/ 381455 w 636443"/>
              <a:gd name="connsiteY1" fmla="*/ 65233 h 182288"/>
              <a:gd name="connsiteX2" fmla="*/ 317955 w 636443"/>
              <a:gd name="connsiteY2" fmla="*/ 60470 h 182288"/>
              <a:gd name="connsiteX3" fmla="*/ 284618 w 636443"/>
              <a:gd name="connsiteY3" fmla="*/ 35070 h 182288"/>
              <a:gd name="connsiteX4" fmla="*/ 283030 w 636443"/>
              <a:gd name="connsiteY4" fmla="*/ 68408 h 182288"/>
              <a:gd name="connsiteX5" fmla="*/ 270330 w 636443"/>
              <a:gd name="connsiteY5" fmla="*/ 60470 h 182288"/>
              <a:gd name="connsiteX6" fmla="*/ 259218 w 636443"/>
              <a:gd name="connsiteY6" fmla="*/ 81108 h 182288"/>
              <a:gd name="connsiteX7" fmla="*/ 238580 w 636443"/>
              <a:gd name="connsiteY7" fmla="*/ 66820 h 182288"/>
              <a:gd name="connsiteX8" fmla="*/ 224293 w 636443"/>
              <a:gd name="connsiteY8" fmla="*/ 65233 h 182288"/>
              <a:gd name="connsiteX9" fmla="*/ 211593 w 636443"/>
              <a:gd name="connsiteY9" fmla="*/ 58883 h 182288"/>
              <a:gd name="connsiteX10" fmla="*/ 210005 w 636443"/>
              <a:gd name="connsiteY10" fmla="*/ 79520 h 182288"/>
              <a:gd name="connsiteX11" fmla="*/ 178255 w 636443"/>
              <a:gd name="connsiteY11" fmla="*/ 68408 h 182288"/>
              <a:gd name="connsiteX12" fmla="*/ 92530 w 636443"/>
              <a:gd name="connsiteY12" fmla="*/ 145 h 182288"/>
              <a:gd name="connsiteX13" fmla="*/ 171905 w 636443"/>
              <a:gd name="connsiteY13" fmla="*/ 89045 h 182288"/>
              <a:gd name="connsiteX14" fmla="*/ 98880 w 636443"/>
              <a:gd name="connsiteY14" fmla="*/ 101745 h 182288"/>
              <a:gd name="connsiteX15" fmla="*/ 455 w 636443"/>
              <a:gd name="connsiteY15" fmla="*/ 103333 h 182288"/>
              <a:gd name="connsiteX16" fmla="*/ 63955 w 636443"/>
              <a:gd name="connsiteY16" fmla="*/ 109683 h 182288"/>
              <a:gd name="connsiteX17" fmla="*/ 106818 w 636443"/>
              <a:gd name="connsiteY17" fmla="*/ 155720 h 182288"/>
              <a:gd name="connsiteX18" fmla="*/ 146505 w 636443"/>
              <a:gd name="connsiteY18" fmla="*/ 120795 h 182288"/>
              <a:gd name="connsiteX19" fmla="*/ 129043 w 636443"/>
              <a:gd name="connsiteY19" fmla="*/ 166833 h 182288"/>
              <a:gd name="connsiteX20" fmla="*/ 151268 w 636443"/>
              <a:gd name="connsiteY20" fmla="*/ 136670 h 182288"/>
              <a:gd name="connsiteX21" fmla="*/ 217943 w 636443"/>
              <a:gd name="connsiteY21" fmla="*/ 104920 h 182288"/>
              <a:gd name="connsiteX22" fmla="*/ 303668 w 636443"/>
              <a:gd name="connsiteY22" fmla="*/ 95395 h 182288"/>
              <a:gd name="connsiteX23" fmla="*/ 376693 w 636443"/>
              <a:gd name="connsiteY23" fmla="*/ 92220 h 182288"/>
              <a:gd name="connsiteX24" fmla="*/ 410030 w 636443"/>
              <a:gd name="connsiteY24" fmla="*/ 95395 h 182288"/>
              <a:gd name="connsiteX25" fmla="*/ 459243 w 636443"/>
              <a:gd name="connsiteY25" fmla="*/ 120795 h 182288"/>
              <a:gd name="connsiteX26" fmla="*/ 494168 w 636443"/>
              <a:gd name="connsiteY26" fmla="*/ 135083 h 182288"/>
              <a:gd name="connsiteX27" fmla="*/ 535443 w 636443"/>
              <a:gd name="connsiteY27" fmla="*/ 158895 h 182288"/>
              <a:gd name="connsiteX28" fmla="*/ 567193 w 636443"/>
              <a:gd name="connsiteY28" fmla="*/ 158895 h 182288"/>
              <a:gd name="connsiteX29" fmla="*/ 629105 w 636443"/>
              <a:gd name="connsiteY29" fmla="*/ 177945 h 18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6443" h="182288">
                <a:moveTo>
                  <a:pt x="629105" y="177945"/>
                </a:moveTo>
                <a:cubicBezTo>
                  <a:pt x="598149" y="162335"/>
                  <a:pt x="433313" y="84812"/>
                  <a:pt x="381455" y="65233"/>
                </a:cubicBezTo>
                <a:cubicBezTo>
                  <a:pt x="329597" y="45654"/>
                  <a:pt x="334094" y="65497"/>
                  <a:pt x="317955" y="60470"/>
                </a:cubicBezTo>
                <a:cubicBezTo>
                  <a:pt x="301816" y="55443"/>
                  <a:pt x="290439" y="33747"/>
                  <a:pt x="284618" y="35070"/>
                </a:cubicBezTo>
                <a:cubicBezTo>
                  <a:pt x="278797" y="36393"/>
                  <a:pt x="285411" y="64175"/>
                  <a:pt x="283030" y="68408"/>
                </a:cubicBezTo>
                <a:cubicBezTo>
                  <a:pt x="280649" y="72641"/>
                  <a:pt x="274299" y="58353"/>
                  <a:pt x="270330" y="60470"/>
                </a:cubicBezTo>
                <a:cubicBezTo>
                  <a:pt x="266361" y="62587"/>
                  <a:pt x="264509" y="80050"/>
                  <a:pt x="259218" y="81108"/>
                </a:cubicBezTo>
                <a:cubicBezTo>
                  <a:pt x="253927" y="82166"/>
                  <a:pt x="244401" y="69466"/>
                  <a:pt x="238580" y="66820"/>
                </a:cubicBezTo>
                <a:cubicBezTo>
                  <a:pt x="232759" y="64174"/>
                  <a:pt x="228791" y="66556"/>
                  <a:pt x="224293" y="65233"/>
                </a:cubicBezTo>
                <a:cubicBezTo>
                  <a:pt x="219795" y="63910"/>
                  <a:pt x="213974" y="56502"/>
                  <a:pt x="211593" y="58883"/>
                </a:cubicBezTo>
                <a:cubicBezTo>
                  <a:pt x="209212" y="61264"/>
                  <a:pt x="215561" y="77933"/>
                  <a:pt x="210005" y="79520"/>
                </a:cubicBezTo>
                <a:cubicBezTo>
                  <a:pt x="204449" y="81107"/>
                  <a:pt x="197834" y="81637"/>
                  <a:pt x="178255" y="68408"/>
                </a:cubicBezTo>
                <a:cubicBezTo>
                  <a:pt x="158676" y="55179"/>
                  <a:pt x="93588" y="-3294"/>
                  <a:pt x="92530" y="145"/>
                </a:cubicBezTo>
                <a:cubicBezTo>
                  <a:pt x="91472" y="3584"/>
                  <a:pt x="170847" y="72112"/>
                  <a:pt x="171905" y="89045"/>
                </a:cubicBezTo>
                <a:cubicBezTo>
                  <a:pt x="172963" y="105978"/>
                  <a:pt x="127455" y="99364"/>
                  <a:pt x="98880" y="101745"/>
                </a:cubicBezTo>
                <a:cubicBezTo>
                  <a:pt x="70305" y="104126"/>
                  <a:pt x="6276" y="102010"/>
                  <a:pt x="455" y="103333"/>
                </a:cubicBezTo>
                <a:cubicBezTo>
                  <a:pt x="-5366" y="104656"/>
                  <a:pt x="46228" y="100952"/>
                  <a:pt x="63955" y="109683"/>
                </a:cubicBezTo>
                <a:cubicBezTo>
                  <a:pt x="81682" y="118414"/>
                  <a:pt x="93060" y="153868"/>
                  <a:pt x="106818" y="155720"/>
                </a:cubicBezTo>
                <a:cubicBezTo>
                  <a:pt x="120576" y="157572"/>
                  <a:pt x="142801" y="118943"/>
                  <a:pt x="146505" y="120795"/>
                </a:cubicBezTo>
                <a:cubicBezTo>
                  <a:pt x="150209" y="122647"/>
                  <a:pt x="128249" y="164187"/>
                  <a:pt x="129043" y="166833"/>
                </a:cubicBezTo>
                <a:cubicBezTo>
                  <a:pt x="129837" y="169479"/>
                  <a:pt x="136451" y="146989"/>
                  <a:pt x="151268" y="136670"/>
                </a:cubicBezTo>
                <a:cubicBezTo>
                  <a:pt x="166085" y="126351"/>
                  <a:pt x="192543" y="111799"/>
                  <a:pt x="217943" y="104920"/>
                </a:cubicBezTo>
                <a:cubicBezTo>
                  <a:pt x="243343" y="98041"/>
                  <a:pt x="277210" y="97512"/>
                  <a:pt x="303668" y="95395"/>
                </a:cubicBezTo>
                <a:cubicBezTo>
                  <a:pt x="330126" y="93278"/>
                  <a:pt x="358966" y="92220"/>
                  <a:pt x="376693" y="92220"/>
                </a:cubicBezTo>
                <a:cubicBezTo>
                  <a:pt x="394420" y="92220"/>
                  <a:pt x="396272" y="90633"/>
                  <a:pt x="410030" y="95395"/>
                </a:cubicBezTo>
                <a:cubicBezTo>
                  <a:pt x="423788" y="100157"/>
                  <a:pt x="445220" y="114180"/>
                  <a:pt x="459243" y="120795"/>
                </a:cubicBezTo>
                <a:cubicBezTo>
                  <a:pt x="473266" y="127410"/>
                  <a:pt x="481468" y="128733"/>
                  <a:pt x="494168" y="135083"/>
                </a:cubicBezTo>
                <a:cubicBezTo>
                  <a:pt x="506868" y="141433"/>
                  <a:pt x="523272" y="154926"/>
                  <a:pt x="535443" y="158895"/>
                </a:cubicBezTo>
                <a:cubicBezTo>
                  <a:pt x="547614" y="162864"/>
                  <a:pt x="550260" y="155455"/>
                  <a:pt x="567193" y="158895"/>
                </a:cubicBezTo>
                <a:cubicBezTo>
                  <a:pt x="584126" y="162335"/>
                  <a:pt x="660061" y="193555"/>
                  <a:pt x="629105" y="177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34CFB589-F070-45B2-A3E9-9B7EC52A76EF}"/>
              </a:ext>
            </a:extLst>
          </p:cNvPr>
          <p:cNvSpPr/>
          <p:nvPr/>
        </p:nvSpPr>
        <p:spPr>
          <a:xfrm>
            <a:off x="4335145" y="3144836"/>
            <a:ext cx="136359" cy="219447"/>
          </a:xfrm>
          <a:custGeom>
            <a:avLst/>
            <a:gdLst>
              <a:gd name="connsiteX0" fmla="*/ 135255 w 136359"/>
              <a:gd name="connsiteY0" fmla="*/ 2 h 219447"/>
              <a:gd name="connsiteX1" fmla="*/ 95568 w 136359"/>
              <a:gd name="connsiteY1" fmla="*/ 112714 h 219447"/>
              <a:gd name="connsiteX2" fmla="*/ 62230 w 136359"/>
              <a:gd name="connsiteY2" fmla="*/ 147639 h 219447"/>
              <a:gd name="connsiteX3" fmla="*/ 318 w 136359"/>
              <a:gd name="connsiteY3" fmla="*/ 219077 h 219447"/>
              <a:gd name="connsiteX4" fmla="*/ 41593 w 136359"/>
              <a:gd name="connsiteY4" fmla="*/ 173039 h 219447"/>
              <a:gd name="connsiteX5" fmla="*/ 117793 w 136359"/>
              <a:gd name="connsiteY5" fmla="*/ 115889 h 219447"/>
              <a:gd name="connsiteX6" fmla="*/ 135255 w 136359"/>
              <a:gd name="connsiteY6" fmla="*/ 2 h 21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359" h="219447">
                <a:moveTo>
                  <a:pt x="135255" y="2"/>
                </a:moveTo>
                <a:cubicBezTo>
                  <a:pt x="131551" y="-527"/>
                  <a:pt x="107739" y="88108"/>
                  <a:pt x="95568" y="112714"/>
                </a:cubicBezTo>
                <a:cubicBezTo>
                  <a:pt x="83397" y="137320"/>
                  <a:pt x="78105" y="129912"/>
                  <a:pt x="62230" y="147639"/>
                </a:cubicBezTo>
                <a:cubicBezTo>
                  <a:pt x="46355" y="165366"/>
                  <a:pt x="3757" y="214844"/>
                  <a:pt x="318" y="219077"/>
                </a:cubicBezTo>
                <a:cubicBezTo>
                  <a:pt x="-3121" y="223310"/>
                  <a:pt x="22014" y="190237"/>
                  <a:pt x="41593" y="173039"/>
                </a:cubicBezTo>
                <a:cubicBezTo>
                  <a:pt x="61172" y="155841"/>
                  <a:pt x="102183" y="141289"/>
                  <a:pt x="117793" y="115889"/>
                </a:cubicBezTo>
                <a:cubicBezTo>
                  <a:pt x="133403" y="90489"/>
                  <a:pt x="138959" y="531"/>
                  <a:pt x="13525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6088499-421B-429D-98EB-246C0C0D9B45}"/>
              </a:ext>
            </a:extLst>
          </p:cNvPr>
          <p:cNvSpPr/>
          <p:nvPr/>
        </p:nvSpPr>
        <p:spPr>
          <a:xfrm>
            <a:off x="4315408" y="3123318"/>
            <a:ext cx="107036" cy="258162"/>
          </a:xfrm>
          <a:custGeom>
            <a:avLst/>
            <a:gdLst>
              <a:gd name="connsiteX0" fmla="*/ 29580 w 107036"/>
              <a:gd name="connsiteY0" fmla="*/ 882 h 258162"/>
              <a:gd name="connsiteX1" fmla="*/ 97842 w 107036"/>
              <a:gd name="connsiteY1" fmla="*/ 69145 h 258162"/>
              <a:gd name="connsiteX2" fmla="*/ 67680 w 107036"/>
              <a:gd name="connsiteY2" fmla="*/ 134232 h 258162"/>
              <a:gd name="connsiteX3" fmla="*/ 8942 w 107036"/>
              <a:gd name="connsiteY3" fmla="*/ 202495 h 258162"/>
              <a:gd name="connsiteX4" fmla="*/ 1005 w 107036"/>
              <a:gd name="connsiteY4" fmla="*/ 258057 h 258162"/>
              <a:gd name="connsiteX5" fmla="*/ 16880 w 107036"/>
              <a:gd name="connsiteY5" fmla="*/ 215195 h 258162"/>
              <a:gd name="connsiteX6" fmla="*/ 53392 w 107036"/>
              <a:gd name="connsiteY6" fmla="*/ 169157 h 258162"/>
              <a:gd name="connsiteX7" fmla="*/ 105780 w 107036"/>
              <a:gd name="connsiteY7" fmla="*/ 107245 h 258162"/>
              <a:gd name="connsiteX8" fmla="*/ 88317 w 107036"/>
              <a:gd name="connsiteY8" fmla="*/ 34220 h 258162"/>
              <a:gd name="connsiteX9" fmla="*/ 29580 w 107036"/>
              <a:gd name="connsiteY9" fmla="*/ 882 h 2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036" h="258162">
                <a:moveTo>
                  <a:pt x="29580" y="882"/>
                </a:moveTo>
                <a:cubicBezTo>
                  <a:pt x="31168" y="6703"/>
                  <a:pt x="91492" y="46920"/>
                  <a:pt x="97842" y="69145"/>
                </a:cubicBezTo>
                <a:cubicBezTo>
                  <a:pt x="104192" y="91370"/>
                  <a:pt x="82497" y="112007"/>
                  <a:pt x="67680" y="134232"/>
                </a:cubicBezTo>
                <a:cubicBezTo>
                  <a:pt x="52863" y="156457"/>
                  <a:pt x="20054" y="181858"/>
                  <a:pt x="8942" y="202495"/>
                </a:cubicBezTo>
                <a:cubicBezTo>
                  <a:pt x="-2170" y="223132"/>
                  <a:pt x="-318" y="255940"/>
                  <a:pt x="1005" y="258057"/>
                </a:cubicBezTo>
                <a:cubicBezTo>
                  <a:pt x="2328" y="260174"/>
                  <a:pt x="8149" y="230012"/>
                  <a:pt x="16880" y="215195"/>
                </a:cubicBezTo>
                <a:cubicBezTo>
                  <a:pt x="25611" y="200378"/>
                  <a:pt x="38575" y="187149"/>
                  <a:pt x="53392" y="169157"/>
                </a:cubicBezTo>
                <a:cubicBezTo>
                  <a:pt x="68209" y="151165"/>
                  <a:pt x="99959" y="129734"/>
                  <a:pt x="105780" y="107245"/>
                </a:cubicBezTo>
                <a:cubicBezTo>
                  <a:pt x="111601" y="84756"/>
                  <a:pt x="95725" y="49037"/>
                  <a:pt x="88317" y="34220"/>
                </a:cubicBezTo>
                <a:cubicBezTo>
                  <a:pt x="80909" y="19403"/>
                  <a:pt x="27992" y="-4939"/>
                  <a:pt x="29580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301185D-4E1A-47EF-BAFF-0CE46B4814CE}"/>
              </a:ext>
            </a:extLst>
          </p:cNvPr>
          <p:cNvSpPr/>
          <p:nvPr/>
        </p:nvSpPr>
        <p:spPr>
          <a:xfrm>
            <a:off x="4332287" y="3206552"/>
            <a:ext cx="592151" cy="179609"/>
          </a:xfrm>
          <a:custGeom>
            <a:avLst/>
            <a:gdLst>
              <a:gd name="connsiteX0" fmla="*/ 1 w 592151"/>
              <a:gd name="connsiteY0" fmla="*/ 179586 h 179609"/>
              <a:gd name="connsiteX1" fmla="*/ 174626 w 592151"/>
              <a:gd name="connsiteY1" fmla="*/ 116086 h 179609"/>
              <a:gd name="connsiteX2" fmla="*/ 247651 w 592151"/>
              <a:gd name="connsiteY2" fmla="*/ 119261 h 179609"/>
              <a:gd name="connsiteX3" fmla="*/ 290513 w 592151"/>
              <a:gd name="connsiteY3" fmla="*/ 125611 h 179609"/>
              <a:gd name="connsiteX4" fmla="*/ 354013 w 592151"/>
              <a:gd name="connsiteY4" fmla="*/ 103386 h 179609"/>
              <a:gd name="connsiteX5" fmla="*/ 433388 w 592151"/>
              <a:gd name="connsiteY5" fmla="*/ 104973 h 179609"/>
              <a:gd name="connsiteX6" fmla="*/ 531813 w 592151"/>
              <a:gd name="connsiteY6" fmla="*/ 65286 h 179609"/>
              <a:gd name="connsiteX7" fmla="*/ 592138 w 592151"/>
              <a:gd name="connsiteY7" fmla="*/ 198 h 179609"/>
              <a:gd name="connsiteX8" fmla="*/ 527051 w 592151"/>
              <a:gd name="connsiteY8" fmla="*/ 46236 h 179609"/>
              <a:gd name="connsiteX9" fmla="*/ 395288 w 592151"/>
              <a:gd name="connsiteY9" fmla="*/ 81161 h 179609"/>
              <a:gd name="connsiteX10" fmla="*/ 171451 w 592151"/>
              <a:gd name="connsiteY10" fmla="*/ 108148 h 179609"/>
              <a:gd name="connsiteX11" fmla="*/ 1 w 592151"/>
              <a:gd name="connsiteY11" fmla="*/ 179586 h 17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2151" h="179609">
                <a:moveTo>
                  <a:pt x="1" y="179586"/>
                </a:moveTo>
                <a:cubicBezTo>
                  <a:pt x="530" y="180909"/>
                  <a:pt x="133351" y="126140"/>
                  <a:pt x="174626" y="116086"/>
                </a:cubicBezTo>
                <a:cubicBezTo>
                  <a:pt x="215901" y="106032"/>
                  <a:pt x="228337" y="117674"/>
                  <a:pt x="247651" y="119261"/>
                </a:cubicBezTo>
                <a:cubicBezTo>
                  <a:pt x="266965" y="120848"/>
                  <a:pt x="272786" y="128257"/>
                  <a:pt x="290513" y="125611"/>
                </a:cubicBezTo>
                <a:cubicBezTo>
                  <a:pt x="308240" y="122965"/>
                  <a:pt x="330201" y="106826"/>
                  <a:pt x="354013" y="103386"/>
                </a:cubicBezTo>
                <a:cubicBezTo>
                  <a:pt x="377825" y="99946"/>
                  <a:pt x="403755" y="111323"/>
                  <a:pt x="433388" y="104973"/>
                </a:cubicBezTo>
                <a:cubicBezTo>
                  <a:pt x="463021" y="98623"/>
                  <a:pt x="505355" y="82749"/>
                  <a:pt x="531813" y="65286"/>
                </a:cubicBezTo>
                <a:cubicBezTo>
                  <a:pt x="558271" y="47823"/>
                  <a:pt x="592932" y="3373"/>
                  <a:pt x="592138" y="198"/>
                </a:cubicBezTo>
                <a:cubicBezTo>
                  <a:pt x="591344" y="-2977"/>
                  <a:pt x="559859" y="32742"/>
                  <a:pt x="527051" y="46236"/>
                </a:cubicBezTo>
                <a:cubicBezTo>
                  <a:pt x="494243" y="59730"/>
                  <a:pt x="454555" y="70842"/>
                  <a:pt x="395288" y="81161"/>
                </a:cubicBezTo>
                <a:cubicBezTo>
                  <a:pt x="336021" y="91480"/>
                  <a:pt x="237332" y="94919"/>
                  <a:pt x="171451" y="108148"/>
                </a:cubicBezTo>
                <a:cubicBezTo>
                  <a:pt x="105570" y="121377"/>
                  <a:pt x="-528" y="178263"/>
                  <a:pt x="1" y="179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FB2EF90-8EA1-49C0-AD2A-94B24DDAF8A6}"/>
              </a:ext>
            </a:extLst>
          </p:cNvPr>
          <p:cNvSpPr/>
          <p:nvPr/>
        </p:nvSpPr>
        <p:spPr>
          <a:xfrm>
            <a:off x="4687760" y="3166706"/>
            <a:ext cx="190793" cy="109919"/>
          </a:xfrm>
          <a:custGeom>
            <a:avLst/>
            <a:gdLst>
              <a:gd name="connsiteX0" fmla="*/ 141415 w 190793"/>
              <a:gd name="connsiteY0" fmla="*/ 357 h 109919"/>
              <a:gd name="connsiteX1" fmla="*/ 190628 w 190793"/>
              <a:gd name="connsiteY1" fmla="*/ 52744 h 109919"/>
              <a:gd name="connsiteX2" fmla="*/ 154115 w 190793"/>
              <a:gd name="connsiteY2" fmla="*/ 78144 h 109919"/>
              <a:gd name="connsiteX3" fmla="*/ 69978 w 190793"/>
              <a:gd name="connsiteY3" fmla="*/ 97194 h 109919"/>
              <a:gd name="connsiteX4" fmla="*/ 128 w 190793"/>
              <a:gd name="connsiteY4" fmla="*/ 109894 h 109919"/>
              <a:gd name="connsiteX5" fmla="*/ 87440 w 190793"/>
              <a:gd name="connsiteY5" fmla="*/ 94019 h 109919"/>
              <a:gd name="connsiteX6" fmla="*/ 187453 w 190793"/>
              <a:gd name="connsiteY6" fmla="*/ 81319 h 109919"/>
              <a:gd name="connsiteX7" fmla="*/ 141415 w 190793"/>
              <a:gd name="connsiteY7" fmla="*/ 357 h 10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793" h="109919">
                <a:moveTo>
                  <a:pt x="141415" y="357"/>
                </a:moveTo>
                <a:cubicBezTo>
                  <a:pt x="141944" y="-4406"/>
                  <a:pt x="188511" y="39779"/>
                  <a:pt x="190628" y="52744"/>
                </a:cubicBezTo>
                <a:cubicBezTo>
                  <a:pt x="192745" y="65709"/>
                  <a:pt x="174223" y="70736"/>
                  <a:pt x="154115" y="78144"/>
                </a:cubicBezTo>
                <a:cubicBezTo>
                  <a:pt x="134007" y="85552"/>
                  <a:pt x="95642" y="91902"/>
                  <a:pt x="69978" y="97194"/>
                </a:cubicBezTo>
                <a:cubicBezTo>
                  <a:pt x="44314" y="102486"/>
                  <a:pt x="-2782" y="110423"/>
                  <a:pt x="128" y="109894"/>
                </a:cubicBezTo>
                <a:cubicBezTo>
                  <a:pt x="3038" y="109365"/>
                  <a:pt x="56219" y="98781"/>
                  <a:pt x="87440" y="94019"/>
                </a:cubicBezTo>
                <a:cubicBezTo>
                  <a:pt x="118661" y="89257"/>
                  <a:pt x="176076" y="92167"/>
                  <a:pt x="187453" y="81319"/>
                </a:cubicBezTo>
                <a:cubicBezTo>
                  <a:pt x="198830" y="70471"/>
                  <a:pt x="140886" y="5120"/>
                  <a:pt x="141415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4339B25C-F090-40CD-A3F5-FBB663E5C4FA}"/>
              </a:ext>
            </a:extLst>
          </p:cNvPr>
          <p:cNvSpPr/>
          <p:nvPr/>
        </p:nvSpPr>
        <p:spPr>
          <a:xfrm>
            <a:off x="4386188" y="3236908"/>
            <a:ext cx="273148" cy="76315"/>
          </a:xfrm>
          <a:custGeom>
            <a:avLst/>
            <a:gdLst>
              <a:gd name="connsiteX0" fmla="*/ 273125 w 273148"/>
              <a:gd name="connsiteY0" fmla="*/ 41280 h 76315"/>
              <a:gd name="connsiteX1" fmla="*/ 149300 w 273148"/>
              <a:gd name="connsiteY1" fmla="*/ 66680 h 76315"/>
              <a:gd name="connsiteX2" fmla="*/ 69925 w 273148"/>
              <a:gd name="connsiteY2" fmla="*/ 63505 h 76315"/>
              <a:gd name="connsiteX3" fmla="*/ 58812 w 273148"/>
              <a:gd name="connsiteY3" fmla="*/ 47630 h 76315"/>
              <a:gd name="connsiteX4" fmla="*/ 73100 w 273148"/>
              <a:gd name="connsiteY4" fmla="*/ 5 h 76315"/>
              <a:gd name="connsiteX5" fmla="*/ 42937 w 273148"/>
              <a:gd name="connsiteY5" fmla="*/ 50805 h 76315"/>
              <a:gd name="connsiteX6" fmla="*/ 75 w 273148"/>
              <a:gd name="connsiteY6" fmla="*/ 73030 h 76315"/>
              <a:gd name="connsiteX7" fmla="*/ 54050 w 273148"/>
              <a:gd name="connsiteY7" fmla="*/ 69855 h 76315"/>
              <a:gd name="connsiteX8" fmla="*/ 158825 w 273148"/>
              <a:gd name="connsiteY8" fmla="*/ 76205 h 76315"/>
              <a:gd name="connsiteX9" fmla="*/ 273125 w 273148"/>
              <a:gd name="connsiteY9" fmla="*/ 41280 h 7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48" h="76315">
                <a:moveTo>
                  <a:pt x="273125" y="41280"/>
                </a:moveTo>
                <a:cubicBezTo>
                  <a:pt x="271538" y="39693"/>
                  <a:pt x="183167" y="62976"/>
                  <a:pt x="149300" y="66680"/>
                </a:cubicBezTo>
                <a:cubicBezTo>
                  <a:pt x="115433" y="70384"/>
                  <a:pt x="85006" y="66680"/>
                  <a:pt x="69925" y="63505"/>
                </a:cubicBezTo>
                <a:cubicBezTo>
                  <a:pt x="54844" y="60330"/>
                  <a:pt x="58283" y="58213"/>
                  <a:pt x="58812" y="47630"/>
                </a:cubicBezTo>
                <a:cubicBezTo>
                  <a:pt x="59341" y="37047"/>
                  <a:pt x="75746" y="-524"/>
                  <a:pt x="73100" y="5"/>
                </a:cubicBezTo>
                <a:cubicBezTo>
                  <a:pt x="70454" y="534"/>
                  <a:pt x="55108" y="38634"/>
                  <a:pt x="42937" y="50805"/>
                </a:cubicBezTo>
                <a:cubicBezTo>
                  <a:pt x="30766" y="62976"/>
                  <a:pt x="-1777" y="69855"/>
                  <a:pt x="75" y="73030"/>
                </a:cubicBezTo>
                <a:cubicBezTo>
                  <a:pt x="1927" y="76205"/>
                  <a:pt x="27592" y="69326"/>
                  <a:pt x="54050" y="69855"/>
                </a:cubicBezTo>
                <a:cubicBezTo>
                  <a:pt x="80508" y="70384"/>
                  <a:pt x="122577" y="77263"/>
                  <a:pt x="158825" y="76205"/>
                </a:cubicBezTo>
                <a:cubicBezTo>
                  <a:pt x="195073" y="75147"/>
                  <a:pt x="274712" y="42867"/>
                  <a:pt x="273125" y="4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4BFB411-B5B6-4584-B580-C97F5000A269}"/>
              </a:ext>
            </a:extLst>
          </p:cNvPr>
          <p:cNvSpPr/>
          <p:nvPr/>
        </p:nvSpPr>
        <p:spPr>
          <a:xfrm>
            <a:off x="4496983" y="3102636"/>
            <a:ext cx="251329" cy="209020"/>
          </a:xfrm>
          <a:custGeom>
            <a:avLst/>
            <a:gdLst>
              <a:gd name="connsiteX0" fmla="*/ 241704 w 251329"/>
              <a:gd name="connsiteY0" fmla="*/ 178727 h 209020"/>
              <a:gd name="connsiteX1" fmla="*/ 78192 w 251329"/>
              <a:gd name="connsiteY1" fmla="*/ 205715 h 209020"/>
              <a:gd name="connsiteX2" fmla="*/ 8342 w 251329"/>
              <a:gd name="connsiteY2" fmla="*/ 199365 h 209020"/>
              <a:gd name="connsiteX3" fmla="*/ 1992 w 251329"/>
              <a:gd name="connsiteY3" fmla="*/ 123165 h 209020"/>
              <a:gd name="connsiteX4" fmla="*/ 14692 w 251329"/>
              <a:gd name="connsiteY4" fmla="*/ 34265 h 209020"/>
              <a:gd name="connsiteX5" fmla="*/ 68667 w 251329"/>
              <a:gd name="connsiteY5" fmla="*/ 8865 h 209020"/>
              <a:gd name="connsiteX6" fmla="*/ 214717 w 251329"/>
              <a:gd name="connsiteY6" fmla="*/ 927 h 209020"/>
              <a:gd name="connsiteX7" fmla="*/ 248054 w 251329"/>
              <a:gd name="connsiteY7" fmla="*/ 27915 h 209020"/>
              <a:gd name="connsiteX8" fmla="*/ 243292 w 251329"/>
              <a:gd name="connsiteY8" fmla="*/ 51727 h 209020"/>
              <a:gd name="connsiteX9" fmla="*/ 236942 w 251329"/>
              <a:gd name="connsiteY9" fmla="*/ 69190 h 209020"/>
              <a:gd name="connsiteX10" fmla="*/ 241704 w 251329"/>
              <a:gd name="connsiteY10" fmla="*/ 97765 h 209020"/>
              <a:gd name="connsiteX11" fmla="*/ 232179 w 251329"/>
              <a:gd name="connsiteY11" fmla="*/ 127927 h 209020"/>
              <a:gd name="connsiteX12" fmla="*/ 241704 w 251329"/>
              <a:gd name="connsiteY12" fmla="*/ 178727 h 2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329" h="209020">
                <a:moveTo>
                  <a:pt x="241704" y="178727"/>
                </a:moveTo>
                <a:cubicBezTo>
                  <a:pt x="216040" y="191692"/>
                  <a:pt x="117086" y="202275"/>
                  <a:pt x="78192" y="205715"/>
                </a:cubicBezTo>
                <a:cubicBezTo>
                  <a:pt x="39298" y="209155"/>
                  <a:pt x="21042" y="213123"/>
                  <a:pt x="8342" y="199365"/>
                </a:cubicBezTo>
                <a:cubicBezTo>
                  <a:pt x="-4358" y="185607"/>
                  <a:pt x="934" y="150682"/>
                  <a:pt x="1992" y="123165"/>
                </a:cubicBezTo>
                <a:cubicBezTo>
                  <a:pt x="3050" y="95648"/>
                  <a:pt x="3580" y="53315"/>
                  <a:pt x="14692" y="34265"/>
                </a:cubicBezTo>
                <a:cubicBezTo>
                  <a:pt x="25804" y="15215"/>
                  <a:pt x="35329" y="14421"/>
                  <a:pt x="68667" y="8865"/>
                </a:cubicBezTo>
                <a:cubicBezTo>
                  <a:pt x="102004" y="3309"/>
                  <a:pt x="184819" y="-2248"/>
                  <a:pt x="214717" y="927"/>
                </a:cubicBezTo>
                <a:cubicBezTo>
                  <a:pt x="244615" y="4102"/>
                  <a:pt x="243291" y="19448"/>
                  <a:pt x="248054" y="27915"/>
                </a:cubicBezTo>
                <a:cubicBezTo>
                  <a:pt x="252817" y="36382"/>
                  <a:pt x="245144" y="44848"/>
                  <a:pt x="243292" y="51727"/>
                </a:cubicBezTo>
                <a:cubicBezTo>
                  <a:pt x="241440" y="58606"/>
                  <a:pt x="237207" y="61517"/>
                  <a:pt x="236942" y="69190"/>
                </a:cubicBezTo>
                <a:cubicBezTo>
                  <a:pt x="236677" y="76863"/>
                  <a:pt x="242498" y="87976"/>
                  <a:pt x="241704" y="97765"/>
                </a:cubicBezTo>
                <a:cubicBezTo>
                  <a:pt x="240910" y="107554"/>
                  <a:pt x="230591" y="118667"/>
                  <a:pt x="232179" y="127927"/>
                </a:cubicBezTo>
                <a:cubicBezTo>
                  <a:pt x="233766" y="137187"/>
                  <a:pt x="267368" y="165762"/>
                  <a:pt x="241704" y="1787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2314BE3-AC96-420E-B411-F4DE98328EC8}"/>
              </a:ext>
            </a:extLst>
          </p:cNvPr>
          <p:cNvSpPr/>
          <p:nvPr/>
        </p:nvSpPr>
        <p:spPr>
          <a:xfrm>
            <a:off x="4562475" y="321627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54578F0-0741-4C04-A7EF-7542EDF86421}"/>
              </a:ext>
            </a:extLst>
          </p:cNvPr>
          <p:cNvSpPr/>
          <p:nvPr/>
        </p:nvSpPr>
        <p:spPr>
          <a:xfrm>
            <a:off x="4613275" y="31607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B47E773-85FE-4A36-86D7-E4E465A9AC12}"/>
              </a:ext>
            </a:extLst>
          </p:cNvPr>
          <p:cNvSpPr/>
          <p:nvPr/>
        </p:nvSpPr>
        <p:spPr>
          <a:xfrm>
            <a:off x="4681537" y="317182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472807F-5464-4F54-B77C-7313AC007B31}"/>
              </a:ext>
            </a:extLst>
          </p:cNvPr>
          <p:cNvSpPr/>
          <p:nvPr/>
        </p:nvSpPr>
        <p:spPr>
          <a:xfrm>
            <a:off x="3191248" y="3130352"/>
            <a:ext cx="434851" cy="122148"/>
          </a:xfrm>
          <a:custGeom>
            <a:avLst/>
            <a:gdLst>
              <a:gd name="connsiteX0" fmla="*/ 1215 w 434851"/>
              <a:gd name="connsiteY0" fmla="*/ 63698 h 122148"/>
              <a:gd name="connsiteX1" fmla="*/ 140915 w 434851"/>
              <a:gd name="connsiteY1" fmla="*/ 9723 h 122148"/>
              <a:gd name="connsiteX2" fmla="*/ 294902 w 434851"/>
              <a:gd name="connsiteY2" fmla="*/ 47823 h 122148"/>
              <a:gd name="connsiteX3" fmla="*/ 428252 w 434851"/>
              <a:gd name="connsiteY3" fmla="*/ 119261 h 122148"/>
              <a:gd name="connsiteX4" fmla="*/ 399677 w 434851"/>
              <a:gd name="connsiteY4" fmla="*/ 100211 h 122148"/>
              <a:gd name="connsiteX5" fmla="*/ 271090 w 434851"/>
              <a:gd name="connsiteY5" fmla="*/ 27186 h 122148"/>
              <a:gd name="connsiteX6" fmla="*/ 185365 w 434851"/>
              <a:gd name="connsiteY6" fmla="*/ 3373 h 122148"/>
              <a:gd name="connsiteX7" fmla="*/ 79002 w 434851"/>
              <a:gd name="connsiteY7" fmla="*/ 6548 h 122148"/>
              <a:gd name="connsiteX8" fmla="*/ 1215 w 434851"/>
              <a:gd name="connsiteY8" fmla="*/ 63698 h 12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851" h="122148">
                <a:moveTo>
                  <a:pt x="1215" y="63698"/>
                </a:moveTo>
                <a:cubicBezTo>
                  <a:pt x="11534" y="64227"/>
                  <a:pt x="91967" y="12369"/>
                  <a:pt x="140915" y="9723"/>
                </a:cubicBezTo>
                <a:cubicBezTo>
                  <a:pt x="189863" y="7077"/>
                  <a:pt x="247013" y="29567"/>
                  <a:pt x="294902" y="47823"/>
                </a:cubicBezTo>
                <a:cubicBezTo>
                  <a:pt x="342791" y="66079"/>
                  <a:pt x="410790" y="110530"/>
                  <a:pt x="428252" y="119261"/>
                </a:cubicBezTo>
                <a:cubicBezTo>
                  <a:pt x="445714" y="127992"/>
                  <a:pt x="425871" y="115557"/>
                  <a:pt x="399677" y="100211"/>
                </a:cubicBezTo>
                <a:cubicBezTo>
                  <a:pt x="373483" y="84865"/>
                  <a:pt x="306809" y="43326"/>
                  <a:pt x="271090" y="27186"/>
                </a:cubicBezTo>
                <a:cubicBezTo>
                  <a:pt x="235371" y="11046"/>
                  <a:pt x="217380" y="6813"/>
                  <a:pt x="185365" y="3373"/>
                </a:cubicBezTo>
                <a:cubicBezTo>
                  <a:pt x="153350" y="-67"/>
                  <a:pt x="109164" y="-3242"/>
                  <a:pt x="79002" y="6548"/>
                </a:cubicBezTo>
                <a:cubicBezTo>
                  <a:pt x="48840" y="16338"/>
                  <a:pt x="-9104" y="63169"/>
                  <a:pt x="1215" y="63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80A51D63-51BC-45AB-8146-1196D7BB379C}"/>
              </a:ext>
            </a:extLst>
          </p:cNvPr>
          <p:cNvSpPr/>
          <p:nvPr/>
        </p:nvSpPr>
        <p:spPr>
          <a:xfrm>
            <a:off x="3506787" y="3235314"/>
            <a:ext cx="195533" cy="175059"/>
          </a:xfrm>
          <a:custGeom>
            <a:avLst/>
            <a:gdLst>
              <a:gd name="connsiteX0" fmla="*/ 1 w 195533"/>
              <a:gd name="connsiteY0" fmla="*/ 11 h 175059"/>
              <a:gd name="connsiteX1" fmla="*/ 174626 w 195533"/>
              <a:gd name="connsiteY1" fmla="*/ 103199 h 175059"/>
              <a:gd name="connsiteX2" fmla="*/ 174626 w 195533"/>
              <a:gd name="connsiteY2" fmla="*/ 174636 h 175059"/>
              <a:gd name="connsiteX3" fmla="*/ 184151 w 195533"/>
              <a:gd name="connsiteY3" fmla="*/ 131774 h 175059"/>
              <a:gd name="connsiteX4" fmla="*/ 177801 w 195533"/>
              <a:gd name="connsiteY4" fmla="*/ 109549 h 175059"/>
              <a:gd name="connsiteX5" fmla="*/ 1 w 195533"/>
              <a:gd name="connsiteY5" fmla="*/ 11 h 17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33" h="175059">
                <a:moveTo>
                  <a:pt x="1" y="11"/>
                </a:moveTo>
                <a:cubicBezTo>
                  <a:pt x="-528" y="-1047"/>
                  <a:pt x="145522" y="74095"/>
                  <a:pt x="174626" y="103199"/>
                </a:cubicBezTo>
                <a:cubicBezTo>
                  <a:pt x="203730" y="132303"/>
                  <a:pt x="173039" y="169874"/>
                  <a:pt x="174626" y="174636"/>
                </a:cubicBezTo>
                <a:cubicBezTo>
                  <a:pt x="176213" y="179398"/>
                  <a:pt x="183622" y="142622"/>
                  <a:pt x="184151" y="131774"/>
                </a:cubicBezTo>
                <a:cubicBezTo>
                  <a:pt x="184680" y="120926"/>
                  <a:pt x="213255" y="131245"/>
                  <a:pt x="177801" y="109549"/>
                </a:cubicBezTo>
                <a:lnTo>
                  <a:pt x="1" y="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D3196D7C-2173-453E-B5C8-4D2C657D472F}"/>
              </a:ext>
            </a:extLst>
          </p:cNvPr>
          <p:cNvSpPr/>
          <p:nvPr/>
        </p:nvSpPr>
        <p:spPr>
          <a:xfrm>
            <a:off x="3127374" y="3180259"/>
            <a:ext cx="388939" cy="307975"/>
          </a:xfrm>
          <a:custGeom>
            <a:avLst/>
            <a:gdLst>
              <a:gd name="connsiteX0" fmla="*/ 388939 w 388939"/>
              <a:gd name="connsiteY0" fmla="*/ 82054 h 307975"/>
              <a:gd name="connsiteX1" fmla="*/ 258764 w 388939"/>
              <a:gd name="connsiteY1" fmla="*/ 31254 h 307975"/>
              <a:gd name="connsiteX2" fmla="*/ 169864 w 388939"/>
              <a:gd name="connsiteY2" fmla="*/ 24904 h 307975"/>
              <a:gd name="connsiteX3" fmla="*/ 120651 w 388939"/>
              <a:gd name="connsiteY3" fmla="*/ 69354 h 307975"/>
              <a:gd name="connsiteX4" fmla="*/ 39689 w 388939"/>
              <a:gd name="connsiteY4" fmla="*/ 299541 h 307975"/>
              <a:gd name="connsiteX5" fmla="*/ 44451 w 388939"/>
              <a:gd name="connsiteY5" fmla="*/ 256679 h 307975"/>
              <a:gd name="connsiteX6" fmla="*/ 1 w 388939"/>
              <a:gd name="connsiteY6" fmla="*/ 243979 h 307975"/>
              <a:gd name="connsiteX7" fmla="*/ 46039 w 388939"/>
              <a:gd name="connsiteY7" fmla="*/ 237629 h 307975"/>
              <a:gd name="connsiteX8" fmla="*/ 12701 w 388939"/>
              <a:gd name="connsiteY8" fmla="*/ 223341 h 307975"/>
              <a:gd name="connsiteX9" fmla="*/ 77789 w 388939"/>
              <a:gd name="connsiteY9" fmla="*/ 199529 h 307975"/>
              <a:gd name="connsiteX10" fmla="*/ 38101 w 388939"/>
              <a:gd name="connsiteY10" fmla="*/ 186829 h 307975"/>
              <a:gd name="connsiteX11" fmla="*/ 58739 w 388939"/>
              <a:gd name="connsiteY11" fmla="*/ 182066 h 307975"/>
              <a:gd name="connsiteX12" fmla="*/ 30164 w 388939"/>
              <a:gd name="connsiteY12" fmla="*/ 167779 h 307975"/>
              <a:gd name="connsiteX13" fmla="*/ 77789 w 388939"/>
              <a:gd name="connsiteY13" fmla="*/ 150316 h 307975"/>
              <a:gd name="connsiteX14" fmla="*/ 41276 w 388939"/>
              <a:gd name="connsiteY14" fmla="*/ 134441 h 307975"/>
              <a:gd name="connsiteX15" fmla="*/ 57151 w 388939"/>
              <a:gd name="connsiteY15" fmla="*/ 126504 h 307975"/>
              <a:gd name="connsiteX16" fmla="*/ 6351 w 388939"/>
              <a:gd name="connsiteY16" fmla="*/ 116979 h 307975"/>
              <a:gd name="connsiteX17" fmla="*/ 107951 w 388939"/>
              <a:gd name="connsiteY17" fmla="*/ 116979 h 307975"/>
              <a:gd name="connsiteX18" fmla="*/ 4764 w 388939"/>
              <a:gd name="connsiteY18" fmla="*/ 110629 h 307975"/>
              <a:gd name="connsiteX19" fmla="*/ 74614 w 388939"/>
              <a:gd name="connsiteY19" fmla="*/ 86816 h 307975"/>
              <a:gd name="connsiteX20" fmla="*/ 95251 w 388939"/>
              <a:gd name="connsiteY20" fmla="*/ 78879 h 307975"/>
              <a:gd name="connsiteX21" fmla="*/ 77789 w 388939"/>
              <a:gd name="connsiteY21" fmla="*/ 72529 h 307975"/>
              <a:gd name="connsiteX22" fmla="*/ 57151 w 388939"/>
              <a:gd name="connsiteY22" fmla="*/ 61416 h 307975"/>
              <a:gd name="connsiteX23" fmla="*/ 103189 w 388939"/>
              <a:gd name="connsiteY23" fmla="*/ 31254 h 307975"/>
              <a:gd name="connsiteX24" fmla="*/ 139701 w 388939"/>
              <a:gd name="connsiteY24" fmla="*/ 20141 h 307975"/>
              <a:gd name="connsiteX25" fmla="*/ 201614 w 388939"/>
              <a:gd name="connsiteY25" fmla="*/ 2679 h 307975"/>
              <a:gd name="connsiteX26" fmla="*/ 257176 w 388939"/>
              <a:gd name="connsiteY26" fmla="*/ 5854 h 307975"/>
              <a:gd name="connsiteX27" fmla="*/ 388939 w 388939"/>
              <a:gd name="connsiteY27" fmla="*/ 82054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8939" h="307975">
                <a:moveTo>
                  <a:pt x="388939" y="82054"/>
                </a:moveTo>
                <a:cubicBezTo>
                  <a:pt x="389204" y="86287"/>
                  <a:pt x="295276" y="40779"/>
                  <a:pt x="258764" y="31254"/>
                </a:cubicBezTo>
                <a:cubicBezTo>
                  <a:pt x="222252" y="21729"/>
                  <a:pt x="192883" y="18554"/>
                  <a:pt x="169864" y="24904"/>
                </a:cubicBezTo>
                <a:cubicBezTo>
                  <a:pt x="146845" y="31254"/>
                  <a:pt x="142347" y="23581"/>
                  <a:pt x="120651" y="69354"/>
                </a:cubicBezTo>
                <a:cubicBezTo>
                  <a:pt x="98955" y="115127"/>
                  <a:pt x="52389" y="268320"/>
                  <a:pt x="39689" y="299541"/>
                </a:cubicBezTo>
                <a:cubicBezTo>
                  <a:pt x="26989" y="330762"/>
                  <a:pt x="51066" y="265939"/>
                  <a:pt x="44451" y="256679"/>
                </a:cubicBezTo>
                <a:cubicBezTo>
                  <a:pt x="37836" y="247419"/>
                  <a:pt x="-264" y="247154"/>
                  <a:pt x="1" y="243979"/>
                </a:cubicBezTo>
                <a:cubicBezTo>
                  <a:pt x="266" y="240804"/>
                  <a:pt x="43922" y="241069"/>
                  <a:pt x="46039" y="237629"/>
                </a:cubicBezTo>
                <a:cubicBezTo>
                  <a:pt x="48156" y="234189"/>
                  <a:pt x="7409" y="229691"/>
                  <a:pt x="12701" y="223341"/>
                </a:cubicBezTo>
                <a:cubicBezTo>
                  <a:pt x="17993" y="216991"/>
                  <a:pt x="73556" y="205614"/>
                  <a:pt x="77789" y="199529"/>
                </a:cubicBezTo>
                <a:cubicBezTo>
                  <a:pt x="82022" y="193444"/>
                  <a:pt x="41276" y="189740"/>
                  <a:pt x="38101" y="186829"/>
                </a:cubicBezTo>
                <a:cubicBezTo>
                  <a:pt x="34926" y="183919"/>
                  <a:pt x="60062" y="185241"/>
                  <a:pt x="58739" y="182066"/>
                </a:cubicBezTo>
                <a:cubicBezTo>
                  <a:pt x="57416" y="178891"/>
                  <a:pt x="26989" y="173071"/>
                  <a:pt x="30164" y="167779"/>
                </a:cubicBezTo>
                <a:cubicBezTo>
                  <a:pt x="33339" y="162487"/>
                  <a:pt x="75937" y="155872"/>
                  <a:pt x="77789" y="150316"/>
                </a:cubicBezTo>
                <a:cubicBezTo>
                  <a:pt x="79641" y="144760"/>
                  <a:pt x="44716" y="138410"/>
                  <a:pt x="41276" y="134441"/>
                </a:cubicBezTo>
                <a:cubicBezTo>
                  <a:pt x="37836" y="130472"/>
                  <a:pt x="62972" y="129414"/>
                  <a:pt x="57151" y="126504"/>
                </a:cubicBezTo>
                <a:cubicBezTo>
                  <a:pt x="51330" y="123594"/>
                  <a:pt x="-2116" y="118566"/>
                  <a:pt x="6351" y="116979"/>
                </a:cubicBezTo>
                <a:cubicBezTo>
                  <a:pt x="14818" y="115392"/>
                  <a:pt x="108215" y="118037"/>
                  <a:pt x="107951" y="116979"/>
                </a:cubicBezTo>
                <a:cubicBezTo>
                  <a:pt x="107686" y="115921"/>
                  <a:pt x="10320" y="115656"/>
                  <a:pt x="4764" y="110629"/>
                </a:cubicBezTo>
                <a:cubicBezTo>
                  <a:pt x="-792" y="105602"/>
                  <a:pt x="59533" y="92108"/>
                  <a:pt x="74614" y="86816"/>
                </a:cubicBezTo>
                <a:cubicBezTo>
                  <a:pt x="89695" y="81524"/>
                  <a:pt x="94722" y="81260"/>
                  <a:pt x="95251" y="78879"/>
                </a:cubicBezTo>
                <a:cubicBezTo>
                  <a:pt x="95780" y="76498"/>
                  <a:pt x="84139" y="75439"/>
                  <a:pt x="77789" y="72529"/>
                </a:cubicBezTo>
                <a:cubicBezTo>
                  <a:pt x="71439" y="69619"/>
                  <a:pt x="52918" y="68295"/>
                  <a:pt x="57151" y="61416"/>
                </a:cubicBezTo>
                <a:cubicBezTo>
                  <a:pt x="61384" y="54537"/>
                  <a:pt x="89431" y="38133"/>
                  <a:pt x="103189" y="31254"/>
                </a:cubicBezTo>
                <a:cubicBezTo>
                  <a:pt x="116947" y="24375"/>
                  <a:pt x="139701" y="20141"/>
                  <a:pt x="139701" y="20141"/>
                </a:cubicBezTo>
                <a:cubicBezTo>
                  <a:pt x="156105" y="15378"/>
                  <a:pt x="182035" y="5060"/>
                  <a:pt x="201614" y="2679"/>
                </a:cubicBezTo>
                <a:cubicBezTo>
                  <a:pt x="221193" y="298"/>
                  <a:pt x="227543" y="-3142"/>
                  <a:pt x="257176" y="5854"/>
                </a:cubicBezTo>
                <a:cubicBezTo>
                  <a:pt x="286809" y="14850"/>
                  <a:pt x="388674" y="77821"/>
                  <a:pt x="388939" y="82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53A2C6F-93A6-42D0-9FA4-A495B84D072C}"/>
              </a:ext>
            </a:extLst>
          </p:cNvPr>
          <p:cNvSpPr/>
          <p:nvPr/>
        </p:nvSpPr>
        <p:spPr>
          <a:xfrm>
            <a:off x="3468497" y="3247981"/>
            <a:ext cx="210436" cy="133748"/>
          </a:xfrm>
          <a:custGeom>
            <a:avLst/>
            <a:gdLst>
              <a:gd name="connsiteX0" fmla="*/ 11303 w 210436"/>
              <a:gd name="connsiteY0" fmla="*/ 44 h 133748"/>
              <a:gd name="connsiteX1" fmla="*/ 187516 w 210436"/>
              <a:gd name="connsiteY1" fmla="*/ 103232 h 133748"/>
              <a:gd name="connsiteX2" fmla="*/ 185928 w 210436"/>
              <a:gd name="connsiteY2" fmla="*/ 119107 h 133748"/>
              <a:gd name="connsiteX3" fmla="*/ 166878 w 210436"/>
              <a:gd name="connsiteY3" fmla="*/ 130219 h 133748"/>
              <a:gd name="connsiteX4" fmla="*/ 120841 w 210436"/>
              <a:gd name="connsiteY4" fmla="*/ 131807 h 133748"/>
              <a:gd name="connsiteX5" fmla="*/ 60516 w 210436"/>
              <a:gd name="connsiteY5" fmla="*/ 131807 h 133748"/>
              <a:gd name="connsiteX6" fmla="*/ 191 w 210436"/>
              <a:gd name="connsiteY6" fmla="*/ 106407 h 133748"/>
              <a:gd name="connsiteX7" fmla="*/ 81153 w 210436"/>
              <a:gd name="connsiteY7" fmla="*/ 130219 h 133748"/>
              <a:gd name="connsiteX8" fmla="*/ 204978 w 210436"/>
              <a:gd name="connsiteY8" fmla="*/ 125457 h 133748"/>
              <a:gd name="connsiteX9" fmla="*/ 173228 w 210436"/>
              <a:gd name="connsiteY9" fmla="*/ 90532 h 133748"/>
              <a:gd name="connsiteX10" fmla="*/ 11303 w 210436"/>
              <a:gd name="connsiteY10" fmla="*/ 44 h 13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436" h="133748">
                <a:moveTo>
                  <a:pt x="11303" y="44"/>
                </a:moveTo>
                <a:cubicBezTo>
                  <a:pt x="13684" y="2161"/>
                  <a:pt x="158412" y="83388"/>
                  <a:pt x="187516" y="103232"/>
                </a:cubicBezTo>
                <a:cubicBezTo>
                  <a:pt x="216620" y="123076"/>
                  <a:pt x="189368" y="114609"/>
                  <a:pt x="185928" y="119107"/>
                </a:cubicBezTo>
                <a:cubicBezTo>
                  <a:pt x="182488" y="123605"/>
                  <a:pt x="177726" y="128102"/>
                  <a:pt x="166878" y="130219"/>
                </a:cubicBezTo>
                <a:cubicBezTo>
                  <a:pt x="156030" y="132336"/>
                  <a:pt x="138568" y="131542"/>
                  <a:pt x="120841" y="131807"/>
                </a:cubicBezTo>
                <a:cubicBezTo>
                  <a:pt x="103114" y="132072"/>
                  <a:pt x="80624" y="136040"/>
                  <a:pt x="60516" y="131807"/>
                </a:cubicBezTo>
                <a:cubicBezTo>
                  <a:pt x="40408" y="127574"/>
                  <a:pt x="-3248" y="106672"/>
                  <a:pt x="191" y="106407"/>
                </a:cubicBezTo>
                <a:cubicBezTo>
                  <a:pt x="3630" y="106142"/>
                  <a:pt x="47022" y="127044"/>
                  <a:pt x="81153" y="130219"/>
                </a:cubicBezTo>
                <a:cubicBezTo>
                  <a:pt x="115284" y="133394"/>
                  <a:pt x="189632" y="132071"/>
                  <a:pt x="204978" y="125457"/>
                </a:cubicBezTo>
                <a:cubicBezTo>
                  <a:pt x="220324" y="118843"/>
                  <a:pt x="201274" y="108524"/>
                  <a:pt x="173228" y="90532"/>
                </a:cubicBezTo>
                <a:cubicBezTo>
                  <a:pt x="145182" y="72540"/>
                  <a:pt x="8922" y="-2073"/>
                  <a:pt x="1130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5D42C15-7350-49CB-8F6D-98D14732FECB}"/>
              </a:ext>
            </a:extLst>
          </p:cNvPr>
          <p:cNvSpPr/>
          <p:nvPr/>
        </p:nvSpPr>
        <p:spPr>
          <a:xfrm>
            <a:off x="3250697" y="3208338"/>
            <a:ext cx="251507" cy="184168"/>
          </a:xfrm>
          <a:custGeom>
            <a:avLst/>
            <a:gdLst>
              <a:gd name="connsiteX0" fmla="*/ 504 w 251507"/>
              <a:gd name="connsiteY0" fmla="*/ 25400 h 184168"/>
              <a:gd name="connsiteX1" fmla="*/ 48129 w 251507"/>
              <a:gd name="connsiteY1" fmla="*/ 63500 h 184168"/>
              <a:gd name="connsiteX2" fmla="*/ 43366 w 251507"/>
              <a:gd name="connsiteY2" fmla="*/ 161925 h 184168"/>
              <a:gd name="connsiteX3" fmla="*/ 183066 w 251507"/>
              <a:gd name="connsiteY3" fmla="*/ 184150 h 184168"/>
              <a:gd name="connsiteX4" fmla="*/ 227516 w 251507"/>
              <a:gd name="connsiteY4" fmla="*/ 160337 h 184168"/>
              <a:gd name="connsiteX5" fmla="*/ 243391 w 251507"/>
              <a:gd name="connsiteY5" fmla="*/ 155575 h 184168"/>
              <a:gd name="connsiteX6" fmla="*/ 246566 w 251507"/>
              <a:gd name="connsiteY6" fmla="*/ 104775 h 184168"/>
              <a:gd name="connsiteX7" fmla="*/ 246566 w 251507"/>
              <a:gd name="connsiteY7" fmla="*/ 46037 h 184168"/>
              <a:gd name="connsiteX8" fmla="*/ 181479 w 251507"/>
              <a:gd name="connsiteY8" fmla="*/ 15875 h 184168"/>
              <a:gd name="connsiteX9" fmla="*/ 83054 w 251507"/>
              <a:gd name="connsiteY9" fmla="*/ 0 h 184168"/>
              <a:gd name="connsiteX10" fmla="*/ 504 w 251507"/>
              <a:gd name="connsiteY10" fmla="*/ 25400 h 1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507" h="184168">
                <a:moveTo>
                  <a:pt x="504" y="25400"/>
                </a:moveTo>
                <a:cubicBezTo>
                  <a:pt x="-5317" y="35983"/>
                  <a:pt x="40985" y="40746"/>
                  <a:pt x="48129" y="63500"/>
                </a:cubicBezTo>
                <a:cubicBezTo>
                  <a:pt x="55273" y="86254"/>
                  <a:pt x="20877" y="141817"/>
                  <a:pt x="43366" y="161925"/>
                </a:cubicBezTo>
                <a:cubicBezTo>
                  <a:pt x="65855" y="182033"/>
                  <a:pt x="152374" y="184415"/>
                  <a:pt x="183066" y="184150"/>
                </a:cubicBezTo>
                <a:cubicBezTo>
                  <a:pt x="213758" y="183885"/>
                  <a:pt x="217462" y="165100"/>
                  <a:pt x="227516" y="160337"/>
                </a:cubicBezTo>
                <a:cubicBezTo>
                  <a:pt x="237570" y="155575"/>
                  <a:pt x="240216" y="164835"/>
                  <a:pt x="243391" y="155575"/>
                </a:cubicBezTo>
                <a:cubicBezTo>
                  <a:pt x="246566" y="146315"/>
                  <a:pt x="246037" y="123031"/>
                  <a:pt x="246566" y="104775"/>
                </a:cubicBezTo>
                <a:cubicBezTo>
                  <a:pt x="247095" y="86519"/>
                  <a:pt x="257414" y="60854"/>
                  <a:pt x="246566" y="46037"/>
                </a:cubicBezTo>
                <a:cubicBezTo>
                  <a:pt x="235718" y="31220"/>
                  <a:pt x="208731" y="23548"/>
                  <a:pt x="181479" y="15875"/>
                </a:cubicBezTo>
                <a:cubicBezTo>
                  <a:pt x="154227" y="8202"/>
                  <a:pt x="110306" y="0"/>
                  <a:pt x="83054" y="0"/>
                </a:cubicBezTo>
                <a:cubicBezTo>
                  <a:pt x="55802" y="0"/>
                  <a:pt x="6325" y="14817"/>
                  <a:pt x="504" y="25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57700DC-9CAA-448F-8DF3-96E2F1FD5994}"/>
              </a:ext>
            </a:extLst>
          </p:cNvPr>
          <p:cNvSpPr/>
          <p:nvPr/>
        </p:nvSpPr>
        <p:spPr>
          <a:xfrm>
            <a:off x="3417888" y="32734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1180997-7837-4EF5-B16E-A98CF6E96175}"/>
              </a:ext>
            </a:extLst>
          </p:cNvPr>
          <p:cNvSpPr/>
          <p:nvPr/>
        </p:nvSpPr>
        <p:spPr>
          <a:xfrm>
            <a:off x="3354388" y="332263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627FF659-6B7F-4321-A859-0C6CDC337318}"/>
              </a:ext>
            </a:extLst>
          </p:cNvPr>
          <p:cNvSpPr/>
          <p:nvPr/>
        </p:nvSpPr>
        <p:spPr>
          <a:xfrm>
            <a:off x="3192278" y="3389743"/>
            <a:ext cx="480343" cy="34630"/>
          </a:xfrm>
          <a:custGeom>
            <a:avLst/>
            <a:gdLst>
              <a:gd name="connsiteX0" fmla="*/ 185 w 480343"/>
              <a:gd name="connsiteY0" fmla="*/ 34495 h 34630"/>
              <a:gd name="connsiteX1" fmla="*/ 163697 w 480343"/>
              <a:gd name="connsiteY1" fmla="*/ 2745 h 34630"/>
              <a:gd name="connsiteX2" fmla="*/ 290697 w 480343"/>
              <a:gd name="connsiteY2" fmla="*/ 2745 h 34630"/>
              <a:gd name="connsiteX3" fmla="*/ 479610 w 480343"/>
              <a:gd name="connsiteY3" fmla="*/ 12270 h 34630"/>
              <a:gd name="connsiteX4" fmla="*/ 360547 w 480343"/>
              <a:gd name="connsiteY4" fmla="*/ 12270 h 34630"/>
              <a:gd name="connsiteX5" fmla="*/ 197035 w 480343"/>
              <a:gd name="connsiteY5" fmla="*/ 13857 h 34630"/>
              <a:gd name="connsiteX6" fmla="*/ 185 w 480343"/>
              <a:gd name="connsiteY6" fmla="*/ 34495 h 3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343" h="34630">
                <a:moveTo>
                  <a:pt x="185" y="34495"/>
                </a:moveTo>
                <a:cubicBezTo>
                  <a:pt x="-5371" y="32643"/>
                  <a:pt x="115279" y="8037"/>
                  <a:pt x="163697" y="2745"/>
                </a:cubicBezTo>
                <a:cubicBezTo>
                  <a:pt x="212115" y="-2547"/>
                  <a:pt x="238045" y="1158"/>
                  <a:pt x="290697" y="2745"/>
                </a:cubicBezTo>
                <a:cubicBezTo>
                  <a:pt x="343349" y="4332"/>
                  <a:pt x="467968" y="10683"/>
                  <a:pt x="479610" y="12270"/>
                </a:cubicBezTo>
                <a:cubicBezTo>
                  <a:pt x="491252" y="13857"/>
                  <a:pt x="360547" y="12270"/>
                  <a:pt x="360547" y="12270"/>
                </a:cubicBezTo>
                <a:cubicBezTo>
                  <a:pt x="313451" y="12534"/>
                  <a:pt x="257624" y="9095"/>
                  <a:pt x="197035" y="13857"/>
                </a:cubicBezTo>
                <a:cubicBezTo>
                  <a:pt x="136446" y="18619"/>
                  <a:pt x="5741" y="36347"/>
                  <a:pt x="185" y="34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D2AE12F7-C3C9-42A0-9DC6-1BD26F985CD9}"/>
              </a:ext>
            </a:extLst>
          </p:cNvPr>
          <p:cNvSpPr/>
          <p:nvPr/>
        </p:nvSpPr>
        <p:spPr>
          <a:xfrm>
            <a:off x="3210660" y="3407738"/>
            <a:ext cx="385078" cy="28420"/>
          </a:xfrm>
          <a:custGeom>
            <a:avLst/>
            <a:gdLst>
              <a:gd name="connsiteX0" fmla="*/ 853 w 385078"/>
              <a:gd name="connsiteY0" fmla="*/ 27612 h 28420"/>
              <a:gd name="connsiteX1" fmla="*/ 178653 w 385078"/>
              <a:gd name="connsiteY1" fmla="*/ 22850 h 28420"/>
              <a:gd name="connsiteX2" fmla="*/ 246915 w 385078"/>
              <a:gd name="connsiteY2" fmla="*/ 22850 h 28420"/>
              <a:gd name="connsiteX3" fmla="*/ 385028 w 385078"/>
              <a:gd name="connsiteY3" fmla="*/ 2212 h 28420"/>
              <a:gd name="connsiteX4" fmla="*/ 259615 w 385078"/>
              <a:gd name="connsiteY4" fmla="*/ 3800 h 28420"/>
              <a:gd name="connsiteX5" fmla="*/ 853 w 385078"/>
              <a:gd name="connsiteY5" fmla="*/ 27612 h 2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078" h="28420">
                <a:moveTo>
                  <a:pt x="853" y="27612"/>
                </a:moveTo>
                <a:cubicBezTo>
                  <a:pt x="-12641" y="30787"/>
                  <a:pt x="137643" y="23644"/>
                  <a:pt x="178653" y="22850"/>
                </a:cubicBezTo>
                <a:cubicBezTo>
                  <a:pt x="219663" y="22056"/>
                  <a:pt x="212519" y="26290"/>
                  <a:pt x="246915" y="22850"/>
                </a:cubicBezTo>
                <a:cubicBezTo>
                  <a:pt x="281311" y="19410"/>
                  <a:pt x="382911" y="5387"/>
                  <a:pt x="385028" y="2212"/>
                </a:cubicBezTo>
                <a:cubicBezTo>
                  <a:pt x="387145" y="-963"/>
                  <a:pt x="322321" y="-962"/>
                  <a:pt x="259615" y="3800"/>
                </a:cubicBezTo>
                <a:cubicBezTo>
                  <a:pt x="196909" y="8562"/>
                  <a:pt x="14347" y="24437"/>
                  <a:pt x="853" y="27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64EF0C03-006D-4305-AA77-C0D8D4FFE84C}"/>
              </a:ext>
            </a:extLst>
          </p:cNvPr>
          <p:cNvSpPr/>
          <p:nvPr/>
        </p:nvSpPr>
        <p:spPr>
          <a:xfrm>
            <a:off x="3110333" y="3186507"/>
            <a:ext cx="270248" cy="75584"/>
          </a:xfrm>
          <a:custGeom>
            <a:avLst/>
            <a:gdLst>
              <a:gd name="connsiteX0" fmla="*/ 269455 w 270248"/>
              <a:gd name="connsiteY0" fmla="*/ 4368 h 75584"/>
              <a:gd name="connsiteX1" fmla="*/ 156742 w 270248"/>
              <a:gd name="connsiteY1" fmla="*/ 2781 h 75584"/>
              <a:gd name="connsiteX2" fmla="*/ 90067 w 270248"/>
              <a:gd name="connsiteY2" fmla="*/ 21831 h 75584"/>
              <a:gd name="connsiteX3" fmla="*/ 10692 w 270248"/>
              <a:gd name="connsiteY3" fmla="*/ 32943 h 75584"/>
              <a:gd name="connsiteX4" fmla="*/ 4342 w 270248"/>
              <a:gd name="connsiteY4" fmla="*/ 37706 h 75584"/>
              <a:gd name="connsiteX5" fmla="*/ 44030 w 270248"/>
              <a:gd name="connsiteY5" fmla="*/ 44056 h 75584"/>
              <a:gd name="connsiteX6" fmla="*/ 18630 w 270248"/>
              <a:gd name="connsiteY6" fmla="*/ 66281 h 75584"/>
              <a:gd name="connsiteX7" fmla="*/ 56730 w 270248"/>
              <a:gd name="connsiteY7" fmla="*/ 69456 h 75584"/>
              <a:gd name="connsiteX8" fmla="*/ 45617 w 270248"/>
              <a:gd name="connsiteY8" fmla="*/ 74218 h 75584"/>
              <a:gd name="connsiteX9" fmla="*/ 94830 w 270248"/>
              <a:gd name="connsiteY9" fmla="*/ 42468 h 75584"/>
              <a:gd name="connsiteX10" fmla="*/ 269455 w 270248"/>
              <a:gd name="connsiteY10" fmla="*/ 4368 h 7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248" h="75584">
                <a:moveTo>
                  <a:pt x="269455" y="4368"/>
                </a:moveTo>
                <a:cubicBezTo>
                  <a:pt x="279774" y="-2247"/>
                  <a:pt x="186640" y="-130"/>
                  <a:pt x="156742" y="2781"/>
                </a:cubicBezTo>
                <a:cubicBezTo>
                  <a:pt x="126844" y="5692"/>
                  <a:pt x="114409" y="16804"/>
                  <a:pt x="90067" y="21831"/>
                </a:cubicBezTo>
                <a:cubicBezTo>
                  <a:pt x="65725" y="26858"/>
                  <a:pt x="24979" y="30297"/>
                  <a:pt x="10692" y="32943"/>
                </a:cubicBezTo>
                <a:cubicBezTo>
                  <a:pt x="-3595" y="35589"/>
                  <a:pt x="-1214" y="35854"/>
                  <a:pt x="4342" y="37706"/>
                </a:cubicBezTo>
                <a:cubicBezTo>
                  <a:pt x="9898" y="39558"/>
                  <a:pt x="41649" y="39294"/>
                  <a:pt x="44030" y="44056"/>
                </a:cubicBezTo>
                <a:cubicBezTo>
                  <a:pt x="46411" y="48818"/>
                  <a:pt x="16513" y="62048"/>
                  <a:pt x="18630" y="66281"/>
                </a:cubicBezTo>
                <a:cubicBezTo>
                  <a:pt x="20747" y="70514"/>
                  <a:pt x="52232" y="68133"/>
                  <a:pt x="56730" y="69456"/>
                </a:cubicBezTo>
                <a:cubicBezTo>
                  <a:pt x="61228" y="70779"/>
                  <a:pt x="39267" y="78716"/>
                  <a:pt x="45617" y="74218"/>
                </a:cubicBezTo>
                <a:cubicBezTo>
                  <a:pt x="51967" y="69720"/>
                  <a:pt x="60169" y="53316"/>
                  <a:pt x="94830" y="42468"/>
                </a:cubicBezTo>
                <a:cubicBezTo>
                  <a:pt x="129490" y="31620"/>
                  <a:pt x="259136" y="10983"/>
                  <a:pt x="269455" y="4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279CB97-8709-47B6-ABDD-9E069BE71313}"/>
              </a:ext>
            </a:extLst>
          </p:cNvPr>
          <p:cNvSpPr/>
          <p:nvPr/>
        </p:nvSpPr>
        <p:spPr>
          <a:xfrm>
            <a:off x="3287614" y="3179327"/>
            <a:ext cx="254276" cy="68966"/>
          </a:xfrm>
          <a:custGeom>
            <a:avLst/>
            <a:gdLst>
              <a:gd name="connsiteX0" fmla="*/ 99 w 254276"/>
              <a:gd name="connsiteY0" fmla="*/ 436 h 68966"/>
              <a:gd name="connsiteX1" fmla="*/ 160436 w 254276"/>
              <a:gd name="connsiteY1" fmla="*/ 21073 h 68966"/>
              <a:gd name="connsiteX2" fmla="*/ 254099 w 254276"/>
              <a:gd name="connsiteY2" fmla="*/ 68698 h 68966"/>
              <a:gd name="connsiteX3" fmla="*/ 138211 w 254276"/>
              <a:gd name="connsiteY3" fmla="*/ 38536 h 68966"/>
              <a:gd name="connsiteX4" fmla="*/ 99 w 254276"/>
              <a:gd name="connsiteY4" fmla="*/ 436 h 6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76" h="68966">
                <a:moveTo>
                  <a:pt x="99" y="436"/>
                </a:moveTo>
                <a:cubicBezTo>
                  <a:pt x="3803" y="-2475"/>
                  <a:pt x="118103" y="9696"/>
                  <a:pt x="160436" y="21073"/>
                </a:cubicBezTo>
                <a:cubicBezTo>
                  <a:pt x="202769" y="32450"/>
                  <a:pt x="257803" y="65788"/>
                  <a:pt x="254099" y="68698"/>
                </a:cubicBezTo>
                <a:cubicBezTo>
                  <a:pt x="250395" y="71609"/>
                  <a:pt x="179222" y="50178"/>
                  <a:pt x="138211" y="38536"/>
                </a:cubicBezTo>
                <a:cubicBezTo>
                  <a:pt x="97201" y="26894"/>
                  <a:pt x="-3605" y="3347"/>
                  <a:pt x="99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9EE4B09-C13F-4A57-B7FA-948028636A1C}"/>
              </a:ext>
            </a:extLst>
          </p:cNvPr>
          <p:cNvSpPr/>
          <p:nvPr/>
        </p:nvSpPr>
        <p:spPr>
          <a:xfrm>
            <a:off x="3229927" y="3232142"/>
            <a:ext cx="89847" cy="163704"/>
          </a:xfrm>
          <a:custGeom>
            <a:avLst/>
            <a:gdLst>
              <a:gd name="connsiteX0" fmla="*/ 25506 w 89847"/>
              <a:gd name="connsiteY0" fmla="*/ 8 h 163704"/>
              <a:gd name="connsiteX1" fmla="*/ 17040 w 89847"/>
              <a:gd name="connsiteY1" fmla="*/ 124891 h 163704"/>
              <a:gd name="connsiteX2" fmla="*/ 89006 w 89847"/>
              <a:gd name="connsiteY2" fmla="*/ 160875 h 163704"/>
              <a:gd name="connsiteX3" fmla="*/ 53023 w 89847"/>
              <a:gd name="connsiteY3" fmla="*/ 160875 h 163704"/>
              <a:gd name="connsiteX4" fmla="*/ 2223 w 89847"/>
              <a:gd name="connsiteY4" fmla="*/ 156641 h 163704"/>
              <a:gd name="connsiteX5" fmla="*/ 10690 w 89847"/>
              <a:gd name="connsiteY5" fmla="*/ 131241 h 163704"/>
              <a:gd name="connsiteX6" fmla="*/ 25506 w 89847"/>
              <a:gd name="connsiteY6" fmla="*/ 8 h 16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47" h="163704">
                <a:moveTo>
                  <a:pt x="25506" y="8"/>
                </a:moveTo>
                <a:cubicBezTo>
                  <a:pt x="26564" y="-1050"/>
                  <a:pt x="6457" y="98080"/>
                  <a:pt x="17040" y="124891"/>
                </a:cubicBezTo>
                <a:cubicBezTo>
                  <a:pt x="27623" y="151702"/>
                  <a:pt x="83009" y="154878"/>
                  <a:pt x="89006" y="160875"/>
                </a:cubicBezTo>
                <a:cubicBezTo>
                  <a:pt x="95003" y="166872"/>
                  <a:pt x="67487" y="161581"/>
                  <a:pt x="53023" y="160875"/>
                </a:cubicBezTo>
                <a:cubicBezTo>
                  <a:pt x="38559" y="160169"/>
                  <a:pt x="9278" y="161580"/>
                  <a:pt x="2223" y="156641"/>
                </a:cubicBezTo>
                <a:cubicBezTo>
                  <a:pt x="-4832" y="151702"/>
                  <a:pt x="6810" y="149938"/>
                  <a:pt x="10690" y="131241"/>
                </a:cubicBezTo>
                <a:cubicBezTo>
                  <a:pt x="14570" y="112544"/>
                  <a:pt x="24448" y="1066"/>
                  <a:pt x="2550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49E3C490-5003-4A99-81A5-327E24ED8E47}"/>
              </a:ext>
            </a:extLst>
          </p:cNvPr>
          <p:cNvSpPr/>
          <p:nvPr/>
        </p:nvSpPr>
        <p:spPr>
          <a:xfrm>
            <a:off x="3136488" y="2735344"/>
            <a:ext cx="193969" cy="95475"/>
          </a:xfrm>
          <a:custGeom>
            <a:avLst/>
            <a:gdLst>
              <a:gd name="connsiteX0" fmla="*/ 2000 w 193969"/>
              <a:gd name="connsiteY0" fmla="*/ 95169 h 95475"/>
              <a:gd name="connsiteX1" fmla="*/ 154400 w 193969"/>
              <a:gd name="connsiteY1" fmla="*/ 17381 h 95475"/>
              <a:gd name="connsiteX2" fmla="*/ 189325 w 193969"/>
              <a:gd name="connsiteY2" fmla="*/ 1506 h 95475"/>
              <a:gd name="connsiteX3" fmla="*/ 73437 w 193969"/>
              <a:gd name="connsiteY3" fmla="*/ 42781 h 95475"/>
              <a:gd name="connsiteX4" fmla="*/ 2000 w 193969"/>
              <a:gd name="connsiteY4" fmla="*/ 95169 h 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9" h="95475">
                <a:moveTo>
                  <a:pt x="2000" y="95169"/>
                </a:moveTo>
                <a:cubicBezTo>
                  <a:pt x="15494" y="90936"/>
                  <a:pt x="123179" y="32991"/>
                  <a:pt x="154400" y="17381"/>
                </a:cubicBezTo>
                <a:cubicBezTo>
                  <a:pt x="185621" y="1770"/>
                  <a:pt x="202819" y="-2727"/>
                  <a:pt x="189325" y="1506"/>
                </a:cubicBezTo>
                <a:cubicBezTo>
                  <a:pt x="175831" y="5739"/>
                  <a:pt x="100160" y="26906"/>
                  <a:pt x="73437" y="42781"/>
                </a:cubicBezTo>
                <a:cubicBezTo>
                  <a:pt x="46714" y="58656"/>
                  <a:pt x="-11494" y="99402"/>
                  <a:pt x="2000" y="95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43BB5CD-DBB1-47F6-BCC6-1BB017929474}"/>
              </a:ext>
            </a:extLst>
          </p:cNvPr>
          <p:cNvSpPr/>
          <p:nvPr/>
        </p:nvSpPr>
        <p:spPr>
          <a:xfrm>
            <a:off x="3254059" y="2668545"/>
            <a:ext cx="359329" cy="92041"/>
          </a:xfrm>
          <a:custGeom>
            <a:avLst/>
            <a:gdLst>
              <a:gd name="connsiteX0" fmla="*/ 316 w 359329"/>
              <a:gd name="connsiteY0" fmla="*/ 77830 h 92041"/>
              <a:gd name="connsiteX1" fmla="*/ 214629 w 359329"/>
              <a:gd name="connsiteY1" fmla="*/ 43 h 92041"/>
              <a:gd name="connsiteX2" fmla="*/ 355916 w 359329"/>
              <a:gd name="connsiteY2" fmla="*/ 90530 h 92041"/>
              <a:gd name="connsiteX3" fmla="*/ 311466 w 359329"/>
              <a:gd name="connsiteY3" fmla="*/ 54018 h 92041"/>
              <a:gd name="connsiteX4" fmla="*/ 265429 w 359329"/>
              <a:gd name="connsiteY4" fmla="*/ 19093 h 92041"/>
              <a:gd name="connsiteX5" fmla="*/ 316 w 359329"/>
              <a:gd name="connsiteY5" fmla="*/ 77830 h 9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329" h="92041">
                <a:moveTo>
                  <a:pt x="316" y="77830"/>
                </a:moveTo>
                <a:cubicBezTo>
                  <a:pt x="-8151" y="74655"/>
                  <a:pt x="155362" y="-2074"/>
                  <a:pt x="214629" y="43"/>
                </a:cubicBezTo>
                <a:cubicBezTo>
                  <a:pt x="273896" y="2160"/>
                  <a:pt x="339776" y="81534"/>
                  <a:pt x="355916" y="90530"/>
                </a:cubicBezTo>
                <a:cubicBezTo>
                  <a:pt x="372056" y="99526"/>
                  <a:pt x="326547" y="65924"/>
                  <a:pt x="311466" y="54018"/>
                </a:cubicBezTo>
                <a:cubicBezTo>
                  <a:pt x="296385" y="42112"/>
                  <a:pt x="312525" y="18299"/>
                  <a:pt x="265429" y="19093"/>
                </a:cubicBezTo>
                <a:cubicBezTo>
                  <a:pt x="218333" y="19887"/>
                  <a:pt x="8783" y="81005"/>
                  <a:pt x="316" y="77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CF7AE48B-8CAD-4842-92A7-DA1167034B96}"/>
              </a:ext>
            </a:extLst>
          </p:cNvPr>
          <p:cNvSpPr/>
          <p:nvPr/>
        </p:nvSpPr>
        <p:spPr>
          <a:xfrm>
            <a:off x="3142871" y="2853695"/>
            <a:ext cx="276538" cy="64502"/>
          </a:xfrm>
          <a:custGeom>
            <a:avLst/>
            <a:gdLst>
              <a:gd name="connsiteX0" fmla="*/ 379 w 276538"/>
              <a:gd name="connsiteY0" fmla="*/ 64130 h 64502"/>
              <a:gd name="connsiteX1" fmla="*/ 127379 w 276538"/>
              <a:gd name="connsiteY1" fmla="*/ 29205 h 64502"/>
              <a:gd name="connsiteX2" fmla="*/ 273429 w 276538"/>
              <a:gd name="connsiteY2" fmla="*/ 27618 h 64502"/>
              <a:gd name="connsiteX3" fmla="*/ 222629 w 276538"/>
              <a:gd name="connsiteY3" fmla="*/ 8568 h 64502"/>
              <a:gd name="connsiteX4" fmla="*/ 168654 w 276538"/>
              <a:gd name="connsiteY4" fmla="*/ 3805 h 64502"/>
              <a:gd name="connsiteX5" fmla="*/ 379 w 276538"/>
              <a:gd name="connsiteY5" fmla="*/ 64130 h 6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538" h="64502">
                <a:moveTo>
                  <a:pt x="379" y="64130"/>
                </a:moveTo>
                <a:cubicBezTo>
                  <a:pt x="-6500" y="68363"/>
                  <a:pt x="81871" y="35290"/>
                  <a:pt x="127379" y="29205"/>
                </a:cubicBezTo>
                <a:cubicBezTo>
                  <a:pt x="172887" y="23120"/>
                  <a:pt x="257554" y="31057"/>
                  <a:pt x="273429" y="27618"/>
                </a:cubicBezTo>
                <a:cubicBezTo>
                  <a:pt x="289304" y="24179"/>
                  <a:pt x="240092" y="12537"/>
                  <a:pt x="222629" y="8568"/>
                </a:cubicBezTo>
                <a:cubicBezTo>
                  <a:pt x="205167" y="4599"/>
                  <a:pt x="206225" y="-5455"/>
                  <a:pt x="168654" y="3805"/>
                </a:cubicBezTo>
                <a:cubicBezTo>
                  <a:pt x="131083" y="13065"/>
                  <a:pt x="7258" y="59897"/>
                  <a:pt x="379" y="64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62E61F3-1956-47A1-9C59-1F38A1CBC1FB}"/>
              </a:ext>
            </a:extLst>
          </p:cNvPr>
          <p:cNvSpPr/>
          <p:nvPr/>
        </p:nvSpPr>
        <p:spPr>
          <a:xfrm>
            <a:off x="4256088" y="2632075"/>
            <a:ext cx="606002" cy="36751"/>
          </a:xfrm>
          <a:custGeom>
            <a:avLst/>
            <a:gdLst>
              <a:gd name="connsiteX0" fmla="*/ 0 w 606002"/>
              <a:gd name="connsiteY0" fmla="*/ 0 h 36751"/>
              <a:gd name="connsiteX1" fmla="*/ 412750 w 606002"/>
              <a:gd name="connsiteY1" fmla="*/ 4763 h 36751"/>
              <a:gd name="connsiteX2" fmla="*/ 604837 w 606002"/>
              <a:gd name="connsiteY2" fmla="*/ 36513 h 36751"/>
              <a:gd name="connsiteX3" fmla="*/ 482600 w 606002"/>
              <a:gd name="connsiteY3" fmla="*/ 19050 h 36751"/>
              <a:gd name="connsiteX4" fmla="*/ 269875 w 606002"/>
              <a:gd name="connsiteY4" fmla="*/ 14288 h 36751"/>
              <a:gd name="connsiteX5" fmla="*/ 0 w 606002"/>
              <a:gd name="connsiteY5" fmla="*/ 0 h 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002" h="36751">
                <a:moveTo>
                  <a:pt x="0" y="0"/>
                </a:moveTo>
                <a:lnTo>
                  <a:pt x="412750" y="4763"/>
                </a:lnTo>
                <a:cubicBezTo>
                  <a:pt x="513556" y="10849"/>
                  <a:pt x="593195" y="34132"/>
                  <a:pt x="604837" y="36513"/>
                </a:cubicBezTo>
                <a:cubicBezTo>
                  <a:pt x="616479" y="38894"/>
                  <a:pt x="538427" y="22754"/>
                  <a:pt x="482600" y="19050"/>
                </a:cubicBezTo>
                <a:cubicBezTo>
                  <a:pt x="426773" y="15346"/>
                  <a:pt x="269875" y="14288"/>
                  <a:pt x="269875" y="142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90EBF4C-BD66-43E2-AB76-CA46D3CAF84B}"/>
              </a:ext>
            </a:extLst>
          </p:cNvPr>
          <p:cNvSpPr/>
          <p:nvPr/>
        </p:nvSpPr>
        <p:spPr>
          <a:xfrm>
            <a:off x="4525891" y="2715786"/>
            <a:ext cx="300937" cy="92584"/>
          </a:xfrm>
          <a:custGeom>
            <a:avLst/>
            <a:gdLst>
              <a:gd name="connsiteX0" fmla="*/ 72 w 300937"/>
              <a:gd name="connsiteY0" fmla="*/ 92502 h 92584"/>
              <a:gd name="connsiteX1" fmla="*/ 133422 w 300937"/>
              <a:gd name="connsiteY1" fmla="*/ 21064 h 92584"/>
              <a:gd name="connsiteX2" fmla="*/ 298522 w 300937"/>
              <a:gd name="connsiteY2" fmla="*/ 21064 h 92584"/>
              <a:gd name="connsiteX3" fmla="*/ 223909 w 300937"/>
              <a:gd name="connsiteY3" fmla="*/ 8364 h 92584"/>
              <a:gd name="connsiteX4" fmla="*/ 115959 w 300937"/>
              <a:gd name="connsiteY4" fmla="*/ 5189 h 92584"/>
              <a:gd name="connsiteX5" fmla="*/ 72 w 300937"/>
              <a:gd name="connsiteY5" fmla="*/ 92502 h 9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37" h="92584">
                <a:moveTo>
                  <a:pt x="72" y="92502"/>
                </a:moveTo>
                <a:cubicBezTo>
                  <a:pt x="2982" y="95148"/>
                  <a:pt x="83680" y="32970"/>
                  <a:pt x="133422" y="21064"/>
                </a:cubicBezTo>
                <a:cubicBezTo>
                  <a:pt x="183164" y="9158"/>
                  <a:pt x="283441" y="23181"/>
                  <a:pt x="298522" y="21064"/>
                </a:cubicBezTo>
                <a:cubicBezTo>
                  <a:pt x="313603" y="18947"/>
                  <a:pt x="254336" y="11010"/>
                  <a:pt x="223909" y="8364"/>
                </a:cubicBezTo>
                <a:cubicBezTo>
                  <a:pt x="193482" y="5718"/>
                  <a:pt x="149826" y="-6982"/>
                  <a:pt x="115959" y="5189"/>
                </a:cubicBezTo>
                <a:cubicBezTo>
                  <a:pt x="82092" y="17360"/>
                  <a:pt x="-2838" y="89856"/>
                  <a:pt x="72" y="92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04F6E56-B776-4765-8858-AADBB72E53A1}"/>
              </a:ext>
            </a:extLst>
          </p:cNvPr>
          <p:cNvSpPr/>
          <p:nvPr/>
        </p:nvSpPr>
        <p:spPr>
          <a:xfrm>
            <a:off x="3767096" y="3032048"/>
            <a:ext cx="86402" cy="337651"/>
          </a:xfrm>
          <a:custGeom>
            <a:avLst/>
            <a:gdLst>
              <a:gd name="connsiteX0" fmla="*/ 19092 w 86402"/>
              <a:gd name="connsiteY0" fmla="*/ 77 h 337651"/>
              <a:gd name="connsiteX1" fmla="*/ 65129 w 86402"/>
              <a:gd name="connsiteY1" fmla="*/ 185815 h 337651"/>
              <a:gd name="connsiteX2" fmla="*/ 42 w 86402"/>
              <a:gd name="connsiteY2" fmla="*/ 336627 h 337651"/>
              <a:gd name="connsiteX3" fmla="*/ 55604 w 86402"/>
              <a:gd name="connsiteY3" fmla="*/ 247727 h 337651"/>
              <a:gd name="connsiteX4" fmla="*/ 85767 w 86402"/>
              <a:gd name="connsiteY4" fmla="*/ 163590 h 337651"/>
              <a:gd name="connsiteX5" fmla="*/ 19092 w 86402"/>
              <a:gd name="connsiteY5" fmla="*/ 77 h 33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2" h="337651">
                <a:moveTo>
                  <a:pt x="19092" y="77"/>
                </a:moveTo>
                <a:cubicBezTo>
                  <a:pt x="15652" y="3781"/>
                  <a:pt x="68304" y="129723"/>
                  <a:pt x="65129" y="185815"/>
                </a:cubicBezTo>
                <a:cubicBezTo>
                  <a:pt x="61954" y="241907"/>
                  <a:pt x="1629" y="326308"/>
                  <a:pt x="42" y="336627"/>
                </a:cubicBezTo>
                <a:cubicBezTo>
                  <a:pt x="-1546" y="346946"/>
                  <a:pt x="41316" y="276567"/>
                  <a:pt x="55604" y="247727"/>
                </a:cubicBezTo>
                <a:cubicBezTo>
                  <a:pt x="69892" y="218887"/>
                  <a:pt x="90265" y="200102"/>
                  <a:pt x="85767" y="163590"/>
                </a:cubicBezTo>
                <a:cubicBezTo>
                  <a:pt x="81269" y="127078"/>
                  <a:pt x="22532" y="-3627"/>
                  <a:pt x="1909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5157AFF-05DD-4D8F-AC4C-045A94B55F12}"/>
              </a:ext>
            </a:extLst>
          </p:cNvPr>
          <p:cNvSpPr/>
          <p:nvPr/>
        </p:nvSpPr>
        <p:spPr>
          <a:xfrm>
            <a:off x="3448755" y="3439321"/>
            <a:ext cx="328519" cy="632455"/>
          </a:xfrm>
          <a:custGeom>
            <a:avLst/>
            <a:gdLst>
              <a:gd name="connsiteX0" fmla="*/ 327378 w 328519"/>
              <a:gd name="connsiteY0" fmla="*/ 262 h 632455"/>
              <a:gd name="connsiteX1" fmla="*/ 204612 w 328519"/>
              <a:gd name="connsiteY1" fmla="*/ 218279 h 632455"/>
              <a:gd name="connsiteX2" fmla="*/ 126295 w 328519"/>
              <a:gd name="connsiteY2" fmla="*/ 317762 h 632455"/>
              <a:gd name="connsiteX3" fmla="*/ 3528 w 328519"/>
              <a:gd name="connsiteY3" fmla="*/ 624679 h 632455"/>
              <a:gd name="connsiteX4" fmla="*/ 41628 w 328519"/>
              <a:gd name="connsiteY4" fmla="*/ 518846 h 632455"/>
              <a:gd name="connsiteX5" fmla="*/ 128412 w 328519"/>
              <a:gd name="connsiteY5" fmla="*/ 281779 h 632455"/>
              <a:gd name="connsiteX6" fmla="*/ 257528 w 328519"/>
              <a:gd name="connsiteY6" fmla="*/ 175946 h 632455"/>
              <a:gd name="connsiteX7" fmla="*/ 327378 w 328519"/>
              <a:gd name="connsiteY7" fmla="*/ 262 h 63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19" h="632455">
                <a:moveTo>
                  <a:pt x="327378" y="262"/>
                </a:moveTo>
                <a:cubicBezTo>
                  <a:pt x="318559" y="7317"/>
                  <a:pt x="238126" y="165362"/>
                  <a:pt x="204612" y="218279"/>
                </a:cubicBezTo>
                <a:cubicBezTo>
                  <a:pt x="171098" y="271196"/>
                  <a:pt x="159809" y="250029"/>
                  <a:pt x="126295" y="317762"/>
                </a:cubicBezTo>
                <a:cubicBezTo>
                  <a:pt x="92781" y="385495"/>
                  <a:pt x="17639" y="591165"/>
                  <a:pt x="3528" y="624679"/>
                </a:cubicBezTo>
                <a:cubicBezTo>
                  <a:pt x="-10583" y="658193"/>
                  <a:pt x="20814" y="575996"/>
                  <a:pt x="41628" y="518846"/>
                </a:cubicBezTo>
                <a:cubicBezTo>
                  <a:pt x="62442" y="461696"/>
                  <a:pt x="92429" y="338929"/>
                  <a:pt x="128412" y="281779"/>
                </a:cubicBezTo>
                <a:cubicBezTo>
                  <a:pt x="164395" y="224629"/>
                  <a:pt x="222956" y="221807"/>
                  <a:pt x="257528" y="175946"/>
                </a:cubicBezTo>
                <a:cubicBezTo>
                  <a:pt x="292100" y="130085"/>
                  <a:pt x="336197" y="-6793"/>
                  <a:pt x="327378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B694ABAF-74B2-4758-A02F-E95A68B07526}"/>
              </a:ext>
            </a:extLst>
          </p:cNvPr>
          <p:cNvSpPr/>
          <p:nvPr/>
        </p:nvSpPr>
        <p:spPr>
          <a:xfrm>
            <a:off x="3898633" y="3253299"/>
            <a:ext cx="68008" cy="195265"/>
          </a:xfrm>
          <a:custGeom>
            <a:avLst/>
            <a:gdLst>
              <a:gd name="connsiteX0" fmla="*/ 68000 w 68008"/>
              <a:gd name="connsiteY0" fmla="*/ 18 h 195265"/>
              <a:gd name="connsiteX1" fmla="*/ 15084 w 68008"/>
              <a:gd name="connsiteY1" fmla="*/ 163001 h 195265"/>
              <a:gd name="connsiteX2" fmla="*/ 2384 w 68008"/>
              <a:gd name="connsiteY2" fmla="*/ 194751 h 195265"/>
              <a:gd name="connsiteX3" fmla="*/ 10850 w 68008"/>
              <a:gd name="connsiteY3" fmla="*/ 152418 h 195265"/>
              <a:gd name="connsiteX4" fmla="*/ 68000 w 68008"/>
              <a:gd name="connsiteY4" fmla="*/ 18 h 19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08" h="195265">
                <a:moveTo>
                  <a:pt x="68000" y="18"/>
                </a:moveTo>
                <a:cubicBezTo>
                  <a:pt x="68706" y="1782"/>
                  <a:pt x="26020" y="130546"/>
                  <a:pt x="15084" y="163001"/>
                </a:cubicBezTo>
                <a:cubicBezTo>
                  <a:pt x="4148" y="195456"/>
                  <a:pt x="3090" y="196515"/>
                  <a:pt x="2384" y="194751"/>
                </a:cubicBezTo>
                <a:cubicBezTo>
                  <a:pt x="1678" y="192987"/>
                  <a:pt x="-6083" y="179935"/>
                  <a:pt x="10850" y="152418"/>
                </a:cubicBezTo>
                <a:cubicBezTo>
                  <a:pt x="27783" y="124901"/>
                  <a:pt x="67294" y="-1746"/>
                  <a:pt x="6800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D530853-A1A7-47E3-A797-37FE97951FBF}"/>
              </a:ext>
            </a:extLst>
          </p:cNvPr>
          <p:cNvSpPr/>
          <p:nvPr/>
        </p:nvSpPr>
        <p:spPr>
          <a:xfrm>
            <a:off x="3471443" y="4075106"/>
            <a:ext cx="83594" cy="152778"/>
          </a:xfrm>
          <a:custGeom>
            <a:avLst/>
            <a:gdLst>
              <a:gd name="connsiteX0" fmla="*/ 5182 w 83594"/>
              <a:gd name="connsiteY0" fmla="*/ 7 h 152778"/>
              <a:gd name="connsiteX1" fmla="*/ 6770 w 83594"/>
              <a:gd name="connsiteY1" fmla="*/ 79382 h 152778"/>
              <a:gd name="connsiteX2" fmla="*/ 82970 w 83594"/>
              <a:gd name="connsiteY2" fmla="*/ 152407 h 152778"/>
              <a:gd name="connsiteX3" fmla="*/ 41695 w 83594"/>
              <a:gd name="connsiteY3" fmla="*/ 106369 h 152778"/>
              <a:gd name="connsiteX4" fmla="*/ 19470 w 83594"/>
              <a:gd name="connsiteY4" fmla="*/ 74619 h 152778"/>
              <a:gd name="connsiteX5" fmla="*/ 5182 w 83594"/>
              <a:gd name="connsiteY5" fmla="*/ 7 h 15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94" h="152778">
                <a:moveTo>
                  <a:pt x="5182" y="7"/>
                </a:moveTo>
                <a:cubicBezTo>
                  <a:pt x="3065" y="801"/>
                  <a:pt x="-6195" y="53982"/>
                  <a:pt x="6770" y="79382"/>
                </a:cubicBezTo>
                <a:cubicBezTo>
                  <a:pt x="19735" y="104782"/>
                  <a:pt x="77149" y="147909"/>
                  <a:pt x="82970" y="152407"/>
                </a:cubicBezTo>
                <a:cubicBezTo>
                  <a:pt x="88791" y="156905"/>
                  <a:pt x="52278" y="119334"/>
                  <a:pt x="41695" y="106369"/>
                </a:cubicBezTo>
                <a:cubicBezTo>
                  <a:pt x="31112" y="93404"/>
                  <a:pt x="26614" y="87583"/>
                  <a:pt x="19470" y="74619"/>
                </a:cubicBezTo>
                <a:cubicBezTo>
                  <a:pt x="12326" y="61655"/>
                  <a:pt x="7299" y="-787"/>
                  <a:pt x="518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F6AEE140-1DDA-4151-AF54-2F5DD2D87B70}"/>
              </a:ext>
            </a:extLst>
          </p:cNvPr>
          <p:cNvSpPr/>
          <p:nvPr/>
        </p:nvSpPr>
        <p:spPr>
          <a:xfrm>
            <a:off x="3774942" y="4002088"/>
            <a:ext cx="265972" cy="87026"/>
          </a:xfrm>
          <a:custGeom>
            <a:avLst/>
            <a:gdLst>
              <a:gd name="connsiteX0" fmla="*/ 133 w 265972"/>
              <a:gd name="connsiteY0" fmla="*/ 0 h 87026"/>
              <a:gd name="connsiteX1" fmla="*/ 204921 w 265972"/>
              <a:gd name="connsiteY1" fmla="*/ 77787 h 87026"/>
              <a:gd name="connsiteX2" fmla="*/ 265246 w 265972"/>
              <a:gd name="connsiteY2" fmla="*/ 85725 h 87026"/>
              <a:gd name="connsiteX3" fmla="*/ 174758 w 265972"/>
              <a:gd name="connsiteY3" fmla="*/ 79375 h 87026"/>
              <a:gd name="connsiteX4" fmla="*/ 133 w 265972"/>
              <a:gd name="connsiteY4" fmla="*/ 0 h 8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72" h="87026">
                <a:moveTo>
                  <a:pt x="133" y="0"/>
                </a:moveTo>
                <a:cubicBezTo>
                  <a:pt x="5160" y="-265"/>
                  <a:pt x="160736" y="63500"/>
                  <a:pt x="204921" y="77787"/>
                </a:cubicBezTo>
                <a:cubicBezTo>
                  <a:pt x="249106" y="92074"/>
                  <a:pt x="270273" y="85460"/>
                  <a:pt x="265246" y="85725"/>
                </a:cubicBezTo>
                <a:cubicBezTo>
                  <a:pt x="260219" y="85990"/>
                  <a:pt x="216033" y="89694"/>
                  <a:pt x="174758" y="79375"/>
                </a:cubicBezTo>
                <a:cubicBezTo>
                  <a:pt x="133483" y="69056"/>
                  <a:pt x="-4894" y="265"/>
                  <a:pt x="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7F7DA481-BC94-4F04-AE67-9FB6767FBC73}"/>
              </a:ext>
            </a:extLst>
          </p:cNvPr>
          <p:cNvSpPr/>
          <p:nvPr/>
        </p:nvSpPr>
        <p:spPr>
          <a:xfrm>
            <a:off x="4035425" y="3903663"/>
            <a:ext cx="300939" cy="250362"/>
          </a:xfrm>
          <a:custGeom>
            <a:avLst/>
            <a:gdLst>
              <a:gd name="connsiteX0" fmla="*/ 0 w 300939"/>
              <a:gd name="connsiteY0" fmla="*/ 0 h 250362"/>
              <a:gd name="connsiteX1" fmla="*/ 195263 w 300939"/>
              <a:gd name="connsiteY1" fmla="*/ 109537 h 250362"/>
              <a:gd name="connsiteX2" fmla="*/ 298450 w 300939"/>
              <a:gd name="connsiteY2" fmla="*/ 246062 h 250362"/>
              <a:gd name="connsiteX3" fmla="*/ 261938 w 300939"/>
              <a:gd name="connsiteY3" fmla="*/ 209550 h 250362"/>
              <a:gd name="connsiteX4" fmla="*/ 184150 w 300939"/>
              <a:gd name="connsiteY4" fmla="*/ 142875 h 250362"/>
              <a:gd name="connsiteX5" fmla="*/ 0 w 300939"/>
              <a:gd name="connsiteY5" fmla="*/ 0 h 2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39" h="250362">
                <a:moveTo>
                  <a:pt x="0" y="0"/>
                </a:moveTo>
                <a:cubicBezTo>
                  <a:pt x="72760" y="34263"/>
                  <a:pt x="145521" y="68527"/>
                  <a:pt x="195263" y="109537"/>
                </a:cubicBezTo>
                <a:cubicBezTo>
                  <a:pt x="245005" y="150547"/>
                  <a:pt x="287338" y="229393"/>
                  <a:pt x="298450" y="246062"/>
                </a:cubicBezTo>
                <a:cubicBezTo>
                  <a:pt x="309562" y="262731"/>
                  <a:pt x="280988" y="226748"/>
                  <a:pt x="261938" y="209550"/>
                </a:cubicBezTo>
                <a:cubicBezTo>
                  <a:pt x="242888" y="192352"/>
                  <a:pt x="184150" y="142875"/>
                  <a:pt x="184150" y="142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58EEF7AB-0EBB-4512-B654-AC7139E90B96}"/>
              </a:ext>
            </a:extLst>
          </p:cNvPr>
          <p:cNvSpPr/>
          <p:nvPr/>
        </p:nvSpPr>
        <p:spPr>
          <a:xfrm>
            <a:off x="3759620" y="4074953"/>
            <a:ext cx="155889" cy="35094"/>
          </a:xfrm>
          <a:custGeom>
            <a:avLst/>
            <a:gdLst>
              <a:gd name="connsiteX0" fmla="*/ 1168 w 155889"/>
              <a:gd name="connsiteY0" fmla="*/ 3335 h 35094"/>
              <a:gd name="connsiteX1" fmla="*/ 153568 w 155889"/>
              <a:gd name="connsiteY1" fmla="*/ 35085 h 35094"/>
              <a:gd name="connsiteX2" fmla="*/ 86893 w 155889"/>
              <a:gd name="connsiteY2" fmla="*/ 6510 h 35094"/>
              <a:gd name="connsiteX3" fmla="*/ 1168 w 155889"/>
              <a:gd name="connsiteY3" fmla="*/ 3335 h 3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89" h="35094">
                <a:moveTo>
                  <a:pt x="1168" y="3335"/>
                </a:moveTo>
                <a:cubicBezTo>
                  <a:pt x="12280" y="8097"/>
                  <a:pt x="139281" y="34556"/>
                  <a:pt x="153568" y="35085"/>
                </a:cubicBezTo>
                <a:cubicBezTo>
                  <a:pt x="167856" y="35614"/>
                  <a:pt x="112558" y="14712"/>
                  <a:pt x="86893" y="6510"/>
                </a:cubicBezTo>
                <a:cubicBezTo>
                  <a:pt x="61228" y="-1692"/>
                  <a:pt x="-9944" y="-1427"/>
                  <a:pt x="1168" y="3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7FE6C26-C34F-48F8-97DD-FAA037AC192F}"/>
              </a:ext>
            </a:extLst>
          </p:cNvPr>
          <p:cNvSpPr/>
          <p:nvPr/>
        </p:nvSpPr>
        <p:spPr>
          <a:xfrm>
            <a:off x="4156075" y="4132183"/>
            <a:ext cx="150814" cy="94359"/>
          </a:xfrm>
          <a:custGeom>
            <a:avLst/>
            <a:gdLst>
              <a:gd name="connsiteX0" fmla="*/ 150813 w 150814"/>
              <a:gd name="connsiteY0" fmla="*/ 80 h 94359"/>
              <a:gd name="connsiteX1" fmla="*/ 80963 w 150814"/>
              <a:gd name="connsiteY1" fmla="*/ 76280 h 94359"/>
              <a:gd name="connsiteX2" fmla="*/ 0 w 150814"/>
              <a:gd name="connsiteY2" fmla="*/ 93742 h 94359"/>
              <a:gd name="connsiteX3" fmla="*/ 82550 w 150814"/>
              <a:gd name="connsiteY3" fmla="*/ 61992 h 94359"/>
              <a:gd name="connsiteX4" fmla="*/ 150813 w 150814"/>
              <a:gd name="connsiteY4" fmla="*/ 80 h 9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4" h="94359">
                <a:moveTo>
                  <a:pt x="150813" y="80"/>
                </a:moveTo>
                <a:cubicBezTo>
                  <a:pt x="150549" y="2461"/>
                  <a:pt x="106098" y="60670"/>
                  <a:pt x="80963" y="76280"/>
                </a:cubicBezTo>
                <a:cubicBezTo>
                  <a:pt x="55827" y="91890"/>
                  <a:pt x="-264" y="96123"/>
                  <a:pt x="0" y="93742"/>
                </a:cubicBezTo>
                <a:cubicBezTo>
                  <a:pt x="264" y="91361"/>
                  <a:pt x="57679" y="74956"/>
                  <a:pt x="82550" y="61992"/>
                </a:cubicBezTo>
                <a:cubicBezTo>
                  <a:pt x="107421" y="49028"/>
                  <a:pt x="151077" y="-2301"/>
                  <a:pt x="150813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28B3ABC-EC86-443F-91A6-CBB8058695C7}"/>
              </a:ext>
            </a:extLst>
          </p:cNvPr>
          <p:cNvSpPr/>
          <p:nvPr/>
        </p:nvSpPr>
        <p:spPr>
          <a:xfrm>
            <a:off x="3673216" y="4121076"/>
            <a:ext cx="138395" cy="60546"/>
          </a:xfrm>
          <a:custGeom>
            <a:avLst/>
            <a:gdLst>
              <a:gd name="connsiteX0" fmla="*/ 259 w 138395"/>
              <a:gd name="connsiteY0" fmla="*/ 74 h 60546"/>
              <a:gd name="connsiteX1" fmla="*/ 39947 w 138395"/>
              <a:gd name="connsiteY1" fmla="*/ 58812 h 60546"/>
              <a:gd name="connsiteX2" fmla="*/ 68522 w 138395"/>
              <a:gd name="connsiteY2" fmla="*/ 44524 h 60546"/>
              <a:gd name="connsiteX3" fmla="*/ 138372 w 138395"/>
              <a:gd name="connsiteY3" fmla="*/ 39762 h 60546"/>
              <a:gd name="connsiteX4" fmla="*/ 60584 w 138395"/>
              <a:gd name="connsiteY4" fmla="*/ 46112 h 60546"/>
              <a:gd name="connsiteX5" fmla="*/ 259 w 138395"/>
              <a:gd name="connsiteY5" fmla="*/ 74 h 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95" h="60546">
                <a:moveTo>
                  <a:pt x="259" y="74"/>
                </a:moveTo>
                <a:cubicBezTo>
                  <a:pt x="-3181" y="2191"/>
                  <a:pt x="28570" y="51404"/>
                  <a:pt x="39947" y="58812"/>
                </a:cubicBezTo>
                <a:cubicBezTo>
                  <a:pt x="51324" y="66220"/>
                  <a:pt x="52118" y="47699"/>
                  <a:pt x="68522" y="44524"/>
                </a:cubicBezTo>
                <a:cubicBezTo>
                  <a:pt x="84926" y="41349"/>
                  <a:pt x="139695" y="39497"/>
                  <a:pt x="138372" y="39762"/>
                </a:cubicBezTo>
                <a:cubicBezTo>
                  <a:pt x="137049" y="40027"/>
                  <a:pt x="81486" y="50610"/>
                  <a:pt x="60584" y="46112"/>
                </a:cubicBezTo>
                <a:cubicBezTo>
                  <a:pt x="39682" y="41614"/>
                  <a:pt x="3699" y="-2043"/>
                  <a:pt x="25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14D75B9-0C49-47AC-9A94-DEA8EF9D29FE}"/>
              </a:ext>
            </a:extLst>
          </p:cNvPr>
          <p:cNvSpPr/>
          <p:nvPr/>
        </p:nvSpPr>
        <p:spPr>
          <a:xfrm>
            <a:off x="3754717" y="4158891"/>
            <a:ext cx="301577" cy="108550"/>
          </a:xfrm>
          <a:custGeom>
            <a:avLst/>
            <a:gdLst>
              <a:gd name="connsiteX0" fmla="*/ 1308 w 301577"/>
              <a:gd name="connsiteY0" fmla="*/ 108309 h 108550"/>
              <a:gd name="connsiteX1" fmla="*/ 80683 w 301577"/>
              <a:gd name="connsiteY1" fmla="*/ 32109 h 108550"/>
              <a:gd name="connsiteX2" fmla="*/ 150533 w 301577"/>
              <a:gd name="connsiteY2" fmla="*/ 25759 h 108550"/>
              <a:gd name="connsiteX3" fmla="*/ 298171 w 301577"/>
              <a:gd name="connsiteY3" fmla="*/ 36872 h 108550"/>
              <a:gd name="connsiteX4" fmla="*/ 245783 w 301577"/>
              <a:gd name="connsiteY4" fmla="*/ 17822 h 108550"/>
              <a:gd name="connsiteX5" fmla="*/ 148946 w 301577"/>
              <a:gd name="connsiteY5" fmla="*/ 3534 h 108550"/>
              <a:gd name="connsiteX6" fmla="*/ 1308 w 301577"/>
              <a:gd name="connsiteY6" fmla="*/ 108309 h 10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77" h="108550">
                <a:moveTo>
                  <a:pt x="1308" y="108309"/>
                </a:moveTo>
                <a:cubicBezTo>
                  <a:pt x="-10069" y="113071"/>
                  <a:pt x="55812" y="45867"/>
                  <a:pt x="80683" y="32109"/>
                </a:cubicBezTo>
                <a:cubicBezTo>
                  <a:pt x="105554" y="18351"/>
                  <a:pt x="114285" y="24965"/>
                  <a:pt x="150533" y="25759"/>
                </a:cubicBezTo>
                <a:cubicBezTo>
                  <a:pt x="186781" y="26553"/>
                  <a:pt x="282296" y="38195"/>
                  <a:pt x="298171" y="36872"/>
                </a:cubicBezTo>
                <a:cubicBezTo>
                  <a:pt x="314046" y="35549"/>
                  <a:pt x="270654" y="23378"/>
                  <a:pt x="245783" y="17822"/>
                </a:cubicBezTo>
                <a:cubicBezTo>
                  <a:pt x="220912" y="12266"/>
                  <a:pt x="186517" y="-8108"/>
                  <a:pt x="148946" y="3534"/>
                </a:cubicBezTo>
                <a:cubicBezTo>
                  <a:pt x="111375" y="15176"/>
                  <a:pt x="12685" y="103547"/>
                  <a:pt x="1308" y="108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E98D697B-18C4-4502-890B-ED34CAEDEDB2}"/>
              </a:ext>
            </a:extLst>
          </p:cNvPr>
          <p:cNvSpPr/>
          <p:nvPr/>
        </p:nvSpPr>
        <p:spPr>
          <a:xfrm>
            <a:off x="3772481" y="3547913"/>
            <a:ext cx="54986" cy="337562"/>
          </a:xfrm>
          <a:custGeom>
            <a:avLst/>
            <a:gdLst>
              <a:gd name="connsiteX0" fmla="*/ 54982 w 54986"/>
              <a:gd name="connsiteY0" fmla="*/ 150 h 337562"/>
              <a:gd name="connsiteX1" fmla="*/ 8944 w 54986"/>
              <a:gd name="connsiteY1" fmla="*/ 119212 h 337562"/>
              <a:gd name="connsiteX2" fmla="*/ 35932 w 54986"/>
              <a:gd name="connsiteY2" fmla="*/ 223987 h 337562"/>
              <a:gd name="connsiteX3" fmla="*/ 51807 w 54986"/>
              <a:gd name="connsiteY3" fmla="*/ 336700 h 337562"/>
              <a:gd name="connsiteX4" fmla="*/ 47044 w 54986"/>
              <a:gd name="connsiteY4" fmla="*/ 270025 h 337562"/>
              <a:gd name="connsiteX5" fmla="*/ 7357 w 54986"/>
              <a:gd name="connsiteY5" fmla="*/ 162075 h 337562"/>
              <a:gd name="connsiteX6" fmla="*/ 5769 w 54986"/>
              <a:gd name="connsiteY6" fmla="*/ 144612 h 337562"/>
              <a:gd name="connsiteX7" fmla="*/ 54982 w 54986"/>
              <a:gd name="connsiteY7" fmla="*/ 150 h 33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86" h="337562">
                <a:moveTo>
                  <a:pt x="54982" y="150"/>
                </a:moveTo>
                <a:cubicBezTo>
                  <a:pt x="55511" y="-4083"/>
                  <a:pt x="12119" y="81906"/>
                  <a:pt x="8944" y="119212"/>
                </a:cubicBezTo>
                <a:cubicBezTo>
                  <a:pt x="5769" y="156518"/>
                  <a:pt x="28788" y="187739"/>
                  <a:pt x="35932" y="223987"/>
                </a:cubicBezTo>
                <a:cubicBezTo>
                  <a:pt x="43076" y="260235"/>
                  <a:pt x="49955" y="329027"/>
                  <a:pt x="51807" y="336700"/>
                </a:cubicBezTo>
                <a:cubicBezTo>
                  <a:pt x="53659" y="344373"/>
                  <a:pt x="54452" y="299129"/>
                  <a:pt x="47044" y="270025"/>
                </a:cubicBezTo>
                <a:cubicBezTo>
                  <a:pt x="39636" y="240921"/>
                  <a:pt x="14236" y="182977"/>
                  <a:pt x="7357" y="162075"/>
                </a:cubicBezTo>
                <a:cubicBezTo>
                  <a:pt x="478" y="141173"/>
                  <a:pt x="-4285" y="166837"/>
                  <a:pt x="5769" y="144612"/>
                </a:cubicBezTo>
                <a:cubicBezTo>
                  <a:pt x="15823" y="122387"/>
                  <a:pt x="54453" y="4383"/>
                  <a:pt x="54982" y="1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8D9896C-55AC-474C-BA7E-B60DEB30D8A6}"/>
              </a:ext>
            </a:extLst>
          </p:cNvPr>
          <p:cNvSpPr/>
          <p:nvPr/>
        </p:nvSpPr>
        <p:spPr>
          <a:xfrm>
            <a:off x="3425477" y="4094163"/>
            <a:ext cx="69489" cy="128069"/>
          </a:xfrm>
          <a:custGeom>
            <a:avLst/>
            <a:gdLst>
              <a:gd name="connsiteX0" fmla="*/ 30511 w 69489"/>
              <a:gd name="connsiteY0" fmla="*/ 0 h 128069"/>
              <a:gd name="connsiteX1" fmla="*/ 17811 w 69489"/>
              <a:gd name="connsiteY1" fmla="*/ 73025 h 128069"/>
              <a:gd name="connsiteX2" fmla="*/ 68611 w 69489"/>
              <a:gd name="connsiteY2" fmla="*/ 127000 h 128069"/>
              <a:gd name="connsiteX3" fmla="*/ 46386 w 69489"/>
              <a:gd name="connsiteY3" fmla="*/ 106362 h 128069"/>
              <a:gd name="connsiteX4" fmla="*/ 348 w 69489"/>
              <a:gd name="connsiteY4" fmla="*/ 74612 h 128069"/>
              <a:gd name="connsiteX5" fmla="*/ 30511 w 69489"/>
              <a:gd name="connsiteY5" fmla="*/ 0 h 12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89" h="128069">
                <a:moveTo>
                  <a:pt x="30511" y="0"/>
                </a:moveTo>
                <a:cubicBezTo>
                  <a:pt x="33421" y="-264"/>
                  <a:pt x="11461" y="51858"/>
                  <a:pt x="17811" y="73025"/>
                </a:cubicBezTo>
                <a:cubicBezTo>
                  <a:pt x="24161" y="94192"/>
                  <a:pt x="63849" y="121444"/>
                  <a:pt x="68611" y="127000"/>
                </a:cubicBezTo>
                <a:cubicBezTo>
                  <a:pt x="73373" y="132556"/>
                  <a:pt x="57763" y="115093"/>
                  <a:pt x="46386" y="106362"/>
                </a:cubicBezTo>
                <a:cubicBezTo>
                  <a:pt x="35009" y="97631"/>
                  <a:pt x="4317" y="88899"/>
                  <a:pt x="348" y="74612"/>
                </a:cubicBezTo>
                <a:cubicBezTo>
                  <a:pt x="-3621" y="60325"/>
                  <a:pt x="27601" y="264"/>
                  <a:pt x="305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5E029FD-C9B9-4D0B-9B12-DF9ECA948236}"/>
              </a:ext>
            </a:extLst>
          </p:cNvPr>
          <p:cNvSpPr/>
          <p:nvPr/>
        </p:nvSpPr>
        <p:spPr>
          <a:xfrm>
            <a:off x="3539191" y="3752643"/>
            <a:ext cx="135894" cy="265035"/>
          </a:xfrm>
          <a:custGeom>
            <a:avLst/>
            <a:gdLst>
              <a:gd name="connsiteX0" fmla="*/ 135872 w 135894"/>
              <a:gd name="connsiteY0" fmla="*/ 207 h 265035"/>
              <a:gd name="connsiteX1" fmla="*/ 19984 w 135894"/>
              <a:gd name="connsiteY1" fmla="*/ 155782 h 265035"/>
              <a:gd name="connsiteX2" fmla="*/ 934 w 135894"/>
              <a:gd name="connsiteY2" fmla="*/ 263732 h 265035"/>
              <a:gd name="connsiteX3" fmla="*/ 5697 w 135894"/>
              <a:gd name="connsiteY3" fmla="*/ 209757 h 265035"/>
              <a:gd name="connsiteX4" fmla="*/ 29509 w 135894"/>
              <a:gd name="connsiteY4" fmla="*/ 124032 h 265035"/>
              <a:gd name="connsiteX5" fmla="*/ 135872 w 135894"/>
              <a:gd name="connsiteY5" fmla="*/ 207 h 26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4" h="265035">
                <a:moveTo>
                  <a:pt x="135872" y="207"/>
                </a:moveTo>
                <a:cubicBezTo>
                  <a:pt x="134285" y="5499"/>
                  <a:pt x="42474" y="111861"/>
                  <a:pt x="19984" y="155782"/>
                </a:cubicBezTo>
                <a:cubicBezTo>
                  <a:pt x="-2506" y="199703"/>
                  <a:pt x="3315" y="254736"/>
                  <a:pt x="934" y="263732"/>
                </a:cubicBezTo>
                <a:cubicBezTo>
                  <a:pt x="-1447" y="272728"/>
                  <a:pt x="934" y="233040"/>
                  <a:pt x="5697" y="209757"/>
                </a:cubicBezTo>
                <a:cubicBezTo>
                  <a:pt x="10459" y="186474"/>
                  <a:pt x="6226" y="155517"/>
                  <a:pt x="29509" y="124032"/>
                </a:cubicBezTo>
                <a:cubicBezTo>
                  <a:pt x="52792" y="92547"/>
                  <a:pt x="137459" y="-5085"/>
                  <a:pt x="135872" y="2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662FBE9-8CA7-4622-8330-5EF9E8CC162D}"/>
              </a:ext>
            </a:extLst>
          </p:cNvPr>
          <p:cNvSpPr/>
          <p:nvPr/>
        </p:nvSpPr>
        <p:spPr>
          <a:xfrm>
            <a:off x="3540619" y="4612308"/>
            <a:ext cx="318747" cy="255129"/>
          </a:xfrm>
          <a:custGeom>
            <a:avLst/>
            <a:gdLst>
              <a:gd name="connsiteX0" fmla="*/ 318594 w 318747"/>
              <a:gd name="connsiteY0" fmla="*/ 47005 h 255129"/>
              <a:gd name="connsiteX1" fmla="*/ 105869 w 318747"/>
              <a:gd name="connsiteY1" fmla="*/ 967 h 255129"/>
              <a:gd name="connsiteX2" fmla="*/ 10619 w 318747"/>
              <a:gd name="connsiteY2" fmla="*/ 99392 h 255129"/>
              <a:gd name="connsiteX3" fmla="*/ 2681 w 318747"/>
              <a:gd name="connsiteY3" fmla="*/ 135905 h 255129"/>
              <a:gd name="connsiteX4" fmla="*/ 13794 w 318747"/>
              <a:gd name="connsiteY4" fmla="*/ 183530 h 255129"/>
              <a:gd name="connsiteX5" fmla="*/ 67769 w 318747"/>
              <a:gd name="connsiteY5" fmla="*/ 253380 h 255129"/>
              <a:gd name="connsiteX6" fmla="*/ 51894 w 318747"/>
              <a:gd name="connsiteY6" fmla="*/ 226392 h 255129"/>
              <a:gd name="connsiteX7" fmla="*/ 5856 w 318747"/>
              <a:gd name="connsiteY7" fmla="*/ 143842 h 255129"/>
              <a:gd name="connsiteX8" fmla="*/ 96344 w 318747"/>
              <a:gd name="connsiteY8" fmla="*/ 24780 h 255129"/>
              <a:gd name="connsiteX9" fmla="*/ 139206 w 318747"/>
              <a:gd name="connsiteY9" fmla="*/ 10492 h 255129"/>
              <a:gd name="connsiteX10" fmla="*/ 318594 w 318747"/>
              <a:gd name="connsiteY10" fmla="*/ 47005 h 25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747" h="255129">
                <a:moveTo>
                  <a:pt x="318594" y="47005"/>
                </a:moveTo>
                <a:cubicBezTo>
                  <a:pt x="313038" y="45418"/>
                  <a:pt x="157198" y="-7764"/>
                  <a:pt x="105869" y="967"/>
                </a:cubicBezTo>
                <a:cubicBezTo>
                  <a:pt x="54540" y="9698"/>
                  <a:pt x="27817" y="76902"/>
                  <a:pt x="10619" y="99392"/>
                </a:cubicBezTo>
                <a:cubicBezTo>
                  <a:pt x="-6579" y="121882"/>
                  <a:pt x="2152" y="121882"/>
                  <a:pt x="2681" y="135905"/>
                </a:cubicBezTo>
                <a:cubicBezTo>
                  <a:pt x="3210" y="149928"/>
                  <a:pt x="2946" y="163951"/>
                  <a:pt x="13794" y="183530"/>
                </a:cubicBezTo>
                <a:cubicBezTo>
                  <a:pt x="24642" y="203109"/>
                  <a:pt x="61419" y="246236"/>
                  <a:pt x="67769" y="253380"/>
                </a:cubicBezTo>
                <a:cubicBezTo>
                  <a:pt x="74119" y="260524"/>
                  <a:pt x="62213" y="244648"/>
                  <a:pt x="51894" y="226392"/>
                </a:cubicBezTo>
                <a:cubicBezTo>
                  <a:pt x="41575" y="208136"/>
                  <a:pt x="-1552" y="177444"/>
                  <a:pt x="5856" y="143842"/>
                </a:cubicBezTo>
                <a:cubicBezTo>
                  <a:pt x="13264" y="110240"/>
                  <a:pt x="74119" y="47005"/>
                  <a:pt x="96344" y="24780"/>
                </a:cubicBezTo>
                <a:cubicBezTo>
                  <a:pt x="118569" y="2555"/>
                  <a:pt x="101635" y="8640"/>
                  <a:pt x="139206" y="10492"/>
                </a:cubicBezTo>
                <a:cubicBezTo>
                  <a:pt x="176777" y="12344"/>
                  <a:pt x="324150" y="48592"/>
                  <a:pt x="318594" y="47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F821AED-CA66-43D1-AD59-35F437D47837}"/>
              </a:ext>
            </a:extLst>
          </p:cNvPr>
          <p:cNvSpPr/>
          <p:nvPr/>
        </p:nvSpPr>
        <p:spPr>
          <a:xfrm>
            <a:off x="3809995" y="4625826"/>
            <a:ext cx="683445" cy="127500"/>
          </a:xfrm>
          <a:custGeom>
            <a:avLst/>
            <a:gdLst>
              <a:gd name="connsiteX0" fmla="*/ 5 w 683445"/>
              <a:gd name="connsiteY0" fmla="*/ 46187 h 127500"/>
              <a:gd name="connsiteX1" fmla="*/ 149230 w 683445"/>
              <a:gd name="connsiteY1" fmla="*/ 149 h 127500"/>
              <a:gd name="connsiteX2" fmla="*/ 325443 w 683445"/>
              <a:gd name="connsiteY2" fmla="*/ 33487 h 127500"/>
              <a:gd name="connsiteX3" fmla="*/ 552455 w 683445"/>
              <a:gd name="connsiteY3" fmla="*/ 87462 h 127500"/>
              <a:gd name="connsiteX4" fmla="*/ 679455 w 683445"/>
              <a:gd name="connsiteY4" fmla="*/ 127149 h 127500"/>
              <a:gd name="connsiteX5" fmla="*/ 627068 w 683445"/>
              <a:gd name="connsiteY5" fmla="*/ 103337 h 127500"/>
              <a:gd name="connsiteX6" fmla="*/ 388943 w 683445"/>
              <a:gd name="connsiteY6" fmla="*/ 44599 h 127500"/>
              <a:gd name="connsiteX7" fmla="*/ 144468 w 683445"/>
              <a:gd name="connsiteY7" fmla="*/ 4912 h 127500"/>
              <a:gd name="connsiteX8" fmla="*/ 5 w 683445"/>
              <a:gd name="connsiteY8" fmla="*/ 46187 h 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445" h="127500">
                <a:moveTo>
                  <a:pt x="5" y="46187"/>
                </a:moveTo>
                <a:cubicBezTo>
                  <a:pt x="799" y="45393"/>
                  <a:pt x="94990" y="2266"/>
                  <a:pt x="149230" y="149"/>
                </a:cubicBezTo>
                <a:cubicBezTo>
                  <a:pt x="203470" y="-1968"/>
                  <a:pt x="258239" y="18935"/>
                  <a:pt x="325443" y="33487"/>
                </a:cubicBezTo>
                <a:cubicBezTo>
                  <a:pt x="392647" y="48039"/>
                  <a:pt x="493453" y="71852"/>
                  <a:pt x="552455" y="87462"/>
                </a:cubicBezTo>
                <a:cubicBezTo>
                  <a:pt x="611457" y="103072"/>
                  <a:pt x="667020" y="124503"/>
                  <a:pt x="679455" y="127149"/>
                </a:cubicBezTo>
                <a:cubicBezTo>
                  <a:pt x="691890" y="129795"/>
                  <a:pt x="675487" y="117095"/>
                  <a:pt x="627068" y="103337"/>
                </a:cubicBezTo>
                <a:cubicBezTo>
                  <a:pt x="578649" y="89579"/>
                  <a:pt x="469376" y="61003"/>
                  <a:pt x="388943" y="44599"/>
                </a:cubicBezTo>
                <a:cubicBezTo>
                  <a:pt x="308510" y="28195"/>
                  <a:pt x="202941" y="5706"/>
                  <a:pt x="144468" y="4912"/>
                </a:cubicBezTo>
                <a:cubicBezTo>
                  <a:pt x="85995" y="4118"/>
                  <a:pt x="-789" y="46981"/>
                  <a:pt x="5" y="46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4D0AF1A-53E6-4C4F-BC94-D710861CCA98}"/>
              </a:ext>
            </a:extLst>
          </p:cNvPr>
          <p:cNvSpPr/>
          <p:nvPr/>
        </p:nvSpPr>
        <p:spPr>
          <a:xfrm>
            <a:off x="4531768" y="4761970"/>
            <a:ext cx="341621" cy="167208"/>
          </a:xfrm>
          <a:custGeom>
            <a:avLst/>
            <a:gdLst>
              <a:gd name="connsiteX0" fmla="*/ 545 w 341621"/>
              <a:gd name="connsiteY0" fmla="*/ 530 h 167208"/>
              <a:gd name="connsiteX1" fmla="*/ 214857 w 341621"/>
              <a:gd name="connsiteY1" fmla="*/ 44980 h 167208"/>
              <a:gd name="connsiteX2" fmla="*/ 335507 w 341621"/>
              <a:gd name="connsiteY2" fmla="*/ 162455 h 167208"/>
              <a:gd name="connsiteX3" fmla="*/ 319632 w 341621"/>
              <a:gd name="connsiteY3" fmla="*/ 137055 h 167208"/>
              <a:gd name="connsiteX4" fmla="*/ 283120 w 341621"/>
              <a:gd name="connsiteY4" fmla="*/ 70380 h 167208"/>
              <a:gd name="connsiteX5" fmla="*/ 545 w 341621"/>
              <a:gd name="connsiteY5" fmla="*/ 530 h 1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21" h="167208">
                <a:moveTo>
                  <a:pt x="545" y="530"/>
                </a:moveTo>
                <a:cubicBezTo>
                  <a:pt x="-10832" y="-3703"/>
                  <a:pt x="159030" y="17993"/>
                  <a:pt x="214857" y="44980"/>
                </a:cubicBezTo>
                <a:cubicBezTo>
                  <a:pt x="270684" y="71967"/>
                  <a:pt x="318045" y="147109"/>
                  <a:pt x="335507" y="162455"/>
                </a:cubicBezTo>
                <a:cubicBezTo>
                  <a:pt x="352969" y="177801"/>
                  <a:pt x="328363" y="152401"/>
                  <a:pt x="319632" y="137055"/>
                </a:cubicBezTo>
                <a:cubicBezTo>
                  <a:pt x="310901" y="121709"/>
                  <a:pt x="335772" y="92340"/>
                  <a:pt x="283120" y="70380"/>
                </a:cubicBezTo>
                <a:cubicBezTo>
                  <a:pt x="230468" y="48420"/>
                  <a:pt x="11922" y="4763"/>
                  <a:pt x="545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27D4182-9CD6-448D-958D-EED5F7342BDE}"/>
              </a:ext>
            </a:extLst>
          </p:cNvPr>
          <p:cNvSpPr/>
          <p:nvPr/>
        </p:nvSpPr>
        <p:spPr>
          <a:xfrm>
            <a:off x="3633118" y="4700575"/>
            <a:ext cx="239584" cy="44468"/>
          </a:xfrm>
          <a:custGeom>
            <a:avLst/>
            <a:gdLst>
              <a:gd name="connsiteX0" fmla="*/ 670 w 239584"/>
              <a:gd name="connsiteY0" fmla="*/ 19063 h 44468"/>
              <a:gd name="connsiteX1" fmla="*/ 132432 w 239584"/>
              <a:gd name="connsiteY1" fmla="*/ 25413 h 44468"/>
              <a:gd name="connsiteX2" fmla="*/ 237207 w 239584"/>
              <a:gd name="connsiteY2" fmla="*/ 44463 h 44468"/>
              <a:gd name="connsiteX3" fmla="*/ 195932 w 239584"/>
              <a:gd name="connsiteY3" fmla="*/ 27000 h 44468"/>
              <a:gd name="connsiteX4" fmla="*/ 86395 w 239584"/>
              <a:gd name="connsiteY4" fmla="*/ 13 h 44468"/>
              <a:gd name="connsiteX5" fmla="*/ 670 w 239584"/>
              <a:gd name="connsiteY5" fmla="*/ 19063 h 4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84" h="44468">
                <a:moveTo>
                  <a:pt x="670" y="19063"/>
                </a:moveTo>
                <a:cubicBezTo>
                  <a:pt x="8343" y="23296"/>
                  <a:pt x="93009" y="21180"/>
                  <a:pt x="132432" y="25413"/>
                </a:cubicBezTo>
                <a:cubicBezTo>
                  <a:pt x="171855" y="29646"/>
                  <a:pt x="226624" y="44198"/>
                  <a:pt x="237207" y="44463"/>
                </a:cubicBezTo>
                <a:cubicBezTo>
                  <a:pt x="247790" y="44728"/>
                  <a:pt x="221067" y="34408"/>
                  <a:pt x="195932" y="27000"/>
                </a:cubicBezTo>
                <a:cubicBezTo>
                  <a:pt x="170797" y="19592"/>
                  <a:pt x="119732" y="542"/>
                  <a:pt x="86395" y="13"/>
                </a:cubicBezTo>
                <a:cubicBezTo>
                  <a:pt x="53058" y="-516"/>
                  <a:pt x="-7003" y="14830"/>
                  <a:pt x="670" y="19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883496C9-A033-4F30-99AB-9B28085EC6A5}"/>
              </a:ext>
            </a:extLst>
          </p:cNvPr>
          <p:cNvSpPr/>
          <p:nvPr/>
        </p:nvSpPr>
        <p:spPr>
          <a:xfrm>
            <a:off x="3915550" y="4683096"/>
            <a:ext cx="477864" cy="56670"/>
          </a:xfrm>
          <a:custGeom>
            <a:avLst/>
            <a:gdLst>
              <a:gd name="connsiteX0" fmla="*/ 813 w 477864"/>
              <a:gd name="connsiteY0" fmla="*/ 46067 h 56670"/>
              <a:gd name="connsiteX1" fmla="*/ 192900 w 477864"/>
              <a:gd name="connsiteY1" fmla="*/ 29 h 56670"/>
              <a:gd name="connsiteX2" fmla="*/ 462775 w 477864"/>
              <a:gd name="connsiteY2" fmla="*/ 54004 h 56670"/>
              <a:gd name="connsiteX3" fmla="*/ 424675 w 477864"/>
              <a:gd name="connsiteY3" fmla="*/ 46067 h 56670"/>
              <a:gd name="connsiteX4" fmla="*/ 265925 w 477864"/>
              <a:gd name="connsiteY4" fmla="*/ 25429 h 56670"/>
              <a:gd name="connsiteX5" fmla="*/ 813 w 477864"/>
              <a:gd name="connsiteY5" fmla="*/ 46067 h 5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864" h="56670">
                <a:moveTo>
                  <a:pt x="813" y="46067"/>
                </a:moveTo>
                <a:cubicBezTo>
                  <a:pt x="-11358" y="41834"/>
                  <a:pt x="115906" y="-1294"/>
                  <a:pt x="192900" y="29"/>
                </a:cubicBezTo>
                <a:cubicBezTo>
                  <a:pt x="269894" y="1352"/>
                  <a:pt x="424146" y="46331"/>
                  <a:pt x="462775" y="54004"/>
                </a:cubicBezTo>
                <a:cubicBezTo>
                  <a:pt x="501404" y="61677"/>
                  <a:pt x="457483" y="50830"/>
                  <a:pt x="424675" y="46067"/>
                </a:cubicBezTo>
                <a:cubicBezTo>
                  <a:pt x="391867" y="41304"/>
                  <a:pt x="336039" y="26487"/>
                  <a:pt x="265925" y="25429"/>
                </a:cubicBezTo>
                <a:cubicBezTo>
                  <a:pt x="195811" y="24371"/>
                  <a:pt x="12984" y="50300"/>
                  <a:pt x="813" y="46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B556319-759D-4CD2-BFDD-3B5EE045C4F3}"/>
              </a:ext>
            </a:extLst>
          </p:cNvPr>
          <p:cNvSpPr/>
          <p:nvPr/>
        </p:nvSpPr>
        <p:spPr>
          <a:xfrm>
            <a:off x="3679695" y="5059264"/>
            <a:ext cx="48345" cy="315575"/>
          </a:xfrm>
          <a:custGeom>
            <a:avLst/>
            <a:gdLst>
              <a:gd name="connsiteX0" fmla="*/ 130 w 48345"/>
              <a:gd name="connsiteY0" fmla="*/ 99 h 315575"/>
              <a:gd name="connsiteX1" fmla="*/ 33468 w 48345"/>
              <a:gd name="connsiteY1" fmla="*/ 111224 h 315575"/>
              <a:gd name="connsiteX2" fmla="*/ 28705 w 48345"/>
              <a:gd name="connsiteY2" fmla="*/ 312836 h 315575"/>
              <a:gd name="connsiteX3" fmla="*/ 33468 w 48345"/>
              <a:gd name="connsiteY3" fmla="*/ 219174 h 315575"/>
              <a:gd name="connsiteX4" fmla="*/ 47755 w 48345"/>
              <a:gd name="connsiteY4" fmla="*/ 93761 h 315575"/>
              <a:gd name="connsiteX5" fmla="*/ 130 w 48345"/>
              <a:gd name="connsiteY5" fmla="*/ 99 h 3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5" h="315575">
                <a:moveTo>
                  <a:pt x="130" y="99"/>
                </a:moveTo>
                <a:cubicBezTo>
                  <a:pt x="-2251" y="3009"/>
                  <a:pt x="28706" y="59101"/>
                  <a:pt x="33468" y="111224"/>
                </a:cubicBezTo>
                <a:cubicBezTo>
                  <a:pt x="38230" y="163347"/>
                  <a:pt x="28705" y="294844"/>
                  <a:pt x="28705" y="312836"/>
                </a:cubicBezTo>
                <a:cubicBezTo>
                  <a:pt x="28705" y="330828"/>
                  <a:pt x="30293" y="255686"/>
                  <a:pt x="33468" y="219174"/>
                </a:cubicBezTo>
                <a:cubicBezTo>
                  <a:pt x="36643" y="182662"/>
                  <a:pt x="51459" y="128686"/>
                  <a:pt x="47755" y="93761"/>
                </a:cubicBezTo>
                <a:cubicBezTo>
                  <a:pt x="44051" y="58836"/>
                  <a:pt x="2511" y="-2811"/>
                  <a:pt x="130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C374C845-1967-45BC-9A8A-828C39E5253F}"/>
              </a:ext>
            </a:extLst>
          </p:cNvPr>
          <p:cNvSpPr/>
          <p:nvPr/>
        </p:nvSpPr>
        <p:spPr>
          <a:xfrm>
            <a:off x="4518934" y="4940098"/>
            <a:ext cx="343036" cy="305253"/>
          </a:xfrm>
          <a:custGeom>
            <a:avLst/>
            <a:gdLst>
              <a:gd name="connsiteX0" fmla="*/ 340404 w 343036"/>
              <a:gd name="connsiteY0" fmla="*/ 1790 h 305253"/>
              <a:gd name="connsiteX1" fmla="*/ 151491 w 343036"/>
              <a:gd name="connsiteY1" fmla="*/ 209752 h 305253"/>
              <a:gd name="connsiteX2" fmla="*/ 679 w 343036"/>
              <a:gd name="connsiteY2" fmla="*/ 305002 h 305253"/>
              <a:gd name="connsiteX3" fmla="*/ 102279 w 343036"/>
              <a:gd name="connsiteY3" fmla="*/ 233565 h 305253"/>
              <a:gd name="connsiteX4" fmla="*/ 251504 w 343036"/>
              <a:gd name="connsiteY4" fmla="*/ 116090 h 305253"/>
              <a:gd name="connsiteX5" fmla="*/ 340404 w 343036"/>
              <a:gd name="connsiteY5" fmla="*/ 1790 h 30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36" h="305253">
                <a:moveTo>
                  <a:pt x="340404" y="1790"/>
                </a:moveTo>
                <a:cubicBezTo>
                  <a:pt x="323735" y="17400"/>
                  <a:pt x="208112" y="159217"/>
                  <a:pt x="151491" y="209752"/>
                </a:cubicBezTo>
                <a:cubicBezTo>
                  <a:pt x="94870" y="260287"/>
                  <a:pt x="8881" y="301033"/>
                  <a:pt x="679" y="305002"/>
                </a:cubicBezTo>
                <a:cubicBezTo>
                  <a:pt x="-7523" y="308971"/>
                  <a:pt x="60475" y="265050"/>
                  <a:pt x="102279" y="233565"/>
                </a:cubicBezTo>
                <a:cubicBezTo>
                  <a:pt x="144083" y="202080"/>
                  <a:pt x="212346" y="155513"/>
                  <a:pt x="251504" y="116090"/>
                </a:cubicBezTo>
                <a:cubicBezTo>
                  <a:pt x="290662" y="76667"/>
                  <a:pt x="357073" y="-13820"/>
                  <a:pt x="340404" y="1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95BC96B-D11C-41F8-9A29-4407F206413A}"/>
              </a:ext>
            </a:extLst>
          </p:cNvPr>
          <p:cNvSpPr/>
          <p:nvPr/>
        </p:nvSpPr>
        <p:spPr>
          <a:xfrm>
            <a:off x="4254480" y="5306552"/>
            <a:ext cx="268330" cy="89648"/>
          </a:xfrm>
          <a:custGeom>
            <a:avLst/>
            <a:gdLst>
              <a:gd name="connsiteX0" fmla="*/ 268308 w 268330"/>
              <a:gd name="connsiteY0" fmla="*/ 461 h 89648"/>
              <a:gd name="connsiteX1" fmla="*/ 134958 w 268330"/>
              <a:gd name="connsiteY1" fmla="*/ 49673 h 89648"/>
              <a:gd name="connsiteX2" fmla="*/ 20 w 268330"/>
              <a:gd name="connsiteY2" fmla="*/ 89361 h 89648"/>
              <a:gd name="connsiteX3" fmla="*/ 144483 w 268330"/>
              <a:gd name="connsiteY3" fmla="*/ 29036 h 89648"/>
              <a:gd name="connsiteX4" fmla="*/ 268308 w 268330"/>
              <a:gd name="connsiteY4" fmla="*/ 461 h 8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30" h="89648">
                <a:moveTo>
                  <a:pt x="268308" y="461"/>
                </a:moveTo>
                <a:cubicBezTo>
                  <a:pt x="266721" y="3900"/>
                  <a:pt x="179673" y="34856"/>
                  <a:pt x="134958" y="49673"/>
                </a:cubicBezTo>
                <a:cubicBezTo>
                  <a:pt x="90243" y="64490"/>
                  <a:pt x="-1567" y="92800"/>
                  <a:pt x="20" y="89361"/>
                </a:cubicBezTo>
                <a:cubicBezTo>
                  <a:pt x="1607" y="85922"/>
                  <a:pt x="100298" y="44646"/>
                  <a:pt x="144483" y="29036"/>
                </a:cubicBezTo>
                <a:cubicBezTo>
                  <a:pt x="188668" y="13426"/>
                  <a:pt x="269895" y="-2978"/>
                  <a:pt x="268308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2755B002-45A5-47F0-9234-CFE8902C8424}"/>
              </a:ext>
            </a:extLst>
          </p:cNvPr>
          <p:cNvSpPr/>
          <p:nvPr/>
        </p:nvSpPr>
        <p:spPr>
          <a:xfrm>
            <a:off x="3759200" y="5441950"/>
            <a:ext cx="300916" cy="46117"/>
          </a:xfrm>
          <a:custGeom>
            <a:avLst/>
            <a:gdLst>
              <a:gd name="connsiteX0" fmla="*/ 0 w 300916"/>
              <a:gd name="connsiteY0" fmla="*/ 0 h 46117"/>
              <a:gd name="connsiteX1" fmla="*/ 138113 w 300916"/>
              <a:gd name="connsiteY1" fmla="*/ 26988 h 46117"/>
              <a:gd name="connsiteX2" fmla="*/ 300038 w 300916"/>
              <a:gd name="connsiteY2" fmla="*/ 17463 h 46117"/>
              <a:gd name="connsiteX3" fmla="*/ 198438 w 300916"/>
              <a:gd name="connsiteY3" fmla="*/ 26988 h 46117"/>
              <a:gd name="connsiteX4" fmla="*/ 103188 w 300916"/>
              <a:gd name="connsiteY4" fmla="*/ 46038 h 46117"/>
              <a:gd name="connsiteX5" fmla="*/ 0 w 300916"/>
              <a:gd name="connsiteY5" fmla="*/ 0 h 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16" h="46117">
                <a:moveTo>
                  <a:pt x="0" y="0"/>
                </a:moveTo>
                <a:cubicBezTo>
                  <a:pt x="44053" y="12039"/>
                  <a:pt x="88107" y="24078"/>
                  <a:pt x="138113" y="26988"/>
                </a:cubicBezTo>
                <a:lnTo>
                  <a:pt x="300038" y="17463"/>
                </a:lnTo>
                <a:cubicBezTo>
                  <a:pt x="310092" y="17463"/>
                  <a:pt x="231246" y="22225"/>
                  <a:pt x="198438" y="26988"/>
                </a:cubicBezTo>
                <a:cubicBezTo>
                  <a:pt x="165630" y="31751"/>
                  <a:pt x="137319" y="47361"/>
                  <a:pt x="103188" y="46038"/>
                </a:cubicBezTo>
                <a:cubicBezTo>
                  <a:pt x="69057" y="44715"/>
                  <a:pt x="31353" y="3188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EB856DDE-F3D4-43ED-B776-D35DA9708C93}"/>
              </a:ext>
            </a:extLst>
          </p:cNvPr>
          <p:cNvSpPr/>
          <p:nvPr/>
        </p:nvSpPr>
        <p:spPr>
          <a:xfrm>
            <a:off x="3942749" y="5317599"/>
            <a:ext cx="413700" cy="84944"/>
          </a:xfrm>
          <a:custGeom>
            <a:avLst/>
            <a:gdLst>
              <a:gd name="connsiteX0" fmla="*/ 601 w 413700"/>
              <a:gd name="connsiteY0" fmla="*/ 84664 h 84944"/>
              <a:gd name="connsiteX1" fmla="*/ 256189 w 413700"/>
              <a:gd name="connsiteY1" fmla="*/ 44976 h 84944"/>
              <a:gd name="connsiteX2" fmla="*/ 410176 w 413700"/>
              <a:gd name="connsiteY2" fmla="*/ 526 h 84944"/>
              <a:gd name="connsiteX3" fmla="*/ 333976 w 413700"/>
              <a:gd name="connsiteY3" fmla="*/ 24339 h 84944"/>
              <a:gd name="connsiteX4" fmla="*/ 601 w 413700"/>
              <a:gd name="connsiteY4" fmla="*/ 84664 h 8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00" h="84944">
                <a:moveTo>
                  <a:pt x="601" y="84664"/>
                </a:moveTo>
                <a:cubicBezTo>
                  <a:pt x="-12363" y="88103"/>
                  <a:pt x="187927" y="58999"/>
                  <a:pt x="256189" y="44976"/>
                </a:cubicBezTo>
                <a:cubicBezTo>
                  <a:pt x="324451" y="30953"/>
                  <a:pt x="397212" y="3965"/>
                  <a:pt x="410176" y="526"/>
                </a:cubicBezTo>
                <a:cubicBezTo>
                  <a:pt x="423140" y="-2913"/>
                  <a:pt x="400915" y="11110"/>
                  <a:pt x="333976" y="24339"/>
                </a:cubicBezTo>
                <a:cubicBezTo>
                  <a:pt x="267037" y="37568"/>
                  <a:pt x="13565" y="81225"/>
                  <a:pt x="601" y="8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C1D27C15-34B4-4A2B-B551-C460422D6CB7}"/>
              </a:ext>
            </a:extLst>
          </p:cNvPr>
          <p:cNvSpPr/>
          <p:nvPr/>
        </p:nvSpPr>
        <p:spPr>
          <a:xfrm>
            <a:off x="3757604" y="5133509"/>
            <a:ext cx="35239" cy="183684"/>
          </a:xfrm>
          <a:custGeom>
            <a:avLst/>
            <a:gdLst>
              <a:gd name="connsiteX0" fmla="*/ 9 w 35239"/>
              <a:gd name="connsiteY0" fmla="*/ 466 h 183684"/>
              <a:gd name="connsiteX1" fmla="*/ 30171 w 35239"/>
              <a:gd name="connsiteY1" fmla="*/ 84604 h 183684"/>
              <a:gd name="connsiteX2" fmla="*/ 34934 w 35239"/>
              <a:gd name="connsiteY2" fmla="*/ 183029 h 183684"/>
              <a:gd name="connsiteX3" fmla="*/ 26996 w 35239"/>
              <a:gd name="connsiteY3" fmla="*/ 122704 h 183684"/>
              <a:gd name="connsiteX4" fmla="*/ 9 w 35239"/>
              <a:gd name="connsiteY4" fmla="*/ 466 h 18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9" h="183684">
                <a:moveTo>
                  <a:pt x="9" y="466"/>
                </a:moveTo>
                <a:cubicBezTo>
                  <a:pt x="538" y="-5884"/>
                  <a:pt x="24350" y="54177"/>
                  <a:pt x="30171" y="84604"/>
                </a:cubicBezTo>
                <a:cubicBezTo>
                  <a:pt x="35992" y="115031"/>
                  <a:pt x="35463" y="176679"/>
                  <a:pt x="34934" y="183029"/>
                </a:cubicBezTo>
                <a:cubicBezTo>
                  <a:pt x="34405" y="189379"/>
                  <a:pt x="32023" y="148104"/>
                  <a:pt x="26996" y="122704"/>
                </a:cubicBezTo>
                <a:cubicBezTo>
                  <a:pt x="21969" y="97304"/>
                  <a:pt x="-520" y="6816"/>
                  <a:pt x="9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1CD5A966-915B-41BF-999D-3BA4CCED7C84}"/>
              </a:ext>
            </a:extLst>
          </p:cNvPr>
          <p:cNvSpPr/>
          <p:nvPr/>
        </p:nvSpPr>
        <p:spPr>
          <a:xfrm>
            <a:off x="3716987" y="5367329"/>
            <a:ext cx="56772" cy="147757"/>
          </a:xfrm>
          <a:custGeom>
            <a:avLst/>
            <a:gdLst>
              <a:gd name="connsiteX0" fmla="*/ 21576 w 56772"/>
              <a:gd name="connsiteY0" fmla="*/ 9 h 147757"/>
              <a:gd name="connsiteX1" fmla="*/ 938 w 56772"/>
              <a:gd name="connsiteY1" fmla="*/ 115896 h 147757"/>
              <a:gd name="connsiteX2" fmla="*/ 56501 w 56772"/>
              <a:gd name="connsiteY2" fmla="*/ 147646 h 147757"/>
              <a:gd name="connsiteX3" fmla="*/ 21576 w 56772"/>
              <a:gd name="connsiteY3" fmla="*/ 122246 h 147757"/>
              <a:gd name="connsiteX4" fmla="*/ 21576 w 56772"/>
              <a:gd name="connsiteY4" fmla="*/ 9 h 1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72" h="147757">
                <a:moveTo>
                  <a:pt x="21576" y="9"/>
                </a:moveTo>
                <a:cubicBezTo>
                  <a:pt x="18137" y="-1049"/>
                  <a:pt x="-4883" y="91290"/>
                  <a:pt x="938" y="115896"/>
                </a:cubicBezTo>
                <a:cubicBezTo>
                  <a:pt x="6759" y="140502"/>
                  <a:pt x="53062" y="146588"/>
                  <a:pt x="56501" y="147646"/>
                </a:cubicBezTo>
                <a:cubicBezTo>
                  <a:pt x="59940" y="148704"/>
                  <a:pt x="29778" y="142354"/>
                  <a:pt x="21576" y="122246"/>
                </a:cubicBezTo>
                <a:cubicBezTo>
                  <a:pt x="13374" y="102138"/>
                  <a:pt x="25015" y="1067"/>
                  <a:pt x="2157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5404138-F914-4120-AABE-642DDBBE4631}"/>
              </a:ext>
            </a:extLst>
          </p:cNvPr>
          <p:cNvSpPr/>
          <p:nvPr/>
        </p:nvSpPr>
        <p:spPr>
          <a:xfrm>
            <a:off x="4565646" y="5146608"/>
            <a:ext cx="179394" cy="132022"/>
          </a:xfrm>
          <a:custGeom>
            <a:avLst/>
            <a:gdLst>
              <a:gd name="connsiteX0" fmla="*/ 179392 w 179394"/>
              <a:gd name="connsiteY0" fmla="*/ 67 h 132022"/>
              <a:gd name="connsiteX1" fmla="*/ 76204 w 179394"/>
              <a:gd name="connsiteY1" fmla="*/ 92142 h 132022"/>
              <a:gd name="connsiteX2" fmla="*/ 4 w 179394"/>
              <a:gd name="connsiteY2" fmla="*/ 131830 h 132022"/>
              <a:gd name="connsiteX3" fmla="*/ 79379 w 179394"/>
              <a:gd name="connsiteY3" fmla="*/ 77855 h 132022"/>
              <a:gd name="connsiteX4" fmla="*/ 179392 w 179394"/>
              <a:gd name="connsiteY4" fmla="*/ 67 h 1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94" h="132022">
                <a:moveTo>
                  <a:pt x="179392" y="67"/>
                </a:moveTo>
                <a:cubicBezTo>
                  <a:pt x="178863" y="2448"/>
                  <a:pt x="106102" y="70182"/>
                  <a:pt x="76204" y="92142"/>
                </a:cubicBezTo>
                <a:cubicBezTo>
                  <a:pt x="46306" y="114102"/>
                  <a:pt x="-525" y="134211"/>
                  <a:pt x="4" y="131830"/>
                </a:cubicBezTo>
                <a:cubicBezTo>
                  <a:pt x="533" y="129449"/>
                  <a:pt x="52127" y="97170"/>
                  <a:pt x="79379" y="77855"/>
                </a:cubicBezTo>
                <a:cubicBezTo>
                  <a:pt x="106631" y="58540"/>
                  <a:pt x="179921" y="-2314"/>
                  <a:pt x="179392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6" name="フリーフォーム: 図形 4095">
            <a:extLst>
              <a:ext uri="{FF2B5EF4-FFF2-40B4-BE49-F238E27FC236}">
                <a16:creationId xmlns:a16="http://schemas.microsoft.com/office/drawing/2014/main" id="{ECE2A4E9-85E0-4D54-8422-F2F5E06808F5}"/>
              </a:ext>
            </a:extLst>
          </p:cNvPr>
          <p:cNvSpPr/>
          <p:nvPr/>
        </p:nvSpPr>
        <p:spPr>
          <a:xfrm>
            <a:off x="4049353" y="5424434"/>
            <a:ext cx="183014" cy="89276"/>
          </a:xfrm>
          <a:custGeom>
            <a:avLst/>
            <a:gdLst>
              <a:gd name="connsiteX0" fmla="*/ 182922 w 183014"/>
              <a:gd name="connsiteY0" fmla="*/ 54 h 89276"/>
              <a:gd name="connsiteX1" fmla="*/ 62272 w 183014"/>
              <a:gd name="connsiteY1" fmla="*/ 69904 h 89276"/>
              <a:gd name="connsiteX2" fmla="*/ 360 w 183014"/>
              <a:gd name="connsiteY2" fmla="*/ 88954 h 89276"/>
              <a:gd name="connsiteX3" fmla="*/ 41635 w 183014"/>
              <a:gd name="connsiteY3" fmla="*/ 58791 h 89276"/>
              <a:gd name="connsiteX4" fmla="*/ 182922 w 183014"/>
              <a:gd name="connsiteY4" fmla="*/ 54 h 8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14" h="89276">
                <a:moveTo>
                  <a:pt x="182922" y="54"/>
                </a:moveTo>
                <a:cubicBezTo>
                  <a:pt x="186361" y="1906"/>
                  <a:pt x="92699" y="55087"/>
                  <a:pt x="62272" y="69904"/>
                </a:cubicBezTo>
                <a:cubicBezTo>
                  <a:pt x="31845" y="84721"/>
                  <a:pt x="3799" y="90806"/>
                  <a:pt x="360" y="88954"/>
                </a:cubicBezTo>
                <a:cubicBezTo>
                  <a:pt x="-3079" y="87102"/>
                  <a:pt x="18616" y="73608"/>
                  <a:pt x="41635" y="58791"/>
                </a:cubicBezTo>
                <a:cubicBezTo>
                  <a:pt x="64654" y="43974"/>
                  <a:pt x="179483" y="-1798"/>
                  <a:pt x="18292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7" name="フリーフォーム: 図形 4096">
            <a:extLst>
              <a:ext uri="{FF2B5EF4-FFF2-40B4-BE49-F238E27FC236}">
                <a16:creationId xmlns:a16="http://schemas.microsoft.com/office/drawing/2014/main" id="{D5198162-8363-4332-B162-AA1517B68ED7}"/>
              </a:ext>
            </a:extLst>
          </p:cNvPr>
          <p:cNvSpPr/>
          <p:nvPr/>
        </p:nvSpPr>
        <p:spPr>
          <a:xfrm>
            <a:off x="3825611" y="5165725"/>
            <a:ext cx="775241" cy="215920"/>
          </a:xfrm>
          <a:custGeom>
            <a:avLst/>
            <a:gdLst>
              <a:gd name="connsiteX0" fmla="*/ 264 w 775241"/>
              <a:gd name="connsiteY0" fmla="*/ 215900 h 215920"/>
              <a:gd name="connsiteX1" fmla="*/ 5027 w 775241"/>
              <a:gd name="connsiteY1" fmla="*/ 65088 h 215920"/>
              <a:gd name="connsiteX2" fmla="*/ 12964 w 775241"/>
              <a:gd name="connsiteY2" fmla="*/ 53975 h 215920"/>
              <a:gd name="connsiteX3" fmla="*/ 66939 w 775241"/>
              <a:gd name="connsiteY3" fmla="*/ 60325 h 215920"/>
              <a:gd name="connsiteX4" fmla="*/ 103452 w 775241"/>
              <a:gd name="connsiteY4" fmla="*/ 69850 h 215920"/>
              <a:gd name="connsiteX5" fmla="*/ 279664 w 775241"/>
              <a:gd name="connsiteY5" fmla="*/ 60325 h 215920"/>
              <a:gd name="connsiteX6" fmla="*/ 444764 w 775241"/>
              <a:gd name="connsiteY6" fmla="*/ 47625 h 215920"/>
              <a:gd name="connsiteX7" fmla="*/ 493977 w 775241"/>
              <a:gd name="connsiteY7" fmla="*/ 60325 h 215920"/>
              <a:gd name="connsiteX8" fmla="*/ 562239 w 775241"/>
              <a:gd name="connsiteY8" fmla="*/ 11113 h 215920"/>
              <a:gd name="connsiteX9" fmla="*/ 608277 w 775241"/>
              <a:gd name="connsiteY9" fmla="*/ 11113 h 215920"/>
              <a:gd name="connsiteX10" fmla="*/ 687652 w 775241"/>
              <a:gd name="connsiteY10" fmla="*/ 0 h 215920"/>
              <a:gd name="connsiteX11" fmla="*/ 774964 w 775241"/>
              <a:gd name="connsiteY11" fmla="*/ 11113 h 215920"/>
              <a:gd name="connsiteX12" fmla="*/ 657489 w 775241"/>
              <a:gd name="connsiteY12" fmla="*/ 19050 h 215920"/>
              <a:gd name="connsiteX13" fmla="*/ 85989 w 775241"/>
              <a:gd name="connsiteY13" fmla="*/ 76200 h 215920"/>
              <a:gd name="connsiteX14" fmla="*/ 12964 w 775241"/>
              <a:gd name="connsiteY14" fmla="*/ 76200 h 215920"/>
              <a:gd name="connsiteX15" fmla="*/ 264 w 775241"/>
              <a:gd name="connsiteY15" fmla="*/ 215900 h 2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5241" h="215920">
                <a:moveTo>
                  <a:pt x="264" y="215900"/>
                </a:moveTo>
                <a:cubicBezTo>
                  <a:pt x="-1059" y="214048"/>
                  <a:pt x="2910" y="92075"/>
                  <a:pt x="5027" y="65088"/>
                </a:cubicBezTo>
                <a:cubicBezTo>
                  <a:pt x="7144" y="38100"/>
                  <a:pt x="2645" y="54769"/>
                  <a:pt x="12964" y="53975"/>
                </a:cubicBezTo>
                <a:cubicBezTo>
                  <a:pt x="23283" y="53181"/>
                  <a:pt x="51858" y="57679"/>
                  <a:pt x="66939" y="60325"/>
                </a:cubicBezTo>
                <a:cubicBezTo>
                  <a:pt x="82020" y="62971"/>
                  <a:pt x="67998" y="69850"/>
                  <a:pt x="103452" y="69850"/>
                </a:cubicBezTo>
                <a:cubicBezTo>
                  <a:pt x="138906" y="69850"/>
                  <a:pt x="222779" y="64029"/>
                  <a:pt x="279664" y="60325"/>
                </a:cubicBezTo>
                <a:cubicBezTo>
                  <a:pt x="336549" y="56621"/>
                  <a:pt x="409045" y="47625"/>
                  <a:pt x="444764" y="47625"/>
                </a:cubicBezTo>
                <a:cubicBezTo>
                  <a:pt x="480483" y="47625"/>
                  <a:pt x="474398" y="66410"/>
                  <a:pt x="493977" y="60325"/>
                </a:cubicBezTo>
                <a:cubicBezTo>
                  <a:pt x="513556" y="54240"/>
                  <a:pt x="543189" y="19315"/>
                  <a:pt x="562239" y="11113"/>
                </a:cubicBezTo>
                <a:cubicBezTo>
                  <a:pt x="581289" y="2911"/>
                  <a:pt x="587375" y="12965"/>
                  <a:pt x="608277" y="11113"/>
                </a:cubicBezTo>
                <a:cubicBezTo>
                  <a:pt x="629179" y="9261"/>
                  <a:pt x="659871" y="0"/>
                  <a:pt x="687652" y="0"/>
                </a:cubicBezTo>
                <a:cubicBezTo>
                  <a:pt x="715433" y="0"/>
                  <a:pt x="779991" y="7938"/>
                  <a:pt x="774964" y="11113"/>
                </a:cubicBezTo>
                <a:cubicBezTo>
                  <a:pt x="769937" y="14288"/>
                  <a:pt x="657489" y="19050"/>
                  <a:pt x="657489" y="19050"/>
                </a:cubicBezTo>
                <a:lnTo>
                  <a:pt x="85989" y="76200"/>
                </a:lnTo>
                <a:cubicBezTo>
                  <a:pt x="-21432" y="85725"/>
                  <a:pt x="27252" y="57150"/>
                  <a:pt x="12964" y="76200"/>
                </a:cubicBezTo>
                <a:cubicBezTo>
                  <a:pt x="-1324" y="95250"/>
                  <a:pt x="1587" y="217752"/>
                  <a:pt x="264" y="215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9" name="フリーフォーム: 図形 4098">
            <a:extLst>
              <a:ext uri="{FF2B5EF4-FFF2-40B4-BE49-F238E27FC236}">
                <a16:creationId xmlns:a16="http://schemas.microsoft.com/office/drawing/2014/main" id="{4C426CD5-E714-4D56-8997-70ADCB665823}"/>
              </a:ext>
            </a:extLst>
          </p:cNvPr>
          <p:cNvSpPr/>
          <p:nvPr/>
        </p:nvSpPr>
        <p:spPr>
          <a:xfrm>
            <a:off x="3657571" y="4814418"/>
            <a:ext cx="3218" cy="177385"/>
          </a:xfrm>
          <a:custGeom>
            <a:avLst/>
            <a:gdLst>
              <a:gd name="connsiteX0" fmla="*/ 3204 w 3218"/>
              <a:gd name="connsiteY0" fmla="*/ 470 h 177385"/>
              <a:gd name="connsiteX1" fmla="*/ 29 w 3218"/>
              <a:gd name="connsiteY1" fmla="*/ 83020 h 177385"/>
              <a:gd name="connsiteX2" fmla="*/ 1617 w 3218"/>
              <a:gd name="connsiteY2" fmla="*/ 176682 h 177385"/>
              <a:gd name="connsiteX3" fmla="*/ 1617 w 3218"/>
              <a:gd name="connsiteY3" fmla="*/ 121120 h 177385"/>
              <a:gd name="connsiteX4" fmla="*/ 3204 w 3218"/>
              <a:gd name="connsiteY4" fmla="*/ 470 h 17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" h="177385">
                <a:moveTo>
                  <a:pt x="3204" y="470"/>
                </a:moveTo>
                <a:cubicBezTo>
                  <a:pt x="2939" y="-5880"/>
                  <a:pt x="293" y="53651"/>
                  <a:pt x="29" y="83020"/>
                </a:cubicBezTo>
                <a:cubicBezTo>
                  <a:pt x="-235" y="112389"/>
                  <a:pt x="1352" y="170332"/>
                  <a:pt x="1617" y="176682"/>
                </a:cubicBezTo>
                <a:cubicBezTo>
                  <a:pt x="1882" y="183032"/>
                  <a:pt x="3205" y="144933"/>
                  <a:pt x="1617" y="121120"/>
                </a:cubicBezTo>
                <a:cubicBezTo>
                  <a:pt x="29" y="97307"/>
                  <a:pt x="3469" y="6820"/>
                  <a:pt x="3204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0" name="フリーフォーム: 図形 4099">
            <a:extLst>
              <a:ext uri="{FF2B5EF4-FFF2-40B4-BE49-F238E27FC236}">
                <a16:creationId xmlns:a16="http://schemas.microsoft.com/office/drawing/2014/main" id="{3BA1A896-0775-4180-BD3B-FE8B30D1F78B}"/>
              </a:ext>
            </a:extLst>
          </p:cNvPr>
          <p:cNvSpPr/>
          <p:nvPr/>
        </p:nvSpPr>
        <p:spPr>
          <a:xfrm>
            <a:off x="3716268" y="4791038"/>
            <a:ext cx="57231" cy="223967"/>
          </a:xfrm>
          <a:custGeom>
            <a:avLst/>
            <a:gdLst>
              <a:gd name="connsiteX0" fmla="*/ 57220 w 57231"/>
              <a:gd name="connsiteY0" fmla="*/ 37 h 223967"/>
              <a:gd name="connsiteX1" fmla="*/ 9595 w 57231"/>
              <a:gd name="connsiteY1" fmla="*/ 39725 h 223967"/>
              <a:gd name="connsiteX2" fmla="*/ 8007 w 57231"/>
              <a:gd name="connsiteY2" fmla="*/ 115925 h 223967"/>
              <a:gd name="connsiteX3" fmla="*/ 3245 w 57231"/>
              <a:gd name="connsiteY3" fmla="*/ 222287 h 223967"/>
              <a:gd name="connsiteX4" fmla="*/ 1657 w 57231"/>
              <a:gd name="connsiteY4" fmla="*/ 171487 h 223967"/>
              <a:gd name="connsiteX5" fmla="*/ 4832 w 57231"/>
              <a:gd name="connsiteY5" fmla="*/ 46075 h 223967"/>
              <a:gd name="connsiteX6" fmla="*/ 57220 w 57231"/>
              <a:gd name="connsiteY6" fmla="*/ 37 h 22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31" h="223967">
                <a:moveTo>
                  <a:pt x="57220" y="37"/>
                </a:moveTo>
                <a:cubicBezTo>
                  <a:pt x="58014" y="-1021"/>
                  <a:pt x="17797" y="20410"/>
                  <a:pt x="9595" y="39725"/>
                </a:cubicBezTo>
                <a:cubicBezTo>
                  <a:pt x="1393" y="59040"/>
                  <a:pt x="9065" y="85498"/>
                  <a:pt x="8007" y="115925"/>
                </a:cubicBezTo>
                <a:cubicBezTo>
                  <a:pt x="6949" y="146352"/>
                  <a:pt x="4303" y="213027"/>
                  <a:pt x="3245" y="222287"/>
                </a:cubicBezTo>
                <a:cubicBezTo>
                  <a:pt x="2187" y="231547"/>
                  <a:pt x="1393" y="200856"/>
                  <a:pt x="1657" y="171487"/>
                </a:cubicBezTo>
                <a:cubicBezTo>
                  <a:pt x="1921" y="142118"/>
                  <a:pt x="-3899" y="71475"/>
                  <a:pt x="4832" y="46075"/>
                </a:cubicBezTo>
                <a:cubicBezTo>
                  <a:pt x="13563" y="20675"/>
                  <a:pt x="56426" y="1095"/>
                  <a:pt x="57220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1" name="フリーフォーム: 図形 4100">
            <a:extLst>
              <a:ext uri="{FF2B5EF4-FFF2-40B4-BE49-F238E27FC236}">
                <a16:creationId xmlns:a16="http://schemas.microsoft.com/office/drawing/2014/main" id="{209C97CE-8A1A-487C-B94D-9D81CC63A058}"/>
              </a:ext>
            </a:extLst>
          </p:cNvPr>
          <p:cNvSpPr/>
          <p:nvPr/>
        </p:nvSpPr>
        <p:spPr>
          <a:xfrm>
            <a:off x="3743299" y="4784548"/>
            <a:ext cx="120992" cy="249422"/>
          </a:xfrm>
          <a:custGeom>
            <a:avLst/>
            <a:gdLst>
              <a:gd name="connsiteX0" fmla="*/ 50826 w 120992"/>
              <a:gd name="connsiteY0" fmla="*/ 177 h 249422"/>
              <a:gd name="connsiteX1" fmla="*/ 112739 w 120992"/>
              <a:gd name="connsiteY1" fmla="*/ 55740 h 249422"/>
              <a:gd name="connsiteX2" fmla="*/ 117501 w 120992"/>
              <a:gd name="connsiteY2" fmla="*/ 111302 h 249422"/>
              <a:gd name="connsiteX3" fmla="*/ 120676 w 120992"/>
              <a:gd name="connsiteY3" fmla="*/ 217665 h 249422"/>
              <a:gd name="connsiteX4" fmla="*/ 109564 w 120992"/>
              <a:gd name="connsiteY4" fmla="*/ 231952 h 249422"/>
              <a:gd name="connsiteX5" fmla="*/ 85751 w 120992"/>
              <a:gd name="connsiteY5" fmla="*/ 239890 h 249422"/>
              <a:gd name="connsiteX6" fmla="*/ 26 w 120992"/>
              <a:gd name="connsiteY6" fmla="*/ 249415 h 249422"/>
              <a:gd name="connsiteX7" fmla="*/ 95276 w 120992"/>
              <a:gd name="connsiteY7" fmla="*/ 238302 h 249422"/>
              <a:gd name="connsiteX8" fmla="*/ 112739 w 120992"/>
              <a:gd name="connsiteY8" fmla="*/ 189090 h 249422"/>
              <a:gd name="connsiteX9" fmla="*/ 106389 w 120992"/>
              <a:gd name="connsiteY9" fmla="*/ 74790 h 249422"/>
              <a:gd name="connsiteX10" fmla="*/ 50826 w 120992"/>
              <a:gd name="connsiteY10" fmla="*/ 177 h 24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992" h="249422">
                <a:moveTo>
                  <a:pt x="50826" y="177"/>
                </a:moveTo>
                <a:cubicBezTo>
                  <a:pt x="51884" y="-2998"/>
                  <a:pt x="101627" y="37219"/>
                  <a:pt x="112739" y="55740"/>
                </a:cubicBezTo>
                <a:cubicBezTo>
                  <a:pt x="123852" y="74261"/>
                  <a:pt x="116178" y="84315"/>
                  <a:pt x="117501" y="111302"/>
                </a:cubicBezTo>
                <a:cubicBezTo>
                  <a:pt x="118824" y="138289"/>
                  <a:pt x="121999" y="197557"/>
                  <a:pt x="120676" y="217665"/>
                </a:cubicBezTo>
                <a:cubicBezTo>
                  <a:pt x="119353" y="237773"/>
                  <a:pt x="115385" y="228248"/>
                  <a:pt x="109564" y="231952"/>
                </a:cubicBezTo>
                <a:cubicBezTo>
                  <a:pt x="103743" y="235656"/>
                  <a:pt x="104007" y="236980"/>
                  <a:pt x="85751" y="239890"/>
                </a:cubicBezTo>
                <a:cubicBezTo>
                  <a:pt x="67495" y="242800"/>
                  <a:pt x="-1562" y="249680"/>
                  <a:pt x="26" y="249415"/>
                </a:cubicBezTo>
                <a:cubicBezTo>
                  <a:pt x="1613" y="249150"/>
                  <a:pt x="76491" y="248356"/>
                  <a:pt x="95276" y="238302"/>
                </a:cubicBezTo>
                <a:cubicBezTo>
                  <a:pt x="114061" y="228248"/>
                  <a:pt x="110887" y="216342"/>
                  <a:pt x="112739" y="189090"/>
                </a:cubicBezTo>
                <a:cubicBezTo>
                  <a:pt x="114591" y="161838"/>
                  <a:pt x="115649" y="104159"/>
                  <a:pt x="106389" y="74790"/>
                </a:cubicBezTo>
                <a:cubicBezTo>
                  <a:pt x="97129" y="45421"/>
                  <a:pt x="49768" y="3352"/>
                  <a:pt x="50826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2" name="フリーフォーム: 図形 4101">
            <a:extLst>
              <a:ext uri="{FF2B5EF4-FFF2-40B4-BE49-F238E27FC236}">
                <a16:creationId xmlns:a16="http://schemas.microsoft.com/office/drawing/2014/main" id="{1C49369D-3834-4904-93B1-EF4034C6415A}"/>
              </a:ext>
            </a:extLst>
          </p:cNvPr>
          <p:cNvSpPr/>
          <p:nvPr/>
        </p:nvSpPr>
        <p:spPr>
          <a:xfrm>
            <a:off x="3855736" y="4765615"/>
            <a:ext cx="234489" cy="259134"/>
          </a:xfrm>
          <a:custGeom>
            <a:avLst/>
            <a:gdLst>
              <a:gd name="connsiteX0" fmla="*/ 82852 w 234489"/>
              <a:gd name="connsiteY0" fmla="*/ 60 h 259134"/>
              <a:gd name="connsiteX1" fmla="*/ 8239 w 234489"/>
              <a:gd name="connsiteY1" fmla="*/ 84198 h 259134"/>
              <a:gd name="connsiteX2" fmla="*/ 1889 w 234489"/>
              <a:gd name="connsiteY2" fmla="*/ 114360 h 259134"/>
              <a:gd name="connsiteX3" fmla="*/ 8239 w 234489"/>
              <a:gd name="connsiteY3" fmla="*/ 247710 h 259134"/>
              <a:gd name="connsiteX4" fmla="*/ 52689 w 234489"/>
              <a:gd name="connsiteY4" fmla="*/ 250885 h 259134"/>
              <a:gd name="connsiteX5" fmla="*/ 152702 w 234489"/>
              <a:gd name="connsiteY5" fmla="*/ 238185 h 259134"/>
              <a:gd name="connsiteX6" fmla="*/ 228902 w 234489"/>
              <a:gd name="connsiteY6" fmla="*/ 220723 h 259134"/>
              <a:gd name="connsiteX7" fmla="*/ 224139 w 234489"/>
              <a:gd name="connsiteY7" fmla="*/ 209610 h 259134"/>
              <a:gd name="connsiteX8" fmla="*/ 187627 w 234489"/>
              <a:gd name="connsiteY8" fmla="*/ 223898 h 259134"/>
              <a:gd name="connsiteX9" fmla="*/ 28877 w 234489"/>
              <a:gd name="connsiteY9" fmla="*/ 244535 h 259134"/>
              <a:gd name="connsiteX10" fmla="*/ 14589 w 234489"/>
              <a:gd name="connsiteY10" fmla="*/ 220723 h 259134"/>
              <a:gd name="connsiteX11" fmla="*/ 22527 w 234489"/>
              <a:gd name="connsiteY11" fmla="*/ 73085 h 259134"/>
              <a:gd name="connsiteX12" fmla="*/ 82852 w 234489"/>
              <a:gd name="connsiteY12" fmla="*/ 60 h 25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489" h="259134">
                <a:moveTo>
                  <a:pt x="82852" y="60"/>
                </a:moveTo>
                <a:cubicBezTo>
                  <a:pt x="80471" y="1912"/>
                  <a:pt x="21733" y="65148"/>
                  <a:pt x="8239" y="84198"/>
                </a:cubicBezTo>
                <a:cubicBezTo>
                  <a:pt x="-5255" y="103248"/>
                  <a:pt x="1889" y="87108"/>
                  <a:pt x="1889" y="114360"/>
                </a:cubicBezTo>
                <a:cubicBezTo>
                  <a:pt x="1889" y="141612"/>
                  <a:pt x="-228" y="224956"/>
                  <a:pt x="8239" y="247710"/>
                </a:cubicBezTo>
                <a:cubicBezTo>
                  <a:pt x="16706" y="270464"/>
                  <a:pt x="28612" y="252473"/>
                  <a:pt x="52689" y="250885"/>
                </a:cubicBezTo>
                <a:cubicBezTo>
                  <a:pt x="76766" y="249298"/>
                  <a:pt x="123333" y="243212"/>
                  <a:pt x="152702" y="238185"/>
                </a:cubicBezTo>
                <a:cubicBezTo>
                  <a:pt x="182071" y="233158"/>
                  <a:pt x="216996" y="225486"/>
                  <a:pt x="228902" y="220723"/>
                </a:cubicBezTo>
                <a:cubicBezTo>
                  <a:pt x="240808" y="215961"/>
                  <a:pt x="231018" y="209081"/>
                  <a:pt x="224139" y="209610"/>
                </a:cubicBezTo>
                <a:cubicBezTo>
                  <a:pt x="217260" y="210139"/>
                  <a:pt x="220171" y="218077"/>
                  <a:pt x="187627" y="223898"/>
                </a:cubicBezTo>
                <a:cubicBezTo>
                  <a:pt x="155083" y="229719"/>
                  <a:pt x="57717" y="245064"/>
                  <a:pt x="28877" y="244535"/>
                </a:cubicBezTo>
                <a:cubicBezTo>
                  <a:pt x="37" y="244006"/>
                  <a:pt x="15647" y="249298"/>
                  <a:pt x="14589" y="220723"/>
                </a:cubicBezTo>
                <a:cubicBezTo>
                  <a:pt x="13531" y="192148"/>
                  <a:pt x="11679" y="106952"/>
                  <a:pt x="22527" y="73085"/>
                </a:cubicBezTo>
                <a:cubicBezTo>
                  <a:pt x="33375" y="39218"/>
                  <a:pt x="85233" y="-1792"/>
                  <a:pt x="8285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3" name="フリーフォーム: 図形 4102">
            <a:extLst>
              <a:ext uri="{FF2B5EF4-FFF2-40B4-BE49-F238E27FC236}">
                <a16:creationId xmlns:a16="http://schemas.microsoft.com/office/drawing/2014/main" id="{E67E8920-4026-4241-8862-AE56E991995F}"/>
              </a:ext>
            </a:extLst>
          </p:cNvPr>
          <p:cNvSpPr/>
          <p:nvPr/>
        </p:nvSpPr>
        <p:spPr>
          <a:xfrm>
            <a:off x="4009969" y="4779711"/>
            <a:ext cx="76572" cy="197173"/>
          </a:xfrm>
          <a:custGeom>
            <a:avLst/>
            <a:gdLst>
              <a:gd name="connsiteX0" fmla="*/ 56 w 76572"/>
              <a:gd name="connsiteY0" fmla="*/ 252 h 197173"/>
              <a:gd name="connsiteX1" fmla="*/ 54031 w 76572"/>
              <a:gd name="connsiteY1" fmla="*/ 60577 h 197173"/>
              <a:gd name="connsiteX2" fmla="*/ 68319 w 76572"/>
              <a:gd name="connsiteY2" fmla="*/ 101852 h 197173"/>
              <a:gd name="connsiteX3" fmla="*/ 73081 w 76572"/>
              <a:gd name="connsiteY3" fmla="*/ 197102 h 197173"/>
              <a:gd name="connsiteX4" fmla="*/ 76256 w 76572"/>
              <a:gd name="connsiteY4" fmla="*/ 116139 h 197173"/>
              <a:gd name="connsiteX5" fmla="*/ 65144 w 76572"/>
              <a:gd name="connsiteY5" fmla="*/ 41527 h 197173"/>
              <a:gd name="connsiteX6" fmla="*/ 56 w 76572"/>
              <a:gd name="connsiteY6" fmla="*/ 252 h 19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72" h="197173">
                <a:moveTo>
                  <a:pt x="56" y="252"/>
                </a:moveTo>
                <a:cubicBezTo>
                  <a:pt x="-1796" y="3427"/>
                  <a:pt x="42654" y="43644"/>
                  <a:pt x="54031" y="60577"/>
                </a:cubicBezTo>
                <a:cubicBezTo>
                  <a:pt x="65408" y="77510"/>
                  <a:pt x="65144" y="79098"/>
                  <a:pt x="68319" y="101852"/>
                </a:cubicBezTo>
                <a:cubicBezTo>
                  <a:pt x="71494" y="124606"/>
                  <a:pt x="71758" y="194721"/>
                  <a:pt x="73081" y="197102"/>
                </a:cubicBezTo>
                <a:cubicBezTo>
                  <a:pt x="74404" y="199483"/>
                  <a:pt x="77579" y="142068"/>
                  <a:pt x="76256" y="116139"/>
                </a:cubicBezTo>
                <a:cubicBezTo>
                  <a:pt x="74933" y="90210"/>
                  <a:pt x="74404" y="58460"/>
                  <a:pt x="65144" y="41527"/>
                </a:cubicBezTo>
                <a:cubicBezTo>
                  <a:pt x="55884" y="24594"/>
                  <a:pt x="1908" y="-2923"/>
                  <a:pt x="56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5" name="フリーフォーム: 図形 4104">
            <a:extLst>
              <a:ext uri="{FF2B5EF4-FFF2-40B4-BE49-F238E27FC236}">
                <a16:creationId xmlns:a16="http://schemas.microsoft.com/office/drawing/2014/main" id="{7935A39B-D08B-4C3C-B95D-4B59AD6F6EC7}"/>
              </a:ext>
            </a:extLst>
          </p:cNvPr>
          <p:cNvSpPr/>
          <p:nvPr/>
        </p:nvSpPr>
        <p:spPr>
          <a:xfrm>
            <a:off x="4094146" y="4728325"/>
            <a:ext cx="159382" cy="72400"/>
          </a:xfrm>
          <a:custGeom>
            <a:avLst/>
            <a:gdLst>
              <a:gd name="connsiteX0" fmla="*/ 17 w 159382"/>
              <a:gd name="connsiteY0" fmla="*/ 72275 h 72400"/>
              <a:gd name="connsiteX1" fmla="*/ 61929 w 159382"/>
              <a:gd name="connsiteY1" fmla="*/ 4013 h 72400"/>
              <a:gd name="connsiteX2" fmla="*/ 87329 w 159382"/>
              <a:gd name="connsiteY2" fmla="*/ 13538 h 72400"/>
              <a:gd name="connsiteX3" fmla="*/ 158767 w 159382"/>
              <a:gd name="connsiteY3" fmla="*/ 59575 h 72400"/>
              <a:gd name="connsiteX4" fmla="*/ 123842 w 159382"/>
              <a:gd name="connsiteY4" fmla="*/ 45288 h 72400"/>
              <a:gd name="connsiteX5" fmla="*/ 68279 w 159382"/>
              <a:gd name="connsiteY5" fmla="*/ 21475 h 72400"/>
              <a:gd name="connsiteX6" fmla="*/ 17 w 159382"/>
              <a:gd name="connsiteY6" fmla="*/ 72275 h 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382" h="72400">
                <a:moveTo>
                  <a:pt x="17" y="72275"/>
                </a:moveTo>
                <a:cubicBezTo>
                  <a:pt x="-1041" y="69365"/>
                  <a:pt x="47377" y="13802"/>
                  <a:pt x="61929" y="4013"/>
                </a:cubicBezTo>
                <a:cubicBezTo>
                  <a:pt x="76481" y="-5776"/>
                  <a:pt x="71189" y="4278"/>
                  <a:pt x="87329" y="13538"/>
                </a:cubicBezTo>
                <a:cubicBezTo>
                  <a:pt x="103469" y="22798"/>
                  <a:pt x="152682" y="54283"/>
                  <a:pt x="158767" y="59575"/>
                </a:cubicBezTo>
                <a:cubicBezTo>
                  <a:pt x="164852" y="64867"/>
                  <a:pt x="123842" y="45288"/>
                  <a:pt x="123842" y="45288"/>
                </a:cubicBezTo>
                <a:cubicBezTo>
                  <a:pt x="108761" y="38938"/>
                  <a:pt x="88652" y="16183"/>
                  <a:pt x="68279" y="21475"/>
                </a:cubicBezTo>
                <a:cubicBezTo>
                  <a:pt x="47906" y="26767"/>
                  <a:pt x="1075" y="75185"/>
                  <a:pt x="17" y="72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1" name="フリーフォーム: 図形 4110">
            <a:extLst>
              <a:ext uri="{FF2B5EF4-FFF2-40B4-BE49-F238E27FC236}">
                <a16:creationId xmlns:a16="http://schemas.microsoft.com/office/drawing/2014/main" id="{81B93075-2CBB-42B1-8699-77C275D3C554}"/>
              </a:ext>
            </a:extLst>
          </p:cNvPr>
          <p:cNvSpPr/>
          <p:nvPr/>
        </p:nvSpPr>
        <p:spPr>
          <a:xfrm>
            <a:off x="3405839" y="1503404"/>
            <a:ext cx="628907" cy="682283"/>
          </a:xfrm>
          <a:custGeom>
            <a:avLst/>
            <a:gdLst>
              <a:gd name="connsiteX0" fmla="*/ 626411 w 628907"/>
              <a:gd name="connsiteY0" fmla="*/ 1546 h 682283"/>
              <a:gd name="connsiteX1" fmla="*/ 300444 w 628907"/>
              <a:gd name="connsiteY1" fmla="*/ 247079 h 682283"/>
              <a:gd name="connsiteX2" fmla="*/ 4111 w 628907"/>
              <a:gd name="connsiteY2" fmla="*/ 674646 h 682283"/>
              <a:gd name="connsiteX3" fmla="*/ 148044 w 628907"/>
              <a:gd name="connsiteY3" fmla="*/ 494729 h 682283"/>
              <a:gd name="connsiteX4" fmla="*/ 433794 w 628907"/>
              <a:gd name="connsiteY4" fmla="*/ 160296 h 682283"/>
              <a:gd name="connsiteX5" fmla="*/ 626411 w 628907"/>
              <a:gd name="connsiteY5" fmla="*/ 1546 h 6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907" h="682283">
                <a:moveTo>
                  <a:pt x="626411" y="1546"/>
                </a:moveTo>
                <a:cubicBezTo>
                  <a:pt x="604186" y="16010"/>
                  <a:pt x="404161" y="134896"/>
                  <a:pt x="300444" y="247079"/>
                </a:cubicBezTo>
                <a:cubicBezTo>
                  <a:pt x="196727" y="359262"/>
                  <a:pt x="29511" y="633371"/>
                  <a:pt x="4111" y="674646"/>
                </a:cubicBezTo>
                <a:cubicBezTo>
                  <a:pt x="-21289" y="715921"/>
                  <a:pt x="76430" y="580454"/>
                  <a:pt x="148044" y="494729"/>
                </a:cubicBezTo>
                <a:cubicBezTo>
                  <a:pt x="219658" y="409004"/>
                  <a:pt x="350186" y="243904"/>
                  <a:pt x="433794" y="160296"/>
                </a:cubicBezTo>
                <a:cubicBezTo>
                  <a:pt x="517402" y="76688"/>
                  <a:pt x="648636" y="-12918"/>
                  <a:pt x="626411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2" name="フリーフォーム: 図形 4111">
            <a:extLst>
              <a:ext uri="{FF2B5EF4-FFF2-40B4-BE49-F238E27FC236}">
                <a16:creationId xmlns:a16="http://schemas.microsoft.com/office/drawing/2014/main" id="{BBE7432E-8FCA-4F57-983B-E3DD2CF4A728}"/>
              </a:ext>
            </a:extLst>
          </p:cNvPr>
          <p:cNvSpPr/>
          <p:nvPr/>
        </p:nvSpPr>
        <p:spPr>
          <a:xfrm>
            <a:off x="3166010" y="2174660"/>
            <a:ext cx="264474" cy="622354"/>
          </a:xfrm>
          <a:custGeom>
            <a:avLst/>
            <a:gdLst>
              <a:gd name="connsiteX0" fmla="*/ 246057 w 264474"/>
              <a:gd name="connsiteY0" fmla="*/ 18207 h 622354"/>
              <a:gd name="connsiteX1" fmla="*/ 110590 w 264474"/>
              <a:gd name="connsiteY1" fmla="*/ 367457 h 622354"/>
              <a:gd name="connsiteX2" fmla="*/ 523 w 264474"/>
              <a:gd name="connsiteY2" fmla="*/ 619340 h 622354"/>
              <a:gd name="connsiteX3" fmla="*/ 76723 w 264474"/>
              <a:gd name="connsiteY3" fmla="*/ 479640 h 622354"/>
              <a:gd name="connsiteX4" fmla="*/ 246057 w 264474"/>
              <a:gd name="connsiteY4" fmla="*/ 94407 h 622354"/>
              <a:gd name="connsiteX5" fmla="*/ 246057 w 264474"/>
              <a:gd name="connsiteY5" fmla="*/ 18207 h 62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74" h="622354">
                <a:moveTo>
                  <a:pt x="246057" y="18207"/>
                </a:moveTo>
                <a:cubicBezTo>
                  <a:pt x="223479" y="63715"/>
                  <a:pt x="151512" y="267268"/>
                  <a:pt x="110590" y="367457"/>
                </a:cubicBezTo>
                <a:cubicBezTo>
                  <a:pt x="69668" y="467646"/>
                  <a:pt x="6167" y="600643"/>
                  <a:pt x="523" y="619340"/>
                </a:cubicBezTo>
                <a:cubicBezTo>
                  <a:pt x="-5121" y="638037"/>
                  <a:pt x="35801" y="567129"/>
                  <a:pt x="76723" y="479640"/>
                </a:cubicBezTo>
                <a:cubicBezTo>
                  <a:pt x="117645" y="392151"/>
                  <a:pt x="219599" y="170960"/>
                  <a:pt x="246057" y="94407"/>
                </a:cubicBezTo>
                <a:cubicBezTo>
                  <a:pt x="272515" y="17854"/>
                  <a:pt x="268635" y="-27301"/>
                  <a:pt x="246057" y="18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3" name="フリーフォーム: 図形 4112">
            <a:extLst>
              <a:ext uri="{FF2B5EF4-FFF2-40B4-BE49-F238E27FC236}">
                <a16:creationId xmlns:a16="http://schemas.microsoft.com/office/drawing/2014/main" id="{E00837D9-8F96-4735-BA44-143B67C8F805}"/>
              </a:ext>
            </a:extLst>
          </p:cNvPr>
          <p:cNvSpPr/>
          <p:nvPr/>
        </p:nvSpPr>
        <p:spPr>
          <a:xfrm>
            <a:off x="3119816" y="2939936"/>
            <a:ext cx="53076" cy="235200"/>
          </a:xfrm>
          <a:custGeom>
            <a:avLst/>
            <a:gdLst>
              <a:gd name="connsiteX0" fmla="*/ 53067 w 53076"/>
              <a:gd name="connsiteY0" fmla="*/ 114 h 235200"/>
              <a:gd name="connsiteX1" fmla="*/ 2267 w 53076"/>
              <a:gd name="connsiteY1" fmla="*/ 114414 h 235200"/>
              <a:gd name="connsiteX2" fmla="*/ 8617 w 53076"/>
              <a:gd name="connsiteY2" fmla="*/ 235064 h 235200"/>
              <a:gd name="connsiteX3" fmla="*/ 6501 w 53076"/>
              <a:gd name="connsiteY3" fmla="*/ 135581 h 235200"/>
              <a:gd name="connsiteX4" fmla="*/ 53067 w 53076"/>
              <a:gd name="connsiteY4" fmla="*/ 114 h 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76" h="235200">
                <a:moveTo>
                  <a:pt x="53067" y="114"/>
                </a:moveTo>
                <a:cubicBezTo>
                  <a:pt x="52361" y="-3414"/>
                  <a:pt x="9675" y="75256"/>
                  <a:pt x="2267" y="114414"/>
                </a:cubicBezTo>
                <a:cubicBezTo>
                  <a:pt x="-5141" y="153572"/>
                  <a:pt x="7911" y="231536"/>
                  <a:pt x="8617" y="235064"/>
                </a:cubicBezTo>
                <a:cubicBezTo>
                  <a:pt x="9323" y="238592"/>
                  <a:pt x="-2671" y="172975"/>
                  <a:pt x="6501" y="135581"/>
                </a:cubicBezTo>
                <a:cubicBezTo>
                  <a:pt x="15673" y="98187"/>
                  <a:pt x="53773" y="3642"/>
                  <a:pt x="5306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4" name="フリーフォーム: 図形 4113">
            <a:extLst>
              <a:ext uri="{FF2B5EF4-FFF2-40B4-BE49-F238E27FC236}">
                <a16:creationId xmlns:a16="http://schemas.microsoft.com/office/drawing/2014/main" id="{39B1CBB9-5740-48E2-86CC-7A0B37D38C10}"/>
              </a:ext>
            </a:extLst>
          </p:cNvPr>
          <p:cNvSpPr/>
          <p:nvPr/>
        </p:nvSpPr>
        <p:spPr>
          <a:xfrm>
            <a:off x="2967513" y="3450114"/>
            <a:ext cx="189453" cy="573861"/>
          </a:xfrm>
          <a:custGeom>
            <a:avLst/>
            <a:gdLst>
              <a:gd name="connsiteX0" fmla="*/ 163037 w 189453"/>
              <a:gd name="connsiteY0" fmla="*/ 53 h 573861"/>
              <a:gd name="connsiteX1" fmla="*/ 167270 w 189453"/>
              <a:gd name="connsiteY1" fmla="*/ 148219 h 573861"/>
              <a:gd name="connsiteX2" fmla="*/ 116470 w 189453"/>
              <a:gd name="connsiteY2" fmla="*/ 249819 h 573861"/>
              <a:gd name="connsiteX3" fmla="*/ 44504 w 189453"/>
              <a:gd name="connsiteY3" fmla="*/ 389519 h 573861"/>
              <a:gd name="connsiteX4" fmla="*/ 54 w 189453"/>
              <a:gd name="connsiteY4" fmla="*/ 573669 h 573861"/>
              <a:gd name="connsiteX5" fmla="*/ 52970 w 189453"/>
              <a:gd name="connsiteY5" fmla="*/ 419153 h 573861"/>
              <a:gd name="connsiteX6" fmla="*/ 184204 w 189453"/>
              <a:gd name="connsiteY6" fmla="*/ 165153 h 573861"/>
              <a:gd name="connsiteX7" fmla="*/ 163037 w 189453"/>
              <a:gd name="connsiteY7" fmla="*/ 53 h 57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453" h="573861">
                <a:moveTo>
                  <a:pt x="163037" y="53"/>
                </a:moveTo>
                <a:cubicBezTo>
                  <a:pt x="160215" y="-2769"/>
                  <a:pt x="175031" y="106591"/>
                  <a:pt x="167270" y="148219"/>
                </a:cubicBezTo>
                <a:cubicBezTo>
                  <a:pt x="159509" y="189847"/>
                  <a:pt x="136931" y="209602"/>
                  <a:pt x="116470" y="249819"/>
                </a:cubicBezTo>
                <a:cubicBezTo>
                  <a:pt x="96009" y="290036"/>
                  <a:pt x="63907" y="335544"/>
                  <a:pt x="44504" y="389519"/>
                </a:cubicBezTo>
                <a:cubicBezTo>
                  <a:pt x="25101" y="443494"/>
                  <a:pt x="-1357" y="568730"/>
                  <a:pt x="54" y="573669"/>
                </a:cubicBezTo>
                <a:cubicBezTo>
                  <a:pt x="1465" y="578608"/>
                  <a:pt x="22278" y="487239"/>
                  <a:pt x="52970" y="419153"/>
                </a:cubicBezTo>
                <a:cubicBezTo>
                  <a:pt x="83662" y="351067"/>
                  <a:pt x="165507" y="234298"/>
                  <a:pt x="184204" y="165153"/>
                </a:cubicBezTo>
                <a:cubicBezTo>
                  <a:pt x="202901" y="96008"/>
                  <a:pt x="165859" y="2875"/>
                  <a:pt x="16303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5" name="フリーフォーム: 図形 4114">
            <a:extLst>
              <a:ext uri="{FF2B5EF4-FFF2-40B4-BE49-F238E27FC236}">
                <a16:creationId xmlns:a16="http://schemas.microsoft.com/office/drawing/2014/main" id="{4CB49329-90B3-429E-86D0-80F88C876A7B}"/>
              </a:ext>
            </a:extLst>
          </p:cNvPr>
          <p:cNvSpPr/>
          <p:nvPr/>
        </p:nvSpPr>
        <p:spPr>
          <a:xfrm>
            <a:off x="2970319" y="4106245"/>
            <a:ext cx="214976" cy="722776"/>
          </a:xfrm>
          <a:custGeom>
            <a:avLst/>
            <a:gdLst>
              <a:gd name="connsiteX0" fmla="*/ 7831 w 214976"/>
              <a:gd name="connsiteY0" fmla="*/ 2205 h 722776"/>
              <a:gd name="connsiteX1" fmla="*/ 9948 w 214976"/>
              <a:gd name="connsiteY1" fmla="*/ 137672 h 722776"/>
              <a:gd name="connsiteX2" fmla="*/ 71331 w 214976"/>
              <a:gd name="connsiteY2" fmla="*/ 273138 h 722776"/>
              <a:gd name="connsiteX3" fmla="*/ 211031 w 214976"/>
              <a:gd name="connsiteY3" fmla="*/ 715522 h 722776"/>
              <a:gd name="connsiteX4" fmla="*/ 168698 w 214976"/>
              <a:gd name="connsiteY4" fmla="*/ 527138 h 722776"/>
              <a:gd name="connsiteX5" fmla="*/ 86148 w 214976"/>
              <a:gd name="connsiteY5" fmla="*/ 251972 h 722776"/>
              <a:gd name="connsiteX6" fmla="*/ 7831 w 214976"/>
              <a:gd name="connsiteY6" fmla="*/ 2205 h 72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976" h="722776">
                <a:moveTo>
                  <a:pt x="7831" y="2205"/>
                </a:moveTo>
                <a:cubicBezTo>
                  <a:pt x="-4869" y="-16845"/>
                  <a:pt x="-635" y="92517"/>
                  <a:pt x="9948" y="137672"/>
                </a:cubicBezTo>
                <a:cubicBezTo>
                  <a:pt x="20531" y="182827"/>
                  <a:pt x="37817" y="176830"/>
                  <a:pt x="71331" y="273138"/>
                </a:cubicBezTo>
                <a:cubicBezTo>
                  <a:pt x="104845" y="369446"/>
                  <a:pt x="194803" y="673189"/>
                  <a:pt x="211031" y="715522"/>
                </a:cubicBezTo>
                <a:cubicBezTo>
                  <a:pt x="227259" y="757855"/>
                  <a:pt x="189512" y="604396"/>
                  <a:pt x="168698" y="527138"/>
                </a:cubicBezTo>
                <a:cubicBezTo>
                  <a:pt x="147884" y="449880"/>
                  <a:pt x="113665" y="335580"/>
                  <a:pt x="86148" y="251972"/>
                </a:cubicBezTo>
                <a:cubicBezTo>
                  <a:pt x="58631" y="168364"/>
                  <a:pt x="20531" y="21255"/>
                  <a:pt x="7831" y="2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6" name="フリーフォーム: 図形 4115">
            <a:extLst>
              <a:ext uri="{FF2B5EF4-FFF2-40B4-BE49-F238E27FC236}">
                <a16:creationId xmlns:a16="http://schemas.microsoft.com/office/drawing/2014/main" id="{526FE88C-A339-46C8-A7E8-B6FF090CE42B}"/>
              </a:ext>
            </a:extLst>
          </p:cNvPr>
          <p:cNvSpPr/>
          <p:nvPr/>
        </p:nvSpPr>
        <p:spPr>
          <a:xfrm>
            <a:off x="3214668" y="4843148"/>
            <a:ext cx="217193" cy="478152"/>
          </a:xfrm>
          <a:custGeom>
            <a:avLst/>
            <a:gdLst>
              <a:gd name="connsiteX0" fmla="*/ 549 w 217193"/>
              <a:gd name="connsiteY0" fmla="*/ 6135 h 478152"/>
              <a:gd name="connsiteX1" fmla="*/ 146599 w 217193"/>
              <a:gd name="connsiteY1" fmla="*/ 355385 h 478152"/>
              <a:gd name="connsiteX2" fmla="*/ 216449 w 217193"/>
              <a:gd name="connsiteY2" fmla="*/ 478152 h 478152"/>
              <a:gd name="connsiteX3" fmla="*/ 178349 w 217193"/>
              <a:gd name="connsiteY3" fmla="*/ 355385 h 478152"/>
              <a:gd name="connsiteX4" fmla="*/ 100032 w 217193"/>
              <a:gd name="connsiteY4" fmla="*/ 147952 h 478152"/>
              <a:gd name="connsiteX5" fmla="*/ 549 w 217193"/>
              <a:gd name="connsiteY5" fmla="*/ 6135 h 47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93" h="478152">
                <a:moveTo>
                  <a:pt x="549" y="6135"/>
                </a:moveTo>
                <a:cubicBezTo>
                  <a:pt x="8310" y="40707"/>
                  <a:pt x="110616" y="276716"/>
                  <a:pt x="146599" y="355385"/>
                </a:cubicBezTo>
                <a:cubicBezTo>
                  <a:pt x="182582" y="434055"/>
                  <a:pt x="211157" y="478152"/>
                  <a:pt x="216449" y="478152"/>
                </a:cubicBezTo>
                <a:cubicBezTo>
                  <a:pt x="221741" y="478152"/>
                  <a:pt x="197752" y="410418"/>
                  <a:pt x="178349" y="355385"/>
                </a:cubicBezTo>
                <a:cubicBezTo>
                  <a:pt x="158946" y="300352"/>
                  <a:pt x="130724" y="204044"/>
                  <a:pt x="100032" y="147952"/>
                </a:cubicBezTo>
                <a:cubicBezTo>
                  <a:pt x="69340" y="91860"/>
                  <a:pt x="-7212" y="-28437"/>
                  <a:pt x="549" y="6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8" name="フリーフォーム: 図形 4117">
            <a:extLst>
              <a:ext uri="{FF2B5EF4-FFF2-40B4-BE49-F238E27FC236}">
                <a16:creationId xmlns:a16="http://schemas.microsoft.com/office/drawing/2014/main" id="{2BD5EE74-FFD4-448F-82B0-BEA8F1B3A5CD}"/>
              </a:ext>
            </a:extLst>
          </p:cNvPr>
          <p:cNvSpPr/>
          <p:nvPr/>
        </p:nvSpPr>
        <p:spPr>
          <a:xfrm>
            <a:off x="3457529" y="5412781"/>
            <a:ext cx="193853" cy="442431"/>
          </a:xfrm>
          <a:custGeom>
            <a:avLst/>
            <a:gdLst>
              <a:gd name="connsiteX0" fmla="*/ 46 w 193853"/>
              <a:gd name="connsiteY0" fmla="*/ 594 h 442431"/>
              <a:gd name="connsiteX1" fmla="*/ 149271 w 193853"/>
              <a:gd name="connsiteY1" fmla="*/ 276819 h 442431"/>
              <a:gd name="connsiteX2" fmla="*/ 193721 w 193853"/>
              <a:gd name="connsiteY2" fmla="*/ 441919 h 442431"/>
              <a:gd name="connsiteX3" fmla="*/ 161971 w 193853"/>
              <a:gd name="connsiteY3" fmla="*/ 324444 h 442431"/>
              <a:gd name="connsiteX4" fmla="*/ 133396 w 193853"/>
              <a:gd name="connsiteY4" fmla="*/ 206969 h 442431"/>
              <a:gd name="connsiteX5" fmla="*/ 46 w 193853"/>
              <a:gd name="connsiteY5" fmla="*/ 594 h 44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853" h="442431">
                <a:moveTo>
                  <a:pt x="46" y="594"/>
                </a:moveTo>
                <a:cubicBezTo>
                  <a:pt x="2692" y="12236"/>
                  <a:pt x="116992" y="203265"/>
                  <a:pt x="149271" y="276819"/>
                </a:cubicBezTo>
                <a:cubicBezTo>
                  <a:pt x="181550" y="350373"/>
                  <a:pt x="191604" y="433982"/>
                  <a:pt x="193721" y="441919"/>
                </a:cubicBezTo>
                <a:cubicBezTo>
                  <a:pt x="195838" y="449856"/>
                  <a:pt x="172025" y="363602"/>
                  <a:pt x="161971" y="324444"/>
                </a:cubicBezTo>
                <a:cubicBezTo>
                  <a:pt x="151917" y="285286"/>
                  <a:pt x="159325" y="262531"/>
                  <a:pt x="133396" y="206969"/>
                </a:cubicBezTo>
                <a:cubicBezTo>
                  <a:pt x="107467" y="151407"/>
                  <a:pt x="-2600" y="-11048"/>
                  <a:pt x="46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9" name="フリーフォーム: 図形 4118">
            <a:extLst>
              <a:ext uri="{FF2B5EF4-FFF2-40B4-BE49-F238E27FC236}">
                <a16:creationId xmlns:a16="http://schemas.microsoft.com/office/drawing/2014/main" id="{1CD32DD0-E606-4A77-AF02-03BE074AE5CB}"/>
              </a:ext>
            </a:extLst>
          </p:cNvPr>
          <p:cNvSpPr/>
          <p:nvPr/>
        </p:nvSpPr>
        <p:spPr>
          <a:xfrm>
            <a:off x="5107891" y="5562962"/>
            <a:ext cx="402283" cy="477637"/>
          </a:xfrm>
          <a:custGeom>
            <a:avLst/>
            <a:gdLst>
              <a:gd name="connsiteX0" fmla="*/ 397559 w 402283"/>
              <a:gd name="connsiteY0" fmla="*/ 9163 h 477637"/>
              <a:gd name="connsiteX1" fmla="*/ 276909 w 402283"/>
              <a:gd name="connsiteY1" fmla="*/ 244113 h 477637"/>
              <a:gd name="connsiteX2" fmla="*/ 684 w 402283"/>
              <a:gd name="connsiteY2" fmla="*/ 475888 h 477637"/>
              <a:gd name="connsiteX3" fmla="*/ 203884 w 402283"/>
              <a:gd name="connsiteY3" fmla="*/ 342538 h 477637"/>
              <a:gd name="connsiteX4" fmla="*/ 372159 w 402283"/>
              <a:gd name="connsiteY4" fmla="*/ 196488 h 477637"/>
              <a:gd name="connsiteX5" fmla="*/ 378509 w 402283"/>
              <a:gd name="connsiteY5" fmla="*/ 59963 h 477637"/>
              <a:gd name="connsiteX6" fmla="*/ 397559 w 402283"/>
              <a:gd name="connsiteY6" fmla="*/ 9163 h 4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283" h="477637">
                <a:moveTo>
                  <a:pt x="397559" y="9163"/>
                </a:moveTo>
                <a:cubicBezTo>
                  <a:pt x="380626" y="39855"/>
                  <a:pt x="343055" y="166326"/>
                  <a:pt x="276909" y="244113"/>
                </a:cubicBezTo>
                <a:cubicBezTo>
                  <a:pt x="210763" y="321900"/>
                  <a:pt x="12855" y="459484"/>
                  <a:pt x="684" y="475888"/>
                </a:cubicBezTo>
                <a:cubicBezTo>
                  <a:pt x="-11487" y="492292"/>
                  <a:pt x="141972" y="389105"/>
                  <a:pt x="203884" y="342538"/>
                </a:cubicBezTo>
                <a:cubicBezTo>
                  <a:pt x="265796" y="295971"/>
                  <a:pt x="343055" y="243584"/>
                  <a:pt x="372159" y="196488"/>
                </a:cubicBezTo>
                <a:cubicBezTo>
                  <a:pt x="401263" y="149392"/>
                  <a:pt x="376392" y="87480"/>
                  <a:pt x="378509" y="59963"/>
                </a:cubicBezTo>
                <a:cubicBezTo>
                  <a:pt x="380626" y="32446"/>
                  <a:pt x="414492" y="-21529"/>
                  <a:pt x="397559" y="9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0" name="フリーフォーム: 図形 4119">
            <a:extLst>
              <a:ext uri="{FF2B5EF4-FFF2-40B4-BE49-F238E27FC236}">
                <a16:creationId xmlns:a16="http://schemas.microsoft.com/office/drawing/2014/main" id="{3BB24512-6113-4469-A25F-05E751E46855}"/>
              </a:ext>
            </a:extLst>
          </p:cNvPr>
          <p:cNvSpPr/>
          <p:nvPr/>
        </p:nvSpPr>
        <p:spPr>
          <a:xfrm>
            <a:off x="6320619" y="4799952"/>
            <a:ext cx="237525" cy="434018"/>
          </a:xfrm>
          <a:custGeom>
            <a:avLst/>
            <a:gdLst>
              <a:gd name="connsiteX0" fmla="*/ 236814 w 237525"/>
              <a:gd name="connsiteY0" fmla="*/ 648 h 434018"/>
              <a:gd name="connsiteX1" fmla="*/ 84414 w 237525"/>
              <a:gd name="connsiteY1" fmla="*/ 182681 h 434018"/>
              <a:gd name="connsiteX2" fmla="*/ 12448 w 237525"/>
              <a:gd name="connsiteY2" fmla="*/ 428215 h 434018"/>
              <a:gd name="connsiteX3" fmla="*/ 12448 w 237525"/>
              <a:gd name="connsiteY3" fmla="*/ 347781 h 434018"/>
              <a:gd name="connsiteX4" fmla="*/ 16681 w 237525"/>
              <a:gd name="connsiteY4" fmla="*/ 246181 h 434018"/>
              <a:gd name="connsiteX5" fmla="*/ 236814 w 237525"/>
              <a:gd name="connsiteY5" fmla="*/ 648 h 43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525" h="434018">
                <a:moveTo>
                  <a:pt x="236814" y="648"/>
                </a:moveTo>
                <a:cubicBezTo>
                  <a:pt x="248103" y="-9935"/>
                  <a:pt x="121808" y="111420"/>
                  <a:pt x="84414" y="182681"/>
                </a:cubicBezTo>
                <a:cubicBezTo>
                  <a:pt x="47020" y="253942"/>
                  <a:pt x="24442" y="400698"/>
                  <a:pt x="12448" y="428215"/>
                </a:cubicBezTo>
                <a:cubicBezTo>
                  <a:pt x="454" y="455732"/>
                  <a:pt x="11743" y="378120"/>
                  <a:pt x="12448" y="347781"/>
                </a:cubicBezTo>
                <a:cubicBezTo>
                  <a:pt x="13153" y="317442"/>
                  <a:pt x="-18597" y="298392"/>
                  <a:pt x="16681" y="246181"/>
                </a:cubicBezTo>
                <a:cubicBezTo>
                  <a:pt x="51959" y="193970"/>
                  <a:pt x="225525" y="11231"/>
                  <a:pt x="236814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1" name="フリーフォーム: 図形 4120">
            <a:extLst>
              <a:ext uri="{FF2B5EF4-FFF2-40B4-BE49-F238E27FC236}">
                <a16:creationId xmlns:a16="http://schemas.microsoft.com/office/drawing/2014/main" id="{6F2D4E29-0FD8-41AD-8F94-DF2CD3FBA799}"/>
              </a:ext>
            </a:extLst>
          </p:cNvPr>
          <p:cNvSpPr/>
          <p:nvPr/>
        </p:nvSpPr>
        <p:spPr>
          <a:xfrm>
            <a:off x="6548967" y="3376772"/>
            <a:ext cx="730305" cy="282945"/>
          </a:xfrm>
          <a:custGeom>
            <a:avLst/>
            <a:gdLst>
              <a:gd name="connsiteX0" fmla="*/ 0 w 730305"/>
              <a:gd name="connsiteY0" fmla="*/ 282945 h 282945"/>
              <a:gd name="connsiteX1" fmla="*/ 366183 w 730305"/>
              <a:gd name="connsiteY1" fmla="*/ 107261 h 282945"/>
              <a:gd name="connsiteX2" fmla="*/ 611716 w 730305"/>
              <a:gd name="connsiteY2" fmla="*/ 9895 h 282945"/>
              <a:gd name="connsiteX3" fmla="*/ 730250 w 730305"/>
              <a:gd name="connsiteY3" fmla="*/ 5661 h 282945"/>
              <a:gd name="connsiteX4" fmla="*/ 622300 w 730305"/>
              <a:gd name="connsiteY4" fmla="*/ 31061 h 282945"/>
              <a:gd name="connsiteX5" fmla="*/ 313266 w 730305"/>
              <a:gd name="connsiteY5" fmla="*/ 164411 h 282945"/>
              <a:gd name="connsiteX6" fmla="*/ 0 w 730305"/>
              <a:gd name="connsiteY6" fmla="*/ 282945 h 28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305" h="282945">
                <a:moveTo>
                  <a:pt x="0" y="282945"/>
                </a:moveTo>
                <a:cubicBezTo>
                  <a:pt x="132115" y="217857"/>
                  <a:pt x="264230" y="152769"/>
                  <a:pt x="366183" y="107261"/>
                </a:cubicBezTo>
                <a:cubicBezTo>
                  <a:pt x="468136" y="61753"/>
                  <a:pt x="551038" y="26828"/>
                  <a:pt x="611716" y="9895"/>
                </a:cubicBezTo>
                <a:cubicBezTo>
                  <a:pt x="672394" y="-7038"/>
                  <a:pt x="728486" y="2133"/>
                  <a:pt x="730250" y="5661"/>
                </a:cubicBezTo>
                <a:cubicBezTo>
                  <a:pt x="732014" y="9189"/>
                  <a:pt x="691797" y="4603"/>
                  <a:pt x="622300" y="31061"/>
                </a:cubicBezTo>
                <a:cubicBezTo>
                  <a:pt x="552803" y="57519"/>
                  <a:pt x="313266" y="164411"/>
                  <a:pt x="313266" y="164411"/>
                </a:cubicBezTo>
                <a:lnTo>
                  <a:pt x="0" y="2829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2" name="フリーフォーム: 図形 4121">
            <a:extLst>
              <a:ext uri="{FF2B5EF4-FFF2-40B4-BE49-F238E27FC236}">
                <a16:creationId xmlns:a16="http://schemas.microsoft.com/office/drawing/2014/main" id="{AFD02649-56FB-4B2C-9912-C463458B6BA1}"/>
              </a:ext>
            </a:extLst>
          </p:cNvPr>
          <p:cNvSpPr/>
          <p:nvPr/>
        </p:nvSpPr>
        <p:spPr>
          <a:xfrm>
            <a:off x="7266257" y="3392483"/>
            <a:ext cx="212400" cy="253377"/>
          </a:xfrm>
          <a:custGeom>
            <a:avLst/>
            <a:gdLst>
              <a:gd name="connsiteX0" fmla="*/ 260 w 212400"/>
              <a:gd name="connsiteY0" fmla="*/ 534 h 253377"/>
              <a:gd name="connsiteX1" fmla="*/ 139960 w 212400"/>
              <a:gd name="connsiteY1" fmla="*/ 87317 h 253377"/>
              <a:gd name="connsiteX2" fmla="*/ 207693 w 212400"/>
              <a:gd name="connsiteY2" fmla="*/ 250300 h 253377"/>
              <a:gd name="connsiteX3" fmla="*/ 203460 w 212400"/>
              <a:gd name="connsiteY3" fmla="*/ 188917 h 253377"/>
              <a:gd name="connsiteX4" fmla="*/ 178060 w 212400"/>
              <a:gd name="connsiteY4" fmla="*/ 125417 h 253377"/>
              <a:gd name="connsiteX5" fmla="*/ 260 w 212400"/>
              <a:gd name="connsiteY5" fmla="*/ 534 h 25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0" h="253377">
                <a:moveTo>
                  <a:pt x="260" y="534"/>
                </a:moveTo>
                <a:cubicBezTo>
                  <a:pt x="-6090" y="-5816"/>
                  <a:pt x="105388" y="45689"/>
                  <a:pt x="139960" y="87317"/>
                </a:cubicBezTo>
                <a:cubicBezTo>
                  <a:pt x="174532" y="128945"/>
                  <a:pt x="197110" y="233367"/>
                  <a:pt x="207693" y="250300"/>
                </a:cubicBezTo>
                <a:cubicBezTo>
                  <a:pt x="218276" y="267233"/>
                  <a:pt x="208399" y="209731"/>
                  <a:pt x="203460" y="188917"/>
                </a:cubicBezTo>
                <a:cubicBezTo>
                  <a:pt x="198521" y="168103"/>
                  <a:pt x="214396" y="157872"/>
                  <a:pt x="178060" y="125417"/>
                </a:cubicBezTo>
                <a:cubicBezTo>
                  <a:pt x="141724" y="92962"/>
                  <a:pt x="6610" y="6884"/>
                  <a:pt x="260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3" name="フリーフォーム: 図形 4122">
            <a:extLst>
              <a:ext uri="{FF2B5EF4-FFF2-40B4-BE49-F238E27FC236}">
                <a16:creationId xmlns:a16="http://schemas.microsoft.com/office/drawing/2014/main" id="{EF0CE351-45D3-46B0-9AA1-2AACACEDE119}"/>
              </a:ext>
            </a:extLst>
          </p:cNvPr>
          <p:cNvSpPr/>
          <p:nvPr/>
        </p:nvSpPr>
        <p:spPr>
          <a:xfrm>
            <a:off x="7199720" y="3705236"/>
            <a:ext cx="314159" cy="795236"/>
          </a:xfrm>
          <a:custGeom>
            <a:avLst/>
            <a:gdLst>
              <a:gd name="connsiteX0" fmla="*/ 305980 w 314159"/>
              <a:gd name="connsiteY0" fmla="*/ 1047 h 795236"/>
              <a:gd name="connsiteX1" fmla="*/ 286930 w 314159"/>
              <a:gd name="connsiteY1" fmla="*/ 216947 h 795236"/>
              <a:gd name="connsiteX2" fmla="*/ 176863 w 314159"/>
              <a:gd name="connsiteY2" fmla="*/ 559847 h 795236"/>
              <a:gd name="connsiteX3" fmla="*/ 96430 w 314159"/>
              <a:gd name="connsiteY3" fmla="*/ 680497 h 795236"/>
              <a:gd name="connsiteX4" fmla="*/ 1180 w 314159"/>
              <a:gd name="connsiteY4" fmla="*/ 792681 h 795236"/>
              <a:gd name="connsiteX5" fmla="*/ 166280 w 314159"/>
              <a:gd name="connsiteY5" fmla="*/ 566197 h 795236"/>
              <a:gd name="connsiteX6" fmla="*/ 301747 w 314159"/>
              <a:gd name="connsiteY6" fmla="*/ 153447 h 795236"/>
              <a:gd name="connsiteX7" fmla="*/ 305980 w 314159"/>
              <a:gd name="connsiteY7" fmla="*/ 1047 h 7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59" h="795236">
                <a:moveTo>
                  <a:pt x="305980" y="1047"/>
                </a:moveTo>
                <a:cubicBezTo>
                  <a:pt x="303510" y="11630"/>
                  <a:pt x="308449" y="123814"/>
                  <a:pt x="286930" y="216947"/>
                </a:cubicBezTo>
                <a:cubicBezTo>
                  <a:pt x="265411" y="310080"/>
                  <a:pt x="208613" y="482589"/>
                  <a:pt x="176863" y="559847"/>
                </a:cubicBezTo>
                <a:cubicBezTo>
                  <a:pt x="145113" y="637105"/>
                  <a:pt x="125710" y="641691"/>
                  <a:pt x="96430" y="680497"/>
                </a:cubicBezTo>
                <a:cubicBezTo>
                  <a:pt x="67150" y="719303"/>
                  <a:pt x="-10462" y="811731"/>
                  <a:pt x="1180" y="792681"/>
                </a:cubicBezTo>
                <a:cubicBezTo>
                  <a:pt x="12822" y="773631"/>
                  <a:pt x="116186" y="672736"/>
                  <a:pt x="166280" y="566197"/>
                </a:cubicBezTo>
                <a:cubicBezTo>
                  <a:pt x="216374" y="459658"/>
                  <a:pt x="278111" y="245522"/>
                  <a:pt x="301747" y="153447"/>
                </a:cubicBezTo>
                <a:cubicBezTo>
                  <a:pt x="325383" y="61372"/>
                  <a:pt x="308450" y="-9536"/>
                  <a:pt x="305980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4" name="フリーフォーム: 図形 4123">
            <a:extLst>
              <a:ext uri="{FF2B5EF4-FFF2-40B4-BE49-F238E27FC236}">
                <a16:creationId xmlns:a16="http://schemas.microsoft.com/office/drawing/2014/main" id="{00FD3A4B-7437-419C-AB75-F1240F027DEE}"/>
              </a:ext>
            </a:extLst>
          </p:cNvPr>
          <p:cNvSpPr/>
          <p:nvPr/>
        </p:nvSpPr>
        <p:spPr>
          <a:xfrm>
            <a:off x="6440728" y="4477931"/>
            <a:ext cx="782215" cy="420199"/>
          </a:xfrm>
          <a:custGeom>
            <a:avLst/>
            <a:gdLst>
              <a:gd name="connsiteX0" fmla="*/ 2405 w 782215"/>
              <a:gd name="connsiteY0" fmla="*/ 420036 h 420199"/>
              <a:gd name="connsiteX1" fmla="*/ 154805 w 782215"/>
              <a:gd name="connsiteY1" fmla="*/ 252819 h 420199"/>
              <a:gd name="connsiteX2" fmla="*/ 324139 w 782215"/>
              <a:gd name="connsiteY2" fmla="*/ 238002 h 420199"/>
              <a:gd name="connsiteX3" fmla="*/ 415155 w 782215"/>
              <a:gd name="connsiteY3" fmla="*/ 218952 h 420199"/>
              <a:gd name="connsiteX4" fmla="*/ 772872 w 782215"/>
              <a:gd name="connsiteY4" fmla="*/ 3052 h 420199"/>
              <a:gd name="connsiteX5" fmla="*/ 662805 w 782215"/>
              <a:gd name="connsiteY5" fmla="*/ 98302 h 420199"/>
              <a:gd name="connsiteX6" fmla="*/ 501939 w 782215"/>
              <a:gd name="connsiteY6" fmla="*/ 187202 h 420199"/>
              <a:gd name="connsiteX7" fmla="*/ 279689 w 782215"/>
              <a:gd name="connsiteY7" fmla="*/ 218952 h 420199"/>
              <a:gd name="connsiteX8" fmla="*/ 2405 w 782215"/>
              <a:gd name="connsiteY8" fmla="*/ 420036 h 4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215" h="420199">
                <a:moveTo>
                  <a:pt x="2405" y="420036"/>
                </a:moveTo>
                <a:cubicBezTo>
                  <a:pt x="-18409" y="425680"/>
                  <a:pt x="101183" y="283158"/>
                  <a:pt x="154805" y="252819"/>
                </a:cubicBezTo>
                <a:cubicBezTo>
                  <a:pt x="208427" y="222480"/>
                  <a:pt x="280747" y="243646"/>
                  <a:pt x="324139" y="238002"/>
                </a:cubicBezTo>
                <a:cubicBezTo>
                  <a:pt x="367531" y="232358"/>
                  <a:pt x="340366" y="258110"/>
                  <a:pt x="415155" y="218952"/>
                </a:cubicBezTo>
                <a:cubicBezTo>
                  <a:pt x="489944" y="179794"/>
                  <a:pt x="731597" y="23160"/>
                  <a:pt x="772872" y="3052"/>
                </a:cubicBezTo>
                <a:cubicBezTo>
                  <a:pt x="814147" y="-17056"/>
                  <a:pt x="707960" y="67610"/>
                  <a:pt x="662805" y="98302"/>
                </a:cubicBezTo>
                <a:cubicBezTo>
                  <a:pt x="617650" y="128994"/>
                  <a:pt x="565792" y="167094"/>
                  <a:pt x="501939" y="187202"/>
                </a:cubicBezTo>
                <a:cubicBezTo>
                  <a:pt x="438086" y="207310"/>
                  <a:pt x="361533" y="186144"/>
                  <a:pt x="279689" y="218952"/>
                </a:cubicBezTo>
                <a:cubicBezTo>
                  <a:pt x="197845" y="251760"/>
                  <a:pt x="23219" y="414392"/>
                  <a:pt x="2405" y="420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5" name="フリーフォーム: 図形 4124">
            <a:extLst>
              <a:ext uri="{FF2B5EF4-FFF2-40B4-BE49-F238E27FC236}">
                <a16:creationId xmlns:a16="http://schemas.microsoft.com/office/drawing/2014/main" id="{F67AA63B-2461-4C99-AF1F-61B900634F78}"/>
              </a:ext>
            </a:extLst>
          </p:cNvPr>
          <p:cNvSpPr/>
          <p:nvPr/>
        </p:nvSpPr>
        <p:spPr>
          <a:xfrm>
            <a:off x="6893119" y="3472167"/>
            <a:ext cx="491980" cy="439371"/>
          </a:xfrm>
          <a:custGeom>
            <a:avLst/>
            <a:gdLst>
              <a:gd name="connsiteX0" fmla="*/ 491931 w 491980"/>
              <a:gd name="connsiteY0" fmla="*/ 166383 h 439371"/>
              <a:gd name="connsiteX1" fmla="*/ 286614 w 491980"/>
              <a:gd name="connsiteY1" fmla="*/ 33033 h 439371"/>
              <a:gd name="connsiteX2" fmla="*/ 110931 w 491980"/>
              <a:gd name="connsiteY2" fmla="*/ 105000 h 439371"/>
              <a:gd name="connsiteX3" fmla="*/ 7214 w 491980"/>
              <a:gd name="connsiteY3" fmla="*/ 430966 h 439371"/>
              <a:gd name="connsiteX4" fmla="*/ 15681 w 491980"/>
              <a:gd name="connsiteY4" fmla="*/ 323016 h 439371"/>
              <a:gd name="connsiteX5" fmla="*/ 70714 w 491980"/>
              <a:gd name="connsiteY5" fmla="*/ 105000 h 439371"/>
              <a:gd name="connsiteX6" fmla="*/ 303548 w 491980"/>
              <a:gd name="connsiteY6" fmla="*/ 1283 h 439371"/>
              <a:gd name="connsiteX7" fmla="*/ 491931 w 491980"/>
              <a:gd name="connsiteY7" fmla="*/ 166383 h 4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980" h="439371">
                <a:moveTo>
                  <a:pt x="491931" y="166383"/>
                </a:moveTo>
                <a:cubicBezTo>
                  <a:pt x="489109" y="171675"/>
                  <a:pt x="350114" y="43263"/>
                  <a:pt x="286614" y="33033"/>
                </a:cubicBezTo>
                <a:cubicBezTo>
                  <a:pt x="223114" y="22803"/>
                  <a:pt x="157498" y="38678"/>
                  <a:pt x="110931" y="105000"/>
                </a:cubicBezTo>
                <a:cubicBezTo>
                  <a:pt x="64364" y="171322"/>
                  <a:pt x="23089" y="394630"/>
                  <a:pt x="7214" y="430966"/>
                </a:cubicBezTo>
                <a:cubicBezTo>
                  <a:pt x="-8661" y="467302"/>
                  <a:pt x="5098" y="377344"/>
                  <a:pt x="15681" y="323016"/>
                </a:cubicBezTo>
                <a:cubicBezTo>
                  <a:pt x="26264" y="268688"/>
                  <a:pt x="22736" y="158622"/>
                  <a:pt x="70714" y="105000"/>
                </a:cubicBezTo>
                <a:cubicBezTo>
                  <a:pt x="118692" y="51378"/>
                  <a:pt x="230876" y="-9653"/>
                  <a:pt x="303548" y="1283"/>
                </a:cubicBezTo>
                <a:cubicBezTo>
                  <a:pt x="376220" y="12219"/>
                  <a:pt x="494753" y="161091"/>
                  <a:pt x="491931" y="166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6" name="フリーフォーム: 図形 4125">
            <a:extLst>
              <a:ext uri="{FF2B5EF4-FFF2-40B4-BE49-F238E27FC236}">
                <a16:creationId xmlns:a16="http://schemas.microsoft.com/office/drawing/2014/main" id="{03CED970-86C4-4797-A180-A5CE253DB82A}"/>
              </a:ext>
            </a:extLst>
          </p:cNvPr>
          <p:cNvSpPr/>
          <p:nvPr/>
        </p:nvSpPr>
        <p:spPr>
          <a:xfrm>
            <a:off x="6947477" y="3788481"/>
            <a:ext cx="277794" cy="498299"/>
          </a:xfrm>
          <a:custGeom>
            <a:avLst/>
            <a:gdLst>
              <a:gd name="connsiteX0" fmla="*/ 1540 w 277794"/>
              <a:gd name="connsiteY0" fmla="*/ 352 h 498299"/>
              <a:gd name="connsiteX1" fmla="*/ 109490 w 277794"/>
              <a:gd name="connsiteY1" fmla="*/ 127352 h 498299"/>
              <a:gd name="connsiteX2" fmla="*/ 187806 w 277794"/>
              <a:gd name="connsiteY2" fmla="*/ 199319 h 498299"/>
              <a:gd name="connsiteX3" fmla="*/ 234373 w 277794"/>
              <a:gd name="connsiteY3" fmla="*/ 349602 h 498299"/>
              <a:gd name="connsiteX4" fmla="*/ 179340 w 277794"/>
              <a:gd name="connsiteY4" fmla="*/ 497769 h 498299"/>
              <a:gd name="connsiteX5" fmla="*/ 238606 w 277794"/>
              <a:gd name="connsiteY5" fmla="*/ 394052 h 498299"/>
              <a:gd name="connsiteX6" fmla="*/ 276706 w 277794"/>
              <a:gd name="connsiteY6" fmla="*/ 262819 h 498299"/>
              <a:gd name="connsiteX7" fmla="*/ 196273 w 277794"/>
              <a:gd name="connsiteY7" fmla="*/ 169686 h 498299"/>
              <a:gd name="connsiteX8" fmla="*/ 1540 w 277794"/>
              <a:gd name="connsiteY8" fmla="*/ 352 h 49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94" h="498299">
                <a:moveTo>
                  <a:pt x="1540" y="352"/>
                </a:moveTo>
                <a:cubicBezTo>
                  <a:pt x="-12924" y="-6704"/>
                  <a:pt x="78446" y="94191"/>
                  <a:pt x="109490" y="127352"/>
                </a:cubicBezTo>
                <a:cubicBezTo>
                  <a:pt x="140534" y="160513"/>
                  <a:pt x="166992" y="162277"/>
                  <a:pt x="187806" y="199319"/>
                </a:cubicBezTo>
                <a:cubicBezTo>
                  <a:pt x="208620" y="236361"/>
                  <a:pt x="235784" y="299860"/>
                  <a:pt x="234373" y="349602"/>
                </a:cubicBezTo>
                <a:cubicBezTo>
                  <a:pt x="232962" y="399344"/>
                  <a:pt x="178635" y="490361"/>
                  <a:pt x="179340" y="497769"/>
                </a:cubicBezTo>
                <a:cubicBezTo>
                  <a:pt x="180045" y="505177"/>
                  <a:pt x="222378" y="433210"/>
                  <a:pt x="238606" y="394052"/>
                </a:cubicBezTo>
                <a:cubicBezTo>
                  <a:pt x="254834" y="354894"/>
                  <a:pt x="283762" y="300213"/>
                  <a:pt x="276706" y="262819"/>
                </a:cubicBezTo>
                <a:cubicBezTo>
                  <a:pt x="269651" y="225425"/>
                  <a:pt x="241781" y="215194"/>
                  <a:pt x="196273" y="169686"/>
                </a:cubicBezTo>
                <a:cubicBezTo>
                  <a:pt x="150765" y="124178"/>
                  <a:pt x="16004" y="7408"/>
                  <a:pt x="1540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7" name="フリーフォーム: 図形 4126">
            <a:extLst>
              <a:ext uri="{FF2B5EF4-FFF2-40B4-BE49-F238E27FC236}">
                <a16:creationId xmlns:a16="http://schemas.microsoft.com/office/drawing/2014/main" id="{4C675038-F3E2-40E0-89B4-F695264C6B4F}"/>
              </a:ext>
            </a:extLst>
          </p:cNvPr>
          <p:cNvSpPr/>
          <p:nvPr/>
        </p:nvSpPr>
        <p:spPr>
          <a:xfrm>
            <a:off x="6631023" y="3875605"/>
            <a:ext cx="652066" cy="436093"/>
          </a:xfrm>
          <a:custGeom>
            <a:avLst/>
            <a:gdLst>
              <a:gd name="connsiteX0" fmla="*/ 601627 w 652066"/>
              <a:gd name="connsiteY0" fmla="*/ 12 h 436093"/>
              <a:gd name="connsiteX1" fmla="*/ 635494 w 652066"/>
              <a:gd name="connsiteY1" fmla="*/ 71978 h 436093"/>
              <a:gd name="connsiteX2" fmla="*/ 646077 w 652066"/>
              <a:gd name="connsiteY2" fmla="*/ 254012 h 436093"/>
              <a:gd name="connsiteX3" fmla="*/ 542360 w 652066"/>
              <a:gd name="connsiteY3" fmla="*/ 366195 h 436093"/>
              <a:gd name="connsiteX4" fmla="*/ 389960 w 652066"/>
              <a:gd name="connsiteY4" fmla="*/ 389478 h 436093"/>
              <a:gd name="connsiteX5" fmla="*/ 171944 w 652066"/>
              <a:gd name="connsiteY5" fmla="*/ 400062 h 436093"/>
              <a:gd name="connsiteX6" fmla="*/ 6844 w 652066"/>
              <a:gd name="connsiteY6" fmla="*/ 436045 h 436093"/>
              <a:gd name="connsiteX7" fmla="*/ 34360 w 652066"/>
              <a:gd name="connsiteY7" fmla="*/ 391595 h 436093"/>
              <a:gd name="connsiteX8" fmla="*/ 61877 w 652066"/>
              <a:gd name="connsiteY8" fmla="*/ 361962 h 436093"/>
              <a:gd name="connsiteX9" fmla="*/ 129610 w 652066"/>
              <a:gd name="connsiteY9" fmla="*/ 429695 h 436093"/>
              <a:gd name="connsiteX10" fmla="*/ 607977 w 652066"/>
              <a:gd name="connsiteY10" fmla="*/ 412762 h 436093"/>
              <a:gd name="connsiteX11" fmla="*/ 627027 w 652066"/>
              <a:gd name="connsiteY11" fmla="*/ 336562 h 436093"/>
              <a:gd name="connsiteX12" fmla="*/ 629144 w 652066"/>
              <a:gd name="connsiteY12" fmla="*/ 76212 h 436093"/>
              <a:gd name="connsiteX13" fmla="*/ 627027 w 652066"/>
              <a:gd name="connsiteY13" fmla="*/ 76212 h 436093"/>
              <a:gd name="connsiteX14" fmla="*/ 601627 w 652066"/>
              <a:gd name="connsiteY14" fmla="*/ 12 h 43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2066" h="436093">
                <a:moveTo>
                  <a:pt x="601627" y="12"/>
                </a:moveTo>
                <a:cubicBezTo>
                  <a:pt x="603038" y="-694"/>
                  <a:pt x="628086" y="29645"/>
                  <a:pt x="635494" y="71978"/>
                </a:cubicBezTo>
                <a:cubicBezTo>
                  <a:pt x="642902" y="114311"/>
                  <a:pt x="661599" y="204976"/>
                  <a:pt x="646077" y="254012"/>
                </a:cubicBezTo>
                <a:cubicBezTo>
                  <a:pt x="630555" y="303048"/>
                  <a:pt x="585046" y="343617"/>
                  <a:pt x="542360" y="366195"/>
                </a:cubicBezTo>
                <a:cubicBezTo>
                  <a:pt x="499674" y="388773"/>
                  <a:pt x="451696" y="383833"/>
                  <a:pt x="389960" y="389478"/>
                </a:cubicBezTo>
                <a:cubicBezTo>
                  <a:pt x="328224" y="395123"/>
                  <a:pt x="235797" y="392301"/>
                  <a:pt x="171944" y="400062"/>
                </a:cubicBezTo>
                <a:cubicBezTo>
                  <a:pt x="108091" y="407823"/>
                  <a:pt x="29775" y="437456"/>
                  <a:pt x="6844" y="436045"/>
                </a:cubicBezTo>
                <a:cubicBezTo>
                  <a:pt x="-16087" y="434634"/>
                  <a:pt x="25188" y="403942"/>
                  <a:pt x="34360" y="391595"/>
                </a:cubicBezTo>
                <a:cubicBezTo>
                  <a:pt x="43532" y="379248"/>
                  <a:pt x="46002" y="355612"/>
                  <a:pt x="61877" y="361962"/>
                </a:cubicBezTo>
                <a:cubicBezTo>
                  <a:pt x="77752" y="368312"/>
                  <a:pt x="38593" y="421228"/>
                  <a:pt x="129610" y="429695"/>
                </a:cubicBezTo>
                <a:cubicBezTo>
                  <a:pt x="220627" y="438162"/>
                  <a:pt x="525074" y="428284"/>
                  <a:pt x="607977" y="412762"/>
                </a:cubicBezTo>
                <a:cubicBezTo>
                  <a:pt x="690880" y="397240"/>
                  <a:pt x="623499" y="392654"/>
                  <a:pt x="627027" y="336562"/>
                </a:cubicBezTo>
                <a:cubicBezTo>
                  <a:pt x="630555" y="280470"/>
                  <a:pt x="629144" y="119604"/>
                  <a:pt x="629144" y="76212"/>
                </a:cubicBezTo>
                <a:cubicBezTo>
                  <a:pt x="629144" y="32820"/>
                  <a:pt x="632319" y="85737"/>
                  <a:pt x="627027" y="76212"/>
                </a:cubicBezTo>
                <a:cubicBezTo>
                  <a:pt x="621735" y="66687"/>
                  <a:pt x="600216" y="718"/>
                  <a:pt x="60162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8" name="フリーフォーム: 図形 4127">
            <a:extLst>
              <a:ext uri="{FF2B5EF4-FFF2-40B4-BE49-F238E27FC236}">
                <a16:creationId xmlns:a16="http://schemas.microsoft.com/office/drawing/2014/main" id="{FB5C5E80-04EE-4787-BD1E-DAB0EF3F258B}"/>
              </a:ext>
            </a:extLst>
          </p:cNvPr>
          <p:cNvSpPr/>
          <p:nvPr/>
        </p:nvSpPr>
        <p:spPr>
          <a:xfrm>
            <a:off x="7312079" y="3743329"/>
            <a:ext cx="53136" cy="289795"/>
          </a:xfrm>
          <a:custGeom>
            <a:avLst/>
            <a:gdLst>
              <a:gd name="connsiteX0" fmla="*/ 20054 w 53136"/>
              <a:gd name="connsiteY0" fmla="*/ 1054 h 289795"/>
              <a:gd name="connsiteX1" fmla="*/ 30638 w 53136"/>
              <a:gd name="connsiteY1" fmla="*/ 180971 h 289795"/>
              <a:gd name="connsiteX2" fmla="*/ 51804 w 53136"/>
              <a:gd name="connsiteY2" fmla="*/ 288921 h 289795"/>
              <a:gd name="connsiteX3" fmla="*/ 45454 w 53136"/>
              <a:gd name="connsiteY3" fmla="*/ 225421 h 289795"/>
              <a:gd name="connsiteX4" fmla="*/ 1004 w 53136"/>
              <a:gd name="connsiteY4" fmla="*/ 111121 h 289795"/>
              <a:gd name="connsiteX5" fmla="*/ 20054 w 53136"/>
              <a:gd name="connsiteY5" fmla="*/ 1054 h 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36" h="289795">
                <a:moveTo>
                  <a:pt x="20054" y="1054"/>
                </a:moveTo>
                <a:cubicBezTo>
                  <a:pt x="24993" y="12696"/>
                  <a:pt x="25346" y="132993"/>
                  <a:pt x="30638" y="180971"/>
                </a:cubicBezTo>
                <a:cubicBezTo>
                  <a:pt x="35930" y="228949"/>
                  <a:pt x="49335" y="281513"/>
                  <a:pt x="51804" y="288921"/>
                </a:cubicBezTo>
                <a:cubicBezTo>
                  <a:pt x="54273" y="296329"/>
                  <a:pt x="53921" y="255054"/>
                  <a:pt x="45454" y="225421"/>
                </a:cubicBezTo>
                <a:cubicBezTo>
                  <a:pt x="36987" y="195788"/>
                  <a:pt x="6648" y="144988"/>
                  <a:pt x="1004" y="111121"/>
                </a:cubicBezTo>
                <a:cubicBezTo>
                  <a:pt x="-4640" y="77254"/>
                  <a:pt x="15115" y="-10588"/>
                  <a:pt x="20054" y="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9" name="フリーフォーム: 図形 4128">
            <a:extLst>
              <a:ext uri="{FF2B5EF4-FFF2-40B4-BE49-F238E27FC236}">
                <a16:creationId xmlns:a16="http://schemas.microsoft.com/office/drawing/2014/main" id="{4B603563-70BB-419A-B9C1-B95E4495D705}"/>
              </a:ext>
            </a:extLst>
          </p:cNvPr>
          <p:cNvSpPr/>
          <p:nvPr/>
        </p:nvSpPr>
        <p:spPr>
          <a:xfrm>
            <a:off x="7318597" y="3941811"/>
            <a:ext cx="121193" cy="224860"/>
          </a:xfrm>
          <a:custGeom>
            <a:avLst/>
            <a:gdLst>
              <a:gd name="connsiteX0" fmla="*/ 119370 w 121193"/>
              <a:gd name="connsiteY0" fmla="*/ 1539 h 224860"/>
              <a:gd name="connsiteX1" fmla="*/ 836 w 121193"/>
              <a:gd name="connsiteY1" fmla="*/ 221672 h 224860"/>
              <a:gd name="connsiteX2" fmla="*/ 68570 w 121193"/>
              <a:gd name="connsiteY2" fmla="*/ 126422 h 224860"/>
              <a:gd name="connsiteX3" fmla="*/ 119370 w 121193"/>
              <a:gd name="connsiteY3" fmla="*/ 1539 h 22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93" h="224860">
                <a:moveTo>
                  <a:pt x="119370" y="1539"/>
                </a:moveTo>
                <a:cubicBezTo>
                  <a:pt x="108081" y="17414"/>
                  <a:pt x="9303" y="200858"/>
                  <a:pt x="836" y="221672"/>
                </a:cubicBezTo>
                <a:cubicBezTo>
                  <a:pt x="-7631" y="242486"/>
                  <a:pt x="50578" y="155702"/>
                  <a:pt x="68570" y="126422"/>
                </a:cubicBezTo>
                <a:cubicBezTo>
                  <a:pt x="86562" y="97142"/>
                  <a:pt x="130659" y="-14336"/>
                  <a:pt x="119370" y="1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0" name="フリーフォーム: 図形 4129">
            <a:extLst>
              <a:ext uri="{FF2B5EF4-FFF2-40B4-BE49-F238E27FC236}">
                <a16:creationId xmlns:a16="http://schemas.microsoft.com/office/drawing/2014/main" id="{BAFE2766-2A24-4AA9-9E2B-ACBE2BFC9BD8}"/>
              </a:ext>
            </a:extLst>
          </p:cNvPr>
          <p:cNvSpPr/>
          <p:nvPr/>
        </p:nvSpPr>
        <p:spPr>
          <a:xfrm>
            <a:off x="6497901" y="4413247"/>
            <a:ext cx="309099" cy="180366"/>
          </a:xfrm>
          <a:custGeom>
            <a:avLst/>
            <a:gdLst>
              <a:gd name="connsiteX0" fmla="*/ 95516 w 309099"/>
              <a:gd name="connsiteY0" fmla="*/ 3 h 180366"/>
              <a:gd name="connsiteX1" fmla="*/ 21432 w 309099"/>
              <a:gd name="connsiteY1" fmla="*/ 133353 h 180366"/>
              <a:gd name="connsiteX2" fmla="*/ 307182 w 309099"/>
              <a:gd name="connsiteY2" fmla="*/ 173570 h 180366"/>
              <a:gd name="connsiteX3" fmla="*/ 139966 w 309099"/>
              <a:gd name="connsiteY3" fmla="*/ 173570 h 180366"/>
              <a:gd name="connsiteX4" fmla="*/ 15082 w 309099"/>
              <a:gd name="connsiteY4" fmla="*/ 177803 h 180366"/>
              <a:gd name="connsiteX5" fmla="*/ 8732 w 309099"/>
              <a:gd name="connsiteY5" fmla="*/ 129120 h 180366"/>
              <a:gd name="connsiteX6" fmla="*/ 95516 w 309099"/>
              <a:gd name="connsiteY6" fmla="*/ 3 h 18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99" h="180366">
                <a:moveTo>
                  <a:pt x="95516" y="3"/>
                </a:moveTo>
                <a:cubicBezTo>
                  <a:pt x="97633" y="709"/>
                  <a:pt x="-13846" y="104425"/>
                  <a:pt x="21432" y="133353"/>
                </a:cubicBezTo>
                <a:cubicBezTo>
                  <a:pt x="56710" y="162281"/>
                  <a:pt x="287426" y="166867"/>
                  <a:pt x="307182" y="173570"/>
                </a:cubicBezTo>
                <a:cubicBezTo>
                  <a:pt x="326938" y="180273"/>
                  <a:pt x="188649" y="172865"/>
                  <a:pt x="139966" y="173570"/>
                </a:cubicBezTo>
                <a:cubicBezTo>
                  <a:pt x="91283" y="174276"/>
                  <a:pt x="36954" y="185211"/>
                  <a:pt x="15082" y="177803"/>
                </a:cubicBezTo>
                <a:cubicBezTo>
                  <a:pt x="-6790" y="170395"/>
                  <a:pt x="-1146" y="157695"/>
                  <a:pt x="8732" y="129120"/>
                </a:cubicBezTo>
                <a:cubicBezTo>
                  <a:pt x="18610" y="100545"/>
                  <a:pt x="93399" y="-703"/>
                  <a:pt x="955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1" name="フリーフォーム: 図形 4130">
            <a:extLst>
              <a:ext uri="{FF2B5EF4-FFF2-40B4-BE49-F238E27FC236}">
                <a16:creationId xmlns:a16="http://schemas.microsoft.com/office/drawing/2014/main" id="{ACF1CA03-3A9B-4A57-970B-32D8029C08C4}"/>
              </a:ext>
            </a:extLst>
          </p:cNvPr>
          <p:cNvSpPr/>
          <p:nvPr/>
        </p:nvSpPr>
        <p:spPr>
          <a:xfrm>
            <a:off x="4513373" y="1339027"/>
            <a:ext cx="312885" cy="1555117"/>
          </a:xfrm>
          <a:custGeom>
            <a:avLst/>
            <a:gdLst>
              <a:gd name="connsiteX0" fmla="*/ 14177 w 312885"/>
              <a:gd name="connsiteY0" fmla="*/ 35748 h 1555117"/>
              <a:gd name="connsiteX1" fmla="*/ 23702 w 312885"/>
              <a:gd name="connsiteY1" fmla="*/ 543748 h 1555117"/>
              <a:gd name="connsiteX2" fmla="*/ 290402 w 312885"/>
              <a:gd name="connsiteY2" fmla="*/ 1499423 h 1555117"/>
              <a:gd name="connsiteX3" fmla="*/ 287227 w 312885"/>
              <a:gd name="connsiteY3" fmla="*/ 1394648 h 1555117"/>
              <a:gd name="connsiteX4" fmla="*/ 195152 w 312885"/>
              <a:gd name="connsiteY4" fmla="*/ 1004123 h 1555117"/>
              <a:gd name="connsiteX5" fmla="*/ 45927 w 312885"/>
              <a:gd name="connsiteY5" fmla="*/ 458023 h 1555117"/>
              <a:gd name="connsiteX6" fmla="*/ 33227 w 312885"/>
              <a:gd name="connsiteY6" fmla="*/ 86548 h 1555117"/>
              <a:gd name="connsiteX7" fmla="*/ 14177 w 312885"/>
              <a:gd name="connsiteY7" fmla="*/ 35748 h 155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885" h="1555117">
                <a:moveTo>
                  <a:pt x="14177" y="35748"/>
                </a:moveTo>
                <a:cubicBezTo>
                  <a:pt x="12590" y="111948"/>
                  <a:pt x="-22336" y="299802"/>
                  <a:pt x="23702" y="543748"/>
                </a:cubicBezTo>
                <a:cubicBezTo>
                  <a:pt x="69740" y="787694"/>
                  <a:pt x="246481" y="1357606"/>
                  <a:pt x="290402" y="1499423"/>
                </a:cubicBezTo>
                <a:cubicBezTo>
                  <a:pt x="334323" y="1641240"/>
                  <a:pt x="303102" y="1477198"/>
                  <a:pt x="287227" y="1394648"/>
                </a:cubicBezTo>
                <a:cubicBezTo>
                  <a:pt x="271352" y="1312098"/>
                  <a:pt x="235369" y="1160227"/>
                  <a:pt x="195152" y="1004123"/>
                </a:cubicBezTo>
                <a:cubicBezTo>
                  <a:pt x="154935" y="848019"/>
                  <a:pt x="72914" y="610952"/>
                  <a:pt x="45927" y="458023"/>
                </a:cubicBezTo>
                <a:cubicBezTo>
                  <a:pt x="18940" y="305094"/>
                  <a:pt x="35873" y="154281"/>
                  <a:pt x="33227" y="86548"/>
                </a:cubicBezTo>
                <a:cubicBezTo>
                  <a:pt x="30581" y="18815"/>
                  <a:pt x="15764" y="-40452"/>
                  <a:pt x="14177" y="35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2" name="フリーフォーム: 図形 4131">
            <a:extLst>
              <a:ext uri="{FF2B5EF4-FFF2-40B4-BE49-F238E27FC236}">
                <a16:creationId xmlns:a16="http://schemas.microsoft.com/office/drawing/2014/main" id="{EA8527A5-F923-4C7D-8EB3-BD99A10EC434}"/>
              </a:ext>
            </a:extLst>
          </p:cNvPr>
          <p:cNvSpPr/>
          <p:nvPr/>
        </p:nvSpPr>
        <p:spPr>
          <a:xfrm>
            <a:off x="4883137" y="2971683"/>
            <a:ext cx="1009216" cy="1457915"/>
          </a:xfrm>
          <a:custGeom>
            <a:avLst/>
            <a:gdLst>
              <a:gd name="connsiteX0" fmla="*/ 13 w 1009216"/>
              <a:gd name="connsiteY0" fmla="*/ 117 h 1457915"/>
              <a:gd name="connsiteX1" fmla="*/ 127013 w 1009216"/>
              <a:gd name="connsiteY1" fmla="*/ 565267 h 1457915"/>
              <a:gd name="connsiteX2" fmla="*/ 565163 w 1009216"/>
              <a:gd name="connsiteY2" fmla="*/ 1114542 h 1457915"/>
              <a:gd name="connsiteX3" fmla="*/ 981088 w 1009216"/>
              <a:gd name="connsiteY3" fmla="*/ 1435217 h 1457915"/>
              <a:gd name="connsiteX4" fmla="*/ 936638 w 1009216"/>
              <a:gd name="connsiteY4" fmla="*/ 1397117 h 1457915"/>
              <a:gd name="connsiteX5" fmla="*/ 654063 w 1009216"/>
              <a:gd name="connsiteY5" fmla="*/ 1120892 h 1457915"/>
              <a:gd name="connsiteX6" fmla="*/ 123838 w 1009216"/>
              <a:gd name="connsiteY6" fmla="*/ 520817 h 1457915"/>
              <a:gd name="connsiteX7" fmla="*/ 13 w 1009216"/>
              <a:gd name="connsiteY7" fmla="*/ 117 h 145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216" h="1457915">
                <a:moveTo>
                  <a:pt x="13" y="117"/>
                </a:moveTo>
                <a:cubicBezTo>
                  <a:pt x="542" y="7525"/>
                  <a:pt x="32821" y="379530"/>
                  <a:pt x="127013" y="565267"/>
                </a:cubicBezTo>
                <a:cubicBezTo>
                  <a:pt x="221205" y="751004"/>
                  <a:pt x="422817" y="969550"/>
                  <a:pt x="565163" y="1114542"/>
                </a:cubicBezTo>
                <a:cubicBezTo>
                  <a:pt x="707509" y="1259534"/>
                  <a:pt x="919176" y="1388121"/>
                  <a:pt x="981088" y="1435217"/>
                </a:cubicBezTo>
                <a:cubicBezTo>
                  <a:pt x="1043000" y="1482313"/>
                  <a:pt x="991142" y="1449504"/>
                  <a:pt x="936638" y="1397117"/>
                </a:cubicBezTo>
                <a:cubicBezTo>
                  <a:pt x="882134" y="1344730"/>
                  <a:pt x="789530" y="1266942"/>
                  <a:pt x="654063" y="1120892"/>
                </a:cubicBezTo>
                <a:cubicBezTo>
                  <a:pt x="518596" y="974842"/>
                  <a:pt x="233905" y="703379"/>
                  <a:pt x="123838" y="520817"/>
                </a:cubicBezTo>
                <a:cubicBezTo>
                  <a:pt x="13771" y="338255"/>
                  <a:pt x="-516" y="-7291"/>
                  <a:pt x="1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3" name="フリーフォーム: 図形 4132">
            <a:extLst>
              <a:ext uri="{FF2B5EF4-FFF2-40B4-BE49-F238E27FC236}">
                <a16:creationId xmlns:a16="http://schemas.microsoft.com/office/drawing/2014/main" id="{6703D10C-8461-4E5E-BA2A-19DA9853394A}"/>
              </a:ext>
            </a:extLst>
          </p:cNvPr>
          <p:cNvSpPr/>
          <p:nvPr/>
        </p:nvSpPr>
        <p:spPr>
          <a:xfrm>
            <a:off x="5548013" y="1764790"/>
            <a:ext cx="249592" cy="1410337"/>
          </a:xfrm>
          <a:custGeom>
            <a:avLst/>
            <a:gdLst>
              <a:gd name="connsiteX0" fmla="*/ 106662 w 249592"/>
              <a:gd name="connsiteY0" fmla="*/ 510 h 1410337"/>
              <a:gd name="connsiteX1" fmla="*/ 39987 w 249592"/>
              <a:gd name="connsiteY1" fmla="*/ 368810 h 1410337"/>
              <a:gd name="connsiteX2" fmla="*/ 224137 w 249592"/>
              <a:gd name="connsiteY2" fmla="*/ 1343535 h 1410337"/>
              <a:gd name="connsiteX3" fmla="*/ 224137 w 249592"/>
              <a:gd name="connsiteY3" fmla="*/ 1226060 h 1410337"/>
              <a:gd name="connsiteX4" fmla="*/ 1887 w 249592"/>
              <a:gd name="connsiteY4" fmla="*/ 432310 h 1410337"/>
              <a:gd name="connsiteX5" fmla="*/ 106662 w 249592"/>
              <a:gd name="connsiteY5" fmla="*/ 510 h 141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592" h="1410337">
                <a:moveTo>
                  <a:pt x="106662" y="510"/>
                </a:moveTo>
                <a:cubicBezTo>
                  <a:pt x="113012" y="-10073"/>
                  <a:pt x="20408" y="144972"/>
                  <a:pt x="39987" y="368810"/>
                </a:cubicBezTo>
                <a:cubicBezTo>
                  <a:pt x="59566" y="592648"/>
                  <a:pt x="193445" y="1200660"/>
                  <a:pt x="224137" y="1343535"/>
                </a:cubicBezTo>
                <a:cubicBezTo>
                  <a:pt x="254829" y="1486410"/>
                  <a:pt x="261179" y="1377931"/>
                  <a:pt x="224137" y="1226060"/>
                </a:cubicBezTo>
                <a:cubicBezTo>
                  <a:pt x="187095" y="1074189"/>
                  <a:pt x="19879" y="635510"/>
                  <a:pt x="1887" y="432310"/>
                </a:cubicBezTo>
                <a:cubicBezTo>
                  <a:pt x="-16105" y="229110"/>
                  <a:pt x="100312" y="11093"/>
                  <a:pt x="106662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4" name="フリーフォーム: 図形 4133">
            <a:extLst>
              <a:ext uri="{FF2B5EF4-FFF2-40B4-BE49-F238E27FC236}">
                <a16:creationId xmlns:a16="http://schemas.microsoft.com/office/drawing/2014/main" id="{7EF29191-5330-4E5F-B573-319BE49782A6}"/>
              </a:ext>
            </a:extLst>
          </p:cNvPr>
          <p:cNvSpPr/>
          <p:nvPr/>
        </p:nvSpPr>
        <p:spPr>
          <a:xfrm>
            <a:off x="4210431" y="1498416"/>
            <a:ext cx="282926" cy="1009432"/>
          </a:xfrm>
          <a:custGeom>
            <a:avLst/>
            <a:gdLst>
              <a:gd name="connsiteX0" fmla="*/ 85344 w 282926"/>
              <a:gd name="connsiteY0" fmla="*/ 184 h 1009432"/>
              <a:gd name="connsiteX1" fmla="*/ 50419 w 282926"/>
              <a:gd name="connsiteY1" fmla="*/ 390709 h 1009432"/>
              <a:gd name="connsiteX2" fmla="*/ 275844 w 282926"/>
              <a:gd name="connsiteY2" fmla="*/ 987609 h 1009432"/>
              <a:gd name="connsiteX3" fmla="*/ 205994 w 282926"/>
              <a:gd name="connsiteY3" fmla="*/ 828859 h 1009432"/>
              <a:gd name="connsiteX4" fmla="*/ 2794 w 282926"/>
              <a:gd name="connsiteY4" fmla="*/ 346259 h 1009432"/>
              <a:gd name="connsiteX5" fmla="*/ 85344 w 282926"/>
              <a:gd name="connsiteY5" fmla="*/ 184 h 100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926" h="1009432">
                <a:moveTo>
                  <a:pt x="85344" y="184"/>
                </a:moveTo>
                <a:cubicBezTo>
                  <a:pt x="93282" y="7592"/>
                  <a:pt x="18669" y="226138"/>
                  <a:pt x="50419" y="390709"/>
                </a:cubicBezTo>
                <a:cubicBezTo>
                  <a:pt x="82169" y="555280"/>
                  <a:pt x="249915" y="914584"/>
                  <a:pt x="275844" y="987609"/>
                </a:cubicBezTo>
                <a:cubicBezTo>
                  <a:pt x="301773" y="1060634"/>
                  <a:pt x="251502" y="935751"/>
                  <a:pt x="205994" y="828859"/>
                </a:cubicBezTo>
                <a:cubicBezTo>
                  <a:pt x="160486" y="721967"/>
                  <a:pt x="22902" y="482255"/>
                  <a:pt x="2794" y="346259"/>
                </a:cubicBezTo>
                <a:cubicBezTo>
                  <a:pt x="-17314" y="210263"/>
                  <a:pt x="77406" y="-7224"/>
                  <a:pt x="85344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5" name="フリーフォーム: 図形 4134">
            <a:extLst>
              <a:ext uri="{FF2B5EF4-FFF2-40B4-BE49-F238E27FC236}">
                <a16:creationId xmlns:a16="http://schemas.microsoft.com/office/drawing/2014/main" id="{C28FF878-D76C-43C9-AA8A-615E22D67E15}"/>
              </a:ext>
            </a:extLst>
          </p:cNvPr>
          <p:cNvSpPr/>
          <p:nvPr/>
        </p:nvSpPr>
        <p:spPr>
          <a:xfrm>
            <a:off x="4393495" y="1489058"/>
            <a:ext cx="321454" cy="1261352"/>
          </a:xfrm>
          <a:custGeom>
            <a:avLst/>
            <a:gdLst>
              <a:gd name="connsiteX0" fmla="*/ 70555 w 321454"/>
              <a:gd name="connsiteY0" fmla="*/ 17 h 1261352"/>
              <a:gd name="connsiteX1" fmla="*/ 48330 w 321454"/>
              <a:gd name="connsiteY1" fmla="*/ 390542 h 1261352"/>
              <a:gd name="connsiteX2" fmla="*/ 308680 w 321454"/>
              <a:gd name="connsiteY2" fmla="*/ 1219217 h 1261352"/>
              <a:gd name="connsiteX3" fmla="*/ 264230 w 321454"/>
              <a:gd name="connsiteY3" fmla="*/ 1095392 h 1261352"/>
              <a:gd name="connsiteX4" fmla="*/ 115005 w 321454"/>
              <a:gd name="connsiteY4" fmla="*/ 711217 h 1261352"/>
              <a:gd name="connsiteX5" fmla="*/ 705 w 321454"/>
              <a:gd name="connsiteY5" fmla="*/ 403242 h 1261352"/>
              <a:gd name="connsiteX6" fmla="*/ 70555 w 321454"/>
              <a:gd name="connsiteY6" fmla="*/ 17 h 126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54" h="1261352">
                <a:moveTo>
                  <a:pt x="70555" y="17"/>
                </a:moveTo>
                <a:cubicBezTo>
                  <a:pt x="78492" y="-2100"/>
                  <a:pt x="8642" y="187342"/>
                  <a:pt x="48330" y="390542"/>
                </a:cubicBezTo>
                <a:cubicBezTo>
                  <a:pt x="88018" y="593742"/>
                  <a:pt x="272697" y="1101742"/>
                  <a:pt x="308680" y="1219217"/>
                </a:cubicBezTo>
                <a:cubicBezTo>
                  <a:pt x="344663" y="1336692"/>
                  <a:pt x="296509" y="1180059"/>
                  <a:pt x="264230" y="1095392"/>
                </a:cubicBezTo>
                <a:cubicBezTo>
                  <a:pt x="231951" y="1010725"/>
                  <a:pt x="158926" y="826575"/>
                  <a:pt x="115005" y="711217"/>
                </a:cubicBezTo>
                <a:cubicBezTo>
                  <a:pt x="71084" y="595859"/>
                  <a:pt x="9172" y="521246"/>
                  <a:pt x="705" y="403242"/>
                </a:cubicBezTo>
                <a:cubicBezTo>
                  <a:pt x="-7762" y="285238"/>
                  <a:pt x="62618" y="2134"/>
                  <a:pt x="7055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6" name="フリーフォーム: 図形 4135">
            <a:extLst>
              <a:ext uri="{FF2B5EF4-FFF2-40B4-BE49-F238E27FC236}">
                <a16:creationId xmlns:a16="http://schemas.microsoft.com/office/drawing/2014/main" id="{06A56340-14C6-448E-A9EC-C5D37B0393C4}"/>
              </a:ext>
            </a:extLst>
          </p:cNvPr>
          <p:cNvSpPr/>
          <p:nvPr/>
        </p:nvSpPr>
        <p:spPr>
          <a:xfrm>
            <a:off x="3859770" y="1276939"/>
            <a:ext cx="827390" cy="285507"/>
          </a:xfrm>
          <a:custGeom>
            <a:avLst/>
            <a:gdLst>
              <a:gd name="connsiteX0" fmla="*/ 823355 w 827390"/>
              <a:gd name="connsiteY0" fmla="*/ 40686 h 285507"/>
              <a:gd name="connsiteX1" fmla="*/ 436005 w 827390"/>
              <a:gd name="connsiteY1" fmla="*/ 18461 h 285507"/>
              <a:gd name="connsiteX2" fmla="*/ 10555 w 827390"/>
              <a:gd name="connsiteY2" fmla="*/ 278811 h 285507"/>
              <a:gd name="connsiteX3" fmla="*/ 185180 w 827390"/>
              <a:gd name="connsiteY3" fmla="*/ 196261 h 285507"/>
              <a:gd name="connsiteX4" fmla="*/ 823355 w 827390"/>
              <a:gd name="connsiteY4" fmla="*/ 40686 h 28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390" h="285507">
                <a:moveTo>
                  <a:pt x="823355" y="40686"/>
                </a:moveTo>
                <a:cubicBezTo>
                  <a:pt x="865159" y="11053"/>
                  <a:pt x="571472" y="-21226"/>
                  <a:pt x="436005" y="18461"/>
                </a:cubicBezTo>
                <a:cubicBezTo>
                  <a:pt x="300538" y="58148"/>
                  <a:pt x="52359" y="249178"/>
                  <a:pt x="10555" y="278811"/>
                </a:cubicBezTo>
                <a:cubicBezTo>
                  <a:pt x="-31249" y="308444"/>
                  <a:pt x="56063" y="232244"/>
                  <a:pt x="185180" y="196261"/>
                </a:cubicBezTo>
                <a:cubicBezTo>
                  <a:pt x="314297" y="160278"/>
                  <a:pt x="781551" y="70319"/>
                  <a:pt x="823355" y="40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7" name="フリーフォーム: 図形 4136">
            <a:extLst>
              <a:ext uri="{FF2B5EF4-FFF2-40B4-BE49-F238E27FC236}">
                <a16:creationId xmlns:a16="http://schemas.microsoft.com/office/drawing/2014/main" id="{B35D6CCB-1281-485F-8DC7-A6B5E6D6C7CA}"/>
              </a:ext>
            </a:extLst>
          </p:cNvPr>
          <p:cNvSpPr/>
          <p:nvPr/>
        </p:nvSpPr>
        <p:spPr>
          <a:xfrm>
            <a:off x="5527229" y="2899625"/>
            <a:ext cx="669902" cy="1649368"/>
          </a:xfrm>
          <a:custGeom>
            <a:avLst/>
            <a:gdLst>
              <a:gd name="connsiteX0" fmla="*/ 200471 w 669902"/>
              <a:gd name="connsiteY0" fmla="*/ 208 h 1649368"/>
              <a:gd name="connsiteX1" fmla="*/ 115804 w 669902"/>
              <a:gd name="connsiteY1" fmla="*/ 465875 h 1649368"/>
              <a:gd name="connsiteX2" fmla="*/ 632271 w 669902"/>
              <a:gd name="connsiteY2" fmla="*/ 1583475 h 1649368"/>
              <a:gd name="connsiteX3" fmla="*/ 606871 w 669902"/>
              <a:gd name="connsiteY3" fmla="*/ 1481875 h 1649368"/>
              <a:gd name="connsiteX4" fmla="*/ 420604 w 669902"/>
              <a:gd name="connsiteY4" fmla="*/ 1172842 h 1649368"/>
              <a:gd name="connsiteX5" fmla="*/ 5738 w 669902"/>
              <a:gd name="connsiteY5" fmla="*/ 512442 h 1649368"/>
              <a:gd name="connsiteX6" fmla="*/ 200471 w 669902"/>
              <a:gd name="connsiteY6" fmla="*/ 208 h 164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902" h="1649368">
                <a:moveTo>
                  <a:pt x="200471" y="208"/>
                </a:moveTo>
                <a:cubicBezTo>
                  <a:pt x="218815" y="-7553"/>
                  <a:pt x="43837" y="201997"/>
                  <a:pt x="115804" y="465875"/>
                </a:cubicBezTo>
                <a:cubicBezTo>
                  <a:pt x="187771" y="729753"/>
                  <a:pt x="550427" y="1414142"/>
                  <a:pt x="632271" y="1583475"/>
                </a:cubicBezTo>
                <a:cubicBezTo>
                  <a:pt x="714116" y="1752808"/>
                  <a:pt x="642149" y="1550314"/>
                  <a:pt x="606871" y="1481875"/>
                </a:cubicBezTo>
                <a:cubicBezTo>
                  <a:pt x="571593" y="1413436"/>
                  <a:pt x="520793" y="1334414"/>
                  <a:pt x="420604" y="1172842"/>
                </a:cubicBezTo>
                <a:cubicBezTo>
                  <a:pt x="320415" y="1011270"/>
                  <a:pt x="49482" y="708586"/>
                  <a:pt x="5738" y="512442"/>
                </a:cubicBezTo>
                <a:cubicBezTo>
                  <a:pt x="-38006" y="316298"/>
                  <a:pt x="182127" y="7969"/>
                  <a:pt x="200471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8" name="フリーフォーム: 図形 4137">
            <a:extLst>
              <a:ext uri="{FF2B5EF4-FFF2-40B4-BE49-F238E27FC236}">
                <a16:creationId xmlns:a16="http://schemas.microsoft.com/office/drawing/2014/main" id="{9BEEF8FD-E7C9-4895-BA0D-227506BE25D6}"/>
              </a:ext>
            </a:extLst>
          </p:cNvPr>
          <p:cNvSpPr/>
          <p:nvPr/>
        </p:nvSpPr>
        <p:spPr>
          <a:xfrm>
            <a:off x="5448879" y="3541652"/>
            <a:ext cx="955166" cy="1231756"/>
          </a:xfrm>
          <a:custGeom>
            <a:avLst/>
            <a:gdLst>
              <a:gd name="connsiteX0" fmla="*/ 45988 w 955166"/>
              <a:gd name="connsiteY0" fmla="*/ 230248 h 1231756"/>
              <a:gd name="connsiteX1" fmla="*/ 283054 w 955166"/>
              <a:gd name="connsiteY1" fmla="*/ 729781 h 1231756"/>
              <a:gd name="connsiteX2" fmla="*/ 943454 w 955166"/>
              <a:gd name="connsiteY2" fmla="*/ 1220848 h 1231756"/>
              <a:gd name="connsiteX3" fmla="*/ 672521 w 955166"/>
              <a:gd name="connsiteY3" fmla="*/ 1026115 h 1231756"/>
              <a:gd name="connsiteX4" fmla="*/ 253421 w 955166"/>
              <a:gd name="connsiteY4" fmla="*/ 522348 h 1231756"/>
              <a:gd name="connsiteX5" fmla="*/ 16354 w 955166"/>
              <a:gd name="connsiteY5" fmla="*/ 10115 h 1231756"/>
              <a:gd name="connsiteX6" fmla="*/ 45988 w 955166"/>
              <a:gd name="connsiteY6" fmla="*/ 230248 h 123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166" h="1231756">
                <a:moveTo>
                  <a:pt x="45988" y="230248"/>
                </a:moveTo>
                <a:cubicBezTo>
                  <a:pt x="90438" y="350192"/>
                  <a:pt x="133476" y="564681"/>
                  <a:pt x="283054" y="729781"/>
                </a:cubicBezTo>
                <a:cubicBezTo>
                  <a:pt x="432632" y="894881"/>
                  <a:pt x="878543" y="1171459"/>
                  <a:pt x="943454" y="1220848"/>
                </a:cubicBezTo>
                <a:cubicBezTo>
                  <a:pt x="1008365" y="1270237"/>
                  <a:pt x="787527" y="1142532"/>
                  <a:pt x="672521" y="1026115"/>
                </a:cubicBezTo>
                <a:cubicBezTo>
                  <a:pt x="557516" y="909698"/>
                  <a:pt x="362782" y="691681"/>
                  <a:pt x="253421" y="522348"/>
                </a:cubicBezTo>
                <a:cubicBezTo>
                  <a:pt x="144060" y="353015"/>
                  <a:pt x="48104" y="60915"/>
                  <a:pt x="16354" y="10115"/>
                </a:cubicBezTo>
                <a:cubicBezTo>
                  <a:pt x="-15396" y="-40685"/>
                  <a:pt x="1538" y="110304"/>
                  <a:pt x="45988" y="230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9" name="フリーフォーム: 図形 4138">
            <a:extLst>
              <a:ext uri="{FF2B5EF4-FFF2-40B4-BE49-F238E27FC236}">
                <a16:creationId xmlns:a16="http://schemas.microsoft.com/office/drawing/2014/main" id="{9501673F-EE04-4C82-AAA5-AAC8196F6FD0}"/>
              </a:ext>
            </a:extLst>
          </p:cNvPr>
          <p:cNvSpPr/>
          <p:nvPr/>
        </p:nvSpPr>
        <p:spPr>
          <a:xfrm>
            <a:off x="4033981" y="2730337"/>
            <a:ext cx="73209" cy="289093"/>
          </a:xfrm>
          <a:custGeom>
            <a:avLst/>
            <a:gdLst>
              <a:gd name="connsiteX0" fmla="*/ 64944 w 73209"/>
              <a:gd name="connsiteY0" fmla="*/ 3338 h 289093"/>
              <a:gd name="connsiteX1" fmla="*/ 30019 w 73209"/>
              <a:gd name="connsiteY1" fmla="*/ 206538 h 289093"/>
              <a:gd name="connsiteX2" fmla="*/ 1444 w 73209"/>
              <a:gd name="connsiteY2" fmla="*/ 289088 h 289093"/>
              <a:gd name="connsiteX3" fmla="*/ 10969 w 73209"/>
              <a:gd name="connsiteY3" fmla="*/ 203363 h 289093"/>
              <a:gd name="connsiteX4" fmla="*/ 68119 w 73209"/>
              <a:gd name="connsiteY4" fmla="*/ 85888 h 289093"/>
              <a:gd name="connsiteX5" fmla="*/ 64944 w 73209"/>
              <a:gd name="connsiteY5" fmla="*/ 3338 h 28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09" h="289093">
                <a:moveTo>
                  <a:pt x="64944" y="3338"/>
                </a:moveTo>
                <a:cubicBezTo>
                  <a:pt x="58594" y="23446"/>
                  <a:pt x="40602" y="158913"/>
                  <a:pt x="30019" y="206538"/>
                </a:cubicBezTo>
                <a:cubicBezTo>
                  <a:pt x="19436" y="254163"/>
                  <a:pt x="4619" y="289617"/>
                  <a:pt x="1444" y="289088"/>
                </a:cubicBezTo>
                <a:cubicBezTo>
                  <a:pt x="-1731" y="288559"/>
                  <a:pt x="-144" y="237230"/>
                  <a:pt x="10969" y="203363"/>
                </a:cubicBezTo>
                <a:cubicBezTo>
                  <a:pt x="22081" y="169496"/>
                  <a:pt x="58065" y="112346"/>
                  <a:pt x="68119" y="85888"/>
                </a:cubicBezTo>
                <a:cubicBezTo>
                  <a:pt x="78173" y="59430"/>
                  <a:pt x="71294" y="-16770"/>
                  <a:pt x="64944" y="3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2" name="フリーフォーム: 図形 4141">
            <a:extLst>
              <a:ext uri="{FF2B5EF4-FFF2-40B4-BE49-F238E27FC236}">
                <a16:creationId xmlns:a16="http://schemas.microsoft.com/office/drawing/2014/main" id="{E5CD48BC-4F5A-4829-A8AC-4037C60BF020}"/>
              </a:ext>
            </a:extLst>
          </p:cNvPr>
          <p:cNvSpPr/>
          <p:nvPr/>
        </p:nvSpPr>
        <p:spPr>
          <a:xfrm>
            <a:off x="3317135" y="3422551"/>
            <a:ext cx="306297" cy="95364"/>
          </a:xfrm>
          <a:custGeom>
            <a:avLst/>
            <a:gdLst>
              <a:gd name="connsiteX0" fmla="*/ 740 w 306297"/>
              <a:gd name="connsiteY0" fmla="*/ 95349 h 95364"/>
              <a:gd name="connsiteX1" fmla="*/ 181715 w 306297"/>
              <a:gd name="connsiteY1" fmla="*/ 22324 h 95364"/>
              <a:gd name="connsiteX2" fmla="*/ 305540 w 306297"/>
              <a:gd name="connsiteY2" fmla="*/ 99 h 95364"/>
              <a:gd name="connsiteX3" fmla="*/ 124565 w 306297"/>
              <a:gd name="connsiteY3" fmla="*/ 28674 h 95364"/>
              <a:gd name="connsiteX4" fmla="*/ 740 w 306297"/>
              <a:gd name="connsiteY4" fmla="*/ 95349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97" h="95364">
                <a:moveTo>
                  <a:pt x="740" y="95349"/>
                </a:moveTo>
                <a:cubicBezTo>
                  <a:pt x="10265" y="94291"/>
                  <a:pt x="130915" y="38199"/>
                  <a:pt x="181715" y="22324"/>
                </a:cubicBezTo>
                <a:cubicBezTo>
                  <a:pt x="232515" y="6449"/>
                  <a:pt x="315065" y="-959"/>
                  <a:pt x="305540" y="99"/>
                </a:cubicBezTo>
                <a:cubicBezTo>
                  <a:pt x="296015" y="1157"/>
                  <a:pt x="173248" y="13857"/>
                  <a:pt x="124565" y="28674"/>
                </a:cubicBezTo>
                <a:cubicBezTo>
                  <a:pt x="75882" y="43491"/>
                  <a:pt x="-8785" y="96407"/>
                  <a:pt x="740" y="95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3" name="フリーフォーム: 図形 4142">
            <a:extLst>
              <a:ext uri="{FF2B5EF4-FFF2-40B4-BE49-F238E27FC236}">
                <a16:creationId xmlns:a16="http://schemas.microsoft.com/office/drawing/2014/main" id="{12C33402-0BDA-4AC1-BB7C-458CFEEE4EF7}"/>
              </a:ext>
            </a:extLst>
          </p:cNvPr>
          <p:cNvSpPr/>
          <p:nvPr/>
        </p:nvSpPr>
        <p:spPr>
          <a:xfrm>
            <a:off x="3199694" y="3584909"/>
            <a:ext cx="242966" cy="53694"/>
          </a:xfrm>
          <a:custGeom>
            <a:avLst/>
            <a:gdLst>
              <a:gd name="connsiteX0" fmla="*/ 706 w 242966"/>
              <a:gd name="connsiteY0" fmla="*/ 53641 h 53694"/>
              <a:gd name="connsiteX1" fmla="*/ 235656 w 242966"/>
              <a:gd name="connsiteY1" fmla="*/ 12366 h 53694"/>
              <a:gd name="connsiteX2" fmla="*/ 165806 w 242966"/>
              <a:gd name="connsiteY2" fmla="*/ 2841 h 53694"/>
              <a:gd name="connsiteX3" fmla="*/ 706 w 242966"/>
              <a:gd name="connsiteY3" fmla="*/ 53641 h 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966" h="53694">
                <a:moveTo>
                  <a:pt x="706" y="53641"/>
                </a:moveTo>
                <a:cubicBezTo>
                  <a:pt x="12348" y="55228"/>
                  <a:pt x="208139" y="20833"/>
                  <a:pt x="235656" y="12366"/>
                </a:cubicBezTo>
                <a:cubicBezTo>
                  <a:pt x="263173" y="3899"/>
                  <a:pt x="207081" y="-4567"/>
                  <a:pt x="165806" y="2841"/>
                </a:cubicBezTo>
                <a:cubicBezTo>
                  <a:pt x="124531" y="10249"/>
                  <a:pt x="-10936" y="52054"/>
                  <a:pt x="706" y="536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4" name="フリーフォーム: 図形 4143">
            <a:extLst>
              <a:ext uri="{FF2B5EF4-FFF2-40B4-BE49-F238E27FC236}">
                <a16:creationId xmlns:a16="http://schemas.microsoft.com/office/drawing/2014/main" id="{379B8088-F23A-4019-8B1F-292B36F21A01}"/>
              </a:ext>
            </a:extLst>
          </p:cNvPr>
          <p:cNvSpPr/>
          <p:nvPr/>
        </p:nvSpPr>
        <p:spPr>
          <a:xfrm>
            <a:off x="4051503" y="3765520"/>
            <a:ext cx="398500" cy="397920"/>
          </a:xfrm>
          <a:custGeom>
            <a:avLst/>
            <a:gdLst>
              <a:gd name="connsiteX0" fmla="*/ 9322 w 398500"/>
              <a:gd name="connsiteY0" fmla="*/ 6380 h 397920"/>
              <a:gd name="connsiteX1" fmla="*/ 237922 w 398500"/>
              <a:gd name="connsiteY1" fmla="*/ 142905 h 397920"/>
              <a:gd name="connsiteX2" fmla="*/ 345872 w 398500"/>
              <a:gd name="connsiteY2" fmla="*/ 250855 h 397920"/>
              <a:gd name="connsiteX3" fmla="*/ 396672 w 398500"/>
              <a:gd name="connsiteY3" fmla="*/ 396905 h 397920"/>
              <a:gd name="connsiteX4" fmla="*/ 383972 w 398500"/>
              <a:gd name="connsiteY4" fmla="*/ 311180 h 397920"/>
              <a:gd name="connsiteX5" fmla="*/ 352222 w 398500"/>
              <a:gd name="connsiteY5" fmla="*/ 225455 h 397920"/>
              <a:gd name="connsiteX6" fmla="*/ 72822 w 398500"/>
              <a:gd name="connsiteY6" fmla="*/ 41305 h 397920"/>
              <a:gd name="connsiteX7" fmla="*/ 9322 w 398500"/>
              <a:gd name="connsiteY7" fmla="*/ 6380 h 39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500" h="397920">
                <a:moveTo>
                  <a:pt x="9322" y="6380"/>
                </a:moveTo>
                <a:cubicBezTo>
                  <a:pt x="36839" y="23313"/>
                  <a:pt x="181830" y="102159"/>
                  <a:pt x="237922" y="142905"/>
                </a:cubicBezTo>
                <a:cubicBezTo>
                  <a:pt x="294014" y="183651"/>
                  <a:pt x="319414" y="208522"/>
                  <a:pt x="345872" y="250855"/>
                </a:cubicBezTo>
                <a:cubicBezTo>
                  <a:pt x="372330" y="293188"/>
                  <a:pt x="390322" y="386851"/>
                  <a:pt x="396672" y="396905"/>
                </a:cubicBezTo>
                <a:cubicBezTo>
                  <a:pt x="403022" y="406959"/>
                  <a:pt x="391380" y="339755"/>
                  <a:pt x="383972" y="311180"/>
                </a:cubicBezTo>
                <a:cubicBezTo>
                  <a:pt x="376564" y="282605"/>
                  <a:pt x="404080" y="270434"/>
                  <a:pt x="352222" y="225455"/>
                </a:cubicBezTo>
                <a:cubicBezTo>
                  <a:pt x="300364" y="180476"/>
                  <a:pt x="126797" y="74642"/>
                  <a:pt x="72822" y="41305"/>
                </a:cubicBezTo>
                <a:cubicBezTo>
                  <a:pt x="18847" y="7968"/>
                  <a:pt x="-18195" y="-10553"/>
                  <a:pt x="9322" y="6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5" name="フリーフォーム: 図形 4144">
            <a:extLst>
              <a:ext uri="{FF2B5EF4-FFF2-40B4-BE49-F238E27FC236}">
                <a16:creationId xmlns:a16="http://schemas.microsoft.com/office/drawing/2014/main" id="{2DEA6697-BC44-4DAA-917D-D7C3C3C73360}"/>
              </a:ext>
            </a:extLst>
          </p:cNvPr>
          <p:cNvSpPr/>
          <p:nvPr/>
        </p:nvSpPr>
        <p:spPr>
          <a:xfrm>
            <a:off x="3396709" y="4114233"/>
            <a:ext cx="38664" cy="437428"/>
          </a:xfrm>
          <a:custGeom>
            <a:avLst/>
            <a:gdLst>
              <a:gd name="connsiteX0" fmla="*/ 13241 w 38664"/>
              <a:gd name="connsiteY0" fmla="*/ 567 h 437428"/>
              <a:gd name="connsiteX1" fmla="*/ 25941 w 38664"/>
              <a:gd name="connsiteY1" fmla="*/ 149792 h 437428"/>
              <a:gd name="connsiteX2" fmla="*/ 38641 w 38664"/>
              <a:gd name="connsiteY2" fmla="*/ 197417 h 437428"/>
              <a:gd name="connsiteX3" fmla="*/ 29116 w 38664"/>
              <a:gd name="connsiteY3" fmla="*/ 403792 h 437428"/>
              <a:gd name="connsiteX4" fmla="*/ 29116 w 38664"/>
              <a:gd name="connsiteY4" fmla="*/ 432367 h 437428"/>
              <a:gd name="connsiteX5" fmla="*/ 22766 w 38664"/>
              <a:gd name="connsiteY5" fmla="*/ 352992 h 437428"/>
              <a:gd name="connsiteX6" fmla="*/ 541 w 38664"/>
              <a:gd name="connsiteY6" fmla="*/ 210117 h 437428"/>
              <a:gd name="connsiteX7" fmla="*/ 13241 w 38664"/>
              <a:gd name="connsiteY7" fmla="*/ 567 h 43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4" h="437428">
                <a:moveTo>
                  <a:pt x="13241" y="567"/>
                </a:moveTo>
                <a:cubicBezTo>
                  <a:pt x="17474" y="-9487"/>
                  <a:pt x="21708" y="116984"/>
                  <a:pt x="25941" y="149792"/>
                </a:cubicBezTo>
                <a:cubicBezTo>
                  <a:pt x="30174" y="182600"/>
                  <a:pt x="38112" y="155084"/>
                  <a:pt x="38641" y="197417"/>
                </a:cubicBezTo>
                <a:cubicBezTo>
                  <a:pt x="39170" y="239750"/>
                  <a:pt x="30703" y="364634"/>
                  <a:pt x="29116" y="403792"/>
                </a:cubicBezTo>
                <a:cubicBezTo>
                  <a:pt x="27529" y="442950"/>
                  <a:pt x="30174" y="440834"/>
                  <a:pt x="29116" y="432367"/>
                </a:cubicBezTo>
                <a:cubicBezTo>
                  <a:pt x="28058" y="423900"/>
                  <a:pt x="27528" y="390034"/>
                  <a:pt x="22766" y="352992"/>
                </a:cubicBezTo>
                <a:cubicBezTo>
                  <a:pt x="18004" y="315950"/>
                  <a:pt x="3716" y="263563"/>
                  <a:pt x="541" y="210117"/>
                </a:cubicBezTo>
                <a:cubicBezTo>
                  <a:pt x="-2634" y="156671"/>
                  <a:pt x="9008" y="10621"/>
                  <a:pt x="13241" y="5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6" name="フリーフォーム: 図形 4145">
            <a:extLst>
              <a:ext uri="{FF2B5EF4-FFF2-40B4-BE49-F238E27FC236}">
                <a16:creationId xmlns:a16="http://schemas.microsoft.com/office/drawing/2014/main" id="{8DA805D6-3BB9-4189-8931-B8BE783352F9}"/>
              </a:ext>
            </a:extLst>
          </p:cNvPr>
          <p:cNvSpPr/>
          <p:nvPr/>
        </p:nvSpPr>
        <p:spPr>
          <a:xfrm>
            <a:off x="3124155" y="3532447"/>
            <a:ext cx="547314" cy="617592"/>
          </a:xfrm>
          <a:custGeom>
            <a:avLst/>
            <a:gdLst>
              <a:gd name="connsiteX0" fmla="*/ 542970 w 547314"/>
              <a:gd name="connsiteY0" fmla="*/ 1328 h 617592"/>
              <a:gd name="connsiteX1" fmla="*/ 355645 w 547314"/>
              <a:gd name="connsiteY1" fmla="*/ 153728 h 617592"/>
              <a:gd name="connsiteX2" fmla="*/ 161970 w 547314"/>
              <a:gd name="connsiteY2" fmla="*/ 277553 h 617592"/>
              <a:gd name="connsiteX3" fmla="*/ 3220 w 547314"/>
              <a:gd name="connsiteY3" fmla="*/ 610928 h 617592"/>
              <a:gd name="connsiteX4" fmla="*/ 63545 w 547314"/>
              <a:gd name="connsiteY4" fmla="*/ 480753 h 617592"/>
              <a:gd name="connsiteX5" fmla="*/ 161970 w 547314"/>
              <a:gd name="connsiteY5" fmla="*/ 245803 h 617592"/>
              <a:gd name="connsiteX6" fmla="*/ 542970 w 547314"/>
              <a:gd name="connsiteY6" fmla="*/ 1328 h 6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314" h="617592">
                <a:moveTo>
                  <a:pt x="542970" y="1328"/>
                </a:moveTo>
                <a:cubicBezTo>
                  <a:pt x="575249" y="-14018"/>
                  <a:pt x="419145" y="107691"/>
                  <a:pt x="355645" y="153728"/>
                </a:cubicBezTo>
                <a:cubicBezTo>
                  <a:pt x="292145" y="199765"/>
                  <a:pt x="220707" y="201353"/>
                  <a:pt x="161970" y="277553"/>
                </a:cubicBezTo>
                <a:cubicBezTo>
                  <a:pt x="103233" y="353753"/>
                  <a:pt x="19624" y="577061"/>
                  <a:pt x="3220" y="610928"/>
                </a:cubicBezTo>
                <a:cubicBezTo>
                  <a:pt x="-13184" y="644795"/>
                  <a:pt x="37087" y="541607"/>
                  <a:pt x="63545" y="480753"/>
                </a:cubicBezTo>
                <a:cubicBezTo>
                  <a:pt x="90003" y="419899"/>
                  <a:pt x="83653" y="321474"/>
                  <a:pt x="161970" y="245803"/>
                </a:cubicBezTo>
                <a:cubicBezTo>
                  <a:pt x="240287" y="170132"/>
                  <a:pt x="510691" y="16674"/>
                  <a:pt x="542970" y="13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7" name="フリーフォーム: 図形 4146">
            <a:extLst>
              <a:ext uri="{FF2B5EF4-FFF2-40B4-BE49-F238E27FC236}">
                <a16:creationId xmlns:a16="http://schemas.microsoft.com/office/drawing/2014/main" id="{DCE25882-C962-45D9-9270-7F754F4F84CD}"/>
              </a:ext>
            </a:extLst>
          </p:cNvPr>
          <p:cNvSpPr/>
          <p:nvPr/>
        </p:nvSpPr>
        <p:spPr>
          <a:xfrm>
            <a:off x="3223706" y="4597214"/>
            <a:ext cx="311587" cy="809310"/>
          </a:xfrm>
          <a:custGeom>
            <a:avLst/>
            <a:gdLst>
              <a:gd name="connsiteX0" fmla="*/ 1459 w 311587"/>
              <a:gd name="connsiteY0" fmla="*/ 186 h 809310"/>
              <a:gd name="connsiteX1" fmla="*/ 125284 w 311587"/>
              <a:gd name="connsiteY1" fmla="*/ 235136 h 809310"/>
              <a:gd name="connsiteX2" fmla="*/ 306259 w 311587"/>
              <a:gd name="connsiteY2" fmla="*/ 793936 h 809310"/>
              <a:gd name="connsiteX3" fmla="*/ 258634 w 311587"/>
              <a:gd name="connsiteY3" fmla="*/ 628836 h 809310"/>
              <a:gd name="connsiteX4" fmla="*/ 207834 w 311587"/>
              <a:gd name="connsiteY4" fmla="*/ 378011 h 809310"/>
              <a:gd name="connsiteX5" fmla="*/ 207834 w 311587"/>
              <a:gd name="connsiteY5" fmla="*/ 266886 h 809310"/>
              <a:gd name="connsiteX6" fmla="*/ 1459 w 311587"/>
              <a:gd name="connsiteY6" fmla="*/ 186 h 80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587" h="809310">
                <a:moveTo>
                  <a:pt x="1459" y="186"/>
                </a:moveTo>
                <a:cubicBezTo>
                  <a:pt x="-12299" y="-5106"/>
                  <a:pt x="74484" y="102844"/>
                  <a:pt x="125284" y="235136"/>
                </a:cubicBezTo>
                <a:cubicBezTo>
                  <a:pt x="176084" y="367428"/>
                  <a:pt x="284034" y="728319"/>
                  <a:pt x="306259" y="793936"/>
                </a:cubicBezTo>
                <a:cubicBezTo>
                  <a:pt x="328484" y="859553"/>
                  <a:pt x="275038" y="698157"/>
                  <a:pt x="258634" y="628836"/>
                </a:cubicBezTo>
                <a:cubicBezTo>
                  <a:pt x="242230" y="559515"/>
                  <a:pt x="216301" y="438336"/>
                  <a:pt x="207834" y="378011"/>
                </a:cubicBezTo>
                <a:cubicBezTo>
                  <a:pt x="199367" y="317686"/>
                  <a:pt x="238526" y="328269"/>
                  <a:pt x="207834" y="266886"/>
                </a:cubicBezTo>
                <a:cubicBezTo>
                  <a:pt x="177142" y="205503"/>
                  <a:pt x="15217" y="5478"/>
                  <a:pt x="1459" y="1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48" name="フリーフォーム: 図形 4147">
            <a:extLst>
              <a:ext uri="{FF2B5EF4-FFF2-40B4-BE49-F238E27FC236}">
                <a16:creationId xmlns:a16="http://schemas.microsoft.com/office/drawing/2014/main" id="{FF48E8C2-7E48-4B08-BEEB-0C656F65F628}"/>
              </a:ext>
            </a:extLst>
          </p:cNvPr>
          <p:cNvSpPr/>
          <p:nvPr/>
        </p:nvSpPr>
        <p:spPr>
          <a:xfrm>
            <a:off x="4527282" y="4234803"/>
            <a:ext cx="529318" cy="1410372"/>
          </a:xfrm>
          <a:custGeom>
            <a:avLst/>
            <a:gdLst>
              <a:gd name="connsiteX0" fmla="*/ 268 w 529318"/>
              <a:gd name="connsiteY0" fmla="*/ 647 h 1410372"/>
              <a:gd name="connsiteX1" fmla="*/ 349518 w 529318"/>
              <a:gd name="connsiteY1" fmla="*/ 559447 h 1410372"/>
              <a:gd name="connsiteX2" fmla="*/ 435243 w 529318"/>
              <a:gd name="connsiteY2" fmla="*/ 718197 h 1410372"/>
              <a:gd name="connsiteX3" fmla="*/ 495568 w 529318"/>
              <a:gd name="connsiteY3" fmla="*/ 899172 h 1410372"/>
              <a:gd name="connsiteX4" fmla="*/ 495568 w 529318"/>
              <a:gd name="connsiteY4" fmla="*/ 1038872 h 1410372"/>
              <a:gd name="connsiteX5" fmla="*/ 384443 w 529318"/>
              <a:gd name="connsiteY5" fmla="*/ 1410347 h 1410372"/>
              <a:gd name="connsiteX6" fmla="*/ 511443 w 529318"/>
              <a:gd name="connsiteY6" fmla="*/ 1019822 h 1410372"/>
              <a:gd name="connsiteX7" fmla="*/ 505093 w 529318"/>
              <a:gd name="connsiteY7" fmla="*/ 797572 h 1410372"/>
              <a:gd name="connsiteX8" fmla="*/ 295543 w 529318"/>
              <a:gd name="connsiteY8" fmla="*/ 454672 h 1410372"/>
              <a:gd name="connsiteX9" fmla="*/ 268 w 529318"/>
              <a:gd name="connsiteY9" fmla="*/ 647 h 14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318" h="1410372">
                <a:moveTo>
                  <a:pt x="268" y="647"/>
                </a:moveTo>
                <a:cubicBezTo>
                  <a:pt x="9264" y="18110"/>
                  <a:pt x="277022" y="439855"/>
                  <a:pt x="349518" y="559447"/>
                </a:cubicBezTo>
                <a:cubicBezTo>
                  <a:pt x="422014" y="679039"/>
                  <a:pt x="410901" y="661576"/>
                  <a:pt x="435243" y="718197"/>
                </a:cubicBezTo>
                <a:cubicBezTo>
                  <a:pt x="459585" y="774818"/>
                  <a:pt x="485514" y="845726"/>
                  <a:pt x="495568" y="899172"/>
                </a:cubicBezTo>
                <a:cubicBezTo>
                  <a:pt x="505622" y="952618"/>
                  <a:pt x="514089" y="953676"/>
                  <a:pt x="495568" y="1038872"/>
                </a:cubicBezTo>
                <a:cubicBezTo>
                  <a:pt x="477047" y="1124068"/>
                  <a:pt x="381797" y="1413522"/>
                  <a:pt x="384443" y="1410347"/>
                </a:cubicBezTo>
                <a:cubicBezTo>
                  <a:pt x="387089" y="1407172"/>
                  <a:pt x="491335" y="1121951"/>
                  <a:pt x="511443" y="1019822"/>
                </a:cubicBezTo>
                <a:cubicBezTo>
                  <a:pt x="531551" y="917693"/>
                  <a:pt x="541076" y="891764"/>
                  <a:pt x="505093" y="797572"/>
                </a:cubicBezTo>
                <a:cubicBezTo>
                  <a:pt x="469110" y="703380"/>
                  <a:pt x="380739" y="585905"/>
                  <a:pt x="295543" y="454672"/>
                </a:cubicBezTo>
                <a:cubicBezTo>
                  <a:pt x="210347" y="323439"/>
                  <a:pt x="-8728" y="-16816"/>
                  <a:pt x="268" y="64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9" name="フリーフォーム: 図形 4148">
            <a:extLst>
              <a:ext uri="{FF2B5EF4-FFF2-40B4-BE49-F238E27FC236}">
                <a16:creationId xmlns:a16="http://schemas.microsoft.com/office/drawing/2014/main" id="{64BA41BD-9846-4763-86EC-C04C8BF7CF75}"/>
              </a:ext>
            </a:extLst>
          </p:cNvPr>
          <p:cNvSpPr/>
          <p:nvPr/>
        </p:nvSpPr>
        <p:spPr>
          <a:xfrm>
            <a:off x="3869048" y="4342969"/>
            <a:ext cx="153907" cy="131801"/>
          </a:xfrm>
          <a:custGeom>
            <a:avLst/>
            <a:gdLst>
              <a:gd name="connsiteX0" fmla="*/ 1277 w 153907"/>
              <a:gd name="connsiteY0" fmla="*/ 431 h 131801"/>
              <a:gd name="connsiteX1" fmla="*/ 90177 w 153907"/>
              <a:gd name="connsiteY1" fmla="*/ 108381 h 131801"/>
              <a:gd name="connsiteX2" fmla="*/ 153677 w 153907"/>
              <a:gd name="connsiteY2" fmla="*/ 130606 h 131801"/>
              <a:gd name="connsiteX3" fmla="*/ 67952 w 153907"/>
              <a:gd name="connsiteY3" fmla="*/ 86156 h 131801"/>
              <a:gd name="connsiteX4" fmla="*/ 39377 w 153907"/>
              <a:gd name="connsiteY4" fmla="*/ 70281 h 131801"/>
              <a:gd name="connsiteX5" fmla="*/ 1277 w 153907"/>
              <a:gd name="connsiteY5" fmla="*/ 431 h 1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07" h="131801">
                <a:moveTo>
                  <a:pt x="1277" y="431"/>
                </a:moveTo>
                <a:cubicBezTo>
                  <a:pt x="9744" y="6781"/>
                  <a:pt x="64777" y="86685"/>
                  <a:pt x="90177" y="108381"/>
                </a:cubicBezTo>
                <a:cubicBezTo>
                  <a:pt x="115577" y="130077"/>
                  <a:pt x="157381" y="134310"/>
                  <a:pt x="153677" y="130606"/>
                </a:cubicBezTo>
                <a:cubicBezTo>
                  <a:pt x="149973" y="126902"/>
                  <a:pt x="87002" y="96210"/>
                  <a:pt x="67952" y="86156"/>
                </a:cubicBezTo>
                <a:cubicBezTo>
                  <a:pt x="48902" y="76102"/>
                  <a:pt x="49960" y="80864"/>
                  <a:pt x="39377" y="70281"/>
                </a:cubicBezTo>
                <a:cubicBezTo>
                  <a:pt x="28794" y="59698"/>
                  <a:pt x="-7190" y="-5919"/>
                  <a:pt x="1277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0" name="フリーフォーム: 図形 4149">
            <a:extLst>
              <a:ext uri="{FF2B5EF4-FFF2-40B4-BE49-F238E27FC236}">
                <a16:creationId xmlns:a16="http://schemas.microsoft.com/office/drawing/2014/main" id="{77068C6D-4821-44A8-BE8C-A38998E875EA}"/>
              </a:ext>
            </a:extLst>
          </p:cNvPr>
          <p:cNvSpPr/>
          <p:nvPr/>
        </p:nvSpPr>
        <p:spPr>
          <a:xfrm>
            <a:off x="3587519" y="4381497"/>
            <a:ext cx="96549" cy="107964"/>
          </a:xfrm>
          <a:custGeom>
            <a:avLst/>
            <a:gdLst>
              <a:gd name="connsiteX0" fmla="*/ 95481 w 96549"/>
              <a:gd name="connsiteY0" fmla="*/ 3 h 107964"/>
              <a:gd name="connsiteX1" fmla="*/ 54206 w 96549"/>
              <a:gd name="connsiteY1" fmla="*/ 73028 h 107964"/>
              <a:gd name="connsiteX2" fmla="*/ 231 w 96549"/>
              <a:gd name="connsiteY2" fmla="*/ 107953 h 107964"/>
              <a:gd name="connsiteX3" fmla="*/ 76431 w 96549"/>
              <a:gd name="connsiteY3" fmla="*/ 69853 h 107964"/>
              <a:gd name="connsiteX4" fmla="*/ 95481 w 96549"/>
              <a:gd name="connsiteY4" fmla="*/ 3 h 10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49" h="107964">
                <a:moveTo>
                  <a:pt x="95481" y="3"/>
                </a:moveTo>
                <a:cubicBezTo>
                  <a:pt x="91777" y="532"/>
                  <a:pt x="70081" y="55036"/>
                  <a:pt x="54206" y="73028"/>
                </a:cubicBezTo>
                <a:cubicBezTo>
                  <a:pt x="38331" y="91020"/>
                  <a:pt x="-3473" y="108482"/>
                  <a:pt x="231" y="107953"/>
                </a:cubicBezTo>
                <a:cubicBezTo>
                  <a:pt x="3935" y="107424"/>
                  <a:pt x="59498" y="84140"/>
                  <a:pt x="76431" y="69853"/>
                </a:cubicBezTo>
                <a:cubicBezTo>
                  <a:pt x="93364" y="55566"/>
                  <a:pt x="99185" y="-526"/>
                  <a:pt x="954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1" name="フリーフォーム: 図形 4150">
            <a:extLst>
              <a:ext uri="{FF2B5EF4-FFF2-40B4-BE49-F238E27FC236}">
                <a16:creationId xmlns:a16="http://schemas.microsoft.com/office/drawing/2014/main" id="{26544B31-BADD-4DA2-9264-A364CDCFB72C}"/>
              </a:ext>
            </a:extLst>
          </p:cNvPr>
          <p:cNvSpPr/>
          <p:nvPr/>
        </p:nvSpPr>
        <p:spPr>
          <a:xfrm>
            <a:off x="3713082" y="4384532"/>
            <a:ext cx="144450" cy="100716"/>
          </a:xfrm>
          <a:custGeom>
            <a:avLst/>
            <a:gdLst>
              <a:gd name="connsiteX0" fmla="*/ 8018 w 144450"/>
              <a:gd name="connsiteY0" fmla="*/ 143 h 100716"/>
              <a:gd name="connsiteX1" fmla="*/ 20718 w 144450"/>
              <a:gd name="connsiteY1" fmla="*/ 63643 h 100716"/>
              <a:gd name="connsiteX2" fmla="*/ 141368 w 144450"/>
              <a:gd name="connsiteY2" fmla="*/ 98568 h 100716"/>
              <a:gd name="connsiteX3" fmla="*/ 100093 w 144450"/>
              <a:gd name="connsiteY3" fmla="*/ 95393 h 100716"/>
              <a:gd name="connsiteX4" fmla="*/ 8018 w 144450"/>
              <a:gd name="connsiteY4" fmla="*/ 82693 h 100716"/>
              <a:gd name="connsiteX5" fmla="*/ 8018 w 144450"/>
              <a:gd name="connsiteY5" fmla="*/ 143 h 1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50" h="100716">
                <a:moveTo>
                  <a:pt x="8018" y="143"/>
                </a:moveTo>
                <a:cubicBezTo>
                  <a:pt x="10135" y="-3032"/>
                  <a:pt x="-1507" y="47239"/>
                  <a:pt x="20718" y="63643"/>
                </a:cubicBezTo>
                <a:cubicBezTo>
                  <a:pt x="42943" y="80047"/>
                  <a:pt x="128139" y="93276"/>
                  <a:pt x="141368" y="98568"/>
                </a:cubicBezTo>
                <a:cubicBezTo>
                  <a:pt x="154597" y="103860"/>
                  <a:pt x="122318" y="98039"/>
                  <a:pt x="100093" y="95393"/>
                </a:cubicBezTo>
                <a:cubicBezTo>
                  <a:pt x="77868" y="92747"/>
                  <a:pt x="24951" y="92218"/>
                  <a:pt x="8018" y="82693"/>
                </a:cubicBezTo>
                <a:cubicBezTo>
                  <a:pt x="-8915" y="73168"/>
                  <a:pt x="5901" y="3318"/>
                  <a:pt x="8018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2" name="フリーフォーム: 図形 4151">
            <a:extLst>
              <a:ext uri="{FF2B5EF4-FFF2-40B4-BE49-F238E27FC236}">
                <a16:creationId xmlns:a16="http://schemas.microsoft.com/office/drawing/2014/main" id="{0CBEA6BF-BA5D-495D-8B94-BAA17A4DA88B}"/>
              </a:ext>
            </a:extLst>
          </p:cNvPr>
          <p:cNvSpPr/>
          <p:nvPr/>
        </p:nvSpPr>
        <p:spPr>
          <a:xfrm>
            <a:off x="4294588" y="3463924"/>
            <a:ext cx="243323" cy="155106"/>
          </a:xfrm>
          <a:custGeom>
            <a:avLst/>
            <a:gdLst>
              <a:gd name="connsiteX0" fmla="*/ 1187 w 243323"/>
              <a:gd name="connsiteY0" fmla="*/ 1 h 155106"/>
              <a:gd name="connsiteX1" fmla="*/ 137712 w 243323"/>
              <a:gd name="connsiteY1" fmla="*/ 142876 h 155106"/>
              <a:gd name="connsiteX2" fmla="*/ 242487 w 243323"/>
              <a:gd name="connsiteY2" fmla="*/ 146051 h 155106"/>
              <a:gd name="connsiteX3" fmla="*/ 80562 w 243323"/>
              <a:gd name="connsiteY3" fmla="*/ 146051 h 155106"/>
              <a:gd name="connsiteX4" fmla="*/ 1187 w 243323"/>
              <a:gd name="connsiteY4" fmla="*/ 1 h 15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23" h="155106">
                <a:moveTo>
                  <a:pt x="1187" y="1"/>
                </a:moveTo>
                <a:cubicBezTo>
                  <a:pt x="10712" y="-528"/>
                  <a:pt x="97495" y="118534"/>
                  <a:pt x="137712" y="142876"/>
                </a:cubicBezTo>
                <a:cubicBezTo>
                  <a:pt x="177929" y="167218"/>
                  <a:pt x="252012" y="145522"/>
                  <a:pt x="242487" y="146051"/>
                </a:cubicBezTo>
                <a:cubicBezTo>
                  <a:pt x="232962" y="146580"/>
                  <a:pt x="119720" y="166159"/>
                  <a:pt x="80562" y="146051"/>
                </a:cubicBezTo>
                <a:cubicBezTo>
                  <a:pt x="41404" y="125943"/>
                  <a:pt x="-8338" y="530"/>
                  <a:pt x="1187" y="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3" name="フリーフォーム: 図形 4152">
            <a:extLst>
              <a:ext uri="{FF2B5EF4-FFF2-40B4-BE49-F238E27FC236}">
                <a16:creationId xmlns:a16="http://schemas.microsoft.com/office/drawing/2014/main" id="{AB296E17-6549-489E-9545-C143FCC50AFE}"/>
              </a:ext>
            </a:extLst>
          </p:cNvPr>
          <p:cNvSpPr/>
          <p:nvPr/>
        </p:nvSpPr>
        <p:spPr>
          <a:xfrm>
            <a:off x="3305245" y="533109"/>
            <a:ext cx="1904964" cy="795608"/>
          </a:xfrm>
          <a:custGeom>
            <a:avLst/>
            <a:gdLst>
              <a:gd name="connsiteX0" fmla="*/ 1901755 w 1904964"/>
              <a:gd name="connsiteY0" fmla="*/ 152691 h 795608"/>
              <a:gd name="connsiteX1" fmla="*/ 1160075 w 1904964"/>
              <a:gd name="connsiteY1" fmla="*/ 96811 h 795608"/>
              <a:gd name="connsiteX2" fmla="*/ 32315 w 1904964"/>
              <a:gd name="connsiteY2" fmla="*/ 782611 h 795608"/>
              <a:gd name="connsiteX3" fmla="*/ 342195 w 1904964"/>
              <a:gd name="connsiteY3" fmla="*/ 518451 h 795608"/>
              <a:gd name="connsiteX4" fmla="*/ 718115 w 1904964"/>
              <a:gd name="connsiteY4" fmla="*/ 173011 h 795608"/>
              <a:gd name="connsiteX5" fmla="*/ 1398835 w 1904964"/>
              <a:gd name="connsiteY5" fmla="*/ 291 h 795608"/>
              <a:gd name="connsiteX6" fmla="*/ 1901755 w 1904964"/>
              <a:gd name="connsiteY6" fmla="*/ 152691 h 79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4964" h="795608">
                <a:moveTo>
                  <a:pt x="1901755" y="152691"/>
                </a:moveTo>
                <a:cubicBezTo>
                  <a:pt x="1861962" y="168778"/>
                  <a:pt x="1471648" y="-8176"/>
                  <a:pt x="1160075" y="96811"/>
                </a:cubicBezTo>
                <a:cubicBezTo>
                  <a:pt x="848502" y="201798"/>
                  <a:pt x="168628" y="712338"/>
                  <a:pt x="32315" y="782611"/>
                </a:cubicBezTo>
                <a:cubicBezTo>
                  <a:pt x="-103998" y="852884"/>
                  <a:pt x="227895" y="620051"/>
                  <a:pt x="342195" y="518451"/>
                </a:cubicBezTo>
                <a:cubicBezTo>
                  <a:pt x="456495" y="416851"/>
                  <a:pt x="542008" y="259371"/>
                  <a:pt x="718115" y="173011"/>
                </a:cubicBezTo>
                <a:cubicBezTo>
                  <a:pt x="894222" y="86651"/>
                  <a:pt x="1195635" y="7911"/>
                  <a:pt x="1398835" y="291"/>
                </a:cubicBezTo>
                <a:cubicBezTo>
                  <a:pt x="1602035" y="-7329"/>
                  <a:pt x="1941548" y="136604"/>
                  <a:pt x="1901755" y="152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4" name="フリーフォーム: 図形 4153">
            <a:extLst>
              <a:ext uri="{FF2B5EF4-FFF2-40B4-BE49-F238E27FC236}">
                <a16:creationId xmlns:a16="http://schemas.microsoft.com/office/drawing/2014/main" id="{D9DB2175-4985-4450-A411-0CD42718C7C7}"/>
              </a:ext>
            </a:extLst>
          </p:cNvPr>
          <p:cNvSpPr/>
          <p:nvPr/>
        </p:nvSpPr>
        <p:spPr>
          <a:xfrm>
            <a:off x="2984307" y="1395776"/>
            <a:ext cx="460106" cy="1694749"/>
          </a:xfrm>
          <a:custGeom>
            <a:avLst/>
            <a:gdLst>
              <a:gd name="connsiteX0" fmla="*/ 459933 w 460106"/>
              <a:gd name="connsiteY0" fmla="*/ 1224 h 1694749"/>
              <a:gd name="connsiteX1" fmla="*/ 89093 w 460106"/>
              <a:gd name="connsiteY1" fmla="*/ 544784 h 1694749"/>
              <a:gd name="connsiteX2" fmla="*/ 2733 w 460106"/>
              <a:gd name="connsiteY2" fmla="*/ 1642064 h 1694749"/>
              <a:gd name="connsiteX3" fmla="*/ 23053 w 460106"/>
              <a:gd name="connsiteY3" fmla="*/ 1408384 h 1694749"/>
              <a:gd name="connsiteX4" fmla="*/ 38293 w 460106"/>
              <a:gd name="connsiteY4" fmla="*/ 427944 h 1694749"/>
              <a:gd name="connsiteX5" fmla="*/ 459933 w 460106"/>
              <a:gd name="connsiteY5" fmla="*/ 1224 h 169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106" h="1694749">
                <a:moveTo>
                  <a:pt x="459933" y="1224"/>
                </a:moveTo>
                <a:cubicBezTo>
                  <a:pt x="468400" y="20697"/>
                  <a:pt x="165293" y="271311"/>
                  <a:pt x="89093" y="544784"/>
                </a:cubicBezTo>
                <a:cubicBezTo>
                  <a:pt x="12893" y="818257"/>
                  <a:pt x="13740" y="1498131"/>
                  <a:pt x="2733" y="1642064"/>
                </a:cubicBezTo>
                <a:cubicBezTo>
                  <a:pt x="-8274" y="1785997"/>
                  <a:pt x="17126" y="1610737"/>
                  <a:pt x="23053" y="1408384"/>
                </a:cubicBezTo>
                <a:cubicBezTo>
                  <a:pt x="28980" y="1206031"/>
                  <a:pt x="-37060" y="658237"/>
                  <a:pt x="38293" y="427944"/>
                </a:cubicBezTo>
                <a:cubicBezTo>
                  <a:pt x="113646" y="197651"/>
                  <a:pt x="451466" y="-18249"/>
                  <a:pt x="459933" y="1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6" name="フリーフォーム: 図形 4155">
            <a:extLst>
              <a:ext uri="{FF2B5EF4-FFF2-40B4-BE49-F238E27FC236}">
                <a16:creationId xmlns:a16="http://schemas.microsoft.com/office/drawing/2014/main" id="{BD8E00D2-1E7F-4897-BFDA-23E2DD9D04B5}"/>
              </a:ext>
            </a:extLst>
          </p:cNvPr>
          <p:cNvSpPr/>
          <p:nvPr/>
        </p:nvSpPr>
        <p:spPr>
          <a:xfrm>
            <a:off x="4955573" y="364060"/>
            <a:ext cx="2937564" cy="952224"/>
          </a:xfrm>
          <a:custGeom>
            <a:avLst/>
            <a:gdLst>
              <a:gd name="connsiteX0" fmla="*/ 31294 w 2937564"/>
              <a:gd name="connsiteY0" fmla="*/ 313273 h 952224"/>
              <a:gd name="connsiteX1" fmla="*/ 268360 w 2937564"/>
              <a:gd name="connsiteY1" fmla="*/ 254007 h 952224"/>
              <a:gd name="connsiteX2" fmla="*/ 886427 w 2937564"/>
              <a:gd name="connsiteY2" fmla="*/ 7 h 952224"/>
              <a:gd name="connsiteX3" fmla="*/ 1970160 w 2937564"/>
              <a:gd name="connsiteY3" fmla="*/ 262473 h 952224"/>
              <a:gd name="connsiteX4" fmla="*/ 2876094 w 2937564"/>
              <a:gd name="connsiteY4" fmla="*/ 914407 h 952224"/>
              <a:gd name="connsiteX5" fmla="*/ 2749094 w 2937564"/>
              <a:gd name="connsiteY5" fmla="*/ 821273 h 952224"/>
              <a:gd name="connsiteX6" fmla="*/ 1885494 w 2937564"/>
              <a:gd name="connsiteY6" fmla="*/ 381007 h 952224"/>
              <a:gd name="connsiteX7" fmla="*/ 928760 w 2937564"/>
              <a:gd name="connsiteY7" fmla="*/ 135473 h 952224"/>
              <a:gd name="connsiteX8" fmla="*/ 31294 w 2937564"/>
              <a:gd name="connsiteY8" fmla="*/ 313273 h 95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7564" h="952224">
                <a:moveTo>
                  <a:pt x="31294" y="313273"/>
                </a:moveTo>
                <a:cubicBezTo>
                  <a:pt x="-78773" y="333029"/>
                  <a:pt x="125838" y="306218"/>
                  <a:pt x="268360" y="254007"/>
                </a:cubicBezTo>
                <a:cubicBezTo>
                  <a:pt x="410882" y="201796"/>
                  <a:pt x="602794" y="-1404"/>
                  <a:pt x="886427" y="7"/>
                </a:cubicBezTo>
                <a:cubicBezTo>
                  <a:pt x="1170060" y="1418"/>
                  <a:pt x="1638549" y="110073"/>
                  <a:pt x="1970160" y="262473"/>
                </a:cubicBezTo>
                <a:cubicBezTo>
                  <a:pt x="2301771" y="414873"/>
                  <a:pt x="2746272" y="821274"/>
                  <a:pt x="2876094" y="914407"/>
                </a:cubicBezTo>
                <a:cubicBezTo>
                  <a:pt x="3005916" y="1007540"/>
                  <a:pt x="2914194" y="910173"/>
                  <a:pt x="2749094" y="821273"/>
                </a:cubicBezTo>
                <a:cubicBezTo>
                  <a:pt x="2583994" y="732373"/>
                  <a:pt x="2188883" y="495307"/>
                  <a:pt x="1885494" y="381007"/>
                </a:cubicBezTo>
                <a:cubicBezTo>
                  <a:pt x="1582105" y="266707"/>
                  <a:pt x="1236382" y="143940"/>
                  <a:pt x="928760" y="135473"/>
                </a:cubicBezTo>
                <a:cubicBezTo>
                  <a:pt x="621138" y="127006"/>
                  <a:pt x="141361" y="293517"/>
                  <a:pt x="31294" y="313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7" name="フリーフォーム: 図形 4156">
            <a:extLst>
              <a:ext uri="{FF2B5EF4-FFF2-40B4-BE49-F238E27FC236}">
                <a16:creationId xmlns:a16="http://schemas.microsoft.com/office/drawing/2014/main" id="{B03832D7-7975-4382-8522-4E6AA1882F3F}"/>
              </a:ext>
            </a:extLst>
          </p:cNvPr>
          <p:cNvSpPr/>
          <p:nvPr/>
        </p:nvSpPr>
        <p:spPr>
          <a:xfrm>
            <a:off x="7814240" y="1451675"/>
            <a:ext cx="779450" cy="2506969"/>
          </a:xfrm>
          <a:custGeom>
            <a:avLst/>
            <a:gdLst>
              <a:gd name="connsiteX0" fmla="*/ 76693 w 779450"/>
              <a:gd name="connsiteY0" fmla="*/ 148525 h 2506969"/>
              <a:gd name="connsiteX1" fmla="*/ 152893 w 779450"/>
              <a:gd name="connsiteY1" fmla="*/ 241658 h 2506969"/>
              <a:gd name="connsiteX2" fmla="*/ 542360 w 779450"/>
              <a:gd name="connsiteY2" fmla="*/ 978258 h 2506969"/>
              <a:gd name="connsiteX3" fmla="*/ 728627 w 779450"/>
              <a:gd name="connsiteY3" fmla="*/ 1875725 h 2506969"/>
              <a:gd name="connsiteX4" fmla="*/ 762493 w 779450"/>
              <a:gd name="connsiteY4" fmla="*/ 2502258 h 2506969"/>
              <a:gd name="connsiteX5" fmla="*/ 762493 w 779450"/>
              <a:gd name="connsiteY5" fmla="*/ 2112792 h 2506969"/>
              <a:gd name="connsiteX6" fmla="*/ 711693 w 779450"/>
              <a:gd name="connsiteY6" fmla="*/ 1223792 h 2506969"/>
              <a:gd name="connsiteX7" fmla="*/ 42827 w 779450"/>
              <a:gd name="connsiteY7" fmla="*/ 63858 h 2506969"/>
              <a:gd name="connsiteX8" fmla="*/ 76693 w 779450"/>
              <a:gd name="connsiteY8" fmla="*/ 148525 h 25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450" h="2506969">
                <a:moveTo>
                  <a:pt x="76693" y="148525"/>
                </a:moveTo>
                <a:cubicBezTo>
                  <a:pt x="95037" y="178158"/>
                  <a:pt x="75282" y="103369"/>
                  <a:pt x="152893" y="241658"/>
                </a:cubicBezTo>
                <a:cubicBezTo>
                  <a:pt x="230504" y="379947"/>
                  <a:pt x="446404" y="705914"/>
                  <a:pt x="542360" y="978258"/>
                </a:cubicBezTo>
                <a:cubicBezTo>
                  <a:pt x="638316" y="1250602"/>
                  <a:pt x="691938" y="1621725"/>
                  <a:pt x="728627" y="1875725"/>
                </a:cubicBezTo>
                <a:cubicBezTo>
                  <a:pt x="765316" y="2129725"/>
                  <a:pt x="756849" y="2462747"/>
                  <a:pt x="762493" y="2502258"/>
                </a:cubicBezTo>
                <a:cubicBezTo>
                  <a:pt x="768137" y="2541769"/>
                  <a:pt x="770960" y="2325870"/>
                  <a:pt x="762493" y="2112792"/>
                </a:cubicBezTo>
                <a:cubicBezTo>
                  <a:pt x="754026" y="1899714"/>
                  <a:pt x="831637" y="1565281"/>
                  <a:pt x="711693" y="1223792"/>
                </a:cubicBezTo>
                <a:cubicBezTo>
                  <a:pt x="591749" y="882303"/>
                  <a:pt x="148660" y="236014"/>
                  <a:pt x="42827" y="63858"/>
                </a:cubicBezTo>
                <a:cubicBezTo>
                  <a:pt x="-63006" y="-108298"/>
                  <a:pt x="58349" y="118892"/>
                  <a:pt x="76693" y="148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8" name="フリーフォーム: 図形 4157">
            <a:extLst>
              <a:ext uri="{FF2B5EF4-FFF2-40B4-BE49-F238E27FC236}">
                <a16:creationId xmlns:a16="http://schemas.microsoft.com/office/drawing/2014/main" id="{32D5CA6C-8537-45BE-AECC-4DE0D646FF1A}"/>
              </a:ext>
            </a:extLst>
          </p:cNvPr>
          <p:cNvSpPr/>
          <p:nvPr/>
        </p:nvSpPr>
        <p:spPr>
          <a:xfrm>
            <a:off x="8054691" y="4107087"/>
            <a:ext cx="502183" cy="1009639"/>
          </a:xfrm>
          <a:custGeom>
            <a:avLst/>
            <a:gdLst>
              <a:gd name="connsiteX0" fmla="*/ 471242 w 502183"/>
              <a:gd name="connsiteY0" fmla="*/ 41580 h 1009639"/>
              <a:gd name="connsiteX1" fmla="*/ 454309 w 502183"/>
              <a:gd name="connsiteY1" fmla="*/ 92380 h 1009639"/>
              <a:gd name="connsiteX2" fmla="*/ 5576 w 502183"/>
              <a:gd name="connsiteY2" fmla="*/ 998313 h 1009639"/>
              <a:gd name="connsiteX3" fmla="*/ 208776 w 502183"/>
              <a:gd name="connsiteY3" fmla="*/ 574980 h 1009639"/>
              <a:gd name="connsiteX4" fmla="*/ 293442 w 502183"/>
              <a:gd name="connsiteY4" fmla="*/ 193980 h 1009639"/>
              <a:gd name="connsiteX5" fmla="*/ 471242 w 502183"/>
              <a:gd name="connsiteY5" fmla="*/ 41580 h 100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183" h="1009639">
                <a:moveTo>
                  <a:pt x="471242" y="41580"/>
                </a:moveTo>
                <a:cubicBezTo>
                  <a:pt x="498053" y="24647"/>
                  <a:pt x="531920" y="-67076"/>
                  <a:pt x="454309" y="92380"/>
                </a:cubicBezTo>
                <a:cubicBezTo>
                  <a:pt x="376698" y="251836"/>
                  <a:pt x="46498" y="917880"/>
                  <a:pt x="5576" y="998313"/>
                </a:cubicBezTo>
                <a:cubicBezTo>
                  <a:pt x="-35346" y="1078746"/>
                  <a:pt x="160798" y="709035"/>
                  <a:pt x="208776" y="574980"/>
                </a:cubicBezTo>
                <a:cubicBezTo>
                  <a:pt x="256754" y="440925"/>
                  <a:pt x="253931" y="282880"/>
                  <a:pt x="293442" y="193980"/>
                </a:cubicBezTo>
                <a:cubicBezTo>
                  <a:pt x="332953" y="105080"/>
                  <a:pt x="444431" y="58513"/>
                  <a:pt x="471242" y="41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9" name="フリーフォーム: 図形 4158">
            <a:extLst>
              <a:ext uri="{FF2B5EF4-FFF2-40B4-BE49-F238E27FC236}">
                <a16:creationId xmlns:a16="http://schemas.microsoft.com/office/drawing/2014/main" id="{69015B74-E5E9-41DE-922F-BD921A4DC8F9}"/>
              </a:ext>
            </a:extLst>
          </p:cNvPr>
          <p:cNvSpPr/>
          <p:nvPr/>
        </p:nvSpPr>
        <p:spPr>
          <a:xfrm>
            <a:off x="7813581" y="5008562"/>
            <a:ext cx="863203" cy="1016849"/>
          </a:xfrm>
          <a:custGeom>
            <a:avLst/>
            <a:gdLst>
              <a:gd name="connsiteX0" fmla="*/ 365219 w 863203"/>
              <a:gd name="connsiteY0" fmla="*/ 101918 h 1016849"/>
              <a:gd name="connsiteX1" fmla="*/ 319499 w 863203"/>
              <a:gd name="connsiteY1" fmla="*/ 147638 h 1016849"/>
              <a:gd name="connsiteX2" fmla="*/ 131539 w 863203"/>
              <a:gd name="connsiteY2" fmla="*/ 635318 h 1016849"/>
              <a:gd name="connsiteX3" fmla="*/ 842739 w 863203"/>
              <a:gd name="connsiteY3" fmla="*/ 1001078 h 1016849"/>
              <a:gd name="connsiteX4" fmla="*/ 685259 w 863203"/>
              <a:gd name="connsiteY4" fmla="*/ 955358 h 1016849"/>
              <a:gd name="connsiteX5" fmla="*/ 4539 w 863203"/>
              <a:gd name="connsiteY5" fmla="*/ 747078 h 1016849"/>
              <a:gd name="connsiteX6" fmla="*/ 385539 w 863203"/>
              <a:gd name="connsiteY6" fmla="*/ 35878 h 1016849"/>
              <a:gd name="connsiteX7" fmla="*/ 365219 w 863203"/>
              <a:gd name="connsiteY7" fmla="*/ 101918 h 101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203" h="1016849">
                <a:moveTo>
                  <a:pt x="365219" y="101918"/>
                </a:moveTo>
                <a:cubicBezTo>
                  <a:pt x="354212" y="120545"/>
                  <a:pt x="358446" y="58738"/>
                  <a:pt x="319499" y="147638"/>
                </a:cubicBezTo>
                <a:cubicBezTo>
                  <a:pt x="280552" y="236538"/>
                  <a:pt x="44332" y="493078"/>
                  <a:pt x="131539" y="635318"/>
                </a:cubicBezTo>
                <a:cubicBezTo>
                  <a:pt x="218746" y="777558"/>
                  <a:pt x="750452" y="947738"/>
                  <a:pt x="842739" y="1001078"/>
                </a:cubicBezTo>
                <a:cubicBezTo>
                  <a:pt x="935026" y="1054418"/>
                  <a:pt x="685259" y="955358"/>
                  <a:pt x="685259" y="955358"/>
                </a:cubicBezTo>
                <a:cubicBezTo>
                  <a:pt x="545559" y="913025"/>
                  <a:pt x="54492" y="900325"/>
                  <a:pt x="4539" y="747078"/>
                </a:cubicBezTo>
                <a:cubicBezTo>
                  <a:pt x="-45414" y="593831"/>
                  <a:pt x="332199" y="139171"/>
                  <a:pt x="385539" y="35878"/>
                </a:cubicBezTo>
                <a:cubicBezTo>
                  <a:pt x="438879" y="-67415"/>
                  <a:pt x="376226" y="83291"/>
                  <a:pt x="365219" y="101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0" name="フリーフォーム: 図形 4159">
            <a:extLst>
              <a:ext uri="{FF2B5EF4-FFF2-40B4-BE49-F238E27FC236}">
                <a16:creationId xmlns:a16="http://schemas.microsoft.com/office/drawing/2014/main" id="{6AE7F58C-96B9-4213-BE4F-E0872E664E05}"/>
              </a:ext>
            </a:extLst>
          </p:cNvPr>
          <p:cNvSpPr/>
          <p:nvPr/>
        </p:nvSpPr>
        <p:spPr>
          <a:xfrm>
            <a:off x="6664628" y="4682285"/>
            <a:ext cx="538598" cy="2195390"/>
          </a:xfrm>
          <a:custGeom>
            <a:avLst/>
            <a:gdLst>
              <a:gd name="connsiteX0" fmla="*/ 259412 w 538598"/>
              <a:gd name="connsiteY0" fmla="*/ 82755 h 2195390"/>
              <a:gd name="connsiteX1" fmla="*/ 269572 w 538598"/>
              <a:gd name="connsiteY1" fmla="*/ 138635 h 2195390"/>
              <a:gd name="connsiteX2" fmla="*/ 20652 w 538598"/>
              <a:gd name="connsiteY2" fmla="*/ 824435 h 2195390"/>
              <a:gd name="connsiteX3" fmla="*/ 91772 w 538598"/>
              <a:gd name="connsiteY3" fmla="*/ 1195275 h 2195390"/>
              <a:gd name="connsiteX4" fmla="*/ 518492 w 538598"/>
              <a:gd name="connsiteY4" fmla="*/ 2150315 h 2195390"/>
              <a:gd name="connsiteX5" fmla="*/ 447372 w 538598"/>
              <a:gd name="connsiteY5" fmla="*/ 1997915 h 2195390"/>
              <a:gd name="connsiteX6" fmla="*/ 254332 w 538598"/>
              <a:gd name="connsiteY6" fmla="*/ 1621995 h 2195390"/>
              <a:gd name="connsiteX7" fmla="*/ 332 w 538598"/>
              <a:gd name="connsiteY7" fmla="*/ 1012395 h 2195390"/>
              <a:gd name="connsiteX8" fmla="*/ 310212 w 538598"/>
              <a:gd name="connsiteY8" fmla="*/ 82755 h 2195390"/>
              <a:gd name="connsiteX9" fmla="*/ 300052 w 538598"/>
              <a:gd name="connsiteY9" fmla="*/ 47195 h 2195390"/>
              <a:gd name="connsiteX10" fmla="*/ 259412 w 538598"/>
              <a:gd name="connsiteY10" fmla="*/ 82755 h 219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98" h="2195390">
                <a:moveTo>
                  <a:pt x="259412" y="82755"/>
                </a:moveTo>
                <a:cubicBezTo>
                  <a:pt x="254332" y="97995"/>
                  <a:pt x="309365" y="15022"/>
                  <a:pt x="269572" y="138635"/>
                </a:cubicBezTo>
                <a:cubicBezTo>
                  <a:pt x="229779" y="262248"/>
                  <a:pt x="50285" y="648328"/>
                  <a:pt x="20652" y="824435"/>
                </a:cubicBezTo>
                <a:cubicBezTo>
                  <a:pt x="-8981" y="1000542"/>
                  <a:pt x="8799" y="974295"/>
                  <a:pt x="91772" y="1195275"/>
                </a:cubicBezTo>
                <a:cubicBezTo>
                  <a:pt x="174745" y="1416255"/>
                  <a:pt x="459225" y="2016542"/>
                  <a:pt x="518492" y="2150315"/>
                </a:cubicBezTo>
                <a:cubicBezTo>
                  <a:pt x="577759" y="2284088"/>
                  <a:pt x="491399" y="2085968"/>
                  <a:pt x="447372" y="1997915"/>
                </a:cubicBezTo>
                <a:cubicBezTo>
                  <a:pt x="403345" y="1909862"/>
                  <a:pt x="328839" y="1786248"/>
                  <a:pt x="254332" y="1621995"/>
                </a:cubicBezTo>
                <a:cubicBezTo>
                  <a:pt x="179825" y="1457742"/>
                  <a:pt x="-8981" y="1268935"/>
                  <a:pt x="332" y="1012395"/>
                </a:cubicBezTo>
                <a:cubicBezTo>
                  <a:pt x="9645" y="755855"/>
                  <a:pt x="260259" y="243622"/>
                  <a:pt x="310212" y="82755"/>
                </a:cubicBezTo>
                <a:cubicBezTo>
                  <a:pt x="360165" y="-78112"/>
                  <a:pt x="302592" y="44655"/>
                  <a:pt x="300052" y="47195"/>
                </a:cubicBezTo>
                <a:cubicBezTo>
                  <a:pt x="297512" y="49735"/>
                  <a:pt x="264492" y="67515"/>
                  <a:pt x="259412" y="82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1" name="フリーフォーム: 図形 4160">
            <a:extLst>
              <a:ext uri="{FF2B5EF4-FFF2-40B4-BE49-F238E27FC236}">
                <a16:creationId xmlns:a16="http://schemas.microsoft.com/office/drawing/2014/main" id="{86D28E95-2E1D-4272-98BB-25B01121667E}"/>
              </a:ext>
            </a:extLst>
          </p:cNvPr>
          <p:cNvSpPr/>
          <p:nvPr/>
        </p:nvSpPr>
        <p:spPr>
          <a:xfrm>
            <a:off x="7347466" y="5600815"/>
            <a:ext cx="1083974" cy="729926"/>
          </a:xfrm>
          <a:custGeom>
            <a:avLst/>
            <a:gdLst>
              <a:gd name="connsiteX0" fmla="*/ 13454 w 1083974"/>
              <a:gd name="connsiteY0" fmla="*/ 27825 h 729926"/>
              <a:gd name="connsiteX1" fmla="*/ 59174 w 1083974"/>
              <a:gd name="connsiteY1" fmla="*/ 83705 h 729926"/>
              <a:gd name="connsiteX2" fmla="*/ 501134 w 1083974"/>
              <a:gd name="connsiteY2" fmla="*/ 581545 h 729926"/>
              <a:gd name="connsiteX3" fmla="*/ 1070094 w 1083974"/>
              <a:gd name="connsiteY3" fmla="*/ 718705 h 729926"/>
              <a:gd name="connsiteX4" fmla="*/ 861814 w 1083974"/>
              <a:gd name="connsiteY4" fmla="*/ 708545 h 729926"/>
              <a:gd name="connsiteX5" fmla="*/ 343654 w 1083974"/>
              <a:gd name="connsiteY5" fmla="*/ 601865 h 729926"/>
              <a:gd name="connsiteX6" fmla="*/ 13454 w 1083974"/>
              <a:gd name="connsiteY6" fmla="*/ 27825 h 7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974" h="729926">
                <a:moveTo>
                  <a:pt x="13454" y="27825"/>
                </a:moveTo>
                <a:cubicBezTo>
                  <a:pt x="-33959" y="-58535"/>
                  <a:pt x="59174" y="83705"/>
                  <a:pt x="59174" y="83705"/>
                </a:cubicBezTo>
                <a:cubicBezTo>
                  <a:pt x="140454" y="175992"/>
                  <a:pt x="332647" y="475712"/>
                  <a:pt x="501134" y="581545"/>
                </a:cubicBezTo>
                <a:cubicBezTo>
                  <a:pt x="669621" y="687378"/>
                  <a:pt x="1009981" y="697538"/>
                  <a:pt x="1070094" y="718705"/>
                </a:cubicBezTo>
                <a:cubicBezTo>
                  <a:pt x="1130207" y="739872"/>
                  <a:pt x="982887" y="728018"/>
                  <a:pt x="861814" y="708545"/>
                </a:cubicBezTo>
                <a:cubicBezTo>
                  <a:pt x="740741" y="689072"/>
                  <a:pt x="488434" y="717858"/>
                  <a:pt x="343654" y="601865"/>
                </a:cubicBezTo>
                <a:cubicBezTo>
                  <a:pt x="198874" y="485872"/>
                  <a:pt x="60867" y="114185"/>
                  <a:pt x="13454" y="27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2" name="フリーフォーム: 図形 4161">
            <a:extLst>
              <a:ext uri="{FF2B5EF4-FFF2-40B4-BE49-F238E27FC236}">
                <a16:creationId xmlns:a16="http://schemas.microsoft.com/office/drawing/2014/main" id="{BCD76BBE-A73B-4287-A86D-ACD82616D19F}"/>
              </a:ext>
            </a:extLst>
          </p:cNvPr>
          <p:cNvSpPr/>
          <p:nvPr/>
        </p:nvSpPr>
        <p:spPr>
          <a:xfrm>
            <a:off x="6944528" y="5626222"/>
            <a:ext cx="1335670" cy="903289"/>
          </a:xfrm>
          <a:custGeom>
            <a:avLst/>
            <a:gdLst>
              <a:gd name="connsiteX0" fmla="*/ 50632 w 1335670"/>
              <a:gd name="connsiteY0" fmla="*/ 58298 h 903289"/>
              <a:gd name="connsiteX1" fmla="*/ 70952 w 1335670"/>
              <a:gd name="connsiteY1" fmla="*/ 114178 h 903289"/>
              <a:gd name="connsiteX2" fmla="*/ 609432 w 1335670"/>
              <a:gd name="connsiteY2" fmla="*/ 703458 h 903289"/>
              <a:gd name="connsiteX3" fmla="*/ 1330792 w 1335670"/>
              <a:gd name="connsiteY3" fmla="*/ 896498 h 903289"/>
              <a:gd name="connsiteX4" fmla="*/ 904072 w 1335670"/>
              <a:gd name="connsiteY4" fmla="*/ 850778 h 903289"/>
              <a:gd name="connsiteX5" fmla="*/ 482432 w 1335670"/>
              <a:gd name="connsiteY5" fmla="*/ 764418 h 903289"/>
              <a:gd name="connsiteX6" fmla="*/ 50632 w 1335670"/>
              <a:gd name="connsiteY6" fmla="*/ 58298 h 9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670" h="903289">
                <a:moveTo>
                  <a:pt x="50632" y="58298"/>
                </a:moveTo>
                <a:cubicBezTo>
                  <a:pt x="-17948" y="-50075"/>
                  <a:pt x="-22181" y="6651"/>
                  <a:pt x="70952" y="114178"/>
                </a:cubicBezTo>
                <a:cubicBezTo>
                  <a:pt x="164085" y="221705"/>
                  <a:pt x="399459" y="573071"/>
                  <a:pt x="609432" y="703458"/>
                </a:cubicBezTo>
                <a:cubicBezTo>
                  <a:pt x="819405" y="833845"/>
                  <a:pt x="1281685" y="871945"/>
                  <a:pt x="1330792" y="896498"/>
                </a:cubicBezTo>
                <a:cubicBezTo>
                  <a:pt x="1379899" y="921051"/>
                  <a:pt x="1045465" y="872791"/>
                  <a:pt x="904072" y="850778"/>
                </a:cubicBezTo>
                <a:cubicBezTo>
                  <a:pt x="762679" y="828765"/>
                  <a:pt x="630599" y="898191"/>
                  <a:pt x="482432" y="764418"/>
                </a:cubicBezTo>
                <a:cubicBezTo>
                  <a:pt x="334265" y="630645"/>
                  <a:pt x="119212" y="166671"/>
                  <a:pt x="50632" y="58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3" name="フリーフォーム: 図形 4162">
            <a:extLst>
              <a:ext uri="{FF2B5EF4-FFF2-40B4-BE49-F238E27FC236}">
                <a16:creationId xmlns:a16="http://schemas.microsoft.com/office/drawing/2014/main" id="{CAF1024D-5CDE-437A-AA13-D22C2326948E}"/>
              </a:ext>
            </a:extLst>
          </p:cNvPr>
          <p:cNvSpPr/>
          <p:nvPr/>
        </p:nvSpPr>
        <p:spPr>
          <a:xfrm>
            <a:off x="4656286" y="4904843"/>
            <a:ext cx="773972" cy="1423881"/>
          </a:xfrm>
          <a:custGeom>
            <a:avLst/>
            <a:gdLst>
              <a:gd name="connsiteX0" fmla="*/ 652314 w 773972"/>
              <a:gd name="connsiteY0" fmla="*/ 532 h 1423881"/>
              <a:gd name="connsiteX1" fmla="*/ 652314 w 773972"/>
              <a:gd name="connsiteY1" fmla="*/ 502182 h 1423881"/>
              <a:gd name="connsiteX2" fmla="*/ 14139 w 773972"/>
              <a:gd name="connsiteY2" fmla="*/ 1394357 h 1423881"/>
              <a:gd name="connsiteX3" fmla="*/ 233214 w 773972"/>
              <a:gd name="connsiteY3" fmla="*/ 1172107 h 1423881"/>
              <a:gd name="connsiteX4" fmla="*/ 503089 w 773972"/>
              <a:gd name="connsiteY4" fmla="*/ 794282 h 1423881"/>
              <a:gd name="connsiteX5" fmla="*/ 769789 w 773972"/>
              <a:gd name="connsiteY5" fmla="*/ 413282 h 1423881"/>
              <a:gd name="connsiteX6" fmla="*/ 652314 w 773972"/>
              <a:gd name="connsiteY6" fmla="*/ 532 h 14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972" h="1423881">
                <a:moveTo>
                  <a:pt x="652314" y="532"/>
                </a:moveTo>
                <a:cubicBezTo>
                  <a:pt x="632735" y="15349"/>
                  <a:pt x="758676" y="269878"/>
                  <a:pt x="652314" y="502182"/>
                </a:cubicBezTo>
                <a:cubicBezTo>
                  <a:pt x="545952" y="734486"/>
                  <a:pt x="83989" y="1282703"/>
                  <a:pt x="14139" y="1394357"/>
                </a:cubicBezTo>
                <a:cubicBezTo>
                  <a:pt x="-55711" y="1506011"/>
                  <a:pt x="151722" y="1272120"/>
                  <a:pt x="233214" y="1172107"/>
                </a:cubicBezTo>
                <a:cubicBezTo>
                  <a:pt x="314706" y="1072095"/>
                  <a:pt x="503089" y="794282"/>
                  <a:pt x="503089" y="794282"/>
                </a:cubicBezTo>
                <a:cubicBezTo>
                  <a:pt x="592518" y="667811"/>
                  <a:pt x="741214" y="542399"/>
                  <a:pt x="769789" y="413282"/>
                </a:cubicBezTo>
                <a:cubicBezTo>
                  <a:pt x="798364" y="284165"/>
                  <a:pt x="671893" y="-14285"/>
                  <a:pt x="652314" y="53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4" name="フリーフォーム: 図形 4163">
            <a:extLst>
              <a:ext uri="{FF2B5EF4-FFF2-40B4-BE49-F238E27FC236}">
                <a16:creationId xmlns:a16="http://schemas.microsoft.com/office/drawing/2014/main" id="{52C5348D-87A9-4989-9E3C-57E1A40F86C7}"/>
              </a:ext>
            </a:extLst>
          </p:cNvPr>
          <p:cNvSpPr/>
          <p:nvPr/>
        </p:nvSpPr>
        <p:spPr>
          <a:xfrm>
            <a:off x="4252830" y="6273294"/>
            <a:ext cx="608417" cy="145108"/>
          </a:xfrm>
          <a:custGeom>
            <a:avLst/>
            <a:gdLst>
              <a:gd name="connsiteX0" fmla="*/ 83 w 608417"/>
              <a:gd name="connsiteY0" fmla="*/ 116394 h 145108"/>
              <a:gd name="connsiteX1" fmla="*/ 215983 w 608417"/>
              <a:gd name="connsiteY1" fmla="*/ 140206 h 145108"/>
              <a:gd name="connsiteX2" fmla="*/ 600158 w 608417"/>
              <a:gd name="connsiteY2" fmla="*/ 2094 h 145108"/>
              <a:gd name="connsiteX3" fmla="*/ 460458 w 608417"/>
              <a:gd name="connsiteY3" fmla="*/ 62419 h 145108"/>
              <a:gd name="connsiteX4" fmla="*/ 238208 w 608417"/>
              <a:gd name="connsiteY4" fmla="*/ 138619 h 145108"/>
              <a:gd name="connsiteX5" fmla="*/ 83 w 608417"/>
              <a:gd name="connsiteY5" fmla="*/ 116394 h 14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417" h="145108">
                <a:moveTo>
                  <a:pt x="83" y="116394"/>
                </a:moveTo>
                <a:cubicBezTo>
                  <a:pt x="-3621" y="116658"/>
                  <a:pt x="115971" y="159256"/>
                  <a:pt x="215983" y="140206"/>
                </a:cubicBezTo>
                <a:cubicBezTo>
                  <a:pt x="315996" y="121156"/>
                  <a:pt x="559412" y="15058"/>
                  <a:pt x="600158" y="2094"/>
                </a:cubicBezTo>
                <a:cubicBezTo>
                  <a:pt x="640904" y="-10870"/>
                  <a:pt x="520783" y="39665"/>
                  <a:pt x="460458" y="62419"/>
                </a:cubicBezTo>
                <a:cubicBezTo>
                  <a:pt x="400133" y="85173"/>
                  <a:pt x="312556" y="125655"/>
                  <a:pt x="238208" y="138619"/>
                </a:cubicBezTo>
                <a:cubicBezTo>
                  <a:pt x="163860" y="151584"/>
                  <a:pt x="3787" y="116130"/>
                  <a:pt x="83" y="116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5" name="フリーフォーム: 図形 4164">
            <a:extLst>
              <a:ext uri="{FF2B5EF4-FFF2-40B4-BE49-F238E27FC236}">
                <a16:creationId xmlns:a16="http://schemas.microsoft.com/office/drawing/2014/main" id="{D8455839-D494-4E02-9084-9D1F178CFDC9}"/>
              </a:ext>
            </a:extLst>
          </p:cNvPr>
          <p:cNvSpPr/>
          <p:nvPr/>
        </p:nvSpPr>
        <p:spPr>
          <a:xfrm>
            <a:off x="4330661" y="5500820"/>
            <a:ext cx="1610095" cy="1107049"/>
          </a:xfrm>
          <a:custGeom>
            <a:avLst/>
            <a:gdLst>
              <a:gd name="connsiteX0" fmla="*/ 1574839 w 1610095"/>
              <a:gd name="connsiteY0" fmla="*/ 30030 h 1107049"/>
              <a:gd name="connsiteX1" fmla="*/ 1558964 w 1610095"/>
              <a:gd name="connsiteY1" fmla="*/ 90355 h 1107049"/>
              <a:gd name="connsiteX2" fmla="*/ 1295439 w 1610095"/>
              <a:gd name="connsiteY2" fmla="*/ 585655 h 1107049"/>
              <a:gd name="connsiteX3" fmla="*/ 996989 w 1610095"/>
              <a:gd name="connsiteY3" fmla="*/ 842830 h 1107049"/>
              <a:gd name="connsiteX4" fmla="*/ 241339 w 1610095"/>
              <a:gd name="connsiteY4" fmla="*/ 1106355 h 1107049"/>
              <a:gd name="connsiteX5" fmla="*/ 838239 w 1610095"/>
              <a:gd name="connsiteY5" fmla="*/ 922205 h 1107049"/>
              <a:gd name="connsiteX6" fmla="*/ 39 w 1610095"/>
              <a:gd name="connsiteY6" fmla="*/ 1001580 h 1107049"/>
              <a:gd name="connsiteX7" fmla="*/ 803314 w 1610095"/>
              <a:gd name="connsiteY7" fmla="*/ 814255 h 1107049"/>
              <a:gd name="connsiteX8" fmla="*/ 1025564 w 1610095"/>
              <a:gd name="connsiteY8" fmla="*/ 563430 h 1107049"/>
              <a:gd name="connsiteX9" fmla="*/ 584239 w 1610095"/>
              <a:gd name="connsiteY9" fmla="*/ 772980 h 1107049"/>
              <a:gd name="connsiteX10" fmla="*/ 1177964 w 1610095"/>
              <a:gd name="connsiteY10" fmla="*/ 426905 h 1107049"/>
              <a:gd name="connsiteX11" fmla="*/ 1574839 w 1610095"/>
              <a:gd name="connsiteY11" fmla="*/ 30030 h 110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0095" h="1107049">
                <a:moveTo>
                  <a:pt x="1574839" y="30030"/>
                </a:moveTo>
                <a:cubicBezTo>
                  <a:pt x="1638339" y="-26062"/>
                  <a:pt x="1605531" y="-2249"/>
                  <a:pt x="1558964" y="90355"/>
                </a:cubicBezTo>
                <a:cubicBezTo>
                  <a:pt x="1512397" y="182959"/>
                  <a:pt x="1389101" y="460243"/>
                  <a:pt x="1295439" y="585655"/>
                </a:cubicBezTo>
                <a:cubicBezTo>
                  <a:pt x="1201776" y="711068"/>
                  <a:pt x="1172672" y="756047"/>
                  <a:pt x="996989" y="842830"/>
                </a:cubicBezTo>
                <a:cubicBezTo>
                  <a:pt x="821306" y="929613"/>
                  <a:pt x="267797" y="1093126"/>
                  <a:pt x="241339" y="1106355"/>
                </a:cubicBezTo>
                <a:cubicBezTo>
                  <a:pt x="214881" y="1119584"/>
                  <a:pt x="878456" y="939667"/>
                  <a:pt x="838239" y="922205"/>
                </a:cubicBezTo>
                <a:cubicBezTo>
                  <a:pt x="798022" y="904743"/>
                  <a:pt x="5860" y="1019572"/>
                  <a:pt x="39" y="1001580"/>
                </a:cubicBezTo>
                <a:cubicBezTo>
                  <a:pt x="-5782" y="983588"/>
                  <a:pt x="632393" y="887280"/>
                  <a:pt x="803314" y="814255"/>
                </a:cubicBezTo>
                <a:cubicBezTo>
                  <a:pt x="974235" y="741230"/>
                  <a:pt x="1062076" y="570309"/>
                  <a:pt x="1025564" y="563430"/>
                </a:cubicBezTo>
                <a:cubicBezTo>
                  <a:pt x="989052" y="556551"/>
                  <a:pt x="558839" y="795734"/>
                  <a:pt x="584239" y="772980"/>
                </a:cubicBezTo>
                <a:cubicBezTo>
                  <a:pt x="609639" y="750226"/>
                  <a:pt x="1014981" y="550201"/>
                  <a:pt x="1177964" y="426905"/>
                </a:cubicBezTo>
                <a:cubicBezTo>
                  <a:pt x="1340947" y="303609"/>
                  <a:pt x="1511339" y="86122"/>
                  <a:pt x="1574839" y="300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8" name="フリーフォーム: 図形 4167">
            <a:extLst>
              <a:ext uri="{FF2B5EF4-FFF2-40B4-BE49-F238E27FC236}">
                <a16:creationId xmlns:a16="http://schemas.microsoft.com/office/drawing/2014/main" id="{A4C51613-5533-4A28-AC0B-DEEBBABC6ED0}"/>
              </a:ext>
            </a:extLst>
          </p:cNvPr>
          <p:cNvSpPr/>
          <p:nvPr/>
        </p:nvSpPr>
        <p:spPr>
          <a:xfrm>
            <a:off x="4093633" y="4931770"/>
            <a:ext cx="734804" cy="57470"/>
          </a:xfrm>
          <a:custGeom>
            <a:avLst/>
            <a:gdLst>
              <a:gd name="connsiteX0" fmla="*/ 0 w 734804"/>
              <a:gd name="connsiteY0" fmla="*/ 48747 h 57470"/>
              <a:gd name="connsiteX1" fmla="*/ 175684 w 734804"/>
              <a:gd name="connsiteY1" fmla="*/ 31813 h 57470"/>
              <a:gd name="connsiteX2" fmla="*/ 262467 w 734804"/>
              <a:gd name="connsiteY2" fmla="*/ 57213 h 57470"/>
              <a:gd name="connsiteX3" fmla="*/ 402167 w 734804"/>
              <a:gd name="connsiteY3" fmla="*/ 12763 h 57470"/>
              <a:gd name="connsiteX4" fmla="*/ 476250 w 734804"/>
              <a:gd name="connsiteY4" fmla="*/ 23347 h 57470"/>
              <a:gd name="connsiteX5" fmla="*/ 575734 w 734804"/>
              <a:gd name="connsiteY5" fmla="*/ 8530 h 57470"/>
              <a:gd name="connsiteX6" fmla="*/ 734484 w 734804"/>
              <a:gd name="connsiteY6" fmla="*/ 63 h 57470"/>
              <a:gd name="connsiteX7" fmla="*/ 531284 w 734804"/>
              <a:gd name="connsiteY7" fmla="*/ 12763 h 57470"/>
              <a:gd name="connsiteX8" fmla="*/ 0 w 734804"/>
              <a:gd name="connsiteY8" fmla="*/ 48747 h 5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804" h="57470">
                <a:moveTo>
                  <a:pt x="0" y="48747"/>
                </a:moveTo>
                <a:cubicBezTo>
                  <a:pt x="65970" y="39574"/>
                  <a:pt x="131940" y="30402"/>
                  <a:pt x="175684" y="31813"/>
                </a:cubicBezTo>
                <a:cubicBezTo>
                  <a:pt x="219428" y="33224"/>
                  <a:pt x="224720" y="60388"/>
                  <a:pt x="262467" y="57213"/>
                </a:cubicBezTo>
                <a:cubicBezTo>
                  <a:pt x="300214" y="54038"/>
                  <a:pt x="366537" y="18407"/>
                  <a:pt x="402167" y="12763"/>
                </a:cubicBezTo>
                <a:cubicBezTo>
                  <a:pt x="437798" y="7119"/>
                  <a:pt x="447322" y="24052"/>
                  <a:pt x="476250" y="23347"/>
                </a:cubicBezTo>
                <a:cubicBezTo>
                  <a:pt x="505178" y="22642"/>
                  <a:pt x="532695" y="12411"/>
                  <a:pt x="575734" y="8530"/>
                </a:cubicBezTo>
                <a:cubicBezTo>
                  <a:pt x="618773" y="4649"/>
                  <a:pt x="741892" y="-642"/>
                  <a:pt x="734484" y="63"/>
                </a:cubicBezTo>
                <a:cubicBezTo>
                  <a:pt x="727076" y="768"/>
                  <a:pt x="531284" y="12763"/>
                  <a:pt x="531284" y="12763"/>
                </a:cubicBezTo>
                <a:lnTo>
                  <a:pt x="0" y="487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9" name="フリーフォーム: 図形 4168">
            <a:extLst>
              <a:ext uri="{FF2B5EF4-FFF2-40B4-BE49-F238E27FC236}">
                <a16:creationId xmlns:a16="http://schemas.microsoft.com/office/drawing/2014/main" id="{B26FF697-A3DE-458E-B3FC-BDB654ED31A9}"/>
              </a:ext>
            </a:extLst>
          </p:cNvPr>
          <p:cNvSpPr/>
          <p:nvPr/>
        </p:nvSpPr>
        <p:spPr>
          <a:xfrm>
            <a:off x="4252062" y="4813286"/>
            <a:ext cx="42332" cy="134398"/>
          </a:xfrm>
          <a:custGeom>
            <a:avLst/>
            <a:gdLst>
              <a:gd name="connsiteX0" fmla="*/ 42126 w 42332"/>
              <a:gd name="connsiteY0" fmla="*/ 14 h 134398"/>
              <a:gd name="connsiteX1" fmla="*/ 16726 w 42332"/>
              <a:gd name="connsiteY1" fmla="*/ 79389 h 134398"/>
              <a:gd name="connsiteX2" fmla="*/ 15138 w 42332"/>
              <a:gd name="connsiteY2" fmla="*/ 133364 h 134398"/>
              <a:gd name="connsiteX3" fmla="*/ 15138 w 42332"/>
              <a:gd name="connsiteY3" fmla="*/ 112727 h 134398"/>
              <a:gd name="connsiteX4" fmla="*/ 851 w 42332"/>
              <a:gd name="connsiteY4" fmla="*/ 85739 h 134398"/>
              <a:gd name="connsiteX5" fmla="*/ 42126 w 42332"/>
              <a:gd name="connsiteY5" fmla="*/ 14 h 13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2" h="134398">
                <a:moveTo>
                  <a:pt x="42126" y="14"/>
                </a:moveTo>
                <a:cubicBezTo>
                  <a:pt x="44772" y="-1044"/>
                  <a:pt x="21224" y="57164"/>
                  <a:pt x="16726" y="79389"/>
                </a:cubicBezTo>
                <a:cubicBezTo>
                  <a:pt x="12228" y="101614"/>
                  <a:pt x="15403" y="127808"/>
                  <a:pt x="15138" y="133364"/>
                </a:cubicBezTo>
                <a:cubicBezTo>
                  <a:pt x="14873" y="138920"/>
                  <a:pt x="17519" y="120664"/>
                  <a:pt x="15138" y="112727"/>
                </a:cubicBezTo>
                <a:cubicBezTo>
                  <a:pt x="12757" y="104790"/>
                  <a:pt x="-3912" y="100556"/>
                  <a:pt x="851" y="85739"/>
                </a:cubicBezTo>
                <a:cubicBezTo>
                  <a:pt x="5614" y="70922"/>
                  <a:pt x="39480" y="1072"/>
                  <a:pt x="4212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0" name="フリーフォーム: 図形 4169">
            <a:extLst>
              <a:ext uri="{FF2B5EF4-FFF2-40B4-BE49-F238E27FC236}">
                <a16:creationId xmlns:a16="http://schemas.microsoft.com/office/drawing/2014/main" id="{FBAC5CDC-8596-4A80-ADA5-D62B8A174B7B}"/>
              </a:ext>
            </a:extLst>
          </p:cNvPr>
          <p:cNvSpPr/>
          <p:nvPr/>
        </p:nvSpPr>
        <p:spPr>
          <a:xfrm>
            <a:off x="4452348" y="4819641"/>
            <a:ext cx="43595" cy="121793"/>
          </a:xfrm>
          <a:custGeom>
            <a:avLst/>
            <a:gdLst>
              <a:gd name="connsiteX0" fmla="*/ 43452 w 43595"/>
              <a:gd name="connsiteY0" fmla="*/ 9 h 121793"/>
              <a:gd name="connsiteX1" fmla="*/ 14877 w 43595"/>
              <a:gd name="connsiteY1" fmla="*/ 69859 h 121793"/>
              <a:gd name="connsiteX2" fmla="*/ 25990 w 43595"/>
              <a:gd name="connsiteY2" fmla="*/ 120659 h 121793"/>
              <a:gd name="connsiteX3" fmla="*/ 18052 w 43595"/>
              <a:gd name="connsiteY3" fmla="*/ 106372 h 121793"/>
              <a:gd name="connsiteX4" fmla="*/ 590 w 43595"/>
              <a:gd name="connsiteY4" fmla="*/ 74622 h 121793"/>
              <a:gd name="connsiteX5" fmla="*/ 43452 w 43595"/>
              <a:gd name="connsiteY5" fmla="*/ 9 h 12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95" h="121793">
                <a:moveTo>
                  <a:pt x="43452" y="9"/>
                </a:moveTo>
                <a:cubicBezTo>
                  <a:pt x="45833" y="-785"/>
                  <a:pt x="17787" y="49751"/>
                  <a:pt x="14877" y="69859"/>
                </a:cubicBezTo>
                <a:cubicBezTo>
                  <a:pt x="11967" y="89967"/>
                  <a:pt x="25461" y="114574"/>
                  <a:pt x="25990" y="120659"/>
                </a:cubicBezTo>
                <a:cubicBezTo>
                  <a:pt x="26519" y="126744"/>
                  <a:pt x="18052" y="106372"/>
                  <a:pt x="18052" y="106372"/>
                </a:cubicBezTo>
                <a:cubicBezTo>
                  <a:pt x="13819" y="98699"/>
                  <a:pt x="-3379" y="88116"/>
                  <a:pt x="590" y="74622"/>
                </a:cubicBezTo>
                <a:cubicBezTo>
                  <a:pt x="4559" y="61128"/>
                  <a:pt x="41071" y="803"/>
                  <a:pt x="4345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1" name="フリーフォーム: 図形 4170">
            <a:extLst>
              <a:ext uri="{FF2B5EF4-FFF2-40B4-BE49-F238E27FC236}">
                <a16:creationId xmlns:a16="http://schemas.microsoft.com/office/drawing/2014/main" id="{B69C46D0-DF3E-4754-97FA-DAA71A44F4D3}"/>
              </a:ext>
            </a:extLst>
          </p:cNvPr>
          <p:cNvSpPr/>
          <p:nvPr/>
        </p:nvSpPr>
        <p:spPr>
          <a:xfrm>
            <a:off x="4617333" y="4832350"/>
            <a:ext cx="34350" cy="112713"/>
          </a:xfrm>
          <a:custGeom>
            <a:avLst/>
            <a:gdLst>
              <a:gd name="connsiteX0" fmla="*/ 34042 w 34350"/>
              <a:gd name="connsiteY0" fmla="*/ 0 h 112713"/>
              <a:gd name="connsiteX1" fmla="*/ 21342 w 34350"/>
              <a:gd name="connsiteY1" fmla="*/ 82550 h 112713"/>
              <a:gd name="connsiteX2" fmla="*/ 705 w 34350"/>
              <a:gd name="connsiteY2" fmla="*/ 112713 h 112713"/>
              <a:gd name="connsiteX3" fmla="*/ 8642 w 34350"/>
              <a:gd name="connsiteY3" fmla="*/ 82550 h 112713"/>
              <a:gd name="connsiteX4" fmla="*/ 34042 w 34350"/>
              <a:gd name="connsiteY4" fmla="*/ 0 h 1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0" h="112713">
                <a:moveTo>
                  <a:pt x="34042" y="0"/>
                </a:moveTo>
                <a:cubicBezTo>
                  <a:pt x="36159" y="0"/>
                  <a:pt x="26898" y="63765"/>
                  <a:pt x="21342" y="82550"/>
                </a:cubicBezTo>
                <a:cubicBezTo>
                  <a:pt x="15786" y="101335"/>
                  <a:pt x="2822" y="112713"/>
                  <a:pt x="705" y="112713"/>
                </a:cubicBezTo>
                <a:cubicBezTo>
                  <a:pt x="-1412" y="112713"/>
                  <a:pt x="1234" y="99219"/>
                  <a:pt x="8642" y="82550"/>
                </a:cubicBezTo>
                <a:cubicBezTo>
                  <a:pt x="16050" y="65881"/>
                  <a:pt x="31925" y="0"/>
                  <a:pt x="340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2" name="フリーフォーム: 図形 4171">
            <a:extLst>
              <a:ext uri="{FF2B5EF4-FFF2-40B4-BE49-F238E27FC236}">
                <a16:creationId xmlns:a16="http://schemas.microsoft.com/office/drawing/2014/main" id="{CA7CA24C-9A48-4EBF-B16A-9BD8040C9E23}"/>
              </a:ext>
            </a:extLst>
          </p:cNvPr>
          <p:cNvSpPr/>
          <p:nvPr/>
        </p:nvSpPr>
        <p:spPr>
          <a:xfrm>
            <a:off x="3694148" y="5559744"/>
            <a:ext cx="770156" cy="401465"/>
          </a:xfrm>
          <a:custGeom>
            <a:avLst/>
            <a:gdLst>
              <a:gd name="connsiteX0" fmla="*/ 115852 w 770156"/>
              <a:gd name="connsiteY0" fmla="*/ 2856 h 401465"/>
              <a:gd name="connsiteX1" fmla="*/ 125377 w 770156"/>
              <a:gd name="connsiteY1" fmla="*/ 167956 h 401465"/>
              <a:gd name="connsiteX2" fmla="*/ 271427 w 770156"/>
              <a:gd name="connsiteY2" fmla="*/ 275906 h 401465"/>
              <a:gd name="connsiteX3" fmla="*/ 766727 w 770156"/>
              <a:gd name="connsiteY3" fmla="*/ 310831 h 401465"/>
              <a:gd name="connsiteX4" fmla="*/ 471452 w 770156"/>
              <a:gd name="connsiteY4" fmla="*/ 314006 h 401465"/>
              <a:gd name="connsiteX5" fmla="*/ 103152 w 770156"/>
              <a:gd name="connsiteY5" fmla="*/ 393381 h 401465"/>
              <a:gd name="connsiteX6" fmla="*/ 363502 w 770156"/>
              <a:gd name="connsiteY6" fmla="*/ 390206 h 401465"/>
              <a:gd name="connsiteX7" fmla="*/ 7902 w 770156"/>
              <a:gd name="connsiteY7" fmla="*/ 317181 h 401465"/>
              <a:gd name="connsiteX8" fmla="*/ 115852 w 770156"/>
              <a:gd name="connsiteY8" fmla="*/ 2856 h 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156" h="401465">
                <a:moveTo>
                  <a:pt x="115852" y="2856"/>
                </a:moveTo>
                <a:cubicBezTo>
                  <a:pt x="135431" y="-22015"/>
                  <a:pt x="99448" y="122448"/>
                  <a:pt x="125377" y="167956"/>
                </a:cubicBezTo>
                <a:cubicBezTo>
                  <a:pt x="151306" y="213464"/>
                  <a:pt x="164535" y="252094"/>
                  <a:pt x="271427" y="275906"/>
                </a:cubicBezTo>
                <a:cubicBezTo>
                  <a:pt x="378319" y="299718"/>
                  <a:pt x="733390" y="304481"/>
                  <a:pt x="766727" y="310831"/>
                </a:cubicBezTo>
                <a:cubicBezTo>
                  <a:pt x="800065" y="317181"/>
                  <a:pt x="582048" y="300248"/>
                  <a:pt x="471452" y="314006"/>
                </a:cubicBezTo>
                <a:cubicBezTo>
                  <a:pt x="360856" y="327764"/>
                  <a:pt x="121144" y="380681"/>
                  <a:pt x="103152" y="393381"/>
                </a:cubicBezTo>
                <a:cubicBezTo>
                  <a:pt x="85160" y="406081"/>
                  <a:pt x="379377" y="402906"/>
                  <a:pt x="363502" y="390206"/>
                </a:cubicBezTo>
                <a:cubicBezTo>
                  <a:pt x="347627" y="377506"/>
                  <a:pt x="48648" y="375918"/>
                  <a:pt x="7902" y="317181"/>
                </a:cubicBezTo>
                <a:cubicBezTo>
                  <a:pt x="-32844" y="258444"/>
                  <a:pt x="96273" y="27727"/>
                  <a:pt x="115852" y="28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3" name="フリーフォーム: 図形 4172">
            <a:extLst>
              <a:ext uri="{FF2B5EF4-FFF2-40B4-BE49-F238E27FC236}">
                <a16:creationId xmlns:a16="http://schemas.microsoft.com/office/drawing/2014/main" id="{A53F4A9B-D56D-4B78-B7AD-E5392E77AD90}"/>
              </a:ext>
            </a:extLst>
          </p:cNvPr>
          <p:cNvSpPr/>
          <p:nvPr/>
        </p:nvSpPr>
        <p:spPr>
          <a:xfrm>
            <a:off x="4225004" y="4989396"/>
            <a:ext cx="1115079" cy="1357106"/>
          </a:xfrm>
          <a:custGeom>
            <a:avLst/>
            <a:gdLst>
              <a:gd name="connsiteX0" fmla="*/ 1112171 w 1115079"/>
              <a:gd name="connsiteY0" fmla="*/ 4879 h 1357106"/>
              <a:gd name="connsiteX1" fmla="*/ 1045496 w 1115079"/>
              <a:gd name="connsiteY1" fmla="*/ 319204 h 1357106"/>
              <a:gd name="connsiteX2" fmla="*/ 934371 w 1115079"/>
              <a:gd name="connsiteY2" fmla="*/ 681154 h 1357106"/>
              <a:gd name="connsiteX3" fmla="*/ 981996 w 1115079"/>
              <a:gd name="connsiteY3" fmla="*/ 516054 h 1357106"/>
              <a:gd name="connsiteX4" fmla="*/ 829596 w 1115079"/>
              <a:gd name="connsiteY4" fmla="*/ 849429 h 1357106"/>
              <a:gd name="connsiteX5" fmla="*/ 566071 w 1115079"/>
              <a:gd name="connsiteY5" fmla="*/ 1128829 h 1357106"/>
              <a:gd name="connsiteX6" fmla="*/ 674021 w 1115079"/>
              <a:gd name="connsiteY6" fmla="*/ 1062154 h 1357106"/>
              <a:gd name="connsiteX7" fmla="*/ 375571 w 1115079"/>
              <a:gd name="connsiteY7" fmla="*/ 1284404 h 1357106"/>
              <a:gd name="connsiteX8" fmla="*/ 921 w 1115079"/>
              <a:gd name="connsiteY8" fmla="*/ 1354254 h 1357106"/>
              <a:gd name="connsiteX9" fmla="*/ 489871 w 1115079"/>
              <a:gd name="connsiteY9" fmla="*/ 1205029 h 1357106"/>
              <a:gd name="connsiteX10" fmla="*/ 693071 w 1115079"/>
              <a:gd name="connsiteY10" fmla="*/ 954204 h 1357106"/>
              <a:gd name="connsiteX11" fmla="*/ 861346 w 1115079"/>
              <a:gd name="connsiteY11" fmla="*/ 668454 h 1357106"/>
              <a:gd name="connsiteX12" fmla="*/ 950246 w 1115079"/>
              <a:gd name="connsiteY12" fmla="*/ 573204 h 1357106"/>
              <a:gd name="connsiteX13" fmla="*/ 1112171 w 1115079"/>
              <a:gd name="connsiteY13" fmla="*/ 4879 h 13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5079" h="1357106">
                <a:moveTo>
                  <a:pt x="1112171" y="4879"/>
                </a:moveTo>
                <a:cubicBezTo>
                  <a:pt x="1128046" y="-37454"/>
                  <a:pt x="1075129" y="206492"/>
                  <a:pt x="1045496" y="319204"/>
                </a:cubicBezTo>
                <a:cubicBezTo>
                  <a:pt x="1015863" y="431917"/>
                  <a:pt x="944954" y="648346"/>
                  <a:pt x="934371" y="681154"/>
                </a:cubicBezTo>
                <a:cubicBezTo>
                  <a:pt x="923788" y="713962"/>
                  <a:pt x="999458" y="488008"/>
                  <a:pt x="981996" y="516054"/>
                </a:cubicBezTo>
                <a:cubicBezTo>
                  <a:pt x="964533" y="544100"/>
                  <a:pt x="898917" y="747300"/>
                  <a:pt x="829596" y="849429"/>
                </a:cubicBezTo>
                <a:cubicBezTo>
                  <a:pt x="760275" y="951558"/>
                  <a:pt x="592000" y="1093375"/>
                  <a:pt x="566071" y="1128829"/>
                </a:cubicBezTo>
                <a:cubicBezTo>
                  <a:pt x="540142" y="1164283"/>
                  <a:pt x="705771" y="1036225"/>
                  <a:pt x="674021" y="1062154"/>
                </a:cubicBezTo>
                <a:cubicBezTo>
                  <a:pt x="642271" y="1088083"/>
                  <a:pt x="487754" y="1235721"/>
                  <a:pt x="375571" y="1284404"/>
                </a:cubicBezTo>
                <a:cubicBezTo>
                  <a:pt x="263388" y="1333087"/>
                  <a:pt x="-18129" y="1367483"/>
                  <a:pt x="921" y="1354254"/>
                </a:cubicBezTo>
                <a:cubicBezTo>
                  <a:pt x="19971" y="1341025"/>
                  <a:pt x="374513" y="1271704"/>
                  <a:pt x="489871" y="1205029"/>
                </a:cubicBezTo>
                <a:cubicBezTo>
                  <a:pt x="605229" y="1138354"/>
                  <a:pt x="631159" y="1043633"/>
                  <a:pt x="693071" y="954204"/>
                </a:cubicBezTo>
                <a:cubicBezTo>
                  <a:pt x="754983" y="864775"/>
                  <a:pt x="818483" y="731954"/>
                  <a:pt x="861346" y="668454"/>
                </a:cubicBezTo>
                <a:cubicBezTo>
                  <a:pt x="904208" y="604954"/>
                  <a:pt x="906325" y="681683"/>
                  <a:pt x="950246" y="573204"/>
                </a:cubicBezTo>
                <a:cubicBezTo>
                  <a:pt x="994167" y="464725"/>
                  <a:pt x="1096296" y="47212"/>
                  <a:pt x="1112171" y="48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4" name="フリーフォーム: 図形 4173">
            <a:extLst>
              <a:ext uri="{FF2B5EF4-FFF2-40B4-BE49-F238E27FC236}">
                <a16:creationId xmlns:a16="http://schemas.microsoft.com/office/drawing/2014/main" id="{5299EBF0-B465-4C4A-9696-2A99163318B0}"/>
              </a:ext>
            </a:extLst>
          </p:cNvPr>
          <p:cNvSpPr/>
          <p:nvPr/>
        </p:nvSpPr>
        <p:spPr>
          <a:xfrm>
            <a:off x="3632070" y="2862591"/>
            <a:ext cx="198532" cy="631424"/>
          </a:xfrm>
          <a:custGeom>
            <a:avLst/>
            <a:gdLst>
              <a:gd name="connsiteX0" fmla="*/ 28705 w 198532"/>
              <a:gd name="connsiteY0" fmla="*/ 1259 h 631424"/>
              <a:gd name="connsiteX1" fmla="*/ 168405 w 198532"/>
              <a:gd name="connsiteY1" fmla="*/ 213984 h 631424"/>
              <a:gd name="connsiteX2" fmla="*/ 196980 w 198532"/>
              <a:gd name="connsiteY2" fmla="*/ 306059 h 631424"/>
              <a:gd name="connsiteX3" fmla="*/ 139830 w 198532"/>
              <a:gd name="connsiteY3" fmla="*/ 442584 h 631424"/>
              <a:gd name="connsiteX4" fmla="*/ 66805 w 198532"/>
              <a:gd name="connsiteY4" fmla="*/ 582284 h 631424"/>
              <a:gd name="connsiteX5" fmla="*/ 133480 w 198532"/>
              <a:gd name="connsiteY5" fmla="*/ 474334 h 631424"/>
              <a:gd name="connsiteX6" fmla="*/ 130 w 198532"/>
              <a:gd name="connsiteY6" fmla="*/ 629909 h 631424"/>
              <a:gd name="connsiteX7" fmla="*/ 162055 w 198532"/>
              <a:gd name="connsiteY7" fmla="*/ 360034 h 631424"/>
              <a:gd name="connsiteX8" fmla="*/ 120780 w 198532"/>
              <a:gd name="connsiteY8" fmla="*/ 280659 h 631424"/>
              <a:gd name="connsiteX9" fmla="*/ 146180 w 198532"/>
              <a:gd name="connsiteY9" fmla="*/ 321934 h 631424"/>
              <a:gd name="connsiteX10" fmla="*/ 28705 w 198532"/>
              <a:gd name="connsiteY10" fmla="*/ 1259 h 63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532" h="631424">
                <a:moveTo>
                  <a:pt x="28705" y="1259"/>
                </a:moveTo>
                <a:cubicBezTo>
                  <a:pt x="32409" y="-16733"/>
                  <a:pt x="140359" y="163184"/>
                  <a:pt x="168405" y="213984"/>
                </a:cubicBezTo>
                <a:cubicBezTo>
                  <a:pt x="196451" y="264784"/>
                  <a:pt x="201743" y="267959"/>
                  <a:pt x="196980" y="306059"/>
                </a:cubicBezTo>
                <a:cubicBezTo>
                  <a:pt x="192218" y="344159"/>
                  <a:pt x="161526" y="396547"/>
                  <a:pt x="139830" y="442584"/>
                </a:cubicBezTo>
                <a:cubicBezTo>
                  <a:pt x="118134" y="488622"/>
                  <a:pt x="67863" y="576993"/>
                  <a:pt x="66805" y="582284"/>
                </a:cubicBezTo>
                <a:cubicBezTo>
                  <a:pt x="65747" y="587575"/>
                  <a:pt x="144593" y="466397"/>
                  <a:pt x="133480" y="474334"/>
                </a:cubicBezTo>
                <a:cubicBezTo>
                  <a:pt x="122368" y="482272"/>
                  <a:pt x="-4632" y="648959"/>
                  <a:pt x="130" y="629909"/>
                </a:cubicBezTo>
                <a:cubicBezTo>
                  <a:pt x="4892" y="610859"/>
                  <a:pt x="141947" y="418242"/>
                  <a:pt x="162055" y="360034"/>
                </a:cubicBezTo>
                <a:cubicBezTo>
                  <a:pt x="182163" y="301826"/>
                  <a:pt x="123426" y="287009"/>
                  <a:pt x="120780" y="280659"/>
                </a:cubicBezTo>
                <a:cubicBezTo>
                  <a:pt x="118134" y="274309"/>
                  <a:pt x="162584" y="361092"/>
                  <a:pt x="146180" y="321934"/>
                </a:cubicBezTo>
                <a:cubicBezTo>
                  <a:pt x="129776" y="282776"/>
                  <a:pt x="25001" y="19251"/>
                  <a:pt x="28705" y="12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5" name="フリーフォーム: 図形 4174">
            <a:extLst>
              <a:ext uri="{FF2B5EF4-FFF2-40B4-BE49-F238E27FC236}">
                <a16:creationId xmlns:a16="http://schemas.microsoft.com/office/drawing/2014/main" id="{4C28E52B-95CC-42F8-BEFB-A7925ADC9447}"/>
              </a:ext>
            </a:extLst>
          </p:cNvPr>
          <p:cNvSpPr/>
          <p:nvPr/>
        </p:nvSpPr>
        <p:spPr>
          <a:xfrm>
            <a:off x="3086240" y="3011018"/>
            <a:ext cx="622582" cy="254223"/>
          </a:xfrm>
          <a:custGeom>
            <a:avLst/>
            <a:gdLst>
              <a:gd name="connsiteX0" fmla="*/ 15735 w 622582"/>
              <a:gd name="connsiteY0" fmla="*/ 160807 h 254223"/>
              <a:gd name="connsiteX1" fmla="*/ 66535 w 622582"/>
              <a:gd name="connsiteY1" fmla="*/ 135407 h 254223"/>
              <a:gd name="connsiteX2" fmla="*/ 196710 w 622582"/>
              <a:gd name="connsiteY2" fmla="*/ 5232 h 254223"/>
              <a:gd name="connsiteX3" fmla="*/ 444360 w 622582"/>
              <a:gd name="connsiteY3" fmla="*/ 24282 h 254223"/>
              <a:gd name="connsiteX4" fmla="*/ 336410 w 622582"/>
              <a:gd name="connsiteY4" fmla="*/ 11582 h 254223"/>
              <a:gd name="connsiteX5" fmla="*/ 482460 w 622582"/>
              <a:gd name="connsiteY5" fmla="*/ 151282 h 254223"/>
              <a:gd name="connsiteX6" fmla="*/ 279260 w 622582"/>
              <a:gd name="connsiteY6" fmla="*/ 62382 h 254223"/>
              <a:gd name="connsiteX7" fmla="*/ 622160 w 622582"/>
              <a:gd name="connsiteY7" fmla="*/ 252882 h 254223"/>
              <a:gd name="connsiteX8" fmla="*/ 342760 w 622582"/>
              <a:gd name="connsiteY8" fmla="*/ 148107 h 254223"/>
              <a:gd name="connsiteX9" fmla="*/ 15735 w 622582"/>
              <a:gd name="connsiteY9" fmla="*/ 160807 h 25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582" h="254223">
                <a:moveTo>
                  <a:pt x="15735" y="160807"/>
                </a:moveTo>
                <a:cubicBezTo>
                  <a:pt x="-30302" y="158690"/>
                  <a:pt x="36373" y="161336"/>
                  <a:pt x="66535" y="135407"/>
                </a:cubicBezTo>
                <a:cubicBezTo>
                  <a:pt x="96697" y="109478"/>
                  <a:pt x="133739" y="23753"/>
                  <a:pt x="196710" y="5232"/>
                </a:cubicBezTo>
                <a:cubicBezTo>
                  <a:pt x="259681" y="-13289"/>
                  <a:pt x="421077" y="23224"/>
                  <a:pt x="444360" y="24282"/>
                </a:cubicBezTo>
                <a:cubicBezTo>
                  <a:pt x="467643" y="25340"/>
                  <a:pt x="330060" y="-9585"/>
                  <a:pt x="336410" y="11582"/>
                </a:cubicBezTo>
                <a:cubicBezTo>
                  <a:pt x="342760" y="32749"/>
                  <a:pt x="491985" y="142815"/>
                  <a:pt x="482460" y="151282"/>
                </a:cubicBezTo>
                <a:cubicBezTo>
                  <a:pt x="472935" y="159749"/>
                  <a:pt x="255977" y="45449"/>
                  <a:pt x="279260" y="62382"/>
                </a:cubicBezTo>
                <a:cubicBezTo>
                  <a:pt x="302543" y="79315"/>
                  <a:pt x="611577" y="238595"/>
                  <a:pt x="622160" y="252882"/>
                </a:cubicBezTo>
                <a:cubicBezTo>
                  <a:pt x="632743" y="267170"/>
                  <a:pt x="441714" y="162924"/>
                  <a:pt x="342760" y="148107"/>
                </a:cubicBezTo>
                <a:cubicBezTo>
                  <a:pt x="243806" y="133290"/>
                  <a:pt x="61772" y="162924"/>
                  <a:pt x="15735" y="1608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6" name="フリーフォーム: 図形 4175">
            <a:extLst>
              <a:ext uri="{FF2B5EF4-FFF2-40B4-BE49-F238E27FC236}">
                <a16:creationId xmlns:a16="http://schemas.microsoft.com/office/drawing/2014/main" id="{0BF35993-0A0F-4E3F-AA0A-88E6636287D8}"/>
              </a:ext>
            </a:extLst>
          </p:cNvPr>
          <p:cNvSpPr/>
          <p:nvPr/>
        </p:nvSpPr>
        <p:spPr>
          <a:xfrm>
            <a:off x="4350685" y="2888418"/>
            <a:ext cx="694900" cy="370527"/>
          </a:xfrm>
          <a:custGeom>
            <a:avLst/>
            <a:gdLst>
              <a:gd name="connsiteX0" fmla="*/ 8590 w 694900"/>
              <a:gd name="connsiteY0" fmla="*/ 369132 h 370527"/>
              <a:gd name="connsiteX1" fmla="*/ 5415 w 694900"/>
              <a:gd name="connsiteY1" fmla="*/ 210382 h 370527"/>
              <a:gd name="connsiteX2" fmla="*/ 21290 w 694900"/>
              <a:gd name="connsiteY2" fmla="*/ 115132 h 370527"/>
              <a:gd name="connsiteX3" fmla="*/ 132415 w 694900"/>
              <a:gd name="connsiteY3" fmla="*/ 29407 h 370527"/>
              <a:gd name="connsiteX4" fmla="*/ 49865 w 694900"/>
              <a:gd name="connsiteY4" fmla="*/ 102432 h 370527"/>
              <a:gd name="connsiteX5" fmla="*/ 364190 w 694900"/>
              <a:gd name="connsiteY5" fmla="*/ 13532 h 370527"/>
              <a:gd name="connsiteX6" fmla="*/ 75265 w 694900"/>
              <a:gd name="connsiteY6" fmla="*/ 16707 h 370527"/>
              <a:gd name="connsiteX7" fmla="*/ 84790 w 694900"/>
              <a:gd name="connsiteY7" fmla="*/ 54807 h 370527"/>
              <a:gd name="connsiteX8" fmla="*/ 43515 w 694900"/>
              <a:gd name="connsiteY8" fmla="*/ 67507 h 370527"/>
              <a:gd name="connsiteX9" fmla="*/ 370540 w 694900"/>
              <a:gd name="connsiteY9" fmla="*/ 832 h 370527"/>
              <a:gd name="connsiteX10" fmla="*/ 691215 w 694900"/>
              <a:gd name="connsiteY10" fmla="*/ 121482 h 370527"/>
              <a:gd name="connsiteX11" fmla="*/ 516590 w 694900"/>
              <a:gd name="connsiteY11" fmla="*/ 124657 h 370527"/>
              <a:gd name="connsiteX12" fmla="*/ 100665 w 694900"/>
              <a:gd name="connsiteY12" fmla="*/ 111957 h 370527"/>
              <a:gd name="connsiteX13" fmla="*/ 8590 w 694900"/>
              <a:gd name="connsiteY13" fmla="*/ 369132 h 37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4900" h="370527">
                <a:moveTo>
                  <a:pt x="8590" y="369132"/>
                </a:moveTo>
                <a:cubicBezTo>
                  <a:pt x="-7285" y="385536"/>
                  <a:pt x="3298" y="252715"/>
                  <a:pt x="5415" y="210382"/>
                </a:cubicBezTo>
                <a:cubicBezTo>
                  <a:pt x="7532" y="168049"/>
                  <a:pt x="123" y="145294"/>
                  <a:pt x="21290" y="115132"/>
                </a:cubicBezTo>
                <a:cubicBezTo>
                  <a:pt x="42457" y="84970"/>
                  <a:pt x="127653" y="31524"/>
                  <a:pt x="132415" y="29407"/>
                </a:cubicBezTo>
                <a:cubicBezTo>
                  <a:pt x="137177" y="27290"/>
                  <a:pt x="11236" y="105078"/>
                  <a:pt x="49865" y="102432"/>
                </a:cubicBezTo>
                <a:cubicBezTo>
                  <a:pt x="88494" y="99786"/>
                  <a:pt x="359957" y="27819"/>
                  <a:pt x="364190" y="13532"/>
                </a:cubicBezTo>
                <a:cubicBezTo>
                  <a:pt x="368423" y="-755"/>
                  <a:pt x="121832" y="9828"/>
                  <a:pt x="75265" y="16707"/>
                </a:cubicBezTo>
                <a:cubicBezTo>
                  <a:pt x="28698" y="23586"/>
                  <a:pt x="90082" y="46340"/>
                  <a:pt x="84790" y="54807"/>
                </a:cubicBezTo>
                <a:cubicBezTo>
                  <a:pt x="79498" y="63274"/>
                  <a:pt x="-4110" y="76503"/>
                  <a:pt x="43515" y="67507"/>
                </a:cubicBezTo>
                <a:cubicBezTo>
                  <a:pt x="91140" y="58511"/>
                  <a:pt x="262590" y="-8164"/>
                  <a:pt x="370540" y="832"/>
                </a:cubicBezTo>
                <a:cubicBezTo>
                  <a:pt x="478490" y="9828"/>
                  <a:pt x="666873" y="100845"/>
                  <a:pt x="691215" y="121482"/>
                </a:cubicBezTo>
                <a:cubicBezTo>
                  <a:pt x="715557" y="142119"/>
                  <a:pt x="615015" y="126244"/>
                  <a:pt x="516590" y="124657"/>
                </a:cubicBezTo>
                <a:cubicBezTo>
                  <a:pt x="418165" y="123069"/>
                  <a:pt x="184803" y="74386"/>
                  <a:pt x="100665" y="111957"/>
                </a:cubicBezTo>
                <a:cubicBezTo>
                  <a:pt x="16527" y="149528"/>
                  <a:pt x="24465" y="352728"/>
                  <a:pt x="8590" y="3691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7" name="フリーフォーム: 図形 4176">
            <a:extLst>
              <a:ext uri="{FF2B5EF4-FFF2-40B4-BE49-F238E27FC236}">
                <a16:creationId xmlns:a16="http://schemas.microsoft.com/office/drawing/2014/main" id="{1FCFBF8C-6707-49DD-AEA0-299FB660456C}"/>
              </a:ext>
            </a:extLst>
          </p:cNvPr>
          <p:cNvSpPr/>
          <p:nvPr/>
        </p:nvSpPr>
        <p:spPr>
          <a:xfrm>
            <a:off x="3810988" y="3139368"/>
            <a:ext cx="418250" cy="657508"/>
          </a:xfrm>
          <a:custGeom>
            <a:avLst/>
            <a:gdLst>
              <a:gd name="connsiteX0" fmla="*/ 183162 w 418250"/>
              <a:gd name="connsiteY0" fmla="*/ 3882 h 657508"/>
              <a:gd name="connsiteX1" fmla="*/ 14887 w 418250"/>
              <a:gd name="connsiteY1" fmla="*/ 365832 h 657508"/>
              <a:gd name="connsiteX2" fmla="*/ 87912 w 418250"/>
              <a:gd name="connsiteY2" fmla="*/ 299157 h 657508"/>
              <a:gd name="connsiteX3" fmla="*/ 2187 w 418250"/>
              <a:gd name="connsiteY3" fmla="*/ 502357 h 657508"/>
              <a:gd name="connsiteX4" fmla="*/ 30762 w 418250"/>
              <a:gd name="connsiteY4" fmla="*/ 613482 h 657508"/>
              <a:gd name="connsiteX5" fmla="*/ 87912 w 418250"/>
              <a:gd name="connsiteY5" fmla="*/ 607132 h 657508"/>
              <a:gd name="connsiteX6" fmla="*/ 173637 w 418250"/>
              <a:gd name="connsiteY6" fmla="*/ 594432 h 657508"/>
              <a:gd name="connsiteX7" fmla="*/ 262537 w 418250"/>
              <a:gd name="connsiteY7" fmla="*/ 613482 h 657508"/>
              <a:gd name="connsiteX8" fmla="*/ 418112 w 418250"/>
              <a:gd name="connsiteY8" fmla="*/ 654757 h 657508"/>
              <a:gd name="connsiteX9" fmla="*/ 233962 w 418250"/>
              <a:gd name="connsiteY9" fmla="*/ 527757 h 657508"/>
              <a:gd name="connsiteX10" fmla="*/ 405412 w 418250"/>
              <a:gd name="connsiteY10" fmla="*/ 375357 h 657508"/>
              <a:gd name="connsiteX11" fmla="*/ 176812 w 418250"/>
              <a:gd name="connsiteY11" fmla="*/ 289632 h 657508"/>
              <a:gd name="connsiteX12" fmla="*/ 164112 w 418250"/>
              <a:gd name="connsiteY12" fmla="*/ 349957 h 657508"/>
              <a:gd name="connsiteX13" fmla="*/ 370487 w 418250"/>
              <a:gd name="connsiteY13" fmla="*/ 353132 h 657508"/>
              <a:gd name="connsiteX14" fmla="*/ 116487 w 418250"/>
              <a:gd name="connsiteY14" fmla="*/ 286457 h 657508"/>
              <a:gd name="connsiteX15" fmla="*/ 126012 w 418250"/>
              <a:gd name="connsiteY15" fmla="*/ 178507 h 657508"/>
              <a:gd name="connsiteX16" fmla="*/ 183162 w 418250"/>
              <a:gd name="connsiteY16" fmla="*/ 3882 h 6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8250" h="657508">
                <a:moveTo>
                  <a:pt x="183162" y="3882"/>
                </a:moveTo>
                <a:cubicBezTo>
                  <a:pt x="164641" y="35103"/>
                  <a:pt x="30762" y="316620"/>
                  <a:pt x="14887" y="365832"/>
                </a:cubicBezTo>
                <a:cubicBezTo>
                  <a:pt x="-988" y="415044"/>
                  <a:pt x="90029" y="276403"/>
                  <a:pt x="87912" y="299157"/>
                </a:cubicBezTo>
                <a:cubicBezTo>
                  <a:pt x="85795" y="321911"/>
                  <a:pt x="11712" y="449970"/>
                  <a:pt x="2187" y="502357"/>
                </a:cubicBezTo>
                <a:cubicBezTo>
                  <a:pt x="-7338" y="554744"/>
                  <a:pt x="16475" y="596020"/>
                  <a:pt x="30762" y="613482"/>
                </a:cubicBezTo>
                <a:cubicBezTo>
                  <a:pt x="45049" y="630944"/>
                  <a:pt x="64099" y="610307"/>
                  <a:pt x="87912" y="607132"/>
                </a:cubicBezTo>
                <a:cubicBezTo>
                  <a:pt x="111724" y="603957"/>
                  <a:pt x="144533" y="593374"/>
                  <a:pt x="173637" y="594432"/>
                </a:cubicBezTo>
                <a:cubicBezTo>
                  <a:pt x="202741" y="595490"/>
                  <a:pt x="221791" y="603428"/>
                  <a:pt x="262537" y="613482"/>
                </a:cubicBezTo>
                <a:cubicBezTo>
                  <a:pt x="303283" y="623536"/>
                  <a:pt x="422875" y="669045"/>
                  <a:pt x="418112" y="654757"/>
                </a:cubicBezTo>
                <a:cubicBezTo>
                  <a:pt x="413349" y="640469"/>
                  <a:pt x="236079" y="574324"/>
                  <a:pt x="233962" y="527757"/>
                </a:cubicBezTo>
                <a:cubicBezTo>
                  <a:pt x="231845" y="481190"/>
                  <a:pt x="414937" y="415045"/>
                  <a:pt x="405412" y="375357"/>
                </a:cubicBezTo>
                <a:cubicBezTo>
                  <a:pt x="395887" y="335670"/>
                  <a:pt x="217029" y="293865"/>
                  <a:pt x="176812" y="289632"/>
                </a:cubicBezTo>
                <a:cubicBezTo>
                  <a:pt x="136595" y="285399"/>
                  <a:pt x="131833" y="339374"/>
                  <a:pt x="164112" y="349957"/>
                </a:cubicBezTo>
                <a:cubicBezTo>
                  <a:pt x="196391" y="360540"/>
                  <a:pt x="378424" y="363715"/>
                  <a:pt x="370487" y="353132"/>
                </a:cubicBezTo>
                <a:cubicBezTo>
                  <a:pt x="362550" y="342549"/>
                  <a:pt x="157233" y="315561"/>
                  <a:pt x="116487" y="286457"/>
                </a:cubicBezTo>
                <a:cubicBezTo>
                  <a:pt x="75741" y="257353"/>
                  <a:pt x="112254" y="218194"/>
                  <a:pt x="126012" y="178507"/>
                </a:cubicBezTo>
                <a:cubicBezTo>
                  <a:pt x="139770" y="138820"/>
                  <a:pt x="201683" y="-27339"/>
                  <a:pt x="183162" y="38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8" name="フリーフォーム: 図形 4177">
            <a:extLst>
              <a:ext uri="{FF2B5EF4-FFF2-40B4-BE49-F238E27FC236}">
                <a16:creationId xmlns:a16="http://schemas.microsoft.com/office/drawing/2014/main" id="{59F59489-9E83-4150-BD96-729DC14E6F19}"/>
              </a:ext>
            </a:extLst>
          </p:cNvPr>
          <p:cNvSpPr/>
          <p:nvPr/>
        </p:nvSpPr>
        <p:spPr>
          <a:xfrm>
            <a:off x="3691942" y="3650355"/>
            <a:ext cx="664124" cy="634855"/>
          </a:xfrm>
          <a:custGeom>
            <a:avLst/>
            <a:gdLst>
              <a:gd name="connsiteX0" fmla="*/ 324433 w 664124"/>
              <a:gd name="connsiteY0" fmla="*/ 143770 h 634855"/>
              <a:gd name="connsiteX1" fmla="*/ 251408 w 664124"/>
              <a:gd name="connsiteY1" fmla="*/ 235845 h 634855"/>
              <a:gd name="connsiteX2" fmla="*/ 397458 w 664124"/>
              <a:gd name="connsiteY2" fmla="*/ 245370 h 634855"/>
              <a:gd name="connsiteX3" fmla="*/ 660983 w 664124"/>
              <a:gd name="connsiteY3" fmla="*/ 502545 h 634855"/>
              <a:gd name="connsiteX4" fmla="*/ 546683 w 664124"/>
              <a:gd name="connsiteY4" fmla="*/ 413645 h 634855"/>
              <a:gd name="connsiteX5" fmla="*/ 610183 w 664124"/>
              <a:gd name="connsiteY5" fmla="*/ 600970 h 634855"/>
              <a:gd name="connsiteX6" fmla="*/ 451433 w 664124"/>
              <a:gd name="connsiteY6" fmla="*/ 629545 h 634855"/>
              <a:gd name="connsiteX7" fmla="*/ 518108 w 664124"/>
              <a:gd name="connsiteY7" fmla="*/ 537470 h 634855"/>
              <a:gd name="connsiteX8" fmla="*/ 410158 w 664124"/>
              <a:gd name="connsiteY8" fmla="*/ 524770 h 634855"/>
              <a:gd name="connsiteX9" fmla="*/ 314908 w 664124"/>
              <a:gd name="connsiteY9" fmla="*/ 435870 h 634855"/>
              <a:gd name="connsiteX10" fmla="*/ 152983 w 664124"/>
              <a:gd name="connsiteY10" fmla="*/ 388245 h 634855"/>
              <a:gd name="connsiteX11" fmla="*/ 583 w 664124"/>
              <a:gd name="connsiteY11" fmla="*/ 340620 h 634855"/>
              <a:gd name="connsiteX12" fmla="*/ 210133 w 664124"/>
              <a:gd name="connsiteY12" fmla="*/ 372370 h 634855"/>
              <a:gd name="connsiteX13" fmla="*/ 32333 w 664124"/>
              <a:gd name="connsiteY13" fmla="*/ 254895 h 634855"/>
              <a:gd name="connsiteX14" fmla="*/ 321258 w 664124"/>
              <a:gd name="connsiteY14" fmla="*/ 895 h 634855"/>
              <a:gd name="connsiteX15" fmla="*/ 194258 w 664124"/>
              <a:gd name="connsiteY15" fmla="*/ 172345 h 634855"/>
              <a:gd name="connsiteX16" fmla="*/ 162508 w 664124"/>
              <a:gd name="connsiteY16" fmla="*/ 219970 h 634855"/>
              <a:gd name="connsiteX17" fmla="*/ 324433 w 664124"/>
              <a:gd name="connsiteY17" fmla="*/ 143770 h 6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4124" h="634855">
                <a:moveTo>
                  <a:pt x="324433" y="143770"/>
                </a:moveTo>
                <a:cubicBezTo>
                  <a:pt x="339250" y="146416"/>
                  <a:pt x="239237" y="218912"/>
                  <a:pt x="251408" y="235845"/>
                </a:cubicBezTo>
                <a:cubicBezTo>
                  <a:pt x="263579" y="252778"/>
                  <a:pt x="329195" y="200920"/>
                  <a:pt x="397458" y="245370"/>
                </a:cubicBezTo>
                <a:cubicBezTo>
                  <a:pt x="465721" y="289820"/>
                  <a:pt x="636112" y="474499"/>
                  <a:pt x="660983" y="502545"/>
                </a:cubicBezTo>
                <a:cubicBezTo>
                  <a:pt x="685854" y="530591"/>
                  <a:pt x="555150" y="397241"/>
                  <a:pt x="546683" y="413645"/>
                </a:cubicBezTo>
                <a:cubicBezTo>
                  <a:pt x="538216" y="430049"/>
                  <a:pt x="626058" y="564987"/>
                  <a:pt x="610183" y="600970"/>
                </a:cubicBezTo>
                <a:cubicBezTo>
                  <a:pt x="594308" y="636953"/>
                  <a:pt x="466779" y="640128"/>
                  <a:pt x="451433" y="629545"/>
                </a:cubicBezTo>
                <a:cubicBezTo>
                  <a:pt x="436087" y="618962"/>
                  <a:pt x="524987" y="554932"/>
                  <a:pt x="518108" y="537470"/>
                </a:cubicBezTo>
                <a:cubicBezTo>
                  <a:pt x="511229" y="520008"/>
                  <a:pt x="444025" y="541703"/>
                  <a:pt x="410158" y="524770"/>
                </a:cubicBezTo>
                <a:cubicBezTo>
                  <a:pt x="376291" y="507837"/>
                  <a:pt x="357770" y="458624"/>
                  <a:pt x="314908" y="435870"/>
                </a:cubicBezTo>
                <a:cubicBezTo>
                  <a:pt x="272046" y="413116"/>
                  <a:pt x="205370" y="404120"/>
                  <a:pt x="152983" y="388245"/>
                </a:cubicBezTo>
                <a:cubicBezTo>
                  <a:pt x="100596" y="372370"/>
                  <a:pt x="-8942" y="343266"/>
                  <a:pt x="583" y="340620"/>
                </a:cubicBezTo>
                <a:cubicBezTo>
                  <a:pt x="10108" y="337974"/>
                  <a:pt x="204841" y="386657"/>
                  <a:pt x="210133" y="372370"/>
                </a:cubicBezTo>
                <a:cubicBezTo>
                  <a:pt x="215425" y="358083"/>
                  <a:pt x="13812" y="316807"/>
                  <a:pt x="32333" y="254895"/>
                </a:cubicBezTo>
                <a:cubicBezTo>
                  <a:pt x="50854" y="192983"/>
                  <a:pt x="294270" y="14653"/>
                  <a:pt x="321258" y="895"/>
                </a:cubicBezTo>
                <a:cubicBezTo>
                  <a:pt x="348246" y="-12863"/>
                  <a:pt x="220716" y="135833"/>
                  <a:pt x="194258" y="172345"/>
                </a:cubicBezTo>
                <a:cubicBezTo>
                  <a:pt x="167800" y="208857"/>
                  <a:pt x="137108" y="220499"/>
                  <a:pt x="162508" y="219970"/>
                </a:cubicBezTo>
                <a:cubicBezTo>
                  <a:pt x="187908" y="219441"/>
                  <a:pt x="309616" y="141124"/>
                  <a:pt x="324433" y="1437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9" name="フリーフォーム: 図形 4178">
            <a:extLst>
              <a:ext uri="{FF2B5EF4-FFF2-40B4-BE49-F238E27FC236}">
                <a16:creationId xmlns:a16="http://schemas.microsoft.com/office/drawing/2014/main" id="{A9FFF51C-BCB1-49A4-8A1B-DBCE570C9C47}"/>
              </a:ext>
            </a:extLst>
          </p:cNvPr>
          <p:cNvSpPr/>
          <p:nvPr/>
        </p:nvSpPr>
        <p:spPr>
          <a:xfrm>
            <a:off x="3483730" y="4108246"/>
            <a:ext cx="680275" cy="365682"/>
          </a:xfrm>
          <a:custGeom>
            <a:avLst/>
            <a:gdLst>
              <a:gd name="connsiteX0" fmla="*/ 11945 w 680275"/>
              <a:gd name="connsiteY0" fmla="*/ 204 h 365682"/>
              <a:gd name="connsiteX1" fmla="*/ 129420 w 680275"/>
              <a:gd name="connsiteY1" fmla="*/ 190704 h 365682"/>
              <a:gd name="connsiteX2" fmla="*/ 205620 w 680275"/>
              <a:gd name="connsiteY2" fmla="*/ 212929 h 365682"/>
              <a:gd name="connsiteX3" fmla="*/ 678695 w 680275"/>
              <a:gd name="connsiteY3" fmla="*/ 133554 h 365682"/>
              <a:gd name="connsiteX4" fmla="*/ 351670 w 680275"/>
              <a:gd name="connsiteY4" fmla="*/ 247854 h 365682"/>
              <a:gd name="connsiteX5" fmla="*/ 151645 w 680275"/>
              <a:gd name="connsiteY5" fmla="*/ 295479 h 365682"/>
              <a:gd name="connsiteX6" fmla="*/ 126245 w 680275"/>
              <a:gd name="connsiteY6" fmla="*/ 365329 h 365682"/>
              <a:gd name="connsiteX7" fmla="*/ 154820 w 680275"/>
              <a:gd name="connsiteY7" fmla="*/ 263729 h 365682"/>
              <a:gd name="connsiteX8" fmla="*/ 18295 w 680275"/>
              <a:gd name="connsiteY8" fmla="*/ 155779 h 365682"/>
              <a:gd name="connsiteX9" fmla="*/ 11945 w 680275"/>
              <a:gd name="connsiteY9" fmla="*/ 204 h 36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0275" h="365682">
                <a:moveTo>
                  <a:pt x="11945" y="204"/>
                </a:moveTo>
                <a:cubicBezTo>
                  <a:pt x="30466" y="6025"/>
                  <a:pt x="97141" y="155250"/>
                  <a:pt x="129420" y="190704"/>
                </a:cubicBezTo>
                <a:cubicBezTo>
                  <a:pt x="161699" y="226158"/>
                  <a:pt x="114074" y="222454"/>
                  <a:pt x="205620" y="212929"/>
                </a:cubicBezTo>
                <a:cubicBezTo>
                  <a:pt x="297166" y="203404"/>
                  <a:pt x="654353" y="127733"/>
                  <a:pt x="678695" y="133554"/>
                </a:cubicBezTo>
                <a:cubicBezTo>
                  <a:pt x="703037" y="139375"/>
                  <a:pt x="439512" y="220867"/>
                  <a:pt x="351670" y="247854"/>
                </a:cubicBezTo>
                <a:cubicBezTo>
                  <a:pt x="263828" y="274841"/>
                  <a:pt x="189216" y="275900"/>
                  <a:pt x="151645" y="295479"/>
                </a:cubicBezTo>
                <a:cubicBezTo>
                  <a:pt x="114074" y="315058"/>
                  <a:pt x="125716" y="370621"/>
                  <a:pt x="126245" y="365329"/>
                </a:cubicBezTo>
                <a:cubicBezTo>
                  <a:pt x="126774" y="360037"/>
                  <a:pt x="172812" y="298654"/>
                  <a:pt x="154820" y="263729"/>
                </a:cubicBezTo>
                <a:cubicBezTo>
                  <a:pt x="136828" y="228804"/>
                  <a:pt x="39462" y="197054"/>
                  <a:pt x="18295" y="155779"/>
                </a:cubicBezTo>
                <a:cubicBezTo>
                  <a:pt x="-2872" y="114504"/>
                  <a:pt x="-6576" y="-5617"/>
                  <a:pt x="11945" y="2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0" name="フリーフォーム: 図形 4179">
            <a:extLst>
              <a:ext uri="{FF2B5EF4-FFF2-40B4-BE49-F238E27FC236}">
                <a16:creationId xmlns:a16="http://schemas.microsoft.com/office/drawing/2014/main" id="{4EBA1F2C-E0A1-47E4-B836-44882F5C8B2B}"/>
              </a:ext>
            </a:extLst>
          </p:cNvPr>
          <p:cNvSpPr/>
          <p:nvPr/>
        </p:nvSpPr>
        <p:spPr>
          <a:xfrm>
            <a:off x="4334807" y="3530561"/>
            <a:ext cx="647350" cy="327210"/>
          </a:xfrm>
          <a:custGeom>
            <a:avLst/>
            <a:gdLst>
              <a:gd name="connsiteX0" fmla="*/ 8593 w 647350"/>
              <a:gd name="connsiteY0" fmla="*/ 73064 h 327210"/>
              <a:gd name="connsiteX1" fmla="*/ 541993 w 647350"/>
              <a:gd name="connsiteY1" fmla="*/ 12739 h 327210"/>
              <a:gd name="connsiteX2" fmla="*/ 265768 w 647350"/>
              <a:gd name="connsiteY2" fmla="*/ 130214 h 327210"/>
              <a:gd name="connsiteX3" fmla="*/ 646768 w 647350"/>
              <a:gd name="connsiteY3" fmla="*/ 39 h 327210"/>
              <a:gd name="connsiteX4" fmla="*/ 348318 w 647350"/>
              <a:gd name="connsiteY4" fmla="*/ 146089 h 327210"/>
              <a:gd name="connsiteX5" fmla="*/ 176868 w 647350"/>
              <a:gd name="connsiteY5" fmla="*/ 327064 h 327210"/>
              <a:gd name="connsiteX6" fmla="*/ 291168 w 647350"/>
              <a:gd name="connsiteY6" fmla="*/ 174664 h 327210"/>
              <a:gd name="connsiteX7" fmla="*/ 380068 w 647350"/>
              <a:gd name="connsiteY7" fmla="*/ 60364 h 327210"/>
              <a:gd name="connsiteX8" fmla="*/ 221318 w 647350"/>
              <a:gd name="connsiteY8" fmla="*/ 92114 h 327210"/>
              <a:gd name="connsiteX9" fmla="*/ 8593 w 647350"/>
              <a:gd name="connsiteY9" fmla="*/ 73064 h 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350" h="327210">
                <a:moveTo>
                  <a:pt x="8593" y="73064"/>
                </a:moveTo>
                <a:cubicBezTo>
                  <a:pt x="62039" y="59835"/>
                  <a:pt x="499131" y="3214"/>
                  <a:pt x="541993" y="12739"/>
                </a:cubicBezTo>
                <a:cubicBezTo>
                  <a:pt x="584855" y="22264"/>
                  <a:pt x="248306" y="132331"/>
                  <a:pt x="265768" y="130214"/>
                </a:cubicBezTo>
                <a:cubicBezTo>
                  <a:pt x="283230" y="128097"/>
                  <a:pt x="633010" y="-2607"/>
                  <a:pt x="646768" y="39"/>
                </a:cubicBezTo>
                <a:cubicBezTo>
                  <a:pt x="660526" y="2685"/>
                  <a:pt x="426635" y="91585"/>
                  <a:pt x="348318" y="146089"/>
                </a:cubicBezTo>
                <a:cubicBezTo>
                  <a:pt x="270001" y="200593"/>
                  <a:pt x="186393" y="322301"/>
                  <a:pt x="176868" y="327064"/>
                </a:cubicBezTo>
                <a:cubicBezTo>
                  <a:pt x="167343" y="331827"/>
                  <a:pt x="257301" y="219114"/>
                  <a:pt x="291168" y="174664"/>
                </a:cubicBezTo>
                <a:cubicBezTo>
                  <a:pt x="325035" y="130214"/>
                  <a:pt x="391710" y="74122"/>
                  <a:pt x="380068" y="60364"/>
                </a:cubicBezTo>
                <a:cubicBezTo>
                  <a:pt x="368426" y="46606"/>
                  <a:pt x="276351" y="86822"/>
                  <a:pt x="221318" y="92114"/>
                </a:cubicBezTo>
                <a:cubicBezTo>
                  <a:pt x="166285" y="97406"/>
                  <a:pt x="-44853" y="86293"/>
                  <a:pt x="8593" y="730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1" name="フリーフォーム: 図形 4180">
            <a:extLst>
              <a:ext uri="{FF2B5EF4-FFF2-40B4-BE49-F238E27FC236}">
                <a16:creationId xmlns:a16="http://schemas.microsoft.com/office/drawing/2014/main" id="{DBEC2AAE-4667-48ED-8537-6975029FD86A}"/>
              </a:ext>
            </a:extLst>
          </p:cNvPr>
          <p:cNvSpPr/>
          <p:nvPr/>
        </p:nvSpPr>
        <p:spPr>
          <a:xfrm>
            <a:off x="2815090" y="2251677"/>
            <a:ext cx="272859" cy="1349530"/>
          </a:xfrm>
          <a:custGeom>
            <a:avLst/>
            <a:gdLst>
              <a:gd name="connsiteX0" fmla="*/ 253230 w 272859"/>
              <a:gd name="connsiteY0" fmla="*/ 44483 h 1349530"/>
              <a:gd name="connsiteX1" fmla="*/ 253230 w 272859"/>
              <a:gd name="connsiteY1" fmla="*/ 100363 h 1349530"/>
              <a:gd name="connsiteX2" fmla="*/ 34790 w 272859"/>
              <a:gd name="connsiteY2" fmla="*/ 776003 h 1349530"/>
              <a:gd name="connsiteX3" fmla="*/ 9390 w 272859"/>
              <a:gd name="connsiteY3" fmla="*/ 1344963 h 1349530"/>
              <a:gd name="connsiteX4" fmla="*/ 14470 w 272859"/>
              <a:gd name="connsiteY4" fmla="*/ 1014763 h 1349530"/>
              <a:gd name="connsiteX5" fmla="*/ 171950 w 272859"/>
              <a:gd name="connsiteY5" fmla="*/ 501683 h 1349530"/>
              <a:gd name="connsiteX6" fmla="*/ 253230 w 272859"/>
              <a:gd name="connsiteY6" fmla="*/ 44483 h 134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59" h="1349530">
                <a:moveTo>
                  <a:pt x="253230" y="44483"/>
                </a:moveTo>
                <a:cubicBezTo>
                  <a:pt x="266777" y="-22404"/>
                  <a:pt x="289637" y="-21557"/>
                  <a:pt x="253230" y="100363"/>
                </a:cubicBezTo>
                <a:cubicBezTo>
                  <a:pt x="216823" y="222283"/>
                  <a:pt x="75430" y="568570"/>
                  <a:pt x="34790" y="776003"/>
                </a:cubicBezTo>
                <a:cubicBezTo>
                  <a:pt x="-5850" y="983436"/>
                  <a:pt x="12777" y="1305170"/>
                  <a:pt x="9390" y="1344963"/>
                </a:cubicBezTo>
                <a:cubicBezTo>
                  <a:pt x="6003" y="1384756"/>
                  <a:pt x="-12623" y="1155310"/>
                  <a:pt x="14470" y="1014763"/>
                </a:cubicBezTo>
                <a:cubicBezTo>
                  <a:pt x="41563" y="874216"/>
                  <a:pt x="126230" y="664243"/>
                  <a:pt x="171950" y="501683"/>
                </a:cubicBezTo>
                <a:cubicBezTo>
                  <a:pt x="217670" y="339123"/>
                  <a:pt x="239683" y="111370"/>
                  <a:pt x="253230" y="44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2" name="フリーフォーム: 図形 4181">
            <a:extLst>
              <a:ext uri="{FF2B5EF4-FFF2-40B4-BE49-F238E27FC236}">
                <a16:creationId xmlns:a16="http://schemas.microsoft.com/office/drawing/2014/main" id="{AF4DC3CB-343A-48D7-B7AF-E3A62DDC2BD8}"/>
              </a:ext>
            </a:extLst>
          </p:cNvPr>
          <p:cNvSpPr/>
          <p:nvPr/>
        </p:nvSpPr>
        <p:spPr>
          <a:xfrm>
            <a:off x="5452469" y="4240335"/>
            <a:ext cx="1028730" cy="1877439"/>
          </a:xfrm>
          <a:custGeom>
            <a:avLst/>
            <a:gdLst>
              <a:gd name="connsiteX0" fmla="*/ 220198 w 1028730"/>
              <a:gd name="connsiteY0" fmla="*/ 60732 h 1877439"/>
              <a:gd name="connsiteX1" fmla="*/ 237131 w 1028730"/>
              <a:gd name="connsiteY1" fmla="*/ 712665 h 1877439"/>
              <a:gd name="connsiteX2" fmla="*/ 64 w 1028730"/>
              <a:gd name="connsiteY2" fmla="*/ 1529698 h 1877439"/>
              <a:gd name="connsiteX3" fmla="*/ 262531 w 1028730"/>
              <a:gd name="connsiteY3" fmla="*/ 1135998 h 1877439"/>
              <a:gd name="connsiteX4" fmla="*/ 148231 w 1028730"/>
              <a:gd name="connsiteY4" fmla="*/ 1876832 h 1877439"/>
              <a:gd name="connsiteX5" fmla="*/ 482664 w 1028730"/>
              <a:gd name="connsiteY5" fmla="*/ 1271465 h 1877439"/>
              <a:gd name="connsiteX6" fmla="*/ 254064 w 1028730"/>
              <a:gd name="connsiteY6" fmla="*/ 1792165 h 1877439"/>
              <a:gd name="connsiteX7" fmla="*/ 681631 w 1028730"/>
              <a:gd name="connsiteY7" fmla="*/ 1330732 h 1877439"/>
              <a:gd name="connsiteX8" fmla="*/ 1024531 w 1028730"/>
              <a:gd name="connsiteY8" fmla="*/ 691498 h 1877439"/>
              <a:gd name="connsiteX9" fmla="*/ 825564 w 1028730"/>
              <a:gd name="connsiteY9" fmla="*/ 500998 h 1877439"/>
              <a:gd name="connsiteX10" fmla="*/ 169398 w 1028730"/>
              <a:gd name="connsiteY10" fmla="*/ 77665 h 1877439"/>
              <a:gd name="connsiteX11" fmla="*/ 220198 w 1028730"/>
              <a:gd name="connsiteY11" fmla="*/ 60732 h 187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730" h="1877439">
                <a:moveTo>
                  <a:pt x="220198" y="60732"/>
                </a:moveTo>
                <a:cubicBezTo>
                  <a:pt x="231487" y="166565"/>
                  <a:pt x="273820" y="467837"/>
                  <a:pt x="237131" y="712665"/>
                </a:cubicBezTo>
                <a:cubicBezTo>
                  <a:pt x="200442" y="957493"/>
                  <a:pt x="-4169" y="1459143"/>
                  <a:pt x="64" y="1529698"/>
                </a:cubicBezTo>
                <a:cubicBezTo>
                  <a:pt x="4297" y="1600253"/>
                  <a:pt x="237837" y="1078142"/>
                  <a:pt x="262531" y="1135998"/>
                </a:cubicBezTo>
                <a:cubicBezTo>
                  <a:pt x="287225" y="1193854"/>
                  <a:pt x="111542" y="1854254"/>
                  <a:pt x="148231" y="1876832"/>
                </a:cubicBezTo>
                <a:cubicBezTo>
                  <a:pt x="184920" y="1899410"/>
                  <a:pt x="465025" y="1285576"/>
                  <a:pt x="482664" y="1271465"/>
                </a:cubicBezTo>
                <a:cubicBezTo>
                  <a:pt x="500303" y="1257354"/>
                  <a:pt x="220903" y="1782287"/>
                  <a:pt x="254064" y="1792165"/>
                </a:cubicBezTo>
                <a:cubicBezTo>
                  <a:pt x="287225" y="1802043"/>
                  <a:pt x="553220" y="1514176"/>
                  <a:pt x="681631" y="1330732"/>
                </a:cubicBezTo>
                <a:cubicBezTo>
                  <a:pt x="810042" y="1147288"/>
                  <a:pt x="1000542" y="829787"/>
                  <a:pt x="1024531" y="691498"/>
                </a:cubicBezTo>
                <a:cubicBezTo>
                  <a:pt x="1048520" y="553209"/>
                  <a:pt x="968086" y="603303"/>
                  <a:pt x="825564" y="500998"/>
                </a:cubicBezTo>
                <a:cubicBezTo>
                  <a:pt x="683042" y="398693"/>
                  <a:pt x="273115" y="150337"/>
                  <a:pt x="169398" y="77665"/>
                </a:cubicBezTo>
                <a:cubicBezTo>
                  <a:pt x="65681" y="4993"/>
                  <a:pt x="208909" y="-45101"/>
                  <a:pt x="220198" y="607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3" name="フリーフォーム: 図形 4182">
            <a:extLst>
              <a:ext uri="{FF2B5EF4-FFF2-40B4-BE49-F238E27FC236}">
                <a16:creationId xmlns:a16="http://schemas.microsoft.com/office/drawing/2014/main" id="{FC990E2B-BB14-4F8C-ADD5-8E9336BE5362}"/>
              </a:ext>
            </a:extLst>
          </p:cNvPr>
          <p:cNvSpPr/>
          <p:nvPr/>
        </p:nvSpPr>
        <p:spPr>
          <a:xfrm>
            <a:off x="6136944" y="4863947"/>
            <a:ext cx="432147" cy="1127336"/>
          </a:xfrm>
          <a:custGeom>
            <a:avLst/>
            <a:gdLst>
              <a:gd name="connsiteX0" fmla="*/ 432131 w 432147"/>
              <a:gd name="connsiteY0" fmla="*/ 153 h 1127336"/>
              <a:gd name="connsiteX1" fmla="*/ 270206 w 432147"/>
              <a:gd name="connsiteY1" fmla="*/ 343053 h 1127336"/>
              <a:gd name="connsiteX2" fmla="*/ 143206 w 432147"/>
              <a:gd name="connsiteY2" fmla="*/ 565303 h 1127336"/>
              <a:gd name="connsiteX3" fmla="*/ 111456 w 432147"/>
              <a:gd name="connsiteY3" fmla="*/ 1079653 h 1127336"/>
              <a:gd name="connsiteX4" fmla="*/ 108281 w 432147"/>
              <a:gd name="connsiteY4" fmla="*/ 768503 h 1127336"/>
              <a:gd name="connsiteX5" fmla="*/ 76531 w 432147"/>
              <a:gd name="connsiteY5" fmla="*/ 1127278 h 1127336"/>
              <a:gd name="connsiteX6" fmla="*/ 70181 w 432147"/>
              <a:gd name="connsiteY6" fmla="*/ 736753 h 1127336"/>
              <a:gd name="connsiteX7" fmla="*/ 331 w 432147"/>
              <a:gd name="connsiteY7" fmla="*/ 1038378 h 1127336"/>
              <a:gd name="connsiteX8" fmla="*/ 47956 w 432147"/>
              <a:gd name="connsiteY8" fmla="*/ 663728 h 1127336"/>
              <a:gd name="connsiteX9" fmla="*/ 140031 w 432147"/>
              <a:gd name="connsiteY9" fmla="*/ 504978 h 1127336"/>
              <a:gd name="connsiteX10" fmla="*/ 260681 w 432147"/>
              <a:gd name="connsiteY10" fmla="*/ 301778 h 1127336"/>
              <a:gd name="connsiteX11" fmla="*/ 432131 w 432147"/>
              <a:gd name="connsiteY11" fmla="*/ 153 h 112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147" h="1127336">
                <a:moveTo>
                  <a:pt x="432131" y="153"/>
                </a:moveTo>
                <a:cubicBezTo>
                  <a:pt x="433718" y="7032"/>
                  <a:pt x="318360" y="248861"/>
                  <a:pt x="270206" y="343053"/>
                </a:cubicBezTo>
                <a:cubicBezTo>
                  <a:pt x="222052" y="437245"/>
                  <a:pt x="169664" y="442536"/>
                  <a:pt x="143206" y="565303"/>
                </a:cubicBezTo>
                <a:cubicBezTo>
                  <a:pt x="116748" y="688070"/>
                  <a:pt x="117277" y="1045786"/>
                  <a:pt x="111456" y="1079653"/>
                </a:cubicBezTo>
                <a:cubicBezTo>
                  <a:pt x="105635" y="1113520"/>
                  <a:pt x="114102" y="760566"/>
                  <a:pt x="108281" y="768503"/>
                </a:cubicBezTo>
                <a:cubicBezTo>
                  <a:pt x="102460" y="776440"/>
                  <a:pt x="82881" y="1132570"/>
                  <a:pt x="76531" y="1127278"/>
                </a:cubicBezTo>
                <a:cubicBezTo>
                  <a:pt x="70181" y="1121986"/>
                  <a:pt x="82881" y="751570"/>
                  <a:pt x="70181" y="736753"/>
                </a:cubicBezTo>
                <a:cubicBezTo>
                  <a:pt x="57481" y="721936"/>
                  <a:pt x="4035" y="1050549"/>
                  <a:pt x="331" y="1038378"/>
                </a:cubicBezTo>
                <a:cubicBezTo>
                  <a:pt x="-3373" y="1026207"/>
                  <a:pt x="24673" y="752628"/>
                  <a:pt x="47956" y="663728"/>
                </a:cubicBezTo>
                <a:cubicBezTo>
                  <a:pt x="71239" y="574828"/>
                  <a:pt x="104577" y="565303"/>
                  <a:pt x="140031" y="504978"/>
                </a:cubicBezTo>
                <a:cubicBezTo>
                  <a:pt x="175485" y="444653"/>
                  <a:pt x="218348" y="383799"/>
                  <a:pt x="260681" y="301778"/>
                </a:cubicBezTo>
                <a:cubicBezTo>
                  <a:pt x="303014" y="219757"/>
                  <a:pt x="430544" y="-6726"/>
                  <a:pt x="432131" y="1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4" name="フリーフォーム: 図形 4183">
            <a:extLst>
              <a:ext uri="{FF2B5EF4-FFF2-40B4-BE49-F238E27FC236}">
                <a16:creationId xmlns:a16="http://schemas.microsoft.com/office/drawing/2014/main" id="{67DE11B4-A59B-4F99-8A20-2C71962FBDA5}"/>
              </a:ext>
            </a:extLst>
          </p:cNvPr>
          <p:cNvSpPr/>
          <p:nvPr/>
        </p:nvSpPr>
        <p:spPr>
          <a:xfrm>
            <a:off x="6330254" y="5484258"/>
            <a:ext cx="358391" cy="941184"/>
          </a:xfrm>
          <a:custGeom>
            <a:avLst/>
            <a:gdLst>
              <a:gd name="connsiteX0" fmla="*/ 356296 w 358391"/>
              <a:gd name="connsiteY0" fmla="*/ 8492 h 941184"/>
              <a:gd name="connsiteX1" fmla="*/ 153096 w 358391"/>
              <a:gd name="connsiteY1" fmla="*/ 202167 h 941184"/>
              <a:gd name="connsiteX2" fmla="*/ 13396 w 358391"/>
              <a:gd name="connsiteY2" fmla="*/ 900667 h 941184"/>
              <a:gd name="connsiteX3" fmla="*/ 35621 w 358391"/>
              <a:gd name="connsiteY3" fmla="*/ 840342 h 941184"/>
              <a:gd name="connsiteX4" fmla="*/ 41971 w 358391"/>
              <a:gd name="connsiteY4" fmla="*/ 697467 h 941184"/>
              <a:gd name="connsiteX5" fmla="*/ 16571 w 358391"/>
              <a:gd name="connsiteY5" fmla="*/ 418067 h 941184"/>
              <a:gd name="connsiteX6" fmla="*/ 356296 w 358391"/>
              <a:gd name="connsiteY6" fmla="*/ 8492 h 94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91" h="941184">
                <a:moveTo>
                  <a:pt x="356296" y="8492"/>
                </a:moveTo>
                <a:cubicBezTo>
                  <a:pt x="379050" y="-27491"/>
                  <a:pt x="210246" y="53471"/>
                  <a:pt x="153096" y="202167"/>
                </a:cubicBezTo>
                <a:cubicBezTo>
                  <a:pt x="95946" y="350863"/>
                  <a:pt x="32975" y="794304"/>
                  <a:pt x="13396" y="900667"/>
                </a:cubicBezTo>
                <a:cubicBezTo>
                  <a:pt x="-6183" y="1007030"/>
                  <a:pt x="30859" y="874209"/>
                  <a:pt x="35621" y="840342"/>
                </a:cubicBezTo>
                <a:cubicBezTo>
                  <a:pt x="40383" y="806475"/>
                  <a:pt x="45146" y="767846"/>
                  <a:pt x="41971" y="697467"/>
                </a:cubicBezTo>
                <a:cubicBezTo>
                  <a:pt x="38796" y="627088"/>
                  <a:pt x="-31054" y="532367"/>
                  <a:pt x="16571" y="418067"/>
                </a:cubicBezTo>
                <a:cubicBezTo>
                  <a:pt x="64196" y="303767"/>
                  <a:pt x="333542" y="44475"/>
                  <a:pt x="356296" y="8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5" name="フリーフォーム: 図形 4184">
            <a:extLst>
              <a:ext uri="{FF2B5EF4-FFF2-40B4-BE49-F238E27FC236}">
                <a16:creationId xmlns:a16="http://schemas.microsoft.com/office/drawing/2014/main" id="{E10FBA70-F184-437F-9B40-7902E1B650DA}"/>
              </a:ext>
            </a:extLst>
          </p:cNvPr>
          <p:cNvSpPr/>
          <p:nvPr/>
        </p:nvSpPr>
        <p:spPr>
          <a:xfrm>
            <a:off x="4058194" y="1381125"/>
            <a:ext cx="855597" cy="1664955"/>
          </a:xfrm>
          <a:custGeom>
            <a:avLst/>
            <a:gdLst>
              <a:gd name="connsiteX0" fmla="*/ 243931 w 855597"/>
              <a:gd name="connsiteY0" fmla="*/ 0 h 1664955"/>
              <a:gd name="connsiteX1" fmla="*/ 5806 w 855597"/>
              <a:gd name="connsiteY1" fmla="*/ 171450 h 1664955"/>
              <a:gd name="connsiteX2" fmla="*/ 101056 w 855597"/>
              <a:gd name="connsiteY2" fmla="*/ 250825 h 1664955"/>
              <a:gd name="connsiteX3" fmla="*/ 402681 w 855597"/>
              <a:gd name="connsiteY3" fmla="*/ 1012825 h 1664955"/>
              <a:gd name="connsiteX4" fmla="*/ 269331 w 855597"/>
              <a:gd name="connsiteY4" fmla="*/ 593725 h 1664955"/>
              <a:gd name="connsiteX5" fmla="*/ 634456 w 855597"/>
              <a:gd name="connsiteY5" fmla="*/ 1377950 h 1664955"/>
              <a:gd name="connsiteX6" fmla="*/ 440781 w 855597"/>
              <a:gd name="connsiteY6" fmla="*/ 784225 h 1664955"/>
              <a:gd name="connsiteX7" fmla="*/ 844006 w 855597"/>
              <a:gd name="connsiteY7" fmla="*/ 1647825 h 1664955"/>
              <a:gd name="connsiteX8" fmla="*/ 745581 w 855597"/>
              <a:gd name="connsiteY8" fmla="*/ 1368425 h 1664955"/>
              <a:gd name="connsiteX9" fmla="*/ 853531 w 855597"/>
              <a:gd name="connsiteY9" fmla="*/ 1476375 h 1664955"/>
              <a:gd name="connsiteX10" fmla="*/ 628106 w 855597"/>
              <a:gd name="connsiteY10" fmla="*/ 908050 h 1664955"/>
              <a:gd name="connsiteX11" fmla="*/ 583656 w 855597"/>
              <a:gd name="connsiteY11" fmla="*/ 1006475 h 1664955"/>
              <a:gd name="connsiteX12" fmla="*/ 326481 w 855597"/>
              <a:gd name="connsiteY12" fmla="*/ 574675 h 1664955"/>
              <a:gd name="connsiteX13" fmla="*/ 132806 w 855597"/>
              <a:gd name="connsiteY13" fmla="*/ 171450 h 1664955"/>
              <a:gd name="connsiteX14" fmla="*/ 243931 w 855597"/>
              <a:gd name="connsiteY14" fmla="*/ 0 h 166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5597" h="1664955">
                <a:moveTo>
                  <a:pt x="243931" y="0"/>
                </a:moveTo>
                <a:cubicBezTo>
                  <a:pt x="222764" y="0"/>
                  <a:pt x="29618" y="129646"/>
                  <a:pt x="5806" y="171450"/>
                </a:cubicBezTo>
                <a:cubicBezTo>
                  <a:pt x="-18007" y="213254"/>
                  <a:pt x="34910" y="110596"/>
                  <a:pt x="101056" y="250825"/>
                </a:cubicBezTo>
                <a:cubicBezTo>
                  <a:pt x="167202" y="391054"/>
                  <a:pt x="374635" y="955675"/>
                  <a:pt x="402681" y="1012825"/>
                </a:cubicBezTo>
                <a:cubicBezTo>
                  <a:pt x="430727" y="1069975"/>
                  <a:pt x="230702" y="532871"/>
                  <a:pt x="269331" y="593725"/>
                </a:cubicBezTo>
                <a:cubicBezTo>
                  <a:pt x="307960" y="654579"/>
                  <a:pt x="605881" y="1346200"/>
                  <a:pt x="634456" y="1377950"/>
                </a:cubicBezTo>
                <a:cubicBezTo>
                  <a:pt x="663031" y="1409700"/>
                  <a:pt x="405856" y="739246"/>
                  <a:pt x="440781" y="784225"/>
                </a:cubicBezTo>
                <a:cubicBezTo>
                  <a:pt x="475706" y="829204"/>
                  <a:pt x="793206" y="1550458"/>
                  <a:pt x="844006" y="1647825"/>
                </a:cubicBezTo>
                <a:cubicBezTo>
                  <a:pt x="894806" y="1745192"/>
                  <a:pt x="743994" y="1397000"/>
                  <a:pt x="745581" y="1368425"/>
                </a:cubicBezTo>
                <a:cubicBezTo>
                  <a:pt x="747169" y="1339850"/>
                  <a:pt x="873110" y="1553104"/>
                  <a:pt x="853531" y="1476375"/>
                </a:cubicBezTo>
                <a:cubicBezTo>
                  <a:pt x="833952" y="1399646"/>
                  <a:pt x="673085" y="986367"/>
                  <a:pt x="628106" y="908050"/>
                </a:cubicBezTo>
                <a:cubicBezTo>
                  <a:pt x="583127" y="829733"/>
                  <a:pt x="633927" y="1062037"/>
                  <a:pt x="583656" y="1006475"/>
                </a:cubicBezTo>
                <a:cubicBezTo>
                  <a:pt x="533385" y="950913"/>
                  <a:pt x="401623" y="713846"/>
                  <a:pt x="326481" y="574675"/>
                </a:cubicBezTo>
                <a:cubicBezTo>
                  <a:pt x="251339" y="435504"/>
                  <a:pt x="148152" y="262996"/>
                  <a:pt x="132806" y="171450"/>
                </a:cubicBezTo>
                <a:cubicBezTo>
                  <a:pt x="117460" y="79904"/>
                  <a:pt x="265098" y="0"/>
                  <a:pt x="243931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6" name="フリーフォーム: 図形 4185">
            <a:extLst>
              <a:ext uri="{FF2B5EF4-FFF2-40B4-BE49-F238E27FC236}">
                <a16:creationId xmlns:a16="http://schemas.microsoft.com/office/drawing/2014/main" id="{1546CC03-69E0-48AE-BD47-29D0F0FE5356}"/>
              </a:ext>
            </a:extLst>
          </p:cNvPr>
          <p:cNvSpPr/>
          <p:nvPr/>
        </p:nvSpPr>
        <p:spPr>
          <a:xfrm>
            <a:off x="4372027" y="1380554"/>
            <a:ext cx="653403" cy="1789730"/>
          </a:xfrm>
          <a:custGeom>
            <a:avLst/>
            <a:gdLst>
              <a:gd name="connsiteX0" fmla="*/ 3123 w 653403"/>
              <a:gd name="connsiteY0" fmla="*/ 571 h 1789730"/>
              <a:gd name="connsiteX1" fmla="*/ 79323 w 653403"/>
              <a:gd name="connsiteY1" fmla="*/ 673671 h 1789730"/>
              <a:gd name="connsiteX2" fmla="*/ 158698 w 653403"/>
              <a:gd name="connsiteY2" fmla="*/ 724471 h 1789730"/>
              <a:gd name="connsiteX3" fmla="*/ 526998 w 653403"/>
              <a:gd name="connsiteY3" fmla="*/ 1438846 h 1789730"/>
              <a:gd name="connsiteX4" fmla="*/ 517473 w 653403"/>
              <a:gd name="connsiteY4" fmla="*/ 1403921 h 1789730"/>
              <a:gd name="connsiteX5" fmla="*/ 638123 w 653403"/>
              <a:gd name="connsiteY5" fmla="*/ 1775396 h 1789730"/>
              <a:gd name="connsiteX6" fmla="*/ 638123 w 653403"/>
              <a:gd name="connsiteY6" fmla="*/ 1667446 h 1789730"/>
              <a:gd name="connsiteX7" fmla="*/ 514298 w 653403"/>
              <a:gd name="connsiteY7" fmla="*/ 1241996 h 1789730"/>
              <a:gd name="connsiteX8" fmla="*/ 603198 w 653403"/>
              <a:gd name="connsiteY8" fmla="*/ 1397571 h 1789730"/>
              <a:gd name="connsiteX9" fmla="*/ 422223 w 653403"/>
              <a:gd name="connsiteY9" fmla="*/ 819721 h 1789730"/>
              <a:gd name="connsiteX10" fmla="*/ 507948 w 653403"/>
              <a:gd name="connsiteY10" fmla="*/ 387921 h 1789730"/>
              <a:gd name="connsiteX11" fmla="*/ 339673 w 653403"/>
              <a:gd name="connsiteY11" fmla="*/ 206946 h 1789730"/>
              <a:gd name="connsiteX12" fmla="*/ 317448 w 653403"/>
              <a:gd name="connsiteY12" fmla="*/ 807021 h 1789730"/>
              <a:gd name="connsiteX13" fmla="*/ 501598 w 653403"/>
              <a:gd name="connsiteY13" fmla="*/ 1222946 h 1789730"/>
              <a:gd name="connsiteX14" fmla="*/ 190448 w 653403"/>
              <a:gd name="connsiteY14" fmla="*/ 568896 h 1789730"/>
              <a:gd name="connsiteX15" fmla="*/ 3123 w 653403"/>
              <a:gd name="connsiteY15" fmla="*/ 571 h 178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3403" h="1789730">
                <a:moveTo>
                  <a:pt x="3123" y="571"/>
                </a:moveTo>
                <a:cubicBezTo>
                  <a:pt x="-15398" y="18034"/>
                  <a:pt x="53394" y="553021"/>
                  <a:pt x="79323" y="673671"/>
                </a:cubicBezTo>
                <a:cubicBezTo>
                  <a:pt x="105252" y="794321"/>
                  <a:pt x="84086" y="596942"/>
                  <a:pt x="158698" y="724471"/>
                </a:cubicBezTo>
                <a:cubicBezTo>
                  <a:pt x="233310" y="852000"/>
                  <a:pt x="467202" y="1325604"/>
                  <a:pt x="526998" y="1438846"/>
                </a:cubicBezTo>
                <a:cubicBezTo>
                  <a:pt x="586794" y="1552088"/>
                  <a:pt x="498952" y="1347829"/>
                  <a:pt x="517473" y="1403921"/>
                </a:cubicBezTo>
                <a:cubicBezTo>
                  <a:pt x="535994" y="1460013"/>
                  <a:pt x="618015" y="1731475"/>
                  <a:pt x="638123" y="1775396"/>
                </a:cubicBezTo>
                <a:cubicBezTo>
                  <a:pt x="658231" y="1819317"/>
                  <a:pt x="658760" y="1756346"/>
                  <a:pt x="638123" y="1667446"/>
                </a:cubicBezTo>
                <a:cubicBezTo>
                  <a:pt x="617486" y="1578546"/>
                  <a:pt x="520119" y="1286975"/>
                  <a:pt x="514298" y="1241996"/>
                </a:cubicBezTo>
                <a:cubicBezTo>
                  <a:pt x="508477" y="1197017"/>
                  <a:pt x="618544" y="1467950"/>
                  <a:pt x="603198" y="1397571"/>
                </a:cubicBezTo>
                <a:cubicBezTo>
                  <a:pt x="587852" y="1327192"/>
                  <a:pt x="438098" y="987996"/>
                  <a:pt x="422223" y="819721"/>
                </a:cubicBezTo>
                <a:cubicBezTo>
                  <a:pt x="406348" y="651446"/>
                  <a:pt x="521706" y="490050"/>
                  <a:pt x="507948" y="387921"/>
                </a:cubicBezTo>
                <a:cubicBezTo>
                  <a:pt x="494190" y="285792"/>
                  <a:pt x="371423" y="137096"/>
                  <a:pt x="339673" y="206946"/>
                </a:cubicBezTo>
                <a:cubicBezTo>
                  <a:pt x="307923" y="276796"/>
                  <a:pt x="290461" y="637688"/>
                  <a:pt x="317448" y="807021"/>
                </a:cubicBezTo>
                <a:cubicBezTo>
                  <a:pt x="344435" y="976354"/>
                  <a:pt x="522765" y="1262634"/>
                  <a:pt x="501598" y="1222946"/>
                </a:cubicBezTo>
                <a:cubicBezTo>
                  <a:pt x="480431" y="1183258"/>
                  <a:pt x="273527" y="767863"/>
                  <a:pt x="190448" y="568896"/>
                </a:cubicBezTo>
                <a:cubicBezTo>
                  <a:pt x="107369" y="369929"/>
                  <a:pt x="21644" y="-16892"/>
                  <a:pt x="3123" y="5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7" name="フリーフォーム: 図形 4186">
            <a:extLst>
              <a:ext uri="{FF2B5EF4-FFF2-40B4-BE49-F238E27FC236}">
                <a16:creationId xmlns:a16="http://schemas.microsoft.com/office/drawing/2014/main" id="{58C6597B-7E2A-4356-B6A4-575590781183}"/>
              </a:ext>
            </a:extLst>
          </p:cNvPr>
          <p:cNvSpPr/>
          <p:nvPr/>
        </p:nvSpPr>
        <p:spPr>
          <a:xfrm>
            <a:off x="3153607" y="1304885"/>
            <a:ext cx="1435834" cy="1506801"/>
          </a:xfrm>
          <a:custGeom>
            <a:avLst/>
            <a:gdLst>
              <a:gd name="connsiteX0" fmla="*/ 1034218 w 1435834"/>
              <a:gd name="connsiteY0" fmla="*/ 203240 h 1506801"/>
              <a:gd name="connsiteX1" fmla="*/ 621468 w 1435834"/>
              <a:gd name="connsiteY1" fmla="*/ 517565 h 1506801"/>
              <a:gd name="connsiteX2" fmla="*/ 437318 w 1435834"/>
              <a:gd name="connsiteY2" fmla="*/ 876340 h 1506801"/>
              <a:gd name="connsiteX3" fmla="*/ 672268 w 1435834"/>
              <a:gd name="connsiteY3" fmla="*/ 419140 h 1506801"/>
              <a:gd name="connsiteX4" fmla="*/ 199193 w 1435834"/>
              <a:gd name="connsiteY4" fmla="*/ 1127165 h 1506801"/>
              <a:gd name="connsiteX5" fmla="*/ 469068 w 1435834"/>
              <a:gd name="connsiteY5" fmla="*/ 793790 h 1506801"/>
              <a:gd name="connsiteX6" fmla="*/ 78543 w 1435834"/>
              <a:gd name="connsiteY6" fmla="*/ 1441490 h 1506801"/>
              <a:gd name="connsiteX7" fmla="*/ 11868 w 1435834"/>
              <a:gd name="connsiteY7" fmla="*/ 1485940 h 1506801"/>
              <a:gd name="connsiteX8" fmla="*/ 15043 w 1435834"/>
              <a:gd name="connsiteY8" fmla="*/ 1454190 h 1506801"/>
              <a:gd name="connsiteX9" fmla="*/ 161093 w 1435834"/>
              <a:gd name="connsiteY9" fmla="*/ 1050965 h 1506801"/>
              <a:gd name="connsiteX10" fmla="*/ 275393 w 1435834"/>
              <a:gd name="connsiteY10" fmla="*/ 676315 h 1506801"/>
              <a:gd name="connsiteX11" fmla="*/ 170618 w 1435834"/>
              <a:gd name="connsiteY11" fmla="*/ 1028740 h 1506801"/>
              <a:gd name="connsiteX12" fmla="*/ 516693 w 1435834"/>
              <a:gd name="connsiteY12" fmla="*/ 384215 h 1506801"/>
              <a:gd name="connsiteX13" fmla="*/ 478593 w 1435834"/>
              <a:gd name="connsiteY13" fmla="*/ 450890 h 1506801"/>
              <a:gd name="connsiteX14" fmla="*/ 945318 w 1435834"/>
              <a:gd name="connsiteY14" fmla="*/ 117515 h 1506801"/>
              <a:gd name="connsiteX15" fmla="*/ 719893 w 1435834"/>
              <a:gd name="connsiteY15" fmla="*/ 203240 h 1506801"/>
              <a:gd name="connsiteX16" fmla="*/ 1431093 w 1435834"/>
              <a:gd name="connsiteY16" fmla="*/ 40 h 1506801"/>
              <a:gd name="connsiteX17" fmla="*/ 1034218 w 1435834"/>
              <a:gd name="connsiteY17" fmla="*/ 203240 h 15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5834" h="1506801">
                <a:moveTo>
                  <a:pt x="1034218" y="203240"/>
                </a:moveTo>
                <a:cubicBezTo>
                  <a:pt x="899281" y="289494"/>
                  <a:pt x="720951" y="405382"/>
                  <a:pt x="621468" y="517565"/>
                </a:cubicBezTo>
                <a:cubicBezTo>
                  <a:pt x="521985" y="629748"/>
                  <a:pt x="428851" y="892744"/>
                  <a:pt x="437318" y="876340"/>
                </a:cubicBezTo>
                <a:cubicBezTo>
                  <a:pt x="445785" y="859936"/>
                  <a:pt x="711956" y="377336"/>
                  <a:pt x="672268" y="419140"/>
                </a:cubicBezTo>
                <a:cubicBezTo>
                  <a:pt x="632580" y="460944"/>
                  <a:pt x="233060" y="1064723"/>
                  <a:pt x="199193" y="1127165"/>
                </a:cubicBezTo>
                <a:cubicBezTo>
                  <a:pt x="165326" y="1189607"/>
                  <a:pt x="489176" y="741403"/>
                  <a:pt x="469068" y="793790"/>
                </a:cubicBezTo>
                <a:cubicBezTo>
                  <a:pt x="448960" y="846178"/>
                  <a:pt x="154743" y="1326132"/>
                  <a:pt x="78543" y="1441490"/>
                </a:cubicBezTo>
                <a:cubicBezTo>
                  <a:pt x="2343" y="1556848"/>
                  <a:pt x="22451" y="1483823"/>
                  <a:pt x="11868" y="1485940"/>
                </a:cubicBezTo>
                <a:cubicBezTo>
                  <a:pt x="1285" y="1488057"/>
                  <a:pt x="-9828" y="1526686"/>
                  <a:pt x="15043" y="1454190"/>
                </a:cubicBezTo>
                <a:cubicBezTo>
                  <a:pt x="39914" y="1381694"/>
                  <a:pt x="117701" y="1180611"/>
                  <a:pt x="161093" y="1050965"/>
                </a:cubicBezTo>
                <a:cubicBezTo>
                  <a:pt x="204485" y="921319"/>
                  <a:pt x="273806" y="680019"/>
                  <a:pt x="275393" y="676315"/>
                </a:cubicBezTo>
                <a:cubicBezTo>
                  <a:pt x="276980" y="672611"/>
                  <a:pt x="130401" y="1077423"/>
                  <a:pt x="170618" y="1028740"/>
                </a:cubicBezTo>
                <a:cubicBezTo>
                  <a:pt x="210835" y="980057"/>
                  <a:pt x="465364" y="480523"/>
                  <a:pt x="516693" y="384215"/>
                </a:cubicBezTo>
                <a:cubicBezTo>
                  <a:pt x="568022" y="287907"/>
                  <a:pt x="407156" y="495340"/>
                  <a:pt x="478593" y="450890"/>
                </a:cubicBezTo>
                <a:cubicBezTo>
                  <a:pt x="550030" y="406440"/>
                  <a:pt x="905101" y="158790"/>
                  <a:pt x="945318" y="117515"/>
                </a:cubicBezTo>
                <a:cubicBezTo>
                  <a:pt x="985535" y="76240"/>
                  <a:pt x="638931" y="222819"/>
                  <a:pt x="719893" y="203240"/>
                </a:cubicBezTo>
                <a:cubicBezTo>
                  <a:pt x="800855" y="183661"/>
                  <a:pt x="1384526" y="-3135"/>
                  <a:pt x="1431093" y="40"/>
                </a:cubicBezTo>
                <a:cubicBezTo>
                  <a:pt x="1477660" y="3215"/>
                  <a:pt x="1169155" y="116986"/>
                  <a:pt x="1034218" y="2032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8" name="フリーフォーム: 図形 4187">
            <a:extLst>
              <a:ext uri="{FF2B5EF4-FFF2-40B4-BE49-F238E27FC236}">
                <a16:creationId xmlns:a16="http://schemas.microsoft.com/office/drawing/2014/main" id="{9A79EB30-B336-4050-853D-E85715DF6AE3}"/>
              </a:ext>
            </a:extLst>
          </p:cNvPr>
          <p:cNvSpPr/>
          <p:nvPr/>
        </p:nvSpPr>
        <p:spPr>
          <a:xfrm>
            <a:off x="3063486" y="2535457"/>
            <a:ext cx="289674" cy="1077699"/>
          </a:xfrm>
          <a:custGeom>
            <a:avLst/>
            <a:gdLst>
              <a:gd name="connsiteX0" fmla="*/ 244864 w 289674"/>
              <a:gd name="connsiteY0" fmla="*/ 198218 h 1077699"/>
              <a:gd name="connsiteX1" fmla="*/ 127389 w 289674"/>
              <a:gd name="connsiteY1" fmla="*/ 474443 h 1077699"/>
              <a:gd name="connsiteX2" fmla="*/ 86114 w 289674"/>
              <a:gd name="connsiteY2" fmla="*/ 553818 h 1077699"/>
              <a:gd name="connsiteX3" fmla="*/ 111514 w 289674"/>
              <a:gd name="connsiteY3" fmla="*/ 995143 h 1077699"/>
              <a:gd name="connsiteX4" fmla="*/ 92464 w 289674"/>
              <a:gd name="connsiteY4" fmla="*/ 769718 h 1077699"/>
              <a:gd name="connsiteX5" fmla="*/ 117864 w 289674"/>
              <a:gd name="connsiteY5" fmla="*/ 1077693 h 1077699"/>
              <a:gd name="connsiteX6" fmla="*/ 16264 w 289674"/>
              <a:gd name="connsiteY6" fmla="*/ 760193 h 1077699"/>
              <a:gd name="connsiteX7" fmla="*/ 82939 w 289674"/>
              <a:gd name="connsiteY7" fmla="*/ 877668 h 1077699"/>
              <a:gd name="connsiteX8" fmla="*/ 6739 w 289674"/>
              <a:gd name="connsiteY8" fmla="*/ 630018 h 1077699"/>
              <a:gd name="connsiteX9" fmla="*/ 79764 w 289674"/>
              <a:gd name="connsiteY9" fmla="*/ 458568 h 1077699"/>
              <a:gd name="connsiteX10" fmla="*/ 389 w 289674"/>
              <a:gd name="connsiteY10" fmla="*/ 652243 h 1077699"/>
              <a:gd name="connsiteX11" fmla="*/ 60714 w 289674"/>
              <a:gd name="connsiteY11" fmla="*/ 318868 h 1077699"/>
              <a:gd name="connsiteX12" fmla="*/ 286139 w 289674"/>
              <a:gd name="connsiteY12" fmla="*/ 4543 h 1077699"/>
              <a:gd name="connsiteX13" fmla="*/ 200414 w 289674"/>
              <a:gd name="connsiteY13" fmla="*/ 137893 h 1077699"/>
              <a:gd name="connsiteX14" fmla="*/ 244864 w 289674"/>
              <a:gd name="connsiteY14" fmla="*/ 198218 h 10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674" h="1077699">
                <a:moveTo>
                  <a:pt x="244864" y="198218"/>
                </a:moveTo>
                <a:cubicBezTo>
                  <a:pt x="232693" y="254310"/>
                  <a:pt x="153847" y="415176"/>
                  <a:pt x="127389" y="474443"/>
                </a:cubicBezTo>
                <a:cubicBezTo>
                  <a:pt x="100931" y="533710"/>
                  <a:pt x="88760" y="467035"/>
                  <a:pt x="86114" y="553818"/>
                </a:cubicBezTo>
                <a:cubicBezTo>
                  <a:pt x="83468" y="640601"/>
                  <a:pt x="110456" y="959160"/>
                  <a:pt x="111514" y="995143"/>
                </a:cubicBezTo>
                <a:cubicBezTo>
                  <a:pt x="112572" y="1031126"/>
                  <a:pt x="91406" y="755960"/>
                  <a:pt x="92464" y="769718"/>
                </a:cubicBezTo>
                <a:cubicBezTo>
                  <a:pt x="93522" y="783476"/>
                  <a:pt x="130564" y="1079280"/>
                  <a:pt x="117864" y="1077693"/>
                </a:cubicBezTo>
                <a:cubicBezTo>
                  <a:pt x="105164" y="1076106"/>
                  <a:pt x="22085" y="793530"/>
                  <a:pt x="16264" y="760193"/>
                </a:cubicBezTo>
                <a:cubicBezTo>
                  <a:pt x="10443" y="726856"/>
                  <a:pt x="84526" y="899364"/>
                  <a:pt x="82939" y="877668"/>
                </a:cubicBezTo>
                <a:cubicBezTo>
                  <a:pt x="81352" y="855972"/>
                  <a:pt x="7268" y="699868"/>
                  <a:pt x="6739" y="630018"/>
                </a:cubicBezTo>
                <a:cubicBezTo>
                  <a:pt x="6210" y="560168"/>
                  <a:pt x="80822" y="454864"/>
                  <a:pt x="79764" y="458568"/>
                </a:cubicBezTo>
                <a:cubicBezTo>
                  <a:pt x="78706" y="462272"/>
                  <a:pt x="3564" y="675526"/>
                  <a:pt x="389" y="652243"/>
                </a:cubicBezTo>
                <a:cubicBezTo>
                  <a:pt x="-2786" y="628960"/>
                  <a:pt x="13089" y="426818"/>
                  <a:pt x="60714" y="318868"/>
                </a:cubicBezTo>
                <a:cubicBezTo>
                  <a:pt x="108339" y="210918"/>
                  <a:pt x="262856" y="34705"/>
                  <a:pt x="286139" y="4543"/>
                </a:cubicBezTo>
                <a:cubicBezTo>
                  <a:pt x="309422" y="-25619"/>
                  <a:pt x="210468" y="102968"/>
                  <a:pt x="200414" y="137893"/>
                </a:cubicBezTo>
                <a:cubicBezTo>
                  <a:pt x="190360" y="172818"/>
                  <a:pt x="257035" y="142126"/>
                  <a:pt x="244864" y="1982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9" name="フリーフォーム: 図形 4188">
            <a:extLst>
              <a:ext uri="{FF2B5EF4-FFF2-40B4-BE49-F238E27FC236}">
                <a16:creationId xmlns:a16="http://schemas.microsoft.com/office/drawing/2014/main" id="{0CCDD137-FCB6-40DC-A186-1A96F0425F7E}"/>
              </a:ext>
            </a:extLst>
          </p:cNvPr>
          <p:cNvSpPr/>
          <p:nvPr/>
        </p:nvSpPr>
        <p:spPr>
          <a:xfrm>
            <a:off x="2928414" y="3484670"/>
            <a:ext cx="304892" cy="1169296"/>
          </a:xfrm>
          <a:custGeom>
            <a:avLst/>
            <a:gdLst>
              <a:gd name="connsiteX0" fmla="*/ 303736 w 304892"/>
              <a:gd name="connsiteY0" fmla="*/ 4655 h 1169296"/>
              <a:gd name="connsiteX1" fmla="*/ 237061 w 304892"/>
              <a:gd name="connsiteY1" fmla="*/ 230080 h 1169296"/>
              <a:gd name="connsiteX2" fmla="*/ 122761 w 304892"/>
              <a:gd name="connsiteY2" fmla="*/ 341205 h 1169296"/>
              <a:gd name="connsiteX3" fmla="*/ 65611 w 304892"/>
              <a:gd name="connsiteY3" fmla="*/ 598380 h 1169296"/>
              <a:gd name="connsiteX4" fmla="*/ 122761 w 304892"/>
              <a:gd name="connsiteY4" fmla="*/ 1004780 h 1169296"/>
              <a:gd name="connsiteX5" fmla="*/ 100536 w 304892"/>
              <a:gd name="connsiteY5" fmla="*/ 849205 h 1169296"/>
              <a:gd name="connsiteX6" fmla="*/ 160861 w 304892"/>
              <a:gd name="connsiteY6" fmla="*/ 884130 h 1169296"/>
              <a:gd name="connsiteX7" fmla="*/ 237061 w 304892"/>
              <a:gd name="connsiteY7" fmla="*/ 1157180 h 1169296"/>
              <a:gd name="connsiteX8" fmla="*/ 119586 w 304892"/>
              <a:gd name="connsiteY8" fmla="*/ 433280 h 1169296"/>
              <a:gd name="connsiteX9" fmla="*/ 17986 w 304892"/>
              <a:gd name="connsiteY9" fmla="*/ 826980 h 1169296"/>
              <a:gd name="connsiteX10" fmla="*/ 11636 w 304892"/>
              <a:gd name="connsiteY10" fmla="*/ 474555 h 1169296"/>
              <a:gd name="connsiteX11" fmla="*/ 138636 w 304892"/>
              <a:gd name="connsiteY11" fmla="*/ 182455 h 1169296"/>
              <a:gd name="connsiteX12" fmla="*/ 183086 w 304892"/>
              <a:gd name="connsiteY12" fmla="*/ 84030 h 1169296"/>
              <a:gd name="connsiteX13" fmla="*/ 303736 w 304892"/>
              <a:gd name="connsiteY13" fmla="*/ 4655 h 116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892" h="1169296">
                <a:moveTo>
                  <a:pt x="303736" y="4655"/>
                </a:moveTo>
                <a:cubicBezTo>
                  <a:pt x="312732" y="28997"/>
                  <a:pt x="267223" y="173988"/>
                  <a:pt x="237061" y="230080"/>
                </a:cubicBezTo>
                <a:cubicBezTo>
                  <a:pt x="206898" y="286172"/>
                  <a:pt x="151336" y="279822"/>
                  <a:pt x="122761" y="341205"/>
                </a:cubicBezTo>
                <a:cubicBezTo>
                  <a:pt x="94186" y="402588"/>
                  <a:pt x="65611" y="487784"/>
                  <a:pt x="65611" y="598380"/>
                </a:cubicBezTo>
                <a:cubicBezTo>
                  <a:pt x="65611" y="708976"/>
                  <a:pt x="116940" y="962976"/>
                  <a:pt x="122761" y="1004780"/>
                </a:cubicBezTo>
                <a:cubicBezTo>
                  <a:pt x="128582" y="1046584"/>
                  <a:pt x="94186" y="869313"/>
                  <a:pt x="100536" y="849205"/>
                </a:cubicBezTo>
                <a:cubicBezTo>
                  <a:pt x="106886" y="829097"/>
                  <a:pt x="138107" y="832801"/>
                  <a:pt x="160861" y="884130"/>
                </a:cubicBezTo>
                <a:cubicBezTo>
                  <a:pt x="183615" y="935459"/>
                  <a:pt x="243940" y="1232321"/>
                  <a:pt x="237061" y="1157180"/>
                </a:cubicBezTo>
                <a:cubicBezTo>
                  <a:pt x="230182" y="1082039"/>
                  <a:pt x="156099" y="488313"/>
                  <a:pt x="119586" y="433280"/>
                </a:cubicBezTo>
                <a:cubicBezTo>
                  <a:pt x="83073" y="378247"/>
                  <a:pt x="35978" y="820101"/>
                  <a:pt x="17986" y="826980"/>
                </a:cubicBezTo>
                <a:cubicBezTo>
                  <a:pt x="-6" y="833859"/>
                  <a:pt x="-8472" y="581976"/>
                  <a:pt x="11636" y="474555"/>
                </a:cubicBezTo>
                <a:cubicBezTo>
                  <a:pt x="31744" y="367134"/>
                  <a:pt x="110061" y="247542"/>
                  <a:pt x="138636" y="182455"/>
                </a:cubicBezTo>
                <a:cubicBezTo>
                  <a:pt x="167211" y="117368"/>
                  <a:pt x="157157" y="109959"/>
                  <a:pt x="183086" y="84030"/>
                </a:cubicBezTo>
                <a:cubicBezTo>
                  <a:pt x="209015" y="58101"/>
                  <a:pt x="294740" y="-19687"/>
                  <a:pt x="303736" y="46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0" name="フリーフォーム: 図形 4189">
            <a:extLst>
              <a:ext uri="{FF2B5EF4-FFF2-40B4-BE49-F238E27FC236}">
                <a16:creationId xmlns:a16="http://schemas.microsoft.com/office/drawing/2014/main" id="{C2EDF3B9-9179-459A-BD1C-BC07C8C1D6B3}"/>
              </a:ext>
            </a:extLst>
          </p:cNvPr>
          <p:cNvSpPr/>
          <p:nvPr/>
        </p:nvSpPr>
        <p:spPr>
          <a:xfrm>
            <a:off x="3059606" y="4368200"/>
            <a:ext cx="604833" cy="1537303"/>
          </a:xfrm>
          <a:custGeom>
            <a:avLst/>
            <a:gdLst>
              <a:gd name="connsiteX0" fmla="*/ 124919 w 604833"/>
              <a:gd name="connsiteY0" fmla="*/ 216500 h 1537303"/>
              <a:gd name="connsiteX1" fmla="*/ 226519 w 604833"/>
              <a:gd name="connsiteY1" fmla="*/ 448275 h 1537303"/>
              <a:gd name="connsiteX2" fmla="*/ 397969 w 604833"/>
              <a:gd name="connsiteY2" fmla="*/ 816575 h 1537303"/>
              <a:gd name="connsiteX3" fmla="*/ 556719 w 604833"/>
              <a:gd name="connsiteY3" fmla="*/ 1273775 h 1537303"/>
              <a:gd name="connsiteX4" fmla="*/ 350344 w 604833"/>
              <a:gd name="connsiteY4" fmla="*/ 753075 h 1537303"/>
              <a:gd name="connsiteX5" fmla="*/ 604344 w 604833"/>
              <a:gd name="connsiteY5" fmla="*/ 1537300 h 1537303"/>
              <a:gd name="connsiteX6" fmla="*/ 270969 w 604833"/>
              <a:gd name="connsiteY6" fmla="*/ 762600 h 1537303"/>
              <a:gd name="connsiteX7" fmla="*/ 1094 w 604833"/>
              <a:gd name="connsiteY7" fmla="*/ 219675 h 1537303"/>
              <a:gd name="connsiteX8" fmla="*/ 169369 w 604833"/>
              <a:gd name="connsiteY8" fmla="*/ 521300 h 1537303"/>
              <a:gd name="connsiteX9" fmla="*/ 1094 w 604833"/>
              <a:gd name="connsiteY9" fmla="*/ 6950 h 1537303"/>
              <a:gd name="connsiteX10" fmla="*/ 124919 w 604833"/>
              <a:gd name="connsiteY10" fmla="*/ 216500 h 153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833" h="1537303">
                <a:moveTo>
                  <a:pt x="124919" y="216500"/>
                </a:moveTo>
                <a:cubicBezTo>
                  <a:pt x="162490" y="290054"/>
                  <a:pt x="181011" y="348263"/>
                  <a:pt x="226519" y="448275"/>
                </a:cubicBezTo>
                <a:cubicBezTo>
                  <a:pt x="272027" y="548288"/>
                  <a:pt x="342936" y="678992"/>
                  <a:pt x="397969" y="816575"/>
                </a:cubicBezTo>
                <a:cubicBezTo>
                  <a:pt x="453002" y="954158"/>
                  <a:pt x="564656" y="1284358"/>
                  <a:pt x="556719" y="1273775"/>
                </a:cubicBezTo>
                <a:cubicBezTo>
                  <a:pt x="548782" y="1263192"/>
                  <a:pt x="342407" y="709154"/>
                  <a:pt x="350344" y="753075"/>
                </a:cubicBezTo>
                <a:cubicBezTo>
                  <a:pt x="358282" y="796996"/>
                  <a:pt x="617573" y="1535713"/>
                  <a:pt x="604344" y="1537300"/>
                </a:cubicBezTo>
                <a:cubicBezTo>
                  <a:pt x="591115" y="1538887"/>
                  <a:pt x="371511" y="982204"/>
                  <a:pt x="270969" y="762600"/>
                </a:cubicBezTo>
                <a:cubicBezTo>
                  <a:pt x="170427" y="542996"/>
                  <a:pt x="18027" y="259892"/>
                  <a:pt x="1094" y="219675"/>
                </a:cubicBezTo>
                <a:cubicBezTo>
                  <a:pt x="-15839" y="179458"/>
                  <a:pt x="169369" y="556754"/>
                  <a:pt x="169369" y="521300"/>
                </a:cubicBezTo>
                <a:cubicBezTo>
                  <a:pt x="169369" y="485846"/>
                  <a:pt x="9031" y="51400"/>
                  <a:pt x="1094" y="6950"/>
                </a:cubicBezTo>
                <a:cubicBezTo>
                  <a:pt x="-6843" y="-37500"/>
                  <a:pt x="87348" y="142946"/>
                  <a:pt x="124919" y="2165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1" name="フリーフォーム: 図形 4190">
            <a:extLst>
              <a:ext uri="{FF2B5EF4-FFF2-40B4-BE49-F238E27FC236}">
                <a16:creationId xmlns:a16="http://schemas.microsoft.com/office/drawing/2014/main" id="{15C0100C-D137-4475-91B2-57E483322932}"/>
              </a:ext>
            </a:extLst>
          </p:cNvPr>
          <p:cNvSpPr/>
          <p:nvPr/>
        </p:nvSpPr>
        <p:spPr>
          <a:xfrm>
            <a:off x="3316665" y="4999744"/>
            <a:ext cx="611115" cy="1349270"/>
          </a:xfrm>
          <a:custGeom>
            <a:avLst/>
            <a:gdLst>
              <a:gd name="connsiteX0" fmla="*/ 156785 w 611115"/>
              <a:gd name="connsiteY0" fmla="*/ 292981 h 1349270"/>
              <a:gd name="connsiteX1" fmla="*/ 185360 w 611115"/>
              <a:gd name="connsiteY1" fmla="*/ 356481 h 1349270"/>
              <a:gd name="connsiteX2" fmla="*/ 372685 w 611115"/>
              <a:gd name="connsiteY2" fmla="*/ 800981 h 1349270"/>
              <a:gd name="connsiteX3" fmla="*/ 442535 w 611115"/>
              <a:gd name="connsiteY3" fmla="*/ 1058156 h 1349270"/>
              <a:gd name="connsiteX4" fmla="*/ 515560 w 611115"/>
              <a:gd name="connsiteY4" fmla="*/ 1213731 h 1349270"/>
              <a:gd name="connsiteX5" fmla="*/ 604460 w 611115"/>
              <a:gd name="connsiteY5" fmla="*/ 1337556 h 1349270"/>
              <a:gd name="connsiteX6" fmla="*/ 321885 w 611115"/>
              <a:gd name="connsiteY6" fmla="*/ 908931 h 1349270"/>
              <a:gd name="connsiteX7" fmla="*/ 474285 w 611115"/>
              <a:gd name="connsiteY7" fmla="*/ 1213731 h 1349270"/>
              <a:gd name="connsiteX8" fmla="*/ 182185 w 611115"/>
              <a:gd name="connsiteY8" fmla="*/ 635881 h 1349270"/>
              <a:gd name="connsiteX9" fmla="*/ 1210 w 611115"/>
              <a:gd name="connsiteY9" fmla="*/ 54856 h 1349270"/>
              <a:gd name="connsiteX10" fmla="*/ 99635 w 611115"/>
              <a:gd name="connsiteY10" fmla="*/ 197731 h 1349270"/>
              <a:gd name="connsiteX11" fmla="*/ 26610 w 611115"/>
              <a:gd name="connsiteY11" fmla="*/ 881 h 1349270"/>
              <a:gd name="connsiteX12" fmla="*/ 156785 w 611115"/>
              <a:gd name="connsiteY12" fmla="*/ 292981 h 134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115" h="1349270">
                <a:moveTo>
                  <a:pt x="156785" y="292981"/>
                </a:moveTo>
                <a:cubicBezTo>
                  <a:pt x="183243" y="352248"/>
                  <a:pt x="149377" y="271814"/>
                  <a:pt x="185360" y="356481"/>
                </a:cubicBezTo>
                <a:cubicBezTo>
                  <a:pt x="221343" y="441148"/>
                  <a:pt x="329823" y="684035"/>
                  <a:pt x="372685" y="800981"/>
                </a:cubicBezTo>
                <a:cubicBezTo>
                  <a:pt x="415547" y="917927"/>
                  <a:pt x="418723" y="989364"/>
                  <a:pt x="442535" y="1058156"/>
                </a:cubicBezTo>
                <a:cubicBezTo>
                  <a:pt x="466348" y="1126948"/>
                  <a:pt x="488573" y="1167164"/>
                  <a:pt x="515560" y="1213731"/>
                </a:cubicBezTo>
                <a:cubicBezTo>
                  <a:pt x="542547" y="1260298"/>
                  <a:pt x="636739" y="1388356"/>
                  <a:pt x="604460" y="1337556"/>
                </a:cubicBezTo>
                <a:cubicBezTo>
                  <a:pt x="572181" y="1286756"/>
                  <a:pt x="343581" y="929569"/>
                  <a:pt x="321885" y="908931"/>
                </a:cubicBezTo>
                <a:cubicBezTo>
                  <a:pt x="300189" y="888294"/>
                  <a:pt x="474285" y="1213731"/>
                  <a:pt x="474285" y="1213731"/>
                </a:cubicBezTo>
                <a:cubicBezTo>
                  <a:pt x="451002" y="1168223"/>
                  <a:pt x="261031" y="829027"/>
                  <a:pt x="182185" y="635881"/>
                </a:cubicBezTo>
                <a:cubicBezTo>
                  <a:pt x="103339" y="442735"/>
                  <a:pt x="14968" y="127881"/>
                  <a:pt x="1210" y="54856"/>
                </a:cubicBezTo>
                <a:cubicBezTo>
                  <a:pt x="-12548" y="-18169"/>
                  <a:pt x="95402" y="206727"/>
                  <a:pt x="99635" y="197731"/>
                </a:cubicBezTo>
                <a:cubicBezTo>
                  <a:pt x="103868" y="188735"/>
                  <a:pt x="16556" y="-14994"/>
                  <a:pt x="26610" y="881"/>
                </a:cubicBezTo>
                <a:cubicBezTo>
                  <a:pt x="36664" y="16756"/>
                  <a:pt x="130327" y="233714"/>
                  <a:pt x="156785" y="2929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2" name="フリーフォーム: 図形 4191">
            <a:extLst>
              <a:ext uri="{FF2B5EF4-FFF2-40B4-BE49-F238E27FC236}">
                <a16:creationId xmlns:a16="http://schemas.microsoft.com/office/drawing/2014/main" id="{7A382444-3C5E-4D7F-9255-67D3B5B86242}"/>
              </a:ext>
            </a:extLst>
          </p:cNvPr>
          <p:cNvSpPr/>
          <p:nvPr/>
        </p:nvSpPr>
        <p:spPr>
          <a:xfrm>
            <a:off x="3653803" y="5784823"/>
            <a:ext cx="1405651" cy="616010"/>
          </a:xfrm>
          <a:custGeom>
            <a:avLst/>
            <a:gdLst>
              <a:gd name="connsiteX0" fmla="*/ 1375397 w 1405651"/>
              <a:gd name="connsiteY0" fmla="*/ 27 h 616010"/>
              <a:gd name="connsiteX1" fmla="*/ 1042022 w 1405651"/>
              <a:gd name="connsiteY1" fmla="*/ 361977 h 616010"/>
              <a:gd name="connsiteX2" fmla="*/ 194297 w 1405651"/>
              <a:gd name="connsiteY2" fmla="*/ 533427 h 616010"/>
              <a:gd name="connsiteX3" fmla="*/ 899147 w 1405651"/>
              <a:gd name="connsiteY3" fmla="*/ 504852 h 616010"/>
              <a:gd name="connsiteX4" fmla="*/ 622 w 1405651"/>
              <a:gd name="connsiteY4" fmla="*/ 615977 h 616010"/>
              <a:gd name="connsiteX5" fmla="*/ 1064247 w 1405651"/>
              <a:gd name="connsiteY5" fmla="*/ 492152 h 616010"/>
              <a:gd name="connsiteX6" fmla="*/ 1356347 w 1405651"/>
              <a:gd name="connsiteY6" fmla="*/ 381027 h 616010"/>
              <a:gd name="connsiteX7" fmla="*/ 1375397 w 1405651"/>
              <a:gd name="connsiteY7" fmla="*/ 27 h 61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651" h="616010">
                <a:moveTo>
                  <a:pt x="1375397" y="27"/>
                </a:moveTo>
                <a:cubicBezTo>
                  <a:pt x="1323010" y="-3148"/>
                  <a:pt x="1238872" y="273077"/>
                  <a:pt x="1042022" y="361977"/>
                </a:cubicBezTo>
                <a:cubicBezTo>
                  <a:pt x="845172" y="450877"/>
                  <a:pt x="218109" y="509615"/>
                  <a:pt x="194297" y="533427"/>
                </a:cubicBezTo>
                <a:cubicBezTo>
                  <a:pt x="170485" y="557239"/>
                  <a:pt x="931426" y="491094"/>
                  <a:pt x="899147" y="504852"/>
                </a:cubicBezTo>
                <a:cubicBezTo>
                  <a:pt x="866868" y="518610"/>
                  <a:pt x="-26895" y="618094"/>
                  <a:pt x="622" y="615977"/>
                </a:cubicBezTo>
                <a:cubicBezTo>
                  <a:pt x="28139" y="613860"/>
                  <a:pt x="838293" y="531310"/>
                  <a:pt x="1064247" y="492152"/>
                </a:cubicBezTo>
                <a:cubicBezTo>
                  <a:pt x="1290201" y="452994"/>
                  <a:pt x="1306605" y="457227"/>
                  <a:pt x="1356347" y="381027"/>
                </a:cubicBezTo>
                <a:cubicBezTo>
                  <a:pt x="1406089" y="304827"/>
                  <a:pt x="1427784" y="3202"/>
                  <a:pt x="1375397" y="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3" name="フリーフォーム: 図形 4192">
            <a:extLst>
              <a:ext uri="{FF2B5EF4-FFF2-40B4-BE49-F238E27FC236}">
                <a16:creationId xmlns:a16="http://schemas.microsoft.com/office/drawing/2014/main" id="{8937AE42-CC3D-4B45-BBB6-D1D61F60CB14}"/>
              </a:ext>
            </a:extLst>
          </p:cNvPr>
          <p:cNvSpPr/>
          <p:nvPr/>
        </p:nvSpPr>
        <p:spPr>
          <a:xfrm>
            <a:off x="3786630" y="6057888"/>
            <a:ext cx="803365" cy="162854"/>
          </a:xfrm>
          <a:custGeom>
            <a:avLst/>
            <a:gdLst>
              <a:gd name="connsiteX0" fmla="*/ 87 w 803365"/>
              <a:gd name="connsiteY0" fmla="*/ 12 h 162854"/>
              <a:gd name="connsiteX1" fmla="*/ 160425 w 803365"/>
              <a:gd name="connsiteY1" fmla="*/ 131775 h 162854"/>
              <a:gd name="connsiteX2" fmla="*/ 247737 w 803365"/>
              <a:gd name="connsiteY2" fmla="*/ 150825 h 162854"/>
              <a:gd name="connsiteX3" fmla="*/ 784312 w 803365"/>
              <a:gd name="connsiteY3" fmla="*/ 84150 h 162854"/>
              <a:gd name="connsiteX4" fmla="*/ 654137 w 803365"/>
              <a:gd name="connsiteY4" fmla="*/ 112725 h 162854"/>
              <a:gd name="connsiteX5" fmla="*/ 373150 w 803365"/>
              <a:gd name="connsiteY5" fmla="*/ 154000 h 162854"/>
              <a:gd name="connsiteX6" fmla="*/ 171537 w 803365"/>
              <a:gd name="connsiteY6" fmla="*/ 161937 h 162854"/>
              <a:gd name="connsiteX7" fmla="*/ 138200 w 803365"/>
              <a:gd name="connsiteY7" fmla="*/ 139712 h 162854"/>
              <a:gd name="connsiteX8" fmla="*/ 87 w 803365"/>
              <a:gd name="connsiteY8" fmla="*/ 12 h 16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3365" h="162854">
                <a:moveTo>
                  <a:pt x="87" y="12"/>
                </a:moveTo>
                <a:cubicBezTo>
                  <a:pt x="3791" y="-1311"/>
                  <a:pt x="119150" y="106639"/>
                  <a:pt x="160425" y="131775"/>
                </a:cubicBezTo>
                <a:cubicBezTo>
                  <a:pt x="201700" y="156911"/>
                  <a:pt x="143756" y="158762"/>
                  <a:pt x="247737" y="150825"/>
                </a:cubicBezTo>
                <a:cubicBezTo>
                  <a:pt x="351718" y="142888"/>
                  <a:pt x="716579" y="90500"/>
                  <a:pt x="784312" y="84150"/>
                </a:cubicBezTo>
                <a:cubicBezTo>
                  <a:pt x="852045" y="77800"/>
                  <a:pt x="722664" y="101083"/>
                  <a:pt x="654137" y="112725"/>
                </a:cubicBezTo>
                <a:cubicBezTo>
                  <a:pt x="585610" y="124367"/>
                  <a:pt x="453583" y="145798"/>
                  <a:pt x="373150" y="154000"/>
                </a:cubicBezTo>
                <a:cubicBezTo>
                  <a:pt x="292717" y="162202"/>
                  <a:pt x="210695" y="164318"/>
                  <a:pt x="171537" y="161937"/>
                </a:cubicBezTo>
                <a:cubicBezTo>
                  <a:pt x="132379" y="159556"/>
                  <a:pt x="164394" y="164318"/>
                  <a:pt x="138200" y="139712"/>
                </a:cubicBezTo>
                <a:cubicBezTo>
                  <a:pt x="112006" y="115106"/>
                  <a:pt x="-3617" y="1335"/>
                  <a:pt x="87" y="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4" name="フリーフォーム: 図形 4193">
            <a:extLst>
              <a:ext uri="{FF2B5EF4-FFF2-40B4-BE49-F238E27FC236}">
                <a16:creationId xmlns:a16="http://schemas.microsoft.com/office/drawing/2014/main" id="{B2689241-44CF-436B-B2CB-4A09FD511B4D}"/>
              </a:ext>
            </a:extLst>
          </p:cNvPr>
          <p:cNvSpPr/>
          <p:nvPr/>
        </p:nvSpPr>
        <p:spPr>
          <a:xfrm>
            <a:off x="3884080" y="5845746"/>
            <a:ext cx="552169" cy="125685"/>
          </a:xfrm>
          <a:custGeom>
            <a:avLst/>
            <a:gdLst>
              <a:gd name="connsiteX0" fmla="*/ 3 w 552169"/>
              <a:gd name="connsiteY0" fmla="*/ 123254 h 125685"/>
              <a:gd name="connsiteX1" fmla="*/ 281520 w 552169"/>
              <a:gd name="connsiteY1" fmla="*/ 85154 h 125685"/>
              <a:gd name="connsiteX2" fmla="*/ 550337 w 552169"/>
              <a:gd name="connsiteY2" fmla="*/ 487 h 125685"/>
              <a:gd name="connsiteX3" fmla="*/ 393703 w 552169"/>
              <a:gd name="connsiteY3" fmla="*/ 53404 h 125685"/>
              <a:gd name="connsiteX4" fmla="*/ 275170 w 552169"/>
              <a:gd name="connsiteY4" fmla="*/ 114787 h 125685"/>
              <a:gd name="connsiteX5" fmla="*/ 3 w 552169"/>
              <a:gd name="connsiteY5" fmla="*/ 123254 h 1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169" h="125685">
                <a:moveTo>
                  <a:pt x="3" y="123254"/>
                </a:moveTo>
                <a:cubicBezTo>
                  <a:pt x="1061" y="118315"/>
                  <a:pt x="189798" y="105615"/>
                  <a:pt x="281520" y="85154"/>
                </a:cubicBezTo>
                <a:cubicBezTo>
                  <a:pt x="373242" y="64693"/>
                  <a:pt x="531640" y="5779"/>
                  <a:pt x="550337" y="487"/>
                </a:cubicBezTo>
                <a:cubicBezTo>
                  <a:pt x="569034" y="-4805"/>
                  <a:pt x="439564" y="34354"/>
                  <a:pt x="393703" y="53404"/>
                </a:cubicBezTo>
                <a:cubicBezTo>
                  <a:pt x="347842" y="72454"/>
                  <a:pt x="340787" y="103851"/>
                  <a:pt x="275170" y="114787"/>
                </a:cubicBezTo>
                <a:cubicBezTo>
                  <a:pt x="209553" y="125723"/>
                  <a:pt x="-1055" y="128193"/>
                  <a:pt x="3" y="123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5" name="フリーフォーム: 図形 4194">
            <a:extLst>
              <a:ext uri="{FF2B5EF4-FFF2-40B4-BE49-F238E27FC236}">
                <a16:creationId xmlns:a16="http://schemas.microsoft.com/office/drawing/2014/main" id="{275D618C-0E32-427A-BCF6-07521F017D13}"/>
              </a:ext>
            </a:extLst>
          </p:cNvPr>
          <p:cNvSpPr/>
          <p:nvPr/>
        </p:nvSpPr>
        <p:spPr>
          <a:xfrm>
            <a:off x="4521382" y="4203573"/>
            <a:ext cx="221308" cy="333518"/>
          </a:xfrm>
          <a:custGeom>
            <a:avLst/>
            <a:gdLst>
              <a:gd name="connsiteX0" fmla="*/ 4051 w 221308"/>
              <a:gd name="connsiteY0" fmla="*/ 4360 h 333518"/>
              <a:gd name="connsiteX1" fmla="*/ 211485 w 221308"/>
              <a:gd name="connsiteY1" fmla="*/ 319744 h 333518"/>
              <a:gd name="connsiteX2" fmla="*/ 183968 w 221308"/>
              <a:gd name="connsiteY2" fmla="*/ 271060 h 333518"/>
              <a:gd name="connsiteX3" fmla="*/ 150101 w 221308"/>
              <a:gd name="connsiteY3" fmla="*/ 216027 h 333518"/>
              <a:gd name="connsiteX4" fmla="*/ 78135 w 221308"/>
              <a:gd name="connsiteY4" fmla="*/ 139827 h 333518"/>
              <a:gd name="connsiteX5" fmla="*/ 4051 w 221308"/>
              <a:gd name="connsiteY5" fmla="*/ 4360 h 33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308" h="333518">
                <a:moveTo>
                  <a:pt x="4051" y="4360"/>
                </a:moveTo>
                <a:cubicBezTo>
                  <a:pt x="26276" y="34346"/>
                  <a:pt x="181499" y="275294"/>
                  <a:pt x="211485" y="319744"/>
                </a:cubicBezTo>
                <a:cubicBezTo>
                  <a:pt x="241471" y="364194"/>
                  <a:pt x="194199" y="288346"/>
                  <a:pt x="183968" y="271060"/>
                </a:cubicBezTo>
                <a:cubicBezTo>
                  <a:pt x="173737" y="253774"/>
                  <a:pt x="167740" y="237899"/>
                  <a:pt x="150101" y="216027"/>
                </a:cubicBezTo>
                <a:cubicBezTo>
                  <a:pt x="132462" y="194155"/>
                  <a:pt x="98949" y="171930"/>
                  <a:pt x="78135" y="139827"/>
                </a:cubicBezTo>
                <a:cubicBezTo>
                  <a:pt x="57321" y="107724"/>
                  <a:pt x="-18174" y="-25626"/>
                  <a:pt x="4051" y="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6" name="フリーフォーム: 図形 4195">
            <a:extLst>
              <a:ext uri="{FF2B5EF4-FFF2-40B4-BE49-F238E27FC236}">
                <a16:creationId xmlns:a16="http://schemas.microsoft.com/office/drawing/2014/main" id="{9F885FB6-A2CA-4864-974B-77BBA56F5EE9}"/>
              </a:ext>
            </a:extLst>
          </p:cNvPr>
          <p:cNvSpPr/>
          <p:nvPr/>
        </p:nvSpPr>
        <p:spPr>
          <a:xfrm>
            <a:off x="4304796" y="6432148"/>
            <a:ext cx="233954" cy="718982"/>
          </a:xfrm>
          <a:custGeom>
            <a:avLst/>
            <a:gdLst>
              <a:gd name="connsiteX0" fmla="*/ 504 w 233954"/>
              <a:gd name="connsiteY0" fmla="*/ 402 h 718982"/>
              <a:gd name="connsiteX1" fmla="*/ 156079 w 233954"/>
              <a:gd name="connsiteY1" fmla="*/ 159152 h 718982"/>
              <a:gd name="connsiteX2" fmla="*/ 222754 w 233954"/>
              <a:gd name="connsiteY2" fmla="*/ 705252 h 718982"/>
              <a:gd name="connsiteX3" fmla="*/ 225929 w 233954"/>
              <a:gd name="connsiteY3" fmla="*/ 524277 h 718982"/>
              <a:gd name="connsiteX4" fmla="*/ 213229 w 233954"/>
              <a:gd name="connsiteY4" fmla="*/ 190902 h 718982"/>
              <a:gd name="connsiteX5" fmla="*/ 504 w 233954"/>
              <a:gd name="connsiteY5" fmla="*/ 402 h 71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54" h="718982">
                <a:moveTo>
                  <a:pt x="504" y="402"/>
                </a:moveTo>
                <a:cubicBezTo>
                  <a:pt x="-9021" y="-4890"/>
                  <a:pt x="119037" y="41677"/>
                  <a:pt x="156079" y="159152"/>
                </a:cubicBezTo>
                <a:cubicBezTo>
                  <a:pt x="193121" y="276627"/>
                  <a:pt x="211112" y="644398"/>
                  <a:pt x="222754" y="705252"/>
                </a:cubicBezTo>
                <a:cubicBezTo>
                  <a:pt x="234396" y="766106"/>
                  <a:pt x="227517" y="610002"/>
                  <a:pt x="225929" y="524277"/>
                </a:cubicBezTo>
                <a:cubicBezTo>
                  <a:pt x="224342" y="438552"/>
                  <a:pt x="251858" y="277156"/>
                  <a:pt x="213229" y="190902"/>
                </a:cubicBezTo>
                <a:cubicBezTo>
                  <a:pt x="174600" y="104648"/>
                  <a:pt x="10029" y="5694"/>
                  <a:pt x="504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7" name="フリーフォーム: 図形 4196">
            <a:extLst>
              <a:ext uri="{FF2B5EF4-FFF2-40B4-BE49-F238E27FC236}">
                <a16:creationId xmlns:a16="http://schemas.microsoft.com/office/drawing/2014/main" id="{91F6732E-E7D3-4AA7-AD48-BD7B9B2C39B5}"/>
              </a:ext>
            </a:extLst>
          </p:cNvPr>
          <p:cNvSpPr/>
          <p:nvPr/>
        </p:nvSpPr>
        <p:spPr>
          <a:xfrm>
            <a:off x="4444849" y="6495314"/>
            <a:ext cx="496610" cy="834339"/>
          </a:xfrm>
          <a:custGeom>
            <a:avLst/>
            <a:gdLst>
              <a:gd name="connsiteX0" fmla="*/ 151 w 496610"/>
              <a:gd name="connsiteY0" fmla="*/ 736 h 834339"/>
              <a:gd name="connsiteX1" fmla="*/ 304951 w 496610"/>
              <a:gd name="connsiteY1" fmla="*/ 191236 h 834339"/>
              <a:gd name="connsiteX2" fmla="*/ 482751 w 496610"/>
              <a:gd name="connsiteY2" fmla="*/ 807186 h 834339"/>
              <a:gd name="connsiteX3" fmla="*/ 460526 w 496610"/>
              <a:gd name="connsiteY3" fmla="*/ 677011 h 834339"/>
              <a:gd name="connsiteX4" fmla="*/ 266851 w 496610"/>
              <a:gd name="connsiteY4" fmla="*/ 242036 h 834339"/>
              <a:gd name="connsiteX5" fmla="*/ 151 w 496610"/>
              <a:gd name="connsiteY5" fmla="*/ 736 h 83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610" h="834339">
                <a:moveTo>
                  <a:pt x="151" y="736"/>
                </a:moveTo>
                <a:cubicBezTo>
                  <a:pt x="6501" y="-7731"/>
                  <a:pt x="224518" y="56828"/>
                  <a:pt x="304951" y="191236"/>
                </a:cubicBezTo>
                <a:cubicBezTo>
                  <a:pt x="385384" y="325644"/>
                  <a:pt x="456822" y="726224"/>
                  <a:pt x="482751" y="807186"/>
                </a:cubicBezTo>
                <a:cubicBezTo>
                  <a:pt x="508680" y="888148"/>
                  <a:pt x="496509" y="771203"/>
                  <a:pt x="460526" y="677011"/>
                </a:cubicBezTo>
                <a:cubicBezTo>
                  <a:pt x="424543" y="582819"/>
                  <a:pt x="344638" y="352632"/>
                  <a:pt x="266851" y="242036"/>
                </a:cubicBezTo>
                <a:cubicBezTo>
                  <a:pt x="189064" y="131440"/>
                  <a:pt x="-6199" y="9203"/>
                  <a:pt x="151" y="7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98" name="フリーフォーム: 図形 4197">
            <a:extLst>
              <a:ext uri="{FF2B5EF4-FFF2-40B4-BE49-F238E27FC236}">
                <a16:creationId xmlns:a16="http://schemas.microsoft.com/office/drawing/2014/main" id="{1EE331D2-82CF-4A7D-B9CB-941214CD2F02}"/>
              </a:ext>
            </a:extLst>
          </p:cNvPr>
          <p:cNvSpPr/>
          <p:nvPr/>
        </p:nvSpPr>
        <p:spPr>
          <a:xfrm>
            <a:off x="5746726" y="6032500"/>
            <a:ext cx="428727" cy="127000"/>
          </a:xfrm>
          <a:custGeom>
            <a:avLst/>
            <a:gdLst>
              <a:gd name="connsiteX0" fmla="*/ 428649 w 428727"/>
              <a:gd name="connsiteY0" fmla="*/ 0 h 127000"/>
              <a:gd name="connsiteX1" fmla="*/ 295299 w 428727"/>
              <a:gd name="connsiteY1" fmla="*/ 63500 h 127000"/>
              <a:gd name="connsiteX2" fmla="*/ 24 w 428727"/>
              <a:gd name="connsiteY2" fmla="*/ 127000 h 127000"/>
              <a:gd name="connsiteX3" fmla="*/ 279424 w 428727"/>
              <a:gd name="connsiteY3" fmla="*/ 63500 h 127000"/>
              <a:gd name="connsiteX4" fmla="*/ 428649 w 428727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727" h="127000">
                <a:moveTo>
                  <a:pt x="428649" y="0"/>
                </a:moveTo>
                <a:cubicBezTo>
                  <a:pt x="431295" y="0"/>
                  <a:pt x="366736" y="42333"/>
                  <a:pt x="295299" y="63500"/>
                </a:cubicBezTo>
                <a:cubicBezTo>
                  <a:pt x="223862" y="84667"/>
                  <a:pt x="2670" y="127000"/>
                  <a:pt x="24" y="127000"/>
                </a:cubicBezTo>
                <a:cubicBezTo>
                  <a:pt x="-2622" y="127000"/>
                  <a:pt x="206399" y="77258"/>
                  <a:pt x="279424" y="63500"/>
                </a:cubicBezTo>
                <a:cubicBezTo>
                  <a:pt x="352449" y="49742"/>
                  <a:pt x="426003" y="0"/>
                  <a:pt x="4286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9" name="フリーフォーム: 図形 4198">
            <a:extLst>
              <a:ext uri="{FF2B5EF4-FFF2-40B4-BE49-F238E27FC236}">
                <a16:creationId xmlns:a16="http://schemas.microsoft.com/office/drawing/2014/main" id="{7C4575DD-0FAB-47D4-92E3-450F415AA6A4}"/>
              </a:ext>
            </a:extLst>
          </p:cNvPr>
          <p:cNvSpPr/>
          <p:nvPr/>
        </p:nvSpPr>
        <p:spPr>
          <a:xfrm>
            <a:off x="3292895" y="5718399"/>
            <a:ext cx="263646" cy="894645"/>
          </a:xfrm>
          <a:custGeom>
            <a:avLst/>
            <a:gdLst>
              <a:gd name="connsiteX0" fmla="*/ 263105 w 263646"/>
              <a:gd name="connsiteY0" fmla="*/ 834 h 894645"/>
              <a:gd name="connsiteX1" fmla="*/ 106472 w 263646"/>
              <a:gd name="connsiteY1" fmla="*/ 165934 h 894645"/>
              <a:gd name="connsiteX2" fmla="*/ 4872 w 263646"/>
              <a:gd name="connsiteY2" fmla="*/ 864434 h 894645"/>
              <a:gd name="connsiteX3" fmla="*/ 30272 w 263646"/>
              <a:gd name="connsiteY3" fmla="*/ 712034 h 894645"/>
              <a:gd name="connsiteX4" fmla="*/ 153038 w 263646"/>
              <a:gd name="connsiteY4" fmla="*/ 204034 h 894645"/>
              <a:gd name="connsiteX5" fmla="*/ 263105 w 263646"/>
              <a:gd name="connsiteY5" fmla="*/ 834 h 89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646" h="894645">
                <a:moveTo>
                  <a:pt x="263105" y="834"/>
                </a:moveTo>
                <a:cubicBezTo>
                  <a:pt x="255344" y="-5516"/>
                  <a:pt x="149511" y="22001"/>
                  <a:pt x="106472" y="165934"/>
                </a:cubicBezTo>
                <a:cubicBezTo>
                  <a:pt x="63433" y="309867"/>
                  <a:pt x="17572" y="773417"/>
                  <a:pt x="4872" y="864434"/>
                </a:cubicBezTo>
                <a:cubicBezTo>
                  <a:pt x="-7828" y="955451"/>
                  <a:pt x="5578" y="822101"/>
                  <a:pt x="30272" y="712034"/>
                </a:cubicBezTo>
                <a:cubicBezTo>
                  <a:pt x="54966" y="601967"/>
                  <a:pt x="112821" y="323978"/>
                  <a:pt x="153038" y="204034"/>
                </a:cubicBezTo>
                <a:cubicBezTo>
                  <a:pt x="193255" y="84090"/>
                  <a:pt x="270866" y="7184"/>
                  <a:pt x="263105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0" name="フリーフォーム: 図形 4199">
            <a:extLst>
              <a:ext uri="{FF2B5EF4-FFF2-40B4-BE49-F238E27FC236}">
                <a16:creationId xmlns:a16="http://schemas.microsoft.com/office/drawing/2014/main" id="{B1302137-458A-4863-B306-8B00405BC999}"/>
              </a:ext>
            </a:extLst>
          </p:cNvPr>
          <p:cNvSpPr/>
          <p:nvPr/>
        </p:nvSpPr>
        <p:spPr>
          <a:xfrm>
            <a:off x="3425624" y="5977016"/>
            <a:ext cx="210830" cy="817195"/>
          </a:xfrm>
          <a:custGeom>
            <a:avLst/>
            <a:gdLst>
              <a:gd name="connsiteX0" fmla="*/ 210809 w 210830"/>
              <a:gd name="connsiteY0" fmla="*/ 4684 h 817195"/>
              <a:gd name="connsiteX1" fmla="*/ 24543 w 210830"/>
              <a:gd name="connsiteY1" fmla="*/ 436484 h 817195"/>
              <a:gd name="connsiteX2" fmla="*/ 20309 w 210830"/>
              <a:gd name="connsiteY2" fmla="*/ 809017 h 817195"/>
              <a:gd name="connsiteX3" fmla="*/ 28776 w 210830"/>
              <a:gd name="connsiteY3" fmla="*/ 656617 h 817195"/>
              <a:gd name="connsiteX4" fmla="*/ 11843 w 210830"/>
              <a:gd name="connsiteY4" fmla="*/ 233284 h 817195"/>
              <a:gd name="connsiteX5" fmla="*/ 210809 w 210830"/>
              <a:gd name="connsiteY5" fmla="*/ 4684 h 8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30" h="817195">
                <a:moveTo>
                  <a:pt x="210809" y="4684"/>
                </a:moveTo>
                <a:cubicBezTo>
                  <a:pt x="212926" y="38551"/>
                  <a:pt x="56293" y="302429"/>
                  <a:pt x="24543" y="436484"/>
                </a:cubicBezTo>
                <a:cubicBezTo>
                  <a:pt x="-7207" y="570540"/>
                  <a:pt x="19604" y="772328"/>
                  <a:pt x="20309" y="809017"/>
                </a:cubicBezTo>
                <a:cubicBezTo>
                  <a:pt x="21014" y="845706"/>
                  <a:pt x="30187" y="752572"/>
                  <a:pt x="28776" y="656617"/>
                </a:cubicBezTo>
                <a:cubicBezTo>
                  <a:pt x="27365" y="560662"/>
                  <a:pt x="-22024" y="338412"/>
                  <a:pt x="11843" y="233284"/>
                </a:cubicBezTo>
                <a:cubicBezTo>
                  <a:pt x="45710" y="128156"/>
                  <a:pt x="208692" y="-29183"/>
                  <a:pt x="210809" y="4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1" name="フリーフォーム: 図形 4200">
            <a:extLst>
              <a:ext uri="{FF2B5EF4-FFF2-40B4-BE49-F238E27FC236}">
                <a16:creationId xmlns:a16="http://schemas.microsoft.com/office/drawing/2014/main" id="{27B96CD6-0BAC-4D8F-8AEA-576EF78930D4}"/>
              </a:ext>
            </a:extLst>
          </p:cNvPr>
          <p:cNvSpPr/>
          <p:nvPr/>
        </p:nvSpPr>
        <p:spPr>
          <a:xfrm>
            <a:off x="3550340" y="6321515"/>
            <a:ext cx="387122" cy="383941"/>
          </a:xfrm>
          <a:custGeom>
            <a:avLst/>
            <a:gdLst>
              <a:gd name="connsiteX0" fmla="*/ 369727 w 387122"/>
              <a:gd name="connsiteY0" fmla="*/ 49652 h 383941"/>
              <a:gd name="connsiteX1" fmla="*/ 1427 w 387122"/>
              <a:gd name="connsiteY1" fmla="*/ 379852 h 383941"/>
              <a:gd name="connsiteX2" fmla="*/ 246960 w 387122"/>
              <a:gd name="connsiteY2" fmla="*/ 227452 h 383941"/>
              <a:gd name="connsiteX3" fmla="*/ 365493 w 387122"/>
              <a:gd name="connsiteY3" fmla="*/ 125852 h 383941"/>
              <a:gd name="connsiteX4" fmla="*/ 331627 w 387122"/>
              <a:gd name="connsiteY4" fmla="*/ 7318 h 383941"/>
              <a:gd name="connsiteX5" fmla="*/ 369727 w 387122"/>
              <a:gd name="connsiteY5" fmla="*/ 49652 h 38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122" h="383941">
                <a:moveTo>
                  <a:pt x="369727" y="49652"/>
                </a:moveTo>
                <a:cubicBezTo>
                  <a:pt x="314694" y="111741"/>
                  <a:pt x="21888" y="350219"/>
                  <a:pt x="1427" y="379852"/>
                </a:cubicBezTo>
                <a:cubicBezTo>
                  <a:pt x="-19034" y="409485"/>
                  <a:pt x="186282" y="269785"/>
                  <a:pt x="246960" y="227452"/>
                </a:cubicBezTo>
                <a:cubicBezTo>
                  <a:pt x="307638" y="185119"/>
                  <a:pt x="351382" y="162541"/>
                  <a:pt x="365493" y="125852"/>
                </a:cubicBezTo>
                <a:cubicBezTo>
                  <a:pt x="379604" y="89163"/>
                  <a:pt x="331627" y="17196"/>
                  <a:pt x="331627" y="7318"/>
                </a:cubicBezTo>
                <a:cubicBezTo>
                  <a:pt x="331627" y="-2560"/>
                  <a:pt x="424760" y="-12437"/>
                  <a:pt x="369727" y="49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2" name="フリーフォーム: 図形 4201">
            <a:extLst>
              <a:ext uri="{FF2B5EF4-FFF2-40B4-BE49-F238E27FC236}">
                <a16:creationId xmlns:a16="http://schemas.microsoft.com/office/drawing/2014/main" id="{521FBAA9-7CD1-4FAF-A169-50E6D891D8DF}"/>
              </a:ext>
            </a:extLst>
          </p:cNvPr>
          <p:cNvSpPr/>
          <p:nvPr/>
        </p:nvSpPr>
        <p:spPr>
          <a:xfrm>
            <a:off x="4309272" y="6401542"/>
            <a:ext cx="131591" cy="588601"/>
          </a:xfrm>
          <a:custGeom>
            <a:avLst/>
            <a:gdLst>
              <a:gd name="connsiteX0" fmla="*/ 12961 w 131591"/>
              <a:gd name="connsiteY0" fmla="*/ 20425 h 588601"/>
              <a:gd name="connsiteX1" fmla="*/ 21428 w 131591"/>
              <a:gd name="connsiteY1" fmla="*/ 71225 h 588601"/>
              <a:gd name="connsiteX2" fmla="*/ 131495 w 131591"/>
              <a:gd name="connsiteY2" fmla="*/ 392958 h 588601"/>
              <a:gd name="connsiteX3" fmla="*/ 261 w 131591"/>
              <a:gd name="connsiteY3" fmla="*/ 587691 h 588601"/>
              <a:gd name="connsiteX4" fmla="*/ 97628 w 131591"/>
              <a:gd name="connsiteY4" fmla="*/ 460691 h 588601"/>
              <a:gd name="connsiteX5" fmla="*/ 93395 w 131591"/>
              <a:gd name="connsiteY5" fmla="*/ 337925 h 588601"/>
              <a:gd name="connsiteX6" fmla="*/ 12961 w 131591"/>
              <a:gd name="connsiteY6" fmla="*/ 20425 h 58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591" h="588601">
                <a:moveTo>
                  <a:pt x="12961" y="20425"/>
                </a:moveTo>
                <a:cubicBezTo>
                  <a:pt x="966" y="-24025"/>
                  <a:pt x="1672" y="9136"/>
                  <a:pt x="21428" y="71225"/>
                </a:cubicBezTo>
                <a:cubicBezTo>
                  <a:pt x="41184" y="133314"/>
                  <a:pt x="135023" y="306880"/>
                  <a:pt x="131495" y="392958"/>
                </a:cubicBezTo>
                <a:cubicBezTo>
                  <a:pt x="127967" y="479036"/>
                  <a:pt x="5905" y="576402"/>
                  <a:pt x="261" y="587691"/>
                </a:cubicBezTo>
                <a:cubicBezTo>
                  <a:pt x="-5383" y="598980"/>
                  <a:pt x="82106" y="502319"/>
                  <a:pt x="97628" y="460691"/>
                </a:cubicBezTo>
                <a:cubicBezTo>
                  <a:pt x="113150" y="419063"/>
                  <a:pt x="111034" y="410597"/>
                  <a:pt x="93395" y="337925"/>
                </a:cubicBezTo>
                <a:cubicBezTo>
                  <a:pt x="75756" y="265253"/>
                  <a:pt x="24956" y="64875"/>
                  <a:pt x="12961" y="20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3" name="フリーフォーム: 図形 4202">
            <a:extLst>
              <a:ext uri="{FF2B5EF4-FFF2-40B4-BE49-F238E27FC236}">
                <a16:creationId xmlns:a16="http://schemas.microsoft.com/office/drawing/2014/main" id="{C8CBB84B-4743-4C28-ADBC-56A71F84DC0C}"/>
              </a:ext>
            </a:extLst>
          </p:cNvPr>
          <p:cNvSpPr/>
          <p:nvPr/>
        </p:nvSpPr>
        <p:spPr>
          <a:xfrm>
            <a:off x="4038089" y="6476838"/>
            <a:ext cx="178484" cy="559962"/>
          </a:xfrm>
          <a:custGeom>
            <a:avLst/>
            <a:gdLst>
              <a:gd name="connsiteX0" fmla="*/ 123278 w 178484"/>
              <a:gd name="connsiteY0" fmla="*/ 162 h 559962"/>
              <a:gd name="connsiteX1" fmla="*/ 89411 w 178484"/>
              <a:gd name="connsiteY1" fmla="*/ 169495 h 559962"/>
              <a:gd name="connsiteX2" fmla="*/ 169844 w 178484"/>
              <a:gd name="connsiteY2" fmla="*/ 550495 h 559962"/>
              <a:gd name="connsiteX3" fmla="*/ 157144 w 178484"/>
              <a:gd name="connsiteY3" fmla="*/ 419262 h 559962"/>
              <a:gd name="connsiteX4" fmla="*/ 511 w 178484"/>
              <a:gd name="connsiteY4" fmla="*/ 144095 h 559962"/>
              <a:gd name="connsiteX5" fmla="*/ 123278 w 178484"/>
              <a:gd name="connsiteY5" fmla="*/ 162 h 55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84" h="559962">
                <a:moveTo>
                  <a:pt x="123278" y="162"/>
                </a:moveTo>
                <a:cubicBezTo>
                  <a:pt x="138095" y="4395"/>
                  <a:pt x="81650" y="77773"/>
                  <a:pt x="89411" y="169495"/>
                </a:cubicBezTo>
                <a:cubicBezTo>
                  <a:pt x="97172" y="261217"/>
                  <a:pt x="158555" y="508867"/>
                  <a:pt x="169844" y="550495"/>
                </a:cubicBezTo>
                <a:cubicBezTo>
                  <a:pt x="181133" y="592123"/>
                  <a:pt x="185366" y="486995"/>
                  <a:pt x="157144" y="419262"/>
                </a:cubicBezTo>
                <a:cubicBezTo>
                  <a:pt x="128922" y="351529"/>
                  <a:pt x="9683" y="213240"/>
                  <a:pt x="511" y="144095"/>
                </a:cubicBezTo>
                <a:cubicBezTo>
                  <a:pt x="-8661" y="74951"/>
                  <a:pt x="108461" y="-4071"/>
                  <a:pt x="12327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4" name="フリーフォーム: 図形 4203">
            <a:extLst>
              <a:ext uri="{FF2B5EF4-FFF2-40B4-BE49-F238E27FC236}">
                <a16:creationId xmlns:a16="http://schemas.microsoft.com/office/drawing/2014/main" id="{139857BC-98B0-4BFC-81D9-474710B46ECB}"/>
              </a:ext>
            </a:extLst>
          </p:cNvPr>
          <p:cNvSpPr/>
          <p:nvPr/>
        </p:nvSpPr>
        <p:spPr>
          <a:xfrm>
            <a:off x="3497461" y="6179905"/>
            <a:ext cx="246695" cy="640516"/>
          </a:xfrm>
          <a:custGeom>
            <a:avLst/>
            <a:gdLst>
              <a:gd name="connsiteX0" fmla="*/ 244806 w 246695"/>
              <a:gd name="connsiteY0" fmla="*/ 762 h 640516"/>
              <a:gd name="connsiteX1" fmla="*/ 117806 w 246695"/>
              <a:gd name="connsiteY1" fmla="*/ 178562 h 640516"/>
              <a:gd name="connsiteX2" fmla="*/ 41606 w 246695"/>
              <a:gd name="connsiteY2" fmla="*/ 343662 h 640516"/>
              <a:gd name="connsiteX3" fmla="*/ 41606 w 246695"/>
              <a:gd name="connsiteY3" fmla="*/ 639995 h 640516"/>
              <a:gd name="connsiteX4" fmla="*/ 33139 w 246695"/>
              <a:gd name="connsiteY4" fmla="*/ 411395 h 640516"/>
              <a:gd name="connsiteX5" fmla="*/ 11972 w 246695"/>
              <a:gd name="connsiteY5" fmla="*/ 250528 h 640516"/>
              <a:gd name="connsiteX6" fmla="*/ 244806 w 246695"/>
              <a:gd name="connsiteY6" fmla="*/ 762 h 64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695" h="640516">
                <a:moveTo>
                  <a:pt x="244806" y="762"/>
                </a:moveTo>
                <a:cubicBezTo>
                  <a:pt x="262445" y="-11232"/>
                  <a:pt x="151673" y="121412"/>
                  <a:pt x="117806" y="178562"/>
                </a:cubicBezTo>
                <a:cubicBezTo>
                  <a:pt x="83939" y="235712"/>
                  <a:pt x="54306" y="266757"/>
                  <a:pt x="41606" y="343662"/>
                </a:cubicBezTo>
                <a:cubicBezTo>
                  <a:pt x="28906" y="420568"/>
                  <a:pt x="43017" y="628706"/>
                  <a:pt x="41606" y="639995"/>
                </a:cubicBezTo>
                <a:cubicBezTo>
                  <a:pt x="40195" y="651284"/>
                  <a:pt x="38078" y="476306"/>
                  <a:pt x="33139" y="411395"/>
                </a:cubicBezTo>
                <a:cubicBezTo>
                  <a:pt x="28200" y="346484"/>
                  <a:pt x="-22600" y="317556"/>
                  <a:pt x="11972" y="250528"/>
                </a:cubicBezTo>
                <a:cubicBezTo>
                  <a:pt x="46544" y="183500"/>
                  <a:pt x="227167" y="12756"/>
                  <a:pt x="244806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5" name="フリーフォーム: 図形 4204">
            <a:extLst>
              <a:ext uri="{FF2B5EF4-FFF2-40B4-BE49-F238E27FC236}">
                <a16:creationId xmlns:a16="http://schemas.microsoft.com/office/drawing/2014/main" id="{BC6F026B-8725-42A7-B6F0-8AD91DEC93C5}"/>
              </a:ext>
            </a:extLst>
          </p:cNvPr>
          <p:cNvSpPr/>
          <p:nvPr/>
        </p:nvSpPr>
        <p:spPr>
          <a:xfrm>
            <a:off x="3136277" y="5503132"/>
            <a:ext cx="374470" cy="127536"/>
          </a:xfrm>
          <a:custGeom>
            <a:avLst/>
            <a:gdLst>
              <a:gd name="connsiteX0" fmla="*/ 373156 w 374470"/>
              <a:gd name="connsiteY0" fmla="*/ 201 h 127536"/>
              <a:gd name="connsiteX1" fmla="*/ 229223 w 374470"/>
              <a:gd name="connsiteY1" fmla="*/ 80635 h 127536"/>
              <a:gd name="connsiteX2" fmla="*/ 623 w 374470"/>
              <a:gd name="connsiteY2" fmla="*/ 127201 h 127536"/>
              <a:gd name="connsiteX3" fmla="*/ 165723 w 374470"/>
              <a:gd name="connsiteY3" fmla="*/ 101801 h 127536"/>
              <a:gd name="connsiteX4" fmla="*/ 292723 w 374470"/>
              <a:gd name="connsiteY4" fmla="*/ 106035 h 127536"/>
              <a:gd name="connsiteX5" fmla="*/ 373156 w 374470"/>
              <a:gd name="connsiteY5" fmla="*/ 201 h 1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470" h="127536">
                <a:moveTo>
                  <a:pt x="373156" y="201"/>
                </a:moveTo>
                <a:cubicBezTo>
                  <a:pt x="362573" y="-4032"/>
                  <a:pt x="291312" y="59468"/>
                  <a:pt x="229223" y="80635"/>
                </a:cubicBezTo>
                <a:cubicBezTo>
                  <a:pt x="167134" y="101802"/>
                  <a:pt x="11206" y="123673"/>
                  <a:pt x="623" y="127201"/>
                </a:cubicBezTo>
                <a:cubicBezTo>
                  <a:pt x="-9960" y="130729"/>
                  <a:pt x="117040" y="105329"/>
                  <a:pt x="165723" y="101801"/>
                </a:cubicBezTo>
                <a:cubicBezTo>
                  <a:pt x="214406" y="98273"/>
                  <a:pt x="257445" y="116618"/>
                  <a:pt x="292723" y="106035"/>
                </a:cubicBezTo>
                <a:cubicBezTo>
                  <a:pt x="328001" y="95452"/>
                  <a:pt x="383739" y="4434"/>
                  <a:pt x="373156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6" name="フリーフォーム: 図形 4205">
            <a:extLst>
              <a:ext uri="{FF2B5EF4-FFF2-40B4-BE49-F238E27FC236}">
                <a16:creationId xmlns:a16="http://schemas.microsoft.com/office/drawing/2014/main" id="{9DEFDAD8-9992-449D-B9FA-E291D2B4F0DD}"/>
              </a:ext>
            </a:extLst>
          </p:cNvPr>
          <p:cNvSpPr/>
          <p:nvPr/>
        </p:nvSpPr>
        <p:spPr>
          <a:xfrm>
            <a:off x="3850932" y="3262213"/>
            <a:ext cx="124251" cy="220484"/>
          </a:xfrm>
          <a:custGeom>
            <a:avLst/>
            <a:gdLst>
              <a:gd name="connsiteX0" fmla="*/ 124168 w 124251"/>
              <a:gd name="connsiteY0" fmla="*/ 100 h 220484"/>
              <a:gd name="connsiteX1" fmla="*/ 35268 w 124251"/>
              <a:gd name="connsiteY1" fmla="*/ 74712 h 220484"/>
              <a:gd name="connsiteX2" fmla="*/ 343 w 124251"/>
              <a:gd name="connsiteY2" fmla="*/ 219175 h 220484"/>
              <a:gd name="connsiteX3" fmla="*/ 19393 w 124251"/>
              <a:gd name="connsiteY3" fmla="*/ 142975 h 220484"/>
              <a:gd name="connsiteX4" fmla="*/ 51143 w 124251"/>
              <a:gd name="connsiteY4" fmla="*/ 89000 h 220484"/>
              <a:gd name="connsiteX5" fmla="*/ 124168 w 124251"/>
              <a:gd name="connsiteY5" fmla="*/ 100 h 22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51" h="220484">
                <a:moveTo>
                  <a:pt x="124168" y="100"/>
                </a:moveTo>
                <a:cubicBezTo>
                  <a:pt x="121522" y="-2281"/>
                  <a:pt x="55905" y="38200"/>
                  <a:pt x="35268" y="74712"/>
                </a:cubicBezTo>
                <a:cubicBezTo>
                  <a:pt x="14630" y="111225"/>
                  <a:pt x="2989" y="207798"/>
                  <a:pt x="343" y="219175"/>
                </a:cubicBezTo>
                <a:cubicBezTo>
                  <a:pt x="-2303" y="230552"/>
                  <a:pt x="10926" y="164671"/>
                  <a:pt x="19393" y="142975"/>
                </a:cubicBezTo>
                <a:cubicBezTo>
                  <a:pt x="27860" y="121279"/>
                  <a:pt x="36591" y="109902"/>
                  <a:pt x="51143" y="89000"/>
                </a:cubicBezTo>
                <a:cubicBezTo>
                  <a:pt x="65695" y="68098"/>
                  <a:pt x="126814" y="2481"/>
                  <a:pt x="12416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7" name="フリーフォーム: 図形 4206">
            <a:extLst>
              <a:ext uri="{FF2B5EF4-FFF2-40B4-BE49-F238E27FC236}">
                <a16:creationId xmlns:a16="http://schemas.microsoft.com/office/drawing/2014/main" id="{51D394AC-C0D0-4BF2-A4FC-ADC959ED374F}"/>
              </a:ext>
            </a:extLst>
          </p:cNvPr>
          <p:cNvSpPr/>
          <p:nvPr/>
        </p:nvSpPr>
        <p:spPr>
          <a:xfrm>
            <a:off x="3174778" y="3212960"/>
            <a:ext cx="194184" cy="219238"/>
          </a:xfrm>
          <a:custGeom>
            <a:avLst/>
            <a:gdLst>
              <a:gd name="connsiteX0" fmla="*/ 163735 w 194184"/>
              <a:gd name="connsiteY0" fmla="*/ 22365 h 219238"/>
              <a:gd name="connsiteX1" fmla="*/ 117697 w 194184"/>
              <a:gd name="connsiteY1" fmla="*/ 128728 h 219238"/>
              <a:gd name="connsiteX2" fmla="*/ 193897 w 194184"/>
              <a:gd name="connsiteY2" fmla="*/ 179528 h 219238"/>
              <a:gd name="connsiteX3" fmla="*/ 84360 w 194184"/>
              <a:gd name="connsiteY3" fmla="*/ 189053 h 219238"/>
              <a:gd name="connsiteX4" fmla="*/ 222 w 194184"/>
              <a:gd name="connsiteY4" fmla="*/ 209690 h 219238"/>
              <a:gd name="connsiteX5" fmla="*/ 62135 w 194184"/>
              <a:gd name="connsiteY5" fmla="*/ 17603 h 219238"/>
              <a:gd name="connsiteX6" fmla="*/ 163735 w 194184"/>
              <a:gd name="connsiteY6" fmla="*/ 22365 h 21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84" h="219238">
                <a:moveTo>
                  <a:pt x="163735" y="22365"/>
                </a:moveTo>
                <a:cubicBezTo>
                  <a:pt x="172995" y="40886"/>
                  <a:pt x="112670" y="102534"/>
                  <a:pt x="117697" y="128728"/>
                </a:cubicBezTo>
                <a:cubicBezTo>
                  <a:pt x="122724" y="154922"/>
                  <a:pt x="199453" y="169474"/>
                  <a:pt x="193897" y="179528"/>
                </a:cubicBezTo>
                <a:cubicBezTo>
                  <a:pt x="188341" y="189582"/>
                  <a:pt x="116639" y="184026"/>
                  <a:pt x="84360" y="189053"/>
                </a:cubicBezTo>
                <a:cubicBezTo>
                  <a:pt x="52081" y="194080"/>
                  <a:pt x="3926" y="238265"/>
                  <a:pt x="222" y="209690"/>
                </a:cubicBezTo>
                <a:cubicBezTo>
                  <a:pt x="-3482" y="181115"/>
                  <a:pt x="39910" y="49882"/>
                  <a:pt x="62135" y="17603"/>
                </a:cubicBezTo>
                <a:cubicBezTo>
                  <a:pt x="84360" y="-14676"/>
                  <a:pt x="154475" y="3844"/>
                  <a:pt x="163735" y="22365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8" name="フリーフォーム: 図形 4207">
            <a:extLst>
              <a:ext uri="{FF2B5EF4-FFF2-40B4-BE49-F238E27FC236}">
                <a16:creationId xmlns:a16="http://schemas.microsoft.com/office/drawing/2014/main" id="{41FF74F7-8FAF-43ED-9445-A09DFB74D6D6}"/>
              </a:ext>
            </a:extLst>
          </p:cNvPr>
          <p:cNvSpPr/>
          <p:nvPr/>
        </p:nvSpPr>
        <p:spPr>
          <a:xfrm>
            <a:off x="3707334" y="2844219"/>
            <a:ext cx="92734" cy="233173"/>
          </a:xfrm>
          <a:custGeom>
            <a:avLst/>
            <a:gdLst>
              <a:gd name="connsiteX0" fmla="*/ 1066 w 92734"/>
              <a:gd name="connsiteY0" fmla="*/ 581 h 233173"/>
              <a:gd name="connsiteX1" fmla="*/ 89966 w 92734"/>
              <a:gd name="connsiteY1" fmla="*/ 219656 h 233173"/>
              <a:gd name="connsiteX2" fmla="*/ 67741 w 92734"/>
              <a:gd name="connsiteY2" fmla="*/ 203781 h 233173"/>
              <a:gd name="connsiteX3" fmla="*/ 42341 w 92734"/>
              <a:gd name="connsiteY3" fmla="*/ 156156 h 233173"/>
              <a:gd name="connsiteX4" fmla="*/ 1066 w 92734"/>
              <a:gd name="connsiteY4" fmla="*/ 581 h 2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4" h="233173">
                <a:moveTo>
                  <a:pt x="1066" y="581"/>
                </a:moveTo>
                <a:cubicBezTo>
                  <a:pt x="9003" y="11164"/>
                  <a:pt x="89966" y="219656"/>
                  <a:pt x="89966" y="219656"/>
                </a:cubicBezTo>
                <a:cubicBezTo>
                  <a:pt x="101079" y="253523"/>
                  <a:pt x="75678" y="214364"/>
                  <a:pt x="67741" y="203781"/>
                </a:cubicBezTo>
                <a:cubicBezTo>
                  <a:pt x="59804" y="193198"/>
                  <a:pt x="52924" y="185260"/>
                  <a:pt x="42341" y="156156"/>
                </a:cubicBezTo>
                <a:cubicBezTo>
                  <a:pt x="31758" y="127052"/>
                  <a:pt x="-6871" y="-10002"/>
                  <a:pt x="1066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9" name="フリーフォーム: 図形 4208">
            <a:extLst>
              <a:ext uri="{FF2B5EF4-FFF2-40B4-BE49-F238E27FC236}">
                <a16:creationId xmlns:a16="http://schemas.microsoft.com/office/drawing/2014/main" id="{427867D8-7ED5-4822-AAD1-27DEC993BC52}"/>
              </a:ext>
            </a:extLst>
          </p:cNvPr>
          <p:cNvSpPr/>
          <p:nvPr/>
        </p:nvSpPr>
        <p:spPr>
          <a:xfrm>
            <a:off x="5587972" y="2314891"/>
            <a:ext cx="1065330" cy="1334612"/>
          </a:xfrm>
          <a:custGeom>
            <a:avLst/>
            <a:gdLst>
              <a:gd name="connsiteX0" fmla="*/ 28 w 1065330"/>
              <a:gd name="connsiteY0" fmla="*/ 742 h 1334612"/>
              <a:gd name="connsiteX1" fmla="*/ 419128 w 1065330"/>
              <a:gd name="connsiteY1" fmla="*/ 233576 h 1334612"/>
              <a:gd name="connsiteX2" fmla="*/ 567295 w 1065330"/>
              <a:gd name="connsiteY2" fmla="*/ 838942 h 1334612"/>
              <a:gd name="connsiteX3" fmla="*/ 1028728 w 1065330"/>
              <a:gd name="connsiteY3" fmla="*/ 1304609 h 1334612"/>
              <a:gd name="connsiteX4" fmla="*/ 999095 w 1065330"/>
              <a:gd name="connsiteY4" fmla="*/ 1266509 h 1334612"/>
              <a:gd name="connsiteX5" fmla="*/ 702761 w 1065330"/>
              <a:gd name="connsiteY5" fmla="*/ 1088709 h 1334612"/>
              <a:gd name="connsiteX6" fmla="*/ 533428 w 1065330"/>
              <a:gd name="connsiteY6" fmla="*/ 817776 h 1334612"/>
              <a:gd name="connsiteX7" fmla="*/ 440295 w 1065330"/>
              <a:gd name="connsiteY7" fmla="*/ 297076 h 1334612"/>
              <a:gd name="connsiteX8" fmla="*/ 28 w 1065330"/>
              <a:gd name="connsiteY8" fmla="*/ 742 h 133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330" h="1334612">
                <a:moveTo>
                  <a:pt x="28" y="742"/>
                </a:moveTo>
                <a:cubicBezTo>
                  <a:pt x="-3500" y="-9841"/>
                  <a:pt x="324584" y="93876"/>
                  <a:pt x="419128" y="233576"/>
                </a:cubicBezTo>
                <a:cubicBezTo>
                  <a:pt x="513673" y="373276"/>
                  <a:pt x="465695" y="660437"/>
                  <a:pt x="567295" y="838942"/>
                </a:cubicBezTo>
                <a:cubicBezTo>
                  <a:pt x="668895" y="1017448"/>
                  <a:pt x="956761" y="1233348"/>
                  <a:pt x="1028728" y="1304609"/>
                </a:cubicBezTo>
                <a:cubicBezTo>
                  <a:pt x="1100695" y="1375870"/>
                  <a:pt x="1053423" y="1302492"/>
                  <a:pt x="999095" y="1266509"/>
                </a:cubicBezTo>
                <a:cubicBezTo>
                  <a:pt x="944767" y="1230526"/>
                  <a:pt x="780372" y="1163498"/>
                  <a:pt x="702761" y="1088709"/>
                </a:cubicBezTo>
                <a:cubicBezTo>
                  <a:pt x="625150" y="1013920"/>
                  <a:pt x="577172" y="949715"/>
                  <a:pt x="533428" y="817776"/>
                </a:cubicBezTo>
                <a:cubicBezTo>
                  <a:pt x="489684" y="685837"/>
                  <a:pt x="526373" y="433248"/>
                  <a:pt x="440295" y="297076"/>
                </a:cubicBezTo>
                <a:cubicBezTo>
                  <a:pt x="354217" y="160904"/>
                  <a:pt x="3556" y="11325"/>
                  <a:pt x="28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0" name="フリーフォーム: 図形 4209">
            <a:extLst>
              <a:ext uri="{FF2B5EF4-FFF2-40B4-BE49-F238E27FC236}">
                <a16:creationId xmlns:a16="http://schemas.microsoft.com/office/drawing/2014/main" id="{201D9A55-02A4-456B-8AF3-F41288642AD8}"/>
              </a:ext>
            </a:extLst>
          </p:cNvPr>
          <p:cNvSpPr/>
          <p:nvPr/>
        </p:nvSpPr>
        <p:spPr>
          <a:xfrm>
            <a:off x="6222802" y="3471199"/>
            <a:ext cx="788480" cy="1320433"/>
          </a:xfrm>
          <a:custGeom>
            <a:avLst/>
            <a:gdLst>
              <a:gd name="connsiteX0" fmla="*/ 198 w 788480"/>
              <a:gd name="connsiteY0" fmla="*/ 134 h 1320433"/>
              <a:gd name="connsiteX1" fmla="*/ 360031 w 788480"/>
              <a:gd name="connsiteY1" fmla="*/ 351501 h 1320433"/>
              <a:gd name="connsiteX2" fmla="*/ 677531 w 788480"/>
              <a:gd name="connsiteY2" fmla="*/ 516601 h 1320433"/>
              <a:gd name="connsiteX3" fmla="*/ 779131 w 788480"/>
              <a:gd name="connsiteY3" fmla="*/ 1278601 h 1320433"/>
              <a:gd name="connsiteX4" fmla="*/ 779131 w 788480"/>
              <a:gd name="connsiteY4" fmla="*/ 1189701 h 1320433"/>
              <a:gd name="connsiteX5" fmla="*/ 736798 w 788480"/>
              <a:gd name="connsiteY5" fmla="*/ 927234 h 1320433"/>
              <a:gd name="connsiteX6" fmla="*/ 614031 w 788480"/>
              <a:gd name="connsiteY6" fmla="*/ 503901 h 1320433"/>
              <a:gd name="connsiteX7" fmla="*/ 313465 w 788480"/>
              <a:gd name="connsiteY7" fmla="*/ 393834 h 1320433"/>
              <a:gd name="connsiteX8" fmla="*/ 198 w 788480"/>
              <a:gd name="connsiteY8" fmla="*/ 134 h 132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480" h="1320433">
                <a:moveTo>
                  <a:pt x="198" y="134"/>
                </a:moveTo>
                <a:cubicBezTo>
                  <a:pt x="7959" y="-6922"/>
                  <a:pt x="247142" y="265423"/>
                  <a:pt x="360031" y="351501"/>
                </a:cubicBezTo>
                <a:cubicBezTo>
                  <a:pt x="472920" y="437579"/>
                  <a:pt x="607681" y="362084"/>
                  <a:pt x="677531" y="516601"/>
                </a:cubicBezTo>
                <a:cubicBezTo>
                  <a:pt x="747381" y="671118"/>
                  <a:pt x="762198" y="1166418"/>
                  <a:pt x="779131" y="1278601"/>
                </a:cubicBezTo>
                <a:cubicBezTo>
                  <a:pt x="796064" y="1390784"/>
                  <a:pt x="786187" y="1248262"/>
                  <a:pt x="779131" y="1189701"/>
                </a:cubicBezTo>
                <a:cubicBezTo>
                  <a:pt x="772075" y="1131140"/>
                  <a:pt x="764315" y="1041534"/>
                  <a:pt x="736798" y="927234"/>
                </a:cubicBezTo>
                <a:cubicBezTo>
                  <a:pt x="709281" y="812934"/>
                  <a:pt x="684586" y="592801"/>
                  <a:pt x="614031" y="503901"/>
                </a:cubicBezTo>
                <a:cubicBezTo>
                  <a:pt x="543476" y="415001"/>
                  <a:pt x="412948" y="477090"/>
                  <a:pt x="313465" y="393834"/>
                </a:cubicBezTo>
                <a:cubicBezTo>
                  <a:pt x="213982" y="310579"/>
                  <a:pt x="-7563" y="7190"/>
                  <a:pt x="198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1" name="フリーフォーム: 図形 4210">
            <a:extLst>
              <a:ext uri="{FF2B5EF4-FFF2-40B4-BE49-F238E27FC236}">
                <a16:creationId xmlns:a16="http://schemas.microsoft.com/office/drawing/2014/main" id="{A81285F3-4097-4768-8B6D-FB3A0FDB926D}"/>
              </a:ext>
            </a:extLst>
          </p:cNvPr>
          <p:cNvSpPr/>
          <p:nvPr/>
        </p:nvSpPr>
        <p:spPr>
          <a:xfrm>
            <a:off x="5992072" y="3102471"/>
            <a:ext cx="298730" cy="1391669"/>
          </a:xfrm>
          <a:custGeom>
            <a:avLst/>
            <a:gdLst>
              <a:gd name="connsiteX0" fmla="*/ 78528 w 298730"/>
              <a:gd name="connsiteY0" fmla="*/ 562 h 1391669"/>
              <a:gd name="connsiteX1" fmla="*/ 226695 w 298730"/>
              <a:gd name="connsiteY1" fmla="*/ 495862 h 1391669"/>
              <a:gd name="connsiteX2" fmla="*/ 2328 w 298730"/>
              <a:gd name="connsiteY2" fmla="*/ 1376396 h 1391669"/>
              <a:gd name="connsiteX3" fmla="*/ 120861 w 298730"/>
              <a:gd name="connsiteY3" fmla="*/ 1020796 h 1391669"/>
              <a:gd name="connsiteX4" fmla="*/ 298661 w 298730"/>
              <a:gd name="connsiteY4" fmla="*/ 584762 h 1391669"/>
              <a:gd name="connsiteX5" fmla="*/ 78528 w 298730"/>
              <a:gd name="connsiteY5" fmla="*/ 562 h 139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30" h="1391669">
                <a:moveTo>
                  <a:pt x="78528" y="562"/>
                </a:moveTo>
                <a:cubicBezTo>
                  <a:pt x="66534" y="-14255"/>
                  <a:pt x="239395" y="266556"/>
                  <a:pt x="226695" y="495862"/>
                </a:cubicBezTo>
                <a:cubicBezTo>
                  <a:pt x="213995" y="725168"/>
                  <a:pt x="19967" y="1288907"/>
                  <a:pt x="2328" y="1376396"/>
                </a:cubicBezTo>
                <a:cubicBezTo>
                  <a:pt x="-15311" y="1463885"/>
                  <a:pt x="71472" y="1152735"/>
                  <a:pt x="120861" y="1020796"/>
                </a:cubicBezTo>
                <a:cubicBezTo>
                  <a:pt x="170250" y="888857"/>
                  <a:pt x="302189" y="754801"/>
                  <a:pt x="298661" y="584762"/>
                </a:cubicBezTo>
                <a:cubicBezTo>
                  <a:pt x="295133" y="414723"/>
                  <a:pt x="90522" y="15379"/>
                  <a:pt x="78528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2" name="フリーフォーム: 図形 4211">
            <a:extLst>
              <a:ext uri="{FF2B5EF4-FFF2-40B4-BE49-F238E27FC236}">
                <a16:creationId xmlns:a16="http://schemas.microsoft.com/office/drawing/2014/main" id="{4FA1ADEA-8D57-4AB0-89E9-2585E199E5DF}"/>
              </a:ext>
            </a:extLst>
          </p:cNvPr>
          <p:cNvSpPr/>
          <p:nvPr/>
        </p:nvSpPr>
        <p:spPr>
          <a:xfrm>
            <a:off x="5493374" y="1859522"/>
            <a:ext cx="1079771" cy="1590301"/>
          </a:xfrm>
          <a:custGeom>
            <a:avLst/>
            <a:gdLst>
              <a:gd name="connsiteX0" fmla="*/ 1493 w 1079771"/>
              <a:gd name="connsiteY0" fmla="*/ 3145 h 1590301"/>
              <a:gd name="connsiteX1" fmla="*/ 348626 w 1079771"/>
              <a:gd name="connsiteY1" fmla="*/ 299478 h 1590301"/>
              <a:gd name="connsiteX2" fmla="*/ 501026 w 1079771"/>
              <a:gd name="connsiteY2" fmla="*/ 731278 h 1590301"/>
              <a:gd name="connsiteX3" fmla="*/ 666126 w 1079771"/>
              <a:gd name="connsiteY3" fmla="*/ 1302778 h 1590301"/>
              <a:gd name="connsiteX4" fmla="*/ 1076759 w 1079771"/>
              <a:gd name="connsiteY4" fmla="*/ 1586411 h 1590301"/>
              <a:gd name="connsiteX5" fmla="*/ 839693 w 1079771"/>
              <a:gd name="connsiteY5" fmla="*/ 1429778 h 1590301"/>
              <a:gd name="connsiteX6" fmla="*/ 602626 w 1079771"/>
              <a:gd name="connsiteY6" fmla="*/ 921778 h 1590301"/>
              <a:gd name="connsiteX7" fmla="*/ 496793 w 1079771"/>
              <a:gd name="connsiteY7" fmla="*/ 485745 h 1590301"/>
              <a:gd name="connsiteX8" fmla="*/ 1493 w 1079771"/>
              <a:gd name="connsiteY8" fmla="*/ 3145 h 15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771" h="1590301">
                <a:moveTo>
                  <a:pt x="1493" y="3145"/>
                </a:moveTo>
                <a:cubicBezTo>
                  <a:pt x="-23201" y="-27899"/>
                  <a:pt x="265371" y="178123"/>
                  <a:pt x="348626" y="299478"/>
                </a:cubicBezTo>
                <a:cubicBezTo>
                  <a:pt x="431881" y="420833"/>
                  <a:pt x="448109" y="564061"/>
                  <a:pt x="501026" y="731278"/>
                </a:cubicBezTo>
                <a:cubicBezTo>
                  <a:pt x="553943" y="898495"/>
                  <a:pt x="570171" y="1160256"/>
                  <a:pt x="666126" y="1302778"/>
                </a:cubicBezTo>
                <a:cubicBezTo>
                  <a:pt x="762081" y="1445300"/>
                  <a:pt x="1047831" y="1565244"/>
                  <a:pt x="1076759" y="1586411"/>
                </a:cubicBezTo>
                <a:cubicBezTo>
                  <a:pt x="1105687" y="1607578"/>
                  <a:pt x="918715" y="1540550"/>
                  <a:pt x="839693" y="1429778"/>
                </a:cubicBezTo>
                <a:cubicBezTo>
                  <a:pt x="760671" y="1319006"/>
                  <a:pt x="659776" y="1079117"/>
                  <a:pt x="602626" y="921778"/>
                </a:cubicBezTo>
                <a:cubicBezTo>
                  <a:pt x="545476" y="764439"/>
                  <a:pt x="591337" y="639556"/>
                  <a:pt x="496793" y="485745"/>
                </a:cubicBezTo>
                <a:cubicBezTo>
                  <a:pt x="402249" y="331934"/>
                  <a:pt x="26187" y="34189"/>
                  <a:pt x="1493" y="3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3" name="フリーフォーム: 図形 4212">
            <a:extLst>
              <a:ext uri="{FF2B5EF4-FFF2-40B4-BE49-F238E27FC236}">
                <a16:creationId xmlns:a16="http://schemas.microsoft.com/office/drawing/2014/main" id="{4E5C0A16-0C23-4792-9E9E-9AA982A572D3}"/>
              </a:ext>
            </a:extLst>
          </p:cNvPr>
          <p:cNvSpPr/>
          <p:nvPr/>
        </p:nvSpPr>
        <p:spPr>
          <a:xfrm>
            <a:off x="4793599" y="1396522"/>
            <a:ext cx="543938" cy="1741175"/>
          </a:xfrm>
          <a:custGeom>
            <a:avLst/>
            <a:gdLst>
              <a:gd name="connsiteX0" fmla="*/ 32401 w 543938"/>
              <a:gd name="connsiteY0" fmla="*/ 478 h 1741175"/>
              <a:gd name="connsiteX1" fmla="*/ 57801 w 543938"/>
              <a:gd name="connsiteY1" fmla="*/ 504245 h 1741175"/>
              <a:gd name="connsiteX2" fmla="*/ 172101 w 543938"/>
              <a:gd name="connsiteY2" fmla="*/ 919111 h 1741175"/>
              <a:gd name="connsiteX3" fmla="*/ 527701 w 543938"/>
              <a:gd name="connsiteY3" fmla="*/ 1702278 h 1741175"/>
              <a:gd name="connsiteX4" fmla="*/ 459968 w 543938"/>
              <a:gd name="connsiteY4" fmla="*/ 1575278 h 1741175"/>
              <a:gd name="connsiteX5" fmla="*/ 248301 w 543938"/>
              <a:gd name="connsiteY5" fmla="*/ 1164645 h 1741175"/>
              <a:gd name="connsiteX6" fmla="*/ 15468 w 543938"/>
              <a:gd name="connsiteY6" fmla="*/ 597378 h 1741175"/>
              <a:gd name="connsiteX7" fmla="*/ 32401 w 543938"/>
              <a:gd name="connsiteY7" fmla="*/ 478 h 17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938" h="1741175">
                <a:moveTo>
                  <a:pt x="32401" y="478"/>
                </a:moveTo>
                <a:cubicBezTo>
                  <a:pt x="39456" y="-15044"/>
                  <a:pt x="34518" y="351140"/>
                  <a:pt x="57801" y="504245"/>
                </a:cubicBezTo>
                <a:cubicBezTo>
                  <a:pt x="81084" y="657350"/>
                  <a:pt x="93784" y="719439"/>
                  <a:pt x="172101" y="919111"/>
                </a:cubicBezTo>
                <a:cubicBezTo>
                  <a:pt x="250418" y="1118783"/>
                  <a:pt x="479723" y="1592917"/>
                  <a:pt x="527701" y="1702278"/>
                </a:cubicBezTo>
                <a:cubicBezTo>
                  <a:pt x="575679" y="1811639"/>
                  <a:pt x="506535" y="1664884"/>
                  <a:pt x="459968" y="1575278"/>
                </a:cubicBezTo>
                <a:cubicBezTo>
                  <a:pt x="413401" y="1485673"/>
                  <a:pt x="322384" y="1327628"/>
                  <a:pt x="248301" y="1164645"/>
                </a:cubicBezTo>
                <a:cubicBezTo>
                  <a:pt x="174218" y="1001662"/>
                  <a:pt x="55685" y="787878"/>
                  <a:pt x="15468" y="597378"/>
                </a:cubicBezTo>
                <a:cubicBezTo>
                  <a:pt x="-24749" y="406878"/>
                  <a:pt x="25346" y="16000"/>
                  <a:pt x="32401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4" name="フリーフォーム: 図形 4213">
            <a:extLst>
              <a:ext uri="{FF2B5EF4-FFF2-40B4-BE49-F238E27FC236}">
                <a16:creationId xmlns:a16="http://schemas.microsoft.com/office/drawing/2014/main" id="{5C00F7A9-4E7F-45F6-B519-D58C5A89AB30}"/>
              </a:ext>
            </a:extLst>
          </p:cNvPr>
          <p:cNvSpPr/>
          <p:nvPr/>
        </p:nvSpPr>
        <p:spPr>
          <a:xfrm>
            <a:off x="5077501" y="2310544"/>
            <a:ext cx="280307" cy="1430528"/>
          </a:xfrm>
          <a:custGeom>
            <a:avLst/>
            <a:gdLst>
              <a:gd name="connsiteX0" fmla="*/ 252266 w 280307"/>
              <a:gd name="connsiteY0" fmla="*/ 856 h 1430528"/>
              <a:gd name="connsiteX1" fmla="*/ 74466 w 280307"/>
              <a:gd name="connsiteY1" fmla="*/ 563889 h 1430528"/>
              <a:gd name="connsiteX2" fmla="*/ 273432 w 280307"/>
              <a:gd name="connsiteY2" fmla="*/ 1397856 h 1430528"/>
              <a:gd name="connsiteX3" fmla="*/ 218399 w 280307"/>
              <a:gd name="connsiteY3" fmla="*/ 1224289 h 1430528"/>
              <a:gd name="connsiteX4" fmla="*/ 61766 w 280307"/>
              <a:gd name="connsiteY4" fmla="*/ 872923 h 1430528"/>
              <a:gd name="connsiteX5" fmla="*/ 10966 w 280307"/>
              <a:gd name="connsiteY5" fmla="*/ 686656 h 1430528"/>
              <a:gd name="connsiteX6" fmla="*/ 252266 w 280307"/>
              <a:gd name="connsiteY6" fmla="*/ 856 h 143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07" h="1430528">
                <a:moveTo>
                  <a:pt x="252266" y="856"/>
                </a:moveTo>
                <a:cubicBezTo>
                  <a:pt x="262849" y="-19605"/>
                  <a:pt x="70938" y="331056"/>
                  <a:pt x="74466" y="563889"/>
                </a:cubicBezTo>
                <a:cubicBezTo>
                  <a:pt x="77994" y="796722"/>
                  <a:pt x="249443" y="1287789"/>
                  <a:pt x="273432" y="1397856"/>
                </a:cubicBezTo>
                <a:cubicBezTo>
                  <a:pt x="297421" y="1507923"/>
                  <a:pt x="253677" y="1311778"/>
                  <a:pt x="218399" y="1224289"/>
                </a:cubicBezTo>
                <a:cubicBezTo>
                  <a:pt x="183121" y="1136800"/>
                  <a:pt x="96338" y="962529"/>
                  <a:pt x="61766" y="872923"/>
                </a:cubicBezTo>
                <a:cubicBezTo>
                  <a:pt x="27194" y="783318"/>
                  <a:pt x="-22195" y="830589"/>
                  <a:pt x="10966" y="686656"/>
                </a:cubicBezTo>
                <a:cubicBezTo>
                  <a:pt x="44127" y="542723"/>
                  <a:pt x="241683" y="21317"/>
                  <a:pt x="252266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5" name="フリーフォーム: 図形 4214">
            <a:extLst>
              <a:ext uri="{FF2B5EF4-FFF2-40B4-BE49-F238E27FC236}">
                <a16:creationId xmlns:a16="http://schemas.microsoft.com/office/drawing/2014/main" id="{EF870A93-0388-4F3E-8486-01158DE04924}"/>
              </a:ext>
            </a:extLst>
          </p:cNvPr>
          <p:cNvSpPr/>
          <p:nvPr/>
        </p:nvSpPr>
        <p:spPr>
          <a:xfrm>
            <a:off x="6366910" y="4003652"/>
            <a:ext cx="625151" cy="820259"/>
          </a:xfrm>
          <a:custGeom>
            <a:avLst/>
            <a:gdLst>
              <a:gd name="connsiteX0" fmla="*/ 23 w 625151"/>
              <a:gd name="connsiteY0" fmla="*/ 1081 h 820259"/>
              <a:gd name="connsiteX1" fmla="*/ 491090 w 625151"/>
              <a:gd name="connsiteY1" fmla="*/ 255081 h 820259"/>
              <a:gd name="connsiteX2" fmla="*/ 622323 w 625151"/>
              <a:gd name="connsiteY2" fmla="*/ 813881 h 820259"/>
              <a:gd name="connsiteX3" fmla="*/ 575757 w 625151"/>
              <a:gd name="connsiteY3" fmla="*/ 534481 h 820259"/>
              <a:gd name="connsiteX4" fmla="*/ 512257 w 625151"/>
              <a:gd name="connsiteY4" fmla="*/ 178881 h 820259"/>
              <a:gd name="connsiteX5" fmla="*/ 23 w 625151"/>
              <a:gd name="connsiteY5" fmla="*/ 1081 h 8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51" h="820259">
                <a:moveTo>
                  <a:pt x="23" y="1081"/>
                </a:moveTo>
                <a:cubicBezTo>
                  <a:pt x="-3505" y="13781"/>
                  <a:pt x="387373" y="119614"/>
                  <a:pt x="491090" y="255081"/>
                </a:cubicBezTo>
                <a:cubicBezTo>
                  <a:pt x="594807" y="390548"/>
                  <a:pt x="608212" y="767314"/>
                  <a:pt x="622323" y="813881"/>
                </a:cubicBezTo>
                <a:cubicBezTo>
                  <a:pt x="636434" y="860448"/>
                  <a:pt x="594101" y="640314"/>
                  <a:pt x="575757" y="534481"/>
                </a:cubicBezTo>
                <a:cubicBezTo>
                  <a:pt x="557413" y="428648"/>
                  <a:pt x="603274" y="267781"/>
                  <a:pt x="512257" y="178881"/>
                </a:cubicBezTo>
                <a:cubicBezTo>
                  <a:pt x="421240" y="89981"/>
                  <a:pt x="3551" y="-11619"/>
                  <a:pt x="23" y="1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6" name="フリーフォーム: 図形 4215">
            <a:extLst>
              <a:ext uri="{FF2B5EF4-FFF2-40B4-BE49-F238E27FC236}">
                <a16:creationId xmlns:a16="http://schemas.microsoft.com/office/drawing/2014/main" id="{8533AC98-F0FC-4A0F-8A48-5C40EC032F62}"/>
              </a:ext>
            </a:extLst>
          </p:cNvPr>
          <p:cNvSpPr/>
          <p:nvPr/>
        </p:nvSpPr>
        <p:spPr>
          <a:xfrm>
            <a:off x="3570811" y="1043562"/>
            <a:ext cx="1651456" cy="670462"/>
          </a:xfrm>
          <a:custGeom>
            <a:avLst/>
            <a:gdLst>
              <a:gd name="connsiteX0" fmla="*/ 1645714 w 1651456"/>
              <a:gd name="connsiteY0" fmla="*/ 242313 h 670462"/>
              <a:gd name="connsiteX1" fmla="*/ 782114 w 1651456"/>
              <a:gd name="connsiteY1" fmla="*/ 77213 h 670462"/>
              <a:gd name="connsiteX2" fmla="*/ 23289 w 1651456"/>
              <a:gd name="connsiteY2" fmla="*/ 658238 h 670462"/>
              <a:gd name="connsiteX3" fmla="*/ 236014 w 1651456"/>
              <a:gd name="connsiteY3" fmla="*/ 439163 h 670462"/>
              <a:gd name="connsiteX4" fmla="*/ 658289 w 1651456"/>
              <a:gd name="connsiteY4" fmla="*/ 45463 h 670462"/>
              <a:gd name="connsiteX5" fmla="*/ 1134539 w 1651456"/>
              <a:gd name="connsiteY5" fmla="*/ 29588 h 670462"/>
              <a:gd name="connsiteX6" fmla="*/ 1645714 w 1651456"/>
              <a:gd name="connsiteY6" fmla="*/ 242313 h 6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456" h="670462">
                <a:moveTo>
                  <a:pt x="1645714" y="242313"/>
                </a:moveTo>
                <a:cubicBezTo>
                  <a:pt x="1586976" y="250251"/>
                  <a:pt x="1052518" y="7892"/>
                  <a:pt x="782114" y="77213"/>
                </a:cubicBezTo>
                <a:cubicBezTo>
                  <a:pt x="511710" y="146534"/>
                  <a:pt x="114306" y="597913"/>
                  <a:pt x="23289" y="658238"/>
                </a:cubicBezTo>
                <a:cubicBezTo>
                  <a:pt x="-67728" y="718563"/>
                  <a:pt x="130181" y="541292"/>
                  <a:pt x="236014" y="439163"/>
                </a:cubicBezTo>
                <a:cubicBezTo>
                  <a:pt x="341847" y="337034"/>
                  <a:pt x="508535" y="113725"/>
                  <a:pt x="658289" y="45463"/>
                </a:cubicBezTo>
                <a:cubicBezTo>
                  <a:pt x="808043" y="-22799"/>
                  <a:pt x="972085" y="-2162"/>
                  <a:pt x="1134539" y="29588"/>
                </a:cubicBezTo>
                <a:cubicBezTo>
                  <a:pt x="1296993" y="61338"/>
                  <a:pt x="1704452" y="234375"/>
                  <a:pt x="1645714" y="24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7" name="フリーフォーム: 図形 4216">
            <a:extLst>
              <a:ext uri="{FF2B5EF4-FFF2-40B4-BE49-F238E27FC236}">
                <a16:creationId xmlns:a16="http://schemas.microsoft.com/office/drawing/2014/main" id="{69FEB96A-CA1E-4486-AC42-2043E3EF50CD}"/>
              </a:ext>
            </a:extLst>
          </p:cNvPr>
          <p:cNvSpPr/>
          <p:nvPr/>
        </p:nvSpPr>
        <p:spPr>
          <a:xfrm>
            <a:off x="3291303" y="777651"/>
            <a:ext cx="2097318" cy="1066911"/>
          </a:xfrm>
          <a:custGeom>
            <a:avLst/>
            <a:gdLst>
              <a:gd name="connsiteX0" fmla="*/ 2096672 w 2097318"/>
              <a:gd name="connsiteY0" fmla="*/ 305024 h 1066911"/>
              <a:gd name="connsiteX1" fmla="*/ 1074322 w 2097318"/>
              <a:gd name="connsiteY1" fmla="*/ 108174 h 1066911"/>
              <a:gd name="connsiteX2" fmla="*/ 55147 w 2097318"/>
              <a:gd name="connsiteY2" fmla="*/ 1013049 h 1066911"/>
              <a:gd name="connsiteX3" fmla="*/ 178972 w 2097318"/>
              <a:gd name="connsiteY3" fmla="*/ 898749 h 1066911"/>
              <a:gd name="connsiteX4" fmla="*/ 540922 w 2097318"/>
              <a:gd name="connsiteY4" fmla="*/ 365349 h 1066911"/>
              <a:gd name="connsiteX5" fmla="*/ 1217197 w 2097318"/>
              <a:gd name="connsiteY5" fmla="*/ 224 h 1066911"/>
              <a:gd name="connsiteX6" fmla="*/ 2096672 w 2097318"/>
              <a:gd name="connsiteY6" fmla="*/ 305024 h 1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318" h="1066911">
                <a:moveTo>
                  <a:pt x="2096672" y="305024"/>
                </a:moveTo>
                <a:cubicBezTo>
                  <a:pt x="2072859" y="323016"/>
                  <a:pt x="1414576" y="-9830"/>
                  <a:pt x="1074322" y="108174"/>
                </a:cubicBezTo>
                <a:cubicBezTo>
                  <a:pt x="734068" y="226178"/>
                  <a:pt x="204372" y="881287"/>
                  <a:pt x="55147" y="1013049"/>
                </a:cubicBezTo>
                <a:cubicBezTo>
                  <a:pt x="-94078" y="1144812"/>
                  <a:pt x="98010" y="1006699"/>
                  <a:pt x="178972" y="898749"/>
                </a:cubicBezTo>
                <a:cubicBezTo>
                  <a:pt x="259934" y="790799"/>
                  <a:pt x="367885" y="515103"/>
                  <a:pt x="540922" y="365349"/>
                </a:cubicBezTo>
                <a:cubicBezTo>
                  <a:pt x="713959" y="215595"/>
                  <a:pt x="954730" y="9749"/>
                  <a:pt x="1217197" y="224"/>
                </a:cubicBezTo>
                <a:cubicBezTo>
                  <a:pt x="1479664" y="-9301"/>
                  <a:pt x="2120485" y="287032"/>
                  <a:pt x="2096672" y="305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8" name="フリーフォーム: 図形 4217">
            <a:extLst>
              <a:ext uri="{FF2B5EF4-FFF2-40B4-BE49-F238E27FC236}">
                <a16:creationId xmlns:a16="http://schemas.microsoft.com/office/drawing/2014/main" id="{8B6B58EE-8050-4C02-B373-5C959451E50E}"/>
              </a:ext>
            </a:extLst>
          </p:cNvPr>
          <p:cNvSpPr/>
          <p:nvPr/>
        </p:nvSpPr>
        <p:spPr>
          <a:xfrm>
            <a:off x="3089492" y="1761609"/>
            <a:ext cx="537489" cy="1213555"/>
          </a:xfrm>
          <a:custGeom>
            <a:avLst/>
            <a:gdLst>
              <a:gd name="connsiteX0" fmla="*/ 536358 w 537489"/>
              <a:gd name="connsiteY0" fmla="*/ 3691 h 1213555"/>
              <a:gd name="connsiteX1" fmla="*/ 228383 w 537489"/>
              <a:gd name="connsiteY1" fmla="*/ 286266 h 1213555"/>
              <a:gd name="connsiteX2" fmla="*/ 9308 w 537489"/>
              <a:gd name="connsiteY2" fmla="*/ 1149866 h 1213555"/>
              <a:gd name="connsiteX3" fmla="*/ 47408 w 537489"/>
              <a:gd name="connsiteY3" fmla="*/ 1070491 h 1213555"/>
              <a:gd name="connsiteX4" fmla="*/ 110908 w 537489"/>
              <a:gd name="connsiteY4" fmla="*/ 445016 h 1213555"/>
              <a:gd name="connsiteX5" fmla="*/ 536358 w 537489"/>
              <a:gd name="connsiteY5" fmla="*/ 3691 h 121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89" h="1213555">
                <a:moveTo>
                  <a:pt x="536358" y="3691"/>
                </a:moveTo>
                <a:cubicBezTo>
                  <a:pt x="555937" y="-22767"/>
                  <a:pt x="316225" y="95237"/>
                  <a:pt x="228383" y="286266"/>
                </a:cubicBezTo>
                <a:cubicBezTo>
                  <a:pt x="140541" y="477295"/>
                  <a:pt x="39470" y="1019162"/>
                  <a:pt x="9308" y="1149866"/>
                </a:cubicBezTo>
                <a:cubicBezTo>
                  <a:pt x="-20854" y="1280570"/>
                  <a:pt x="30475" y="1187966"/>
                  <a:pt x="47408" y="1070491"/>
                </a:cubicBezTo>
                <a:cubicBezTo>
                  <a:pt x="64341" y="953016"/>
                  <a:pt x="33120" y="618054"/>
                  <a:pt x="110908" y="445016"/>
                </a:cubicBezTo>
                <a:cubicBezTo>
                  <a:pt x="188695" y="271979"/>
                  <a:pt x="516779" y="30149"/>
                  <a:pt x="536358" y="3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9" name="フリーフォーム: 図形 4218">
            <a:extLst>
              <a:ext uri="{FF2B5EF4-FFF2-40B4-BE49-F238E27FC236}">
                <a16:creationId xmlns:a16="http://schemas.microsoft.com/office/drawing/2014/main" id="{41D76AD6-C3A3-41CF-8A12-4E2AA7B78CCE}"/>
              </a:ext>
            </a:extLst>
          </p:cNvPr>
          <p:cNvSpPr/>
          <p:nvPr/>
        </p:nvSpPr>
        <p:spPr>
          <a:xfrm>
            <a:off x="3120155" y="1146099"/>
            <a:ext cx="655285" cy="964504"/>
          </a:xfrm>
          <a:custGeom>
            <a:avLst/>
            <a:gdLst>
              <a:gd name="connsiteX0" fmla="*/ 654920 w 655285"/>
              <a:gd name="connsiteY0" fmla="*/ 76 h 964504"/>
              <a:gd name="connsiteX1" fmla="*/ 264395 w 655285"/>
              <a:gd name="connsiteY1" fmla="*/ 406476 h 964504"/>
              <a:gd name="connsiteX2" fmla="*/ 4045 w 655285"/>
              <a:gd name="connsiteY2" fmla="*/ 958926 h 964504"/>
              <a:gd name="connsiteX3" fmla="*/ 121520 w 655285"/>
              <a:gd name="connsiteY3" fmla="*/ 673176 h 964504"/>
              <a:gd name="connsiteX4" fmla="*/ 331070 w 655285"/>
              <a:gd name="connsiteY4" fmla="*/ 374726 h 964504"/>
              <a:gd name="connsiteX5" fmla="*/ 654920 w 655285"/>
              <a:gd name="connsiteY5" fmla="*/ 76 h 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285" h="964504">
                <a:moveTo>
                  <a:pt x="654920" y="76"/>
                </a:moveTo>
                <a:cubicBezTo>
                  <a:pt x="643807" y="5368"/>
                  <a:pt x="372874" y="246668"/>
                  <a:pt x="264395" y="406476"/>
                </a:cubicBezTo>
                <a:cubicBezTo>
                  <a:pt x="155916" y="566284"/>
                  <a:pt x="27857" y="914476"/>
                  <a:pt x="4045" y="958926"/>
                </a:cubicBezTo>
                <a:cubicBezTo>
                  <a:pt x="-19767" y="1003376"/>
                  <a:pt x="67016" y="770543"/>
                  <a:pt x="121520" y="673176"/>
                </a:cubicBezTo>
                <a:cubicBezTo>
                  <a:pt x="176024" y="575809"/>
                  <a:pt x="241112" y="485322"/>
                  <a:pt x="331070" y="374726"/>
                </a:cubicBezTo>
                <a:cubicBezTo>
                  <a:pt x="421028" y="264130"/>
                  <a:pt x="666033" y="-5216"/>
                  <a:pt x="65492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0" name="フリーフォーム: 図形 4219">
            <a:extLst>
              <a:ext uri="{FF2B5EF4-FFF2-40B4-BE49-F238E27FC236}">
                <a16:creationId xmlns:a16="http://schemas.microsoft.com/office/drawing/2014/main" id="{3F19548C-5E84-4BE3-8D02-591A3821B691}"/>
              </a:ext>
            </a:extLst>
          </p:cNvPr>
          <p:cNvSpPr/>
          <p:nvPr/>
        </p:nvSpPr>
        <p:spPr>
          <a:xfrm>
            <a:off x="2749499" y="3171807"/>
            <a:ext cx="273521" cy="1045245"/>
          </a:xfrm>
          <a:custGeom>
            <a:avLst/>
            <a:gdLst>
              <a:gd name="connsiteX0" fmla="*/ 273101 w 273521"/>
              <a:gd name="connsiteY0" fmla="*/ 18 h 1045245"/>
              <a:gd name="connsiteX1" fmla="*/ 73076 w 273521"/>
              <a:gd name="connsiteY1" fmla="*/ 584218 h 1045245"/>
              <a:gd name="connsiteX2" fmla="*/ 50851 w 273521"/>
              <a:gd name="connsiteY2" fmla="*/ 1031893 h 1045245"/>
              <a:gd name="connsiteX3" fmla="*/ 41326 w 273521"/>
              <a:gd name="connsiteY3" fmla="*/ 895368 h 1045245"/>
              <a:gd name="connsiteX4" fmla="*/ 12751 w 273521"/>
              <a:gd name="connsiteY4" fmla="*/ 565168 h 1045245"/>
              <a:gd name="connsiteX5" fmla="*/ 273101 w 273521"/>
              <a:gd name="connsiteY5" fmla="*/ 18 h 104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521" h="1045245">
                <a:moveTo>
                  <a:pt x="273101" y="18"/>
                </a:moveTo>
                <a:cubicBezTo>
                  <a:pt x="283155" y="3193"/>
                  <a:pt x="110118" y="412239"/>
                  <a:pt x="73076" y="584218"/>
                </a:cubicBezTo>
                <a:cubicBezTo>
                  <a:pt x="36034" y="756197"/>
                  <a:pt x="56143" y="980035"/>
                  <a:pt x="50851" y="1031893"/>
                </a:cubicBezTo>
                <a:cubicBezTo>
                  <a:pt x="45559" y="1083751"/>
                  <a:pt x="47676" y="973155"/>
                  <a:pt x="41326" y="895368"/>
                </a:cubicBezTo>
                <a:cubicBezTo>
                  <a:pt x="34976" y="817581"/>
                  <a:pt x="-25878" y="720214"/>
                  <a:pt x="12751" y="565168"/>
                </a:cubicBezTo>
                <a:cubicBezTo>
                  <a:pt x="51380" y="410122"/>
                  <a:pt x="263047" y="-3157"/>
                  <a:pt x="2731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1" name="フリーフォーム: 図形 4220">
            <a:extLst>
              <a:ext uri="{FF2B5EF4-FFF2-40B4-BE49-F238E27FC236}">
                <a16:creationId xmlns:a16="http://schemas.microsoft.com/office/drawing/2014/main" id="{1F33C5EB-361B-4DD3-B20D-4A16EE2373BA}"/>
              </a:ext>
            </a:extLst>
          </p:cNvPr>
          <p:cNvSpPr/>
          <p:nvPr/>
        </p:nvSpPr>
        <p:spPr>
          <a:xfrm>
            <a:off x="5083703" y="1374930"/>
            <a:ext cx="736333" cy="1149681"/>
          </a:xfrm>
          <a:custGeom>
            <a:avLst/>
            <a:gdLst>
              <a:gd name="connsiteX0" fmla="*/ 713847 w 736333"/>
              <a:gd name="connsiteY0" fmla="*/ 72870 h 1149681"/>
              <a:gd name="connsiteX1" fmla="*/ 282047 w 736333"/>
              <a:gd name="connsiteY1" fmla="*/ 85570 h 1149681"/>
              <a:gd name="connsiteX2" fmla="*/ 59797 w 736333"/>
              <a:gd name="connsiteY2" fmla="*/ 1057120 h 1149681"/>
              <a:gd name="connsiteX3" fmla="*/ 34397 w 736333"/>
              <a:gd name="connsiteY3" fmla="*/ 1069820 h 1149681"/>
              <a:gd name="connsiteX4" fmla="*/ 110597 w 736333"/>
              <a:gd name="connsiteY4" fmla="*/ 701520 h 1149681"/>
              <a:gd name="connsiteX5" fmla="*/ 2647 w 736333"/>
              <a:gd name="connsiteY5" fmla="*/ 460220 h 1149681"/>
              <a:gd name="connsiteX6" fmla="*/ 243947 w 736333"/>
              <a:gd name="connsiteY6" fmla="*/ 34770 h 1149681"/>
              <a:gd name="connsiteX7" fmla="*/ 631297 w 736333"/>
              <a:gd name="connsiteY7" fmla="*/ 28420 h 1149681"/>
              <a:gd name="connsiteX8" fmla="*/ 713847 w 736333"/>
              <a:gd name="connsiteY8" fmla="*/ 72870 h 114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333" h="1149681">
                <a:moveTo>
                  <a:pt x="713847" y="72870"/>
                </a:moveTo>
                <a:cubicBezTo>
                  <a:pt x="655639" y="82395"/>
                  <a:pt x="391055" y="-78472"/>
                  <a:pt x="282047" y="85570"/>
                </a:cubicBezTo>
                <a:cubicBezTo>
                  <a:pt x="173039" y="249612"/>
                  <a:pt x="101072" y="893078"/>
                  <a:pt x="59797" y="1057120"/>
                </a:cubicBezTo>
                <a:cubicBezTo>
                  <a:pt x="18522" y="1221162"/>
                  <a:pt x="25930" y="1129087"/>
                  <a:pt x="34397" y="1069820"/>
                </a:cubicBezTo>
                <a:cubicBezTo>
                  <a:pt x="42864" y="1010553"/>
                  <a:pt x="115889" y="803120"/>
                  <a:pt x="110597" y="701520"/>
                </a:cubicBezTo>
                <a:cubicBezTo>
                  <a:pt x="105305" y="599920"/>
                  <a:pt x="-19578" y="571345"/>
                  <a:pt x="2647" y="460220"/>
                </a:cubicBezTo>
                <a:cubicBezTo>
                  <a:pt x="24872" y="349095"/>
                  <a:pt x="139172" y="106737"/>
                  <a:pt x="243947" y="34770"/>
                </a:cubicBezTo>
                <a:cubicBezTo>
                  <a:pt x="348722" y="-37197"/>
                  <a:pt x="555097" y="24187"/>
                  <a:pt x="631297" y="28420"/>
                </a:cubicBezTo>
                <a:cubicBezTo>
                  <a:pt x="707497" y="32653"/>
                  <a:pt x="772055" y="63345"/>
                  <a:pt x="713847" y="72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2" name="フリーフォーム: 図形 4221">
            <a:extLst>
              <a:ext uri="{FF2B5EF4-FFF2-40B4-BE49-F238E27FC236}">
                <a16:creationId xmlns:a16="http://schemas.microsoft.com/office/drawing/2014/main" id="{CE86F93B-DD0B-4797-9A5D-3E08630C2A34}"/>
              </a:ext>
            </a:extLst>
          </p:cNvPr>
          <p:cNvSpPr/>
          <p:nvPr/>
        </p:nvSpPr>
        <p:spPr>
          <a:xfrm>
            <a:off x="5670785" y="1095891"/>
            <a:ext cx="1896283" cy="2197781"/>
          </a:xfrm>
          <a:custGeom>
            <a:avLst/>
            <a:gdLst>
              <a:gd name="connsiteX0" fmla="*/ 31515 w 1896283"/>
              <a:gd name="connsiteY0" fmla="*/ 59809 h 2197781"/>
              <a:gd name="connsiteX1" fmla="*/ 37865 w 1896283"/>
              <a:gd name="connsiteY1" fmla="*/ 110609 h 2197781"/>
              <a:gd name="connsiteX2" fmla="*/ 37865 w 1896283"/>
              <a:gd name="connsiteY2" fmla="*/ 599559 h 2197781"/>
              <a:gd name="connsiteX3" fmla="*/ 552215 w 1896283"/>
              <a:gd name="connsiteY3" fmla="*/ 1145659 h 2197781"/>
              <a:gd name="connsiteX4" fmla="*/ 742715 w 1896283"/>
              <a:gd name="connsiteY4" fmla="*/ 1933059 h 2197781"/>
              <a:gd name="connsiteX5" fmla="*/ 984015 w 1896283"/>
              <a:gd name="connsiteY5" fmla="*/ 2136259 h 2197781"/>
              <a:gd name="connsiteX6" fmla="*/ 1879365 w 1896283"/>
              <a:gd name="connsiteY6" fmla="*/ 2161659 h 2197781"/>
              <a:gd name="connsiteX7" fmla="*/ 1504715 w 1896283"/>
              <a:gd name="connsiteY7" fmla="*/ 2168009 h 2197781"/>
              <a:gd name="connsiteX8" fmla="*/ 704615 w 1896283"/>
              <a:gd name="connsiteY8" fmla="*/ 2110859 h 2197781"/>
              <a:gd name="connsiteX9" fmla="*/ 526815 w 1896283"/>
              <a:gd name="connsiteY9" fmla="*/ 1209159 h 2197781"/>
              <a:gd name="connsiteX10" fmla="*/ 183915 w 1896283"/>
              <a:gd name="connsiteY10" fmla="*/ 821809 h 2197781"/>
              <a:gd name="connsiteX11" fmla="*/ 31515 w 1896283"/>
              <a:gd name="connsiteY11" fmla="*/ 59809 h 219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6283" h="2197781">
                <a:moveTo>
                  <a:pt x="31515" y="59809"/>
                </a:moveTo>
                <a:cubicBezTo>
                  <a:pt x="7173" y="-58724"/>
                  <a:pt x="36807" y="20651"/>
                  <a:pt x="37865" y="110609"/>
                </a:cubicBezTo>
                <a:cubicBezTo>
                  <a:pt x="38923" y="200567"/>
                  <a:pt x="-47860" y="427051"/>
                  <a:pt x="37865" y="599559"/>
                </a:cubicBezTo>
                <a:cubicBezTo>
                  <a:pt x="123590" y="772067"/>
                  <a:pt x="434740" y="923409"/>
                  <a:pt x="552215" y="1145659"/>
                </a:cubicBezTo>
                <a:cubicBezTo>
                  <a:pt x="669690" y="1367909"/>
                  <a:pt x="670748" y="1767959"/>
                  <a:pt x="742715" y="1933059"/>
                </a:cubicBezTo>
                <a:cubicBezTo>
                  <a:pt x="814682" y="2098159"/>
                  <a:pt x="794573" y="2098159"/>
                  <a:pt x="984015" y="2136259"/>
                </a:cubicBezTo>
                <a:cubicBezTo>
                  <a:pt x="1173457" y="2174359"/>
                  <a:pt x="1792582" y="2156367"/>
                  <a:pt x="1879365" y="2161659"/>
                </a:cubicBezTo>
                <a:cubicBezTo>
                  <a:pt x="1966148" y="2166951"/>
                  <a:pt x="1700507" y="2176476"/>
                  <a:pt x="1504715" y="2168009"/>
                </a:cubicBezTo>
                <a:cubicBezTo>
                  <a:pt x="1308923" y="2159542"/>
                  <a:pt x="867598" y="2270667"/>
                  <a:pt x="704615" y="2110859"/>
                </a:cubicBezTo>
                <a:cubicBezTo>
                  <a:pt x="541632" y="1951051"/>
                  <a:pt x="613598" y="1424001"/>
                  <a:pt x="526815" y="1209159"/>
                </a:cubicBezTo>
                <a:cubicBezTo>
                  <a:pt x="440032" y="994317"/>
                  <a:pt x="264348" y="1011251"/>
                  <a:pt x="183915" y="821809"/>
                </a:cubicBezTo>
                <a:cubicBezTo>
                  <a:pt x="103482" y="632367"/>
                  <a:pt x="55857" y="178342"/>
                  <a:pt x="31515" y="59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3" name="フリーフォーム: 図形 4222">
            <a:extLst>
              <a:ext uri="{FF2B5EF4-FFF2-40B4-BE49-F238E27FC236}">
                <a16:creationId xmlns:a16="http://schemas.microsoft.com/office/drawing/2014/main" id="{6ACF0A56-5341-47A5-882A-8CD72480203D}"/>
              </a:ext>
            </a:extLst>
          </p:cNvPr>
          <p:cNvSpPr/>
          <p:nvPr/>
        </p:nvSpPr>
        <p:spPr>
          <a:xfrm>
            <a:off x="5009556" y="698769"/>
            <a:ext cx="2770903" cy="813186"/>
          </a:xfrm>
          <a:custGeom>
            <a:avLst/>
            <a:gdLst>
              <a:gd name="connsiteX0" fmla="*/ 594 w 2770903"/>
              <a:gd name="connsiteY0" fmla="*/ 63231 h 813186"/>
              <a:gd name="connsiteX1" fmla="*/ 1118194 w 2770903"/>
              <a:gd name="connsiteY1" fmla="*/ 56881 h 813186"/>
              <a:gd name="connsiteX2" fmla="*/ 2673944 w 2770903"/>
              <a:gd name="connsiteY2" fmla="*/ 774431 h 813186"/>
              <a:gd name="connsiteX3" fmla="*/ 2540594 w 2770903"/>
              <a:gd name="connsiteY3" fmla="*/ 685531 h 813186"/>
              <a:gd name="connsiteX4" fmla="*/ 2000844 w 2770903"/>
              <a:gd name="connsiteY4" fmla="*/ 418831 h 813186"/>
              <a:gd name="connsiteX5" fmla="*/ 978494 w 2770903"/>
              <a:gd name="connsiteY5" fmla="*/ 209281 h 813186"/>
              <a:gd name="connsiteX6" fmla="*/ 594 w 2770903"/>
              <a:gd name="connsiteY6" fmla="*/ 63231 h 81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0903" h="813186">
                <a:moveTo>
                  <a:pt x="594" y="63231"/>
                </a:moveTo>
                <a:cubicBezTo>
                  <a:pt x="23877" y="37831"/>
                  <a:pt x="672636" y="-61652"/>
                  <a:pt x="1118194" y="56881"/>
                </a:cubicBezTo>
                <a:cubicBezTo>
                  <a:pt x="1563752" y="175414"/>
                  <a:pt x="2436877" y="669656"/>
                  <a:pt x="2673944" y="774431"/>
                </a:cubicBezTo>
                <a:cubicBezTo>
                  <a:pt x="2911011" y="879206"/>
                  <a:pt x="2652777" y="744798"/>
                  <a:pt x="2540594" y="685531"/>
                </a:cubicBezTo>
                <a:cubicBezTo>
                  <a:pt x="2428411" y="626264"/>
                  <a:pt x="2261194" y="498206"/>
                  <a:pt x="2000844" y="418831"/>
                </a:cubicBezTo>
                <a:cubicBezTo>
                  <a:pt x="1740494" y="339456"/>
                  <a:pt x="1312927" y="272781"/>
                  <a:pt x="978494" y="209281"/>
                </a:cubicBezTo>
                <a:cubicBezTo>
                  <a:pt x="644061" y="145781"/>
                  <a:pt x="-22689" y="88631"/>
                  <a:pt x="594" y="63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4" name="フリーフォーム: 図形 4223">
            <a:extLst>
              <a:ext uri="{FF2B5EF4-FFF2-40B4-BE49-F238E27FC236}">
                <a16:creationId xmlns:a16="http://schemas.microsoft.com/office/drawing/2014/main" id="{EA470EC1-D5C6-4E61-8943-42BAA35B9E95}"/>
              </a:ext>
            </a:extLst>
          </p:cNvPr>
          <p:cNvSpPr/>
          <p:nvPr/>
        </p:nvSpPr>
        <p:spPr>
          <a:xfrm>
            <a:off x="5408093" y="1005254"/>
            <a:ext cx="1541696" cy="2209232"/>
          </a:xfrm>
          <a:custGeom>
            <a:avLst/>
            <a:gdLst>
              <a:gd name="connsiteX0" fmla="*/ 135457 w 1541696"/>
              <a:gd name="connsiteY0" fmla="*/ 36146 h 2209232"/>
              <a:gd name="connsiteX1" fmla="*/ 198957 w 1541696"/>
              <a:gd name="connsiteY1" fmla="*/ 93296 h 2209232"/>
              <a:gd name="connsiteX2" fmla="*/ 1062557 w 1541696"/>
              <a:gd name="connsiteY2" fmla="*/ 645746 h 2209232"/>
              <a:gd name="connsiteX3" fmla="*/ 1519757 w 1541696"/>
              <a:gd name="connsiteY3" fmla="*/ 2144346 h 2209232"/>
              <a:gd name="connsiteX4" fmla="*/ 1462607 w 1541696"/>
              <a:gd name="connsiteY4" fmla="*/ 1883996 h 2209232"/>
              <a:gd name="connsiteX5" fmla="*/ 1405457 w 1541696"/>
              <a:gd name="connsiteY5" fmla="*/ 1388696 h 2209232"/>
              <a:gd name="connsiteX6" fmla="*/ 1291157 w 1541696"/>
              <a:gd name="connsiteY6" fmla="*/ 715596 h 2209232"/>
              <a:gd name="connsiteX7" fmla="*/ 78307 w 1541696"/>
              <a:gd name="connsiteY7" fmla="*/ 55196 h 2209232"/>
              <a:gd name="connsiteX8" fmla="*/ 135457 w 1541696"/>
              <a:gd name="connsiteY8" fmla="*/ 36146 h 220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1696" h="2209232">
                <a:moveTo>
                  <a:pt x="135457" y="36146"/>
                </a:moveTo>
                <a:cubicBezTo>
                  <a:pt x="155565" y="42496"/>
                  <a:pt x="44440" y="-8304"/>
                  <a:pt x="198957" y="93296"/>
                </a:cubicBezTo>
                <a:cubicBezTo>
                  <a:pt x="353474" y="194896"/>
                  <a:pt x="842424" y="303904"/>
                  <a:pt x="1062557" y="645746"/>
                </a:cubicBezTo>
                <a:cubicBezTo>
                  <a:pt x="1282690" y="987588"/>
                  <a:pt x="1453082" y="1937971"/>
                  <a:pt x="1519757" y="2144346"/>
                </a:cubicBezTo>
                <a:cubicBezTo>
                  <a:pt x="1586432" y="2350721"/>
                  <a:pt x="1481657" y="2009938"/>
                  <a:pt x="1462607" y="1883996"/>
                </a:cubicBezTo>
                <a:cubicBezTo>
                  <a:pt x="1443557" y="1758054"/>
                  <a:pt x="1434032" y="1583429"/>
                  <a:pt x="1405457" y="1388696"/>
                </a:cubicBezTo>
                <a:cubicBezTo>
                  <a:pt x="1376882" y="1193963"/>
                  <a:pt x="1512349" y="937846"/>
                  <a:pt x="1291157" y="715596"/>
                </a:cubicBezTo>
                <a:cubicBezTo>
                  <a:pt x="1069965" y="493346"/>
                  <a:pt x="275157" y="163146"/>
                  <a:pt x="78307" y="55196"/>
                </a:cubicBezTo>
                <a:cubicBezTo>
                  <a:pt x="-118543" y="-52754"/>
                  <a:pt x="115349" y="29796"/>
                  <a:pt x="135457" y="36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5" name="フリーフォーム: 図形 4224">
            <a:extLst>
              <a:ext uri="{FF2B5EF4-FFF2-40B4-BE49-F238E27FC236}">
                <a16:creationId xmlns:a16="http://schemas.microsoft.com/office/drawing/2014/main" id="{055AC4FA-36E5-4BA4-BE84-7D7A0CBE7661}"/>
              </a:ext>
            </a:extLst>
          </p:cNvPr>
          <p:cNvSpPr/>
          <p:nvPr/>
        </p:nvSpPr>
        <p:spPr>
          <a:xfrm>
            <a:off x="6085358" y="1454296"/>
            <a:ext cx="753281" cy="1738969"/>
          </a:xfrm>
          <a:custGeom>
            <a:avLst/>
            <a:gdLst>
              <a:gd name="connsiteX0" fmla="*/ 23342 w 753281"/>
              <a:gd name="connsiteY0" fmla="*/ 63354 h 1738969"/>
              <a:gd name="connsiteX1" fmla="*/ 55092 w 753281"/>
              <a:gd name="connsiteY1" fmla="*/ 184004 h 1738969"/>
              <a:gd name="connsiteX2" fmla="*/ 315442 w 753281"/>
              <a:gd name="connsiteY2" fmla="*/ 812654 h 1738969"/>
              <a:gd name="connsiteX3" fmla="*/ 734542 w 753281"/>
              <a:gd name="connsiteY3" fmla="*/ 1701654 h 1738969"/>
              <a:gd name="connsiteX4" fmla="*/ 645642 w 753281"/>
              <a:gd name="connsiteY4" fmla="*/ 1523854 h 1738969"/>
              <a:gd name="connsiteX5" fmla="*/ 334492 w 753281"/>
              <a:gd name="connsiteY5" fmla="*/ 1079354 h 1738969"/>
              <a:gd name="connsiteX6" fmla="*/ 23342 w 753281"/>
              <a:gd name="connsiteY6" fmla="*/ 63354 h 17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281" h="1738969">
                <a:moveTo>
                  <a:pt x="23342" y="63354"/>
                </a:moveTo>
                <a:cubicBezTo>
                  <a:pt x="-23225" y="-85871"/>
                  <a:pt x="6409" y="59121"/>
                  <a:pt x="55092" y="184004"/>
                </a:cubicBezTo>
                <a:cubicBezTo>
                  <a:pt x="103775" y="308887"/>
                  <a:pt x="202200" y="559712"/>
                  <a:pt x="315442" y="812654"/>
                </a:cubicBezTo>
                <a:cubicBezTo>
                  <a:pt x="428684" y="1065596"/>
                  <a:pt x="679509" y="1583121"/>
                  <a:pt x="734542" y="1701654"/>
                </a:cubicBezTo>
                <a:cubicBezTo>
                  <a:pt x="789575" y="1820187"/>
                  <a:pt x="712317" y="1627571"/>
                  <a:pt x="645642" y="1523854"/>
                </a:cubicBezTo>
                <a:cubicBezTo>
                  <a:pt x="578967" y="1420137"/>
                  <a:pt x="438209" y="1319596"/>
                  <a:pt x="334492" y="1079354"/>
                </a:cubicBezTo>
                <a:cubicBezTo>
                  <a:pt x="230775" y="839112"/>
                  <a:pt x="69909" y="212579"/>
                  <a:pt x="23342" y="63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6" name="フリーフォーム: 図形 4225">
            <a:extLst>
              <a:ext uri="{FF2B5EF4-FFF2-40B4-BE49-F238E27FC236}">
                <a16:creationId xmlns:a16="http://schemas.microsoft.com/office/drawing/2014/main" id="{6CCD5389-54C1-49C8-B03E-E0E2C7E56B32}"/>
              </a:ext>
            </a:extLst>
          </p:cNvPr>
          <p:cNvSpPr/>
          <p:nvPr/>
        </p:nvSpPr>
        <p:spPr>
          <a:xfrm>
            <a:off x="6953624" y="1232456"/>
            <a:ext cx="1463484" cy="1891311"/>
          </a:xfrm>
          <a:custGeom>
            <a:avLst/>
            <a:gdLst>
              <a:gd name="connsiteX0" fmla="*/ 31376 w 1463484"/>
              <a:gd name="connsiteY0" fmla="*/ 107394 h 1891311"/>
              <a:gd name="connsiteX1" fmla="*/ 82176 w 1463484"/>
              <a:gd name="connsiteY1" fmla="*/ 113744 h 1891311"/>
              <a:gd name="connsiteX2" fmla="*/ 494926 w 1463484"/>
              <a:gd name="connsiteY2" fmla="*/ 850344 h 1891311"/>
              <a:gd name="connsiteX3" fmla="*/ 1383926 w 1463484"/>
              <a:gd name="connsiteY3" fmla="*/ 1764744 h 1891311"/>
              <a:gd name="connsiteX4" fmla="*/ 1422026 w 1463484"/>
              <a:gd name="connsiteY4" fmla="*/ 1885394 h 1891311"/>
              <a:gd name="connsiteX5" fmla="*/ 1396626 w 1463484"/>
              <a:gd name="connsiteY5" fmla="*/ 1783794 h 1891311"/>
              <a:gd name="connsiteX6" fmla="*/ 1072776 w 1463484"/>
              <a:gd name="connsiteY6" fmla="*/ 1548844 h 1891311"/>
              <a:gd name="connsiteX7" fmla="*/ 450476 w 1463484"/>
              <a:gd name="connsiteY7" fmla="*/ 1123394 h 1891311"/>
              <a:gd name="connsiteX8" fmla="*/ 31376 w 1463484"/>
              <a:gd name="connsiteY8" fmla="*/ 107394 h 18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484" h="1891311">
                <a:moveTo>
                  <a:pt x="31376" y="107394"/>
                </a:moveTo>
                <a:cubicBezTo>
                  <a:pt x="-30007" y="-60881"/>
                  <a:pt x="4918" y="-10081"/>
                  <a:pt x="82176" y="113744"/>
                </a:cubicBezTo>
                <a:cubicBezTo>
                  <a:pt x="159434" y="237569"/>
                  <a:pt x="277968" y="575177"/>
                  <a:pt x="494926" y="850344"/>
                </a:cubicBezTo>
                <a:cubicBezTo>
                  <a:pt x="711884" y="1125511"/>
                  <a:pt x="1229409" y="1592236"/>
                  <a:pt x="1383926" y="1764744"/>
                </a:cubicBezTo>
                <a:cubicBezTo>
                  <a:pt x="1538443" y="1937252"/>
                  <a:pt x="1419909" y="1882219"/>
                  <a:pt x="1422026" y="1885394"/>
                </a:cubicBezTo>
                <a:cubicBezTo>
                  <a:pt x="1424143" y="1888569"/>
                  <a:pt x="1454834" y="1839886"/>
                  <a:pt x="1396626" y="1783794"/>
                </a:cubicBezTo>
                <a:cubicBezTo>
                  <a:pt x="1338418" y="1727702"/>
                  <a:pt x="1230468" y="1658911"/>
                  <a:pt x="1072776" y="1548844"/>
                </a:cubicBezTo>
                <a:cubicBezTo>
                  <a:pt x="915084" y="1438777"/>
                  <a:pt x="620868" y="1366811"/>
                  <a:pt x="450476" y="1123394"/>
                </a:cubicBezTo>
                <a:cubicBezTo>
                  <a:pt x="280084" y="879977"/>
                  <a:pt x="92759" y="275669"/>
                  <a:pt x="31376" y="107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7" name="フリーフォーム: 図形 4226">
            <a:extLst>
              <a:ext uri="{FF2B5EF4-FFF2-40B4-BE49-F238E27FC236}">
                <a16:creationId xmlns:a16="http://schemas.microsoft.com/office/drawing/2014/main" id="{63661CD9-2F53-47A7-925A-8191C79CDCED}"/>
              </a:ext>
            </a:extLst>
          </p:cNvPr>
          <p:cNvSpPr/>
          <p:nvPr/>
        </p:nvSpPr>
        <p:spPr>
          <a:xfrm>
            <a:off x="7465126" y="1580585"/>
            <a:ext cx="1030095" cy="2230017"/>
          </a:xfrm>
          <a:custGeom>
            <a:avLst/>
            <a:gdLst>
              <a:gd name="connsiteX0" fmla="*/ 8824 w 1030095"/>
              <a:gd name="connsiteY0" fmla="*/ 19615 h 2230017"/>
              <a:gd name="connsiteX1" fmla="*/ 161224 w 1030095"/>
              <a:gd name="connsiteY1" fmla="*/ 76765 h 2230017"/>
              <a:gd name="connsiteX2" fmla="*/ 567624 w 1030095"/>
              <a:gd name="connsiteY2" fmla="*/ 426015 h 2230017"/>
              <a:gd name="connsiteX3" fmla="*/ 1005774 w 1030095"/>
              <a:gd name="connsiteY3" fmla="*/ 2140515 h 2230017"/>
              <a:gd name="connsiteX4" fmla="*/ 967674 w 1030095"/>
              <a:gd name="connsiteY4" fmla="*/ 1962715 h 2230017"/>
              <a:gd name="connsiteX5" fmla="*/ 916874 w 1030095"/>
              <a:gd name="connsiteY5" fmla="*/ 1746815 h 2230017"/>
              <a:gd name="connsiteX6" fmla="*/ 637474 w 1030095"/>
              <a:gd name="connsiteY6" fmla="*/ 1067365 h 2230017"/>
              <a:gd name="connsiteX7" fmla="*/ 396174 w 1030095"/>
              <a:gd name="connsiteY7" fmla="*/ 337115 h 2230017"/>
              <a:gd name="connsiteX8" fmla="*/ 8824 w 1030095"/>
              <a:gd name="connsiteY8" fmla="*/ 19615 h 22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0095" h="2230017">
                <a:moveTo>
                  <a:pt x="8824" y="19615"/>
                </a:moveTo>
                <a:cubicBezTo>
                  <a:pt x="-30334" y="-23777"/>
                  <a:pt x="68091" y="9032"/>
                  <a:pt x="161224" y="76765"/>
                </a:cubicBezTo>
                <a:cubicBezTo>
                  <a:pt x="254357" y="144498"/>
                  <a:pt x="426866" y="82057"/>
                  <a:pt x="567624" y="426015"/>
                </a:cubicBezTo>
                <a:cubicBezTo>
                  <a:pt x="708382" y="769973"/>
                  <a:pt x="939099" y="1884398"/>
                  <a:pt x="1005774" y="2140515"/>
                </a:cubicBezTo>
                <a:cubicBezTo>
                  <a:pt x="1072449" y="2396632"/>
                  <a:pt x="982491" y="2028332"/>
                  <a:pt x="967674" y="1962715"/>
                </a:cubicBezTo>
                <a:cubicBezTo>
                  <a:pt x="952857" y="1897098"/>
                  <a:pt x="971907" y="1896040"/>
                  <a:pt x="916874" y="1746815"/>
                </a:cubicBezTo>
                <a:cubicBezTo>
                  <a:pt x="861841" y="1597590"/>
                  <a:pt x="724257" y="1302315"/>
                  <a:pt x="637474" y="1067365"/>
                </a:cubicBezTo>
                <a:cubicBezTo>
                  <a:pt x="550691" y="832415"/>
                  <a:pt x="498832" y="509623"/>
                  <a:pt x="396174" y="337115"/>
                </a:cubicBezTo>
                <a:cubicBezTo>
                  <a:pt x="293516" y="164607"/>
                  <a:pt x="47982" y="63007"/>
                  <a:pt x="8824" y="1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8" name="フリーフォーム: 図形 4227">
            <a:extLst>
              <a:ext uri="{FF2B5EF4-FFF2-40B4-BE49-F238E27FC236}">
                <a16:creationId xmlns:a16="http://schemas.microsoft.com/office/drawing/2014/main" id="{4D87042E-C67F-4882-9272-BFBCEB258C04}"/>
              </a:ext>
            </a:extLst>
          </p:cNvPr>
          <p:cNvSpPr/>
          <p:nvPr/>
        </p:nvSpPr>
        <p:spPr>
          <a:xfrm>
            <a:off x="5905462" y="1094608"/>
            <a:ext cx="1651707" cy="2363824"/>
          </a:xfrm>
          <a:custGeom>
            <a:avLst/>
            <a:gdLst>
              <a:gd name="connsiteX0" fmla="*/ 38 w 1651707"/>
              <a:gd name="connsiteY0" fmla="*/ 3942 h 2363824"/>
              <a:gd name="connsiteX1" fmla="*/ 1060488 w 1651707"/>
              <a:gd name="connsiteY1" fmla="*/ 715142 h 2363824"/>
              <a:gd name="connsiteX2" fmla="*/ 1619288 w 1651707"/>
              <a:gd name="connsiteY2" fmla="*/ 2283592 h 2363824"/>
              <a:gd name="connsiteX3" fmla="*/ 1574838 w 1651707"/>
              <a:gd name="connsiteY3" fmla="*/ 2074042 h 2363824"/>
              <a:gd name="connsiteX4" fmla="*/ 1492288 w 1651707"/>
              <a:gd name="connsiteY4" fmla="*/ 1540642 h 2363824"/>
              <a:gd name="connsiteX5" fmla="*/ 1022388 w 1651707"/>
              <a:gd name="connsiteY5" fmla="*/ 480192 h 2363824"/>
              <a:gd name="connsiteX6" fmla="*/ 38 w 1651707"/>
              <a:gd name="connsiteY6" fmla="*/ 3942 h 23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707" h="2363824">
                <a:moveTo>
                  <a:pt x="38" y="3942"/>
                </a:moveTo>
                <a:cubicBezTo>
                  <a:pt x="6388" y="43100"/>
                  <a:pt x="790613" y="335200"/>
                  <a:pt x="1060488" y="715142"/>
                </a:cubicBezTo>
                <a:cubicBezTo>
                  <a:pt x="1330363" y="1095084"/>
                  <a:pt x="1533563" y="2057109"/>
                  <a:pt x="1619288" y="2283592"/>
                </a:cubicBezTo>
                <a:cubicBezTo>
                  <a:pt x="1705013" y="2510075"/>
                  <a:pt x="1596005" y="2197867"/>
                  <a:pt x="1574838" y="2074042"/>
                </a:cubicBezTo>
                <a:cubicBezTo>
                  <a:pt x="1553671" y="1950217"/>
                  <a:pt x="1584363" y="1806284"/>
                  <a:pt x="1492288" y="1540642"/>
                </a:cubicBezTo>
                <a:cubicBezTo>
                  <a:pt x="1400213" y="1275000"/>
                  <a:pt x="1270038" y="736309"/>
                  <a:pt x="1022388" y="480192"/>
                </a:cubicBezTo>
                <a:cubicBezTo>
                  <a:pt x="774738" y="224075"/>
                  <a:pt x="-6312" y="-35216"/>
                  <a:pt x="38" y="3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9" name="フリーフォーム: 図形 4228">
            <a:extLst>
              <a:ext uri="{FF2B5EF4-FFF2-40B4-BE49-F238E27FC236}">
                <a16:creationId xmlns:a16="http://schemas.microsoft.com/office/drawing/2014/main" id="{5205BA2C-A0CE-43E8-8BC4-233FF7D83013}"/>
              </a:ext>
            </a:extLst>
          </p:cNvPr>
          <p:cNvSpPr/>
          <p:nvPr/>
        </p:nvSpPr>
        <p:spPr>
          <a:xfrm>
            <a:off x="7635029" y="2897191"/>
            <a:ext cx="536536" cy="2897951"/>
          </a:xfrm>
          <a:custGeom>
            <a:avLst/>
            <a:gdLst>
              <a:gd name="connsiteX0" fmla="*/ 308821 w 536536"/>
              <a:gd name="connsiteY0" fmla="*/ 93659 h 2897951"/>
              <a:gd name="connsiteX1" fmla="*/ 340571 w 536536"/>
              <a:gd name="connsiteY1" fmla="*/ 169859 h 2897951"/>
              <a:gd name="connsiteX2" fmla="*/ 531071 w 536536"/>
              <a:gd name="connsiteY2" fmla="*/ 1211259 h 2897951"/>
              <a:gd name="connsiteX3" fmla="*/ 99271 w 536536"/>
              <a:gd name="connsiteY3" fmla="*/ 1865309 h 2897951"/>
              <a:gd name="connsiteX4" fmla="*/ 213571 w 536536"/>
              <a:gd name="connsiteY4" fmla="*/ 2874959 h 2897951"/>
              <a:gd name="connsiteX5" fmla="*/ 156421 w 536536"/>
              <a:gd name="connsiteY5" fmla="*/ 2595559 h 2897951"/>
              <a:gd name="connsiteX6" fmla="*/ 10371 w 536536"/>
              <a:gd name="connsiteY6" fmla="*/ 1878009 h 2897951"/>
              <a:gd name="connsiteX7" fmla="*/ 473921 w 536536"/>
              <a:gd name="connsiteY7" fmla="*/ 1096959 h 2897951"/>
              <a:gd name="connsiteX8" fmla="*/ 308821 w 536536"/>
              <a:gd name="connsiteY8" fmla="*/ 93659 h 289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536" h="2897951">
                <a:moveTo>
                  <a:pt x="308821" y="93659"/>
                </a:moveTo>
                <a:cubicBezTo>
                  <a:pt x="286596" y="-60858"/>
                  <a:pt x="303529" y="-16408"/>
                  <a:pt x="340571" y="169859"/>
                </a:cubicBezTo>
                <a:cubicBezTo>
                  <a:pt x="377613" y="356126"/>
                  <a:pt x="571288" y="928684"/>
                  <a:pt x="531071" y="1211259"/>
                </a:cubicBezTo>
                <a:cubicBezTo>
                  <a:pt x="490854" y="1493834"/>
                  <a:pt x="152188" y="1588026"/>
                  <a:pt x="99271" y="1865309"/>
                </a:cubicBezTo>
                <a:cubicBezTo>
                  <a:pt x="46354" y="2142592"/>
                  <a:pt x="204046" y="2753251"/>
                  <a:pt x="213571" y="2874959"/>
                </a:cubicBezTo>
                <a:cubicBezTo>
                  <a:pt x="223096" y="2996667"/>
                  <a:pt x="156421" y="2595559"/>
                  <a:pt x="156421" y="2595559"/>
                </a:cubicBezTo>
                <a:cubicBezTo>
                  <a:pt x="122554" y="2429401"/>
                  <a:pt x="-42546" y="2127776"/>
                  <a:pt x="10371" y="1878009"/>
                </a:cubicBezTo>
                <a:cubicBezTo>
                  <a:pt x="63288" y="1628242"/>
                  <a:pt x="425238" y="1393292"/>
                  <a:pt x="473921" y="1096959"/>
                </a:cubicBezTo>
                <a:cubicBezTo>
                  <a:pt x="522604" y="800626"/>
                  <a:pt x="331046" y="248176"/>
                  <a:pt x="308821" y="93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0" name="フリーフォーム: 図形 4229">
            <a:extLst>
              <a:ext uri="{FF2B5EF4-FFF2-40B4-BE49-F238E27FC236}">
                <a16:creationId xmlns:a16="http://schemas.microsoft.com/office/drawing/2014/main" id="{CCA04B9B-9E53-4989-8D66-A5AAD1DCE49E}"/>
              </a:ext>
            </a:extLst>
          </p:cNvPr>
          <p:cNvSpPr/>
          <p:nvPr/>
        </p:nvSpPr>
        <p:spPr>
          <a:xfrm>
            <a:off x="7216957" y="2681842"/>
            <a:ext cx="594162" cy="3317356"/>
          </a:xfrm>
          <a:custGeom>
            <a:avLst/>
            <a:gdLst>
              <a:gd name="connsiteX0" fmla="*/ 517343 w 594162"/>
              <a:gd name="connsiteY0" fmla="*/ 137558 h 3317356"/>
              <a:gd name="connsiteX1" fmla="*/ 517343 w 594162"/>
              <a:gd name="connsiteY1" fmla="*/ 201058 h 3317356"/>
              <a:gd name="connsiteX2" fmla="*/ 358593 w 594162"/>
              <a:gd name="connsiteY2" fmla="*/ 1769508 h 3317356"/>
              <a:gd name="connsiteX3" fmla="*/ 358593 w 594162"/>
              <a:gd name="connsiteY3" fmla="*/ 1833008 h 3317356"/>
              <a:gd name="connsiteX4" fmla="*/ 218893 w 594162"/>
              <a:gd name="connsiteY4" fmla="*/ 2601358 h 3317356"/>
              <a:gd name="connsiteX5" fmla="*/ 580843 w 594162"/>
              <a:gd name="connsiteY5" fmla="*/ 3306208 h 3317356"/>
              <a:gd name="connsiteX6" fmla="*/ 466543 w 594162"/>
              <a:gd name="connsiteY6" fmla="*/ 2982358 h 3317356"/>
              <a:gd name="connsiteX7" fmla="*/ 2993 w 594162"/>
              <a:gd name="connsiteY7" fmla="*/ 2309258 h 3317356"/>
              <a:gd name="connsiteX8" fmla="*/ 269693 w 594162"/>
              <a:gd name="connsiteY8" fmla="*/ 2468008 h 3317356"/>
              <a:gd name="connsiteX9" fmla="*/ 320493 w 594162"/>
              <a:gd name="connsiteY9" fmla="*/ 1274208 h 3317356"/>
              <a:gd name="connsiteX10" fmla="*/ 517343 w 594162"/>
              <a:gd name="connsiteY10" fmla="*/ 137558 h 331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162" h="3317356">
                <a:moveTo>
                  <a:pt x="517343" y="137558"/>
                </a:moveTo>
                <a:cubicBezTo>
                  <a:pt x="550151" y="-41300"/>
                  <a:pt x="543801" y="-70934"/>
                  <a:pt x="517343" y="201058"/>
                </a:cubicBezTo>
                <a:cubicBezTo>
                  <a:pt x="490885" y="473050"/>
                  <a:pt x="385051" y="1497516"/>
                  <a:pt x="358593" y="1769508"/>
                </a:cubicBezTo>
                <a:cubicBezTo>
                  <a:pt x="332135" y="2041500"/>
                  <a:pt x="381876" y="1694366"/>
                  <a:pt x="358593" y="1833008"/>
                </a:cubicBezTo>
                <a:cubicBezTo>
                  <a:pt x="335310" y="1971650"/>
                  <a:pt x="181851" y="2355825"/>
                  <a:pt x="218893" y="2601358"/>
                </a:cubicBezTo>
                <a:cubicBezTo>
                  <a:pt x="255935" y="2846891"/>
                  <a:pt x="539568" y="3242708"/>
                  <a:pt x="580843" y="3306208"/>
                </a:cubicBezTo>
                <a:cubicBezTo>
                  <a:pt x="622118" y="3369708"/>
                  <a:pt x="562851" y="3148516"/>
                  <a:pt x="466543" y="2982358"/>
                </a:cubicBezTo>
                <a:cubicBezTo>
                  <a:pt x="370235" y="2816200"/>
                  <a:pt x="35801" y="2394983"/>
                  <a:pt x="2993" y="2309258"/>
                </a:cubicBezTo>
                <a:cubicBezTo>
                  <a:pt x="-29815" y="2223533"/>
                  <a:pt x="216776" y="2640516"/>
                  <a:pt x="269693" y="2468008"/>
                </a:cubicBezTo>
                <a:cubicBezTo>
                  <a:pt x="322610" y="2295500"/>
                  <a:pt x="282393" y="1667908"/>
                  <a:pt x="320493" y="1274208"/>
                </a:cubicBezTo>
                <a:cubicBezTo>
                  <a:pt x="358593" y="880508"/>
                  <a:pt x="484535" y="316416"/>
                  <a:pt x="517343" y="137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1" name="フリーフォーム: 図形 4230">
            <a:extLst>
              <a:ext uri="{FF2B5EF4-FFF2-40B4-BE49-F238E27FC236}">
                <a16:creationId xmlns:a16="http://schemas.microsoft.com/office/drawing/2014/main" id="{CB8A8A19-3F9E-4167-896B-9AFE8F31A672}"/>
              </a:ext>
            </a:extLst>
          </p:cNvPr>
          <p:cNvSpPr/>
          <p:nvPr/>
        </p:nvSpPr>
        <p:spPr>
          <a:xfrm>
            <a:off x="6986808" y="4457896"/>
            <a:ext cx="635758" cy="1832100"/>
          </a:xfrm>
          <a:custGeom>
            <a:avLst/>
            <a:gdLst>
              <a:gd name="connsiteX0" fmla="*/ 499842 w 635758"/>
              <a:gd name="connsiteY0" fmla="*/ 44254 h 1832100"/>
              <a:gd name="connsiteX1" fmla="*/ 468092 w 635758"/>
              <a:gd name="connsiteY1" fmla="*/ 126804 h 1832100"/>
              <a:gd name="connsiteX2" fmla="*/ 137892 w 635758"/>
              <a:gd name="connsiteY2" fmla="*/ 749104 h 1832100"/>
              <a:gd name="connsiteX3" fmla="*/ 614142 w 635758"/>
              <a:gd name="connsiteY3" fmla="*/ 1803204 h 1832100"/>
              <a:gd name="connsiteX4" fmla="*/ 518892 w 635758"/>
              <a:gd name="connsiteY4" fmla="*/ 1498404 h 1832100"/>
              <a:gd name="connsiteX5" fmla="*/ 201392 w 635758"/>
              <a:gd name="connsiteY5" fmla="*/ 1104704 h 1832100"/>
              <a:gd name="connsiteX6" fmla="*/ 10892 w 635758"/>
              <a:gd name="connsiteY6" fmla="*/ 660204 h 1832100"/>
              <a:gd name="connsiteX7" fmla="*/ 499842 w 635758"/>
              <a:gd name="connsiteY7" fmla="*/ 44254 h 1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758" h="1832100">
                <a:moveTo>
                  <a:pt x="499842" y="44254"/>
                </a:moveTo>
                <a:cubicBezTo>
                  <a:pt x="576042" y="-44646"/>
                  <a:pt x="528417" y="9329"/>
                  <a:pt x="468092" y="126804"/>
                </a:cubicBezTo>
                <a:cubicBezTo>
                  <a:pt x="407767" y="244279"/>
                  <a:pt x="113550" y="469704"/>
                  <a:pt x="137892" y="749104"/>
                </a:cubicBezTo>
                <a:cubicBezTo>
                  <a:pt x="162234" y="1028504"/>
                  <a:pt x="550642" y="1678321"/>
                  <a:pt x="614142" y="1803204"/>
                </a:cubicBezTo>
                <a:cubicBezTo>
                  <a:pt x="677642" y="1928087"/>
                  <a:pt x="587684" y="1614821"/>
                  <a:pt x="518892" y="1498404"/>
                </a:cubicBezTo>
                <a:cubicBezTo>
                  <a:pt x="450100" y="1381987"/>
                  <a:pt x="286059" y="1244404"/>
                  <a:pt x="201392" y="1104704"/>
                </a:cubicBezTo>
                <a:cubicBezTo>
                  <a:pt x="116725" y="965004"/>
                  <a:pt x="-43083" y="841179"/>
                  <a:pt x="10892" y="660204"/>
                </a:cubicBezTo>
                <a:cubicBezTo>
                  <a:pt x="64867" y="479229"/>
                  <a:pt x="423642" y="133154"/>
                  <a:pt x="499842" y="44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2" name="フリーフォーム: 図形 4231">
            <a:extLst>
              <a:ext uri="{FF2B5EF4-FFF2-40B4-BE49-F238E27FC236}">
                <a16:creationId xmlns:a16="http://schemas.microsoft.com/office/drawing/2014/main" id="{BD9EAE82-11FC-47C0-B9CF-AF7B24D5E82E}"/>
              </a:ext>
            </a:extLst>
          </p:cNvPr>
          <p:cNvSpPr/>
          <p:nvPr/>
        </p:nvSpPr>
        <p:spPr>
          <a:xfrm>
            <a:off x="4141689" y="2829249"/>
            <a:ext cx="72609" cy="445781"/>
          </a:xfrm>
          <a:custGeom>
            <a:avLst/>
            <a:gdLst>
              <a:gd name="connsiteX0" fmla="*/ 72594 w 72609"/>
              <a:gd name="connsiteY0" fmla="*/ 734 h 445781"/>
              <a:gd name="connsiteX1" fmla="*/ 11211 w 72609"/>
              <a:gd name="connsiteY1" fmla="*/ 121384 h 445781"/>
              <a:gd name="connsiteX2" fmla="*/ 26028 w 72609"/>
              <a:gd name="connsiteY2" fmla="*/ 430418 h 445781"/>
              <a:gd name="connsiteX3" fmla="*/ 30261 w 72609"/>
              <a:gd name="connsiteY3" fmla="*/ 388084 h 445781"/>
              <a:gd name="connsiteX4" fmla="*/ 4861 w 72609"/>
              <a:gd name="connsiteY4" fmla="*/ 292834 h 445781"/>
              <a:gd name="connsiteX5" fmla="*/ 2744 w 72609"/>
              <a:gd name="connsiteY5" fmla="*/ 167951 h 445781"/>
              <a:gd name="connsiteX6" fmla="*/ 4861 w 72609"/>
              <a:gd name="connsiteY6" fmla="*/ 74818 h 445781"/>
              <a:gd name="connsiteX7" fmla="*/ 72594 w 72609"/>
              <a:gd name="connsiteY7" fmla="*/ 734 h 44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09" h="445781">
                <a:moveTo>
                  <a:pt x="72594" y="734"/>
                </a:moveTo>
                <a:cubicBezTo>
                  <a:pt x="73652" y="8495"/>
                  <a:pt x="18972" y="49770"/>
                  <a:pt x="11211" y="121384"/>
                </a:cubicBezTo>
                <a:cubicBezTo>
                  <a:pt x="3450" y="192998"/>
                  <a:pt x="22853" y="385968"/>
                  <a:pt x="26028" y="430418"/>
                </a:cubicBezTo>
                <a:cubicBezTo>
                  <a:pt x="29203" y="474868"/>
                  <a:pt x="33789" y="411015"/>
                  <a:pt x="30261" y="388084"/>
                </a:cubicBezTo>
                <a:cubicBezTo>
                  <a:pt x="26733" y="365153"/>
                  <a:pt x="9447" y="329523"/>
                  <a:pt x="4861" y="292834"/>
                </a:cubicBezTo>
                <a:cubicBezTo>
                  <a:pt x="275" y="256145"/>
                  <a:pt x="2744" y="204287"/>
                  <a:pt x="2744" y="167951"/>
                </a:cubicBezTo>
                <a:cubicBezTo>
                  <a:pt x="2744" y="131615"/>
                  <a:pt x="-4664" y="100924"/>
                  <a:pt x="4861" y="74818"/>
                </a:cubicBezTo>
                <a:cubicBezTo>
                  <a:pt x="14386" y="48713"/>
                  <a:pt x="71536" y="-7027"/>
                  <a:pt x="72594" y="7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3" name="フリーフォーム: 図形 4232">
            <a:extLst>
              <a:ext uri="{FF2B5EF4-FFF2-40B4-BE49-F238E27FC236}">
                <a16:creationId xmlns:a16="http://schemas.microsoft.com/office/drawing/2014/main" id="{34C60B57-F08B-4615-B177-0E94101A699A}"/>
              </a:ext>
            </a:extLst>
          </p:cNvPr>
          <p:cNvSpPr/>
          <p:nvPr/>
        </p:nvSpPr>
        <p:spPr>
          <a:xfrm>
            <a:off x="3321673" y="2872555"/>
            <a:ext cx="361644" cy="90094"/>
          </a:xfrm>
          <a:custGeom>
            <a:avLst/>
            <a:gdLst>
              <a:gd name="connsiteX0" fmla="*/ 965 w 361644"/>
              <a:gd name="connsiteY0" fmla="*/ 820 h 90094"/>
              <a:gd name="connsiteX1" fmla="*/ 188290 w 361644"/>
              <a:gd name="connsiteY1" fmla="*/ 18283 h 90094"/>
              <a:gd name="connsiteX2" fmla="*/ 354977 w 361644"/>
              <a:gd name="connsiteY2" fmla="*/ 88133 h 90094"/>
              <a:gd name="connsiteX3" fmla="*/ 331165 w 361644"/>
              <a:gd name="connsiteY3" fmla="*/ 72258 h 90094"/>
              <a:gd name="connsiteX4" fmla="*/ 272427 w 361644"/>
              <a:gd name="connsiteY4" fmla="*/ 37333 h 90094"/>
              <a:gd name="connsiteX5" fmla="*/ 965 w 361644"/>
              <a:gd name="connsiteY5" fmla="*/ 820 h 9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44" h="90094">
                <a:moveTo>
                  <a:pt x="965" y="820"/>
                </a:moveTo>
                <a:cubicBezTo>
                  <a:pt x="-13058" y="-2355"/>
                  <a:pt x="129288" y="3731"/>
                  <a:pt x="188290" y="18283"/>
                </a:cubicBezTo>
                <a:cubicBezTo>
                  <a:pt x="247292" y="32835"/>
                  <a:pt x="331165" y="79137"/>
                  <a:pt x="354977" y="88133"/>
                </a:cubicBezTo>
                <a:cubicBezTo>
                  <a:pt x="378789" y="97129"/>
                  <a:pt x="331165" y="72258"/>
                  <a:pt x="331165" y="72258"/>
                </a:cubicBezTo>
                <a:cubicBezTo>
                  <a:pt x="317407" y="63791"/>
                  <a:pt x="320846" y="47916"/>
                  <a:pt x="272427" y="37333"/>
                </a:cubicBezTo>
                <a:cubicBezTo>
                  <a:pt x="224008" y="26750"/>
                  <a:pt x="14988" y="3995"/>
                  <a:pt x="965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4" name="フリーフォーム: 図形 4233">
            <a:extLst>
              <a:ext uri="{FF2B5EF4-FFF2-40B4-BE49-F238E27FC236}">
                <a16:creationId xmlns:a16="http://schemas.microsoft.com/office/drawing/2014/main" id="{77110FF9-8B8D-4010-9663-7F27F01047AF}"/>
              </a:ext>
            </a:extLst>
          </p:cNvPr>
          <p:cNvSpPr/>
          <p:nvPr/>
        </p:nvSpPr>
        <p:spPr>
          <a:xfrm>
            <a:off x="3590886" y="2724124"/>
            <a:ext cx="73767" cy="253425"/>
          </a:xfrm>
          <a:custGeom>
            <a:avLst/>
            <a:gdLst>
              <a:gd name="connsiteX0" fmla="*/ 39 w 73767"/>
              <a:gd name="connsiteY0" fmla="*/ 26 h 253425"/>
              <a:gd name="connsiteX1" fmla="*/ 49252 w 73767"/>
              <a:gd name="connsiteY1" fmla="*/ 57176 h 253425"/>
              <a:gd name="connsiteX2" fmla="*/ 73064 w 73767"/>
              <a:gd name="connsiteY2" fmla="*/ 246089 h 253425"/>
              <a:gd name="connsiteX3" fmla="*/ 65127 w 73767"/>
              <a:gd name="connsiteY3" fmla="*/ 200051 h 253425"/>
              <a:gd name="connsiteX4" fmla="*/ 41314 w 73767"/>
              <a:gd name="connsiteY4" fmla="*/ 61939 h 253425"/>
              <a:gd name="connsiteX5" fmla="*/ 39 w 73767"/>
              <a:gd name="connsiteY5" fmla="*/ 26 h 25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67" h="253425">
                <a:moveTo>
                  <a:pt x="39" y="26"/>
                </a:moveTo>
                <a:cubicBezTo>
                  <a:pt x="1362" y="-768"/>
                  <a:pt x="37081" y="16166"/>
                  <a:pt x="49252" y="57176"/>
                </a:cubicBezTo>
                <a:cubicBezTo>
                  <a:pt x="61423" y="98186"/>
                  <a:pt x="70418" y="222277"/>
                  <a:pt x="73064" y="246089"/>
                </a:cubicBezTo>
                <a:cubicBezTo>
                  <a:pt x="75710" y="269901"/>
                  <a:pt x="70419" y="230743"/>
                  <a:pt x="65127" y="200051"/>
                </a:cubicBezTo>
                <a:cubicBezTo>
                  <a:pt x="59835" y="169359"/>
                  <a:pt x="51897" y="92102"/>
                  <a:pt x="41314" y="61939"/>
                </a:cubicBezTo>
                <a:cubicBezTo>
                  <a:pt x="30731" y="31777"/>
                  <a:pt x="-1284" y="820"/>
                  <a:pt x="3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5" name="フリーフォーム: 図形 4234">
            <a:extLst>
              <a:ext uri="{FF2B5EF4-FFF2-40B4-BE49-F238E27FC236}">
                <a16:creationId xmlns:a16="http://schemas.microsoft.com/office/drawing/2014/main" id="{BEFD8E91-B756-4761-B2E8-3F306DFF0C7A}"/>
              </a:ext>
            </a:extLst>
          </p:cNvPr>
          <p:cNvSpPr/>
          <p:nvPr/>
        </p:nvSpPr>
        <p:spPr>
          <a:xfrm>
            <a:off x="4159129" y="2638336"/>
            <a:ext cx="116029" cy="230522"/>
          </a:xfrm>
          <a:custGeom>
            <a:avLst/>
            <a:gdLst>
              <a:gd name="connsiteX0" fmla="*/ 116009 w 116029"/>
              <a:gd name="connsiteY0" fmla="*/ 89 h 230522"/>
              <a:gd name="connsiteX1" fmla="*/ 28696 w 116029"/>
              <a:gd name="connsiteY1" fmla="*/ 71527 h 230522"/>
              <a:gd name="connsiteX2" fmla="*/ 1709 w 116029"/>
              <a:gd name="connsiteY2" fmla="*/ 227102 h 230522"/>
              <a:gd name="connsiteX3" fmla="*/ 6471 w 116029"/>
              <a:gd name="connsiteY3" fmla="*/ 171539 h 230522"/>
              <a:gd name="connsiteX4" fmla="*/ 36634 w 116029"/>
              <a:gd name="connsiteY4" fmla="*/ 84227 h 230522"/>
              <a:gd name="connsiteX5" fmla="*/ 116009 w 116029"/>
              <a:gd name="connsiteY5" fmla="*/ 89 h 23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29" h="230522">
                <a:moveTo>
                  <a:pt x="116009" y="89"/>
                </a:moveTo>
                <a:cubicBezTo>
                  <a:pt x="114686" y="-2028"/>
                  <a:pt x="47746" y="33691"/>
                  <a:pt x="28696" y="71527"/>
                </a:cubicBezTo>
                <a:cubicBezTo>
                  <a:pt x="9646" y="109363"/>
                  <a:pt x="5413" y="210433"/>
                  <a:pt x="1709" y="227102"/>
                </a:cubicBezTo>
                <a:cubicBezTo>
                  <a:pt x="-1995" y="243771"/>
                  <a:pt x="650" y="195352"/>
                  <a:pt x="6471" y="171539"/>
                </a:cubicBezTo>
                <a:cubicBezTo>
                  <a:pt x="12292" y="147726"/>
                  <a:pt x="20230" y="111479"/>
                  <a:pt x="36634" y="84227"/>
                </a:cubicBezTo>
                <a:cubicBezTo>
                  <a:pt x="53038" y="56975"/>
                  <a:pt x="117332" y="2206"/>
                  <a:pt x="11600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6" name="フリーフォーム: 図形 4235">
            <a:extLst>
              <a:ext uri="{FF2B5EF4-FFF2-40B4-BE49-F238E27FC236}">
                <a16:creationId xmlns:a16="http://schemas.microsoft.com/office/drawing/2014/main" id="{000E8E99-BCD6-4030-933D-094C6795856F}"/>
              </a:ext>
            </a:extLst>
          </p:cNvPr>
          <p:cNvSpPr/>
          <p:nvPr/>
        </p:nvSpPr>
        <p:spPr>
          <a:xfrm>
            <a:off x="4183968" y="2779665"/>
            <a:ext cx="347298" cy="103089"/>
          </a:xfrm>
          <a:custGeom>
            <a:avLst/>
            <a:gdLst>
              <a:gd name="connsiteX0" fmla="*/ 30845 w 347298"/>
              <a:gd name="connsiteY0" fmla="*/ 58785 h 103089"/>
              <a:gd name="connsiteX1" fmla="*/ 157845 w 347298"/>
              <a:gd name="connsiteY1" fmla="*/ 15923 h 103089"/>
              <a:gd name="connsiteX2" fmla="*/ 343582 w 347298"/>
              <a:gd name="connsiteY2" fmla="*/ 11160 h 103089"/>
              <a:gd name="connsiteX3" fmla="*/ 265795 w 347298"/>
              <a:gd name="connsiteY3" fmla="*/ 48 h 103089"/>
              <a:gd name="connsiteX4" fmla="*/ 73707 w 347298"/>
              <a:gd name="connsiteY4" fmla="*/ 15923 h 103089"/>
              <a:gd name="connsiteX5" fmla="*/ 3857 w 347298"/>
              <a:gd name="connsiteY5" fmla="*/ 101648 h 103089"/>
              <a:gd name="connsiteX6" fmla="*/ 30845 w 347298"/>
              <a:gd name="connsiteY6" fmla="*/ 58785 h 10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298" h="103089">
                <a:moveTo>
                  <a:pt x="30845" y="58785"/>
                </a:moveTo>
                <a:cubicBezTo>
                  <a:pt x="56510" y="44498"/>
                  <a:pt x="105722" y="23860"/>
                  <a:pt x="157845" y="15923"/>
                </a:cubicBezTo>
                <a:cubicBezTo>
                  <a:pt x="209968" y="7985"/>
                  <a:pt x="325590" y="13806"/>
                  <a:pt x="343582" y="11160"/>
                </a:cubicBezTo>
                <a:cubicBezTo>
                  <a:pt x="361574" y="8514"/>
                  <a:pt x="310774" y="-746"/>
                  <a:pt x="265795" y="48"/>
                </a:cubicBezTo>
                <a:cubicBezTo>
                  <a:pt x="220816" y="842"/>
                  <a:pt x="117363" y="-1010"/>
                  <a:pt x="73707" y="15923"/>
                </a:cubicBezTo>
                <a:cubicBezTo>
                  <a:pt x="30051" y="32856"/>
                  <a:pt x="14440" y="92388"/>
                  <a:pt x="3857" y="101648"/>
                </a:cubicBezTo>
                <a:cubicBezTo>
                  <a:pt x="-6726" y="110908"/>
                  <a:pt x="5180" y="73072"/>
                  <a:pt x="30845" y="5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7" name="フリーフォーム: 図形 4236">
            <a:extLst>
              <a:ext uri="{FF2B5EF4-FFF2-40B4-BE49-F238E27FC236}">
                <a16:creationId xmlns:a16="http://schemas.microsoft.com/office/drawing/2014/main" id="{310A0BC9-9820-4FEC-A0DF-DD10ABACBC02}"/>
              </a:ext>
            </a:extLst>
          </p:cNvPr>
          <p:cNvSpPr/>
          <p:nvPr/>
        </p:nvSpPr>
        <p:spPr>
          <a:xfrm>
            <a:off x="4455334" y="5162471"/>
            <a:ext cx="554367" cy="756634"/>
          </a:xfrm>
          <a:custGeom>
            <a:avLst/>
            <a:gdLst>
              <a:gd name="connsiteX0" fmla="*/ 529416 w 554367"/>
              <a:gd name="connsiteY0" fmla="*/ 79 h 756634"/>
              <a:gd name="connsiteX1" fmla="*/ 548466 w 554367"/>
              <a:gd name="connsiteY1" fmla="*/ 298529 h 756634"/>
              <a:gd name="connsiteX2" fmla="*/ 421466 w 554367"/>
              <a:gd name="connsiteY2" fmla="*/ 555704 h 756634"/>
              <a:gd name="connsiteX3" fmla="*/ 316691 w 554367"/>
              <a:gd name="connsiteY3" fmla="*/ 657304 h 756634"/>
              <a:gd name="connsiteX4" fmla="*/ 5541 w 554367"/>
              <a:gd name="connsiteY4" fmla="*/ 749379 h 756634"/>
              <a:gd name="connsiteX5" fmla="*/ 135716 w 554367"/>
              <a:gd name="connsiteY5" fmla="*/ 733504 h 756634"/>
              <a:gd name="connsiteX6" fmla="*/ 367491 w 554367"/>
              <a:gd name="connsiteY6" fmla="*/ 596979 h 756634"/>
              <a:gd name="connsiteX7" fmla="*/ 494491 w 554367"/>
              <a:gd name="connsiteY7" fmla="*/ 327104 h 756634"/>
              <a:gd name="connsiteX8" fmla="*/ 529416 w 554367"/>
              <a:gd name="connsiteY8" fmla="*/ 79 h 75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367" h="756634">
                <a:moveTo>
                  <a:pt x="529416" y="79"/>
                </a:moveTo>
                <a:cubicBezTo>
                  <a:pt x="538412" y="-4683"/>
                  <a:pt x="566458" y="205925"/>
                  <a:pt x="548466" y="298529"/>
                </a:cubicBezTo>
                <a:cubicBezTo>
                  <a:pt x="530474" y="391133"/>
                  <a:pt x="460095" y="495908"/>
                  <a:pt x="421466" y="555704"/>
                </a:cubicBezTo>
                <a:cubicBezTo>
                  <a:pt x="382837" y="615500"/>
                  <a:pt x="386012" y="625025"/>
                  <a:pt x="316691" y="657304"/>
                </a:cubicBezTo>
                <a:cubicBezTo>
                  <a:pt x="247370" y="689583"/>
                  <a:pt x="35703" y="736679"/>
                  <a:pt x="5541" y="749379"/>
                </a:cubicBezTo>
                <a:cubicBezTo>
                  <a:pt x="-24622" y="762079"/>
                  <a:pt x="75391" y="758904"/>
                  <a:pt x="135716" y="733504"/>
                </a:cubicBezTo>
                <a:cubicBezTo>
                  <a:pt x="196041" y="708104"/>
                  <a:pt x="307695" y="664712"/>
                  <a:pt x="367491" y="596979"/>
                </a:cubicBezTo>
                <a:cubicBezTo>
                  <a:pt x="427287" y="529246"/>
                  <a:pt x="465387" y="420237"/>
                  <a:pt x="494491" y="327104"/>
                </a:cubicBezTo>
                <a:cubicBezTo>
                  <a:pt x="523595" y="233971"/>
                  <a:pt x="520420" y="4841"/>
                  <a:pt x="529416" y="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8" name="フリーフォーム: 図形 4237">
            <a:extLst>
              <a:ext uri="{FF2B5EF4-FFF2-40B4-BE49-F238E27FC236}">
                <a16:creationId xmlns:a16="http://schemas.microsoft.com/office/drawing/2014/main" id="{E2A2CC95-2DDA-4B2E-9B98-35A387865D6A}"/>
              </a:ext>
            </a:extLst>
          </p:cNvPr>
          <p:cNvSpPr/>
          <p:nvPr/>
        </p:nvSpPr>
        <p:spPr>
          <a:xfrm>
            <a:off x="4378325" y="3410516"/>
            <a:ext cx="530050" cy="108150"/>
          </a:xfrm>
          <a:custGeom>
            <a:avLst/>
            <a:gdLst>
              <a:gd name="connsiteX0" fmla="*/ 0 w 530050"/>
              <a:gd name="connsiteY0" fmla="*/ 1022 h 108150"/>
              <a:gd name="connsiteX1" fmla="*/ 222250 w 530050"/>
              <a:gd name="connsiteY1" fmla="*/ 50234 h 108150"/>
              <a:gd name="connsiteX2" fmla="*/ 515938 w 530050"/>
              <a:gd name="connsiteY2" fmla="*/ 67697 h 108150"/>
              <a:gd name="connsiteX3" fmla="*/ 484188 w 530050"/>
              <a:gd name="connsiteY3" fmla="*/ 88334 h 108150"/>
              <a:gd name="connsiteX4" fmla="*/ 490538 w 530050"/>
              <a:gd name="connsiteY4" fmla="*/ 91509 h 108150"/>
              <a:gd name="connsiteX5" fmla="*/ 295275 w 530050"/>
              <a:gd name="connsiteY5" fmla="*/ 99447 h 108150"/>
              <a:gd name="connsiteX6" fmla="*/ 223838 w 530050"/>
              <a:gd name="connsiteY6" fmla="*/ 101034 h 108150"/>
              <a:gd name="connsiteX7" fmla="*/ 0 w 530050"/>
              <a:gd name="connsiteY7" fmla="*/ 1022 h 10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050" h="108150">
                <a:moveTo>
                  <a:pt x="0" y="1022"/>
                </a:moveTo>
                <a:cubicBezTo>
                  <a:pt x="-265" y="-7445"/>
                  <a:pt x="136260" y="39122"/>
                  <a:pt x="222250" y="50234"/>
                </a:cubicBezTo>
                <a:cubicBezTo>
                  <a:pt x="308240" y="61347"/>
                  <a:pt x="472282" y="61347"/>
                  <a:pt x="515938" y="67697"/>
                </a:cubicBezTo>
                <a:cubicBezTo>
                  <a:pt x="559594" y="74047"/>
                  <a:pt x="488421" y="84365"/>
                  <a:pt x="484188" y="88334"/>
                </a:cubicBezTo>
                <a:cubicBezTo>
                  <a:pt x="479955" y="92303"/>
                  <a:pt x="522024" y="89657"/>
                  <a:pt x="490538" y="91509"/>
                </a:cubicBezTo>
                <a:cubicBezTo>
                  <a:pt x="459053" y="93361"/>
                  <a:pt x="339725" y="97860"/>
                  <a:pt x="295275" y="99447"/>
                </a:cubicBezTo>
                <a:cubicBezTo>
                  <a:pt x="250825" y="101035"/>
                  <a:pt x="267494" y="117174"/>
                  <a:pt x="223838" y="101034"/>
                </a:cubicBezTo>
                <a:cubicBezTo>
                  <a:pt x="180182" y="84894"/>
                  <a:pt x="265" y="9489"/>
                  <a:pt x="0" y="10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9" name="フリーフォーム: 図形 4238">
            <a:extLst>
              <a:ext uri="{FF2B5EF4-FFF2-40B4-BE49-F238E27FC236}">
                <a16:creationId xmlns:a16="http://schemas.microsoft.com/office/drawing/2014/main" id="{89ACD491-2569-4C3F-9AB7-0F905FC2CA55}"/>
              </a:ext>
            </a:extLst>
          </p:cNvPr>
          <p:cNvSpPr/>
          <p:nvPr/>
        </p:nvSpPr>
        <p:spPr>
          <a:xfrm>
            <a:off x="4045237" y="5305015"/>
            <a:ext cx="682462" cy="488531"/>
          </a:xfrm>
          <a:custGeom>
            <a:avLst/>
            <a:gdLst>
              <a:gd name="connsiteX0" fmla="*/ 682338 w 682462"/>
              <a:gd name="connsiteY0" fmla="*/ 410 h 488531"/>
              <a:gd name="connsiteX1" fmla="*/ 498188 w 682462"/>
              <a:gd name="connsiteY1" fmla="*/ 236948 h 488531"/>
              <a:gd name="connsiteX2" fmla="*/ 31463 w 682462"/>
              <a:gd name="connsiteY2" fmla="*/ 470310 h 488531"/>
              <a:gd name="connsiteX3" fmla="*/ 67976 w 682462"/>
              <a:gd name="connsiteY3" fmla="*/ 463960 h 488531"/>
              <a:gd name="connsiteX4" fmla="*/ 274351 w 682462"/>
              <a:gd name="connsiteY4" fmla="*/ 389348 h 488531"/>
              <a:gd name="connsiteX5" fmla="*/ 475963 w 682462"/>
              <a:gd name="connsiteY5" fmla="*/ 295685 h 488531"/>
              <a:gd name="connsiteX6" fmla="*/ 682338 w 682462"/>
              <a:gd name="connsiteY6" fmla="*/ 410 h 48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462" h="488531">
                <a:moveTo>
                  <a:pt x="682338" y="410"/>
                </a:moveTo>
                <a:cubicBezTo>
                  <a:pt x="686042" y="-9380"/>
                  <a:pt x="606667" y="158631"/>
                  <a:pt x="498188" y="236948"/>
                </a:cubicBezTo>
                <a:cubicBezTo>
                  <a:pt x="389709" y="315265"/>
                  <a:pt x="103165" y="432475"/>
                  <a:pt x="31463" y="470310"/>
                </a:cubicBezTo>
                <a:cubicBezTo>
                  <a:pt x="-40239" y="508145"/>
                  <a:pt x="27495" y="477454"/>
                  <a:pt x="67976" y="463960"/>
                </a:cubicBezTo>
                <a:cubicBezTo>
                  <a:pt x="108457" y="450466"/>
                  <a:pt x="206353" y="417394"/>
                  <a:pt x="274351" y="389348"/>
                </a:cubicBezTo>
                <a:cubicBezTo>
                  <a:pt x="342349" y="361302"/>
                  <a:pt x="407701" y="356010"/>
                  <a:pt x="475963" y="295685"/>
                </a:cubicBezTo>
                <a:cubicBezTo>
                  <a:pt x="544225" y="235360"/>
                  <a:pt x="678634" y="10200"/>
                  <a:pt x="682338" y="4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0" name="フリーフォーム: 図形 4239">
            <a:extLst>
              <a:ext uri="{FF2B5EF4-FFF2-40B4-BE49-F238E27FC236}">
                <a16:creationId xmlns:a16="http://schemas.microsoft.com/office/drawing/2014/main" id="{E4A7B7B9-29E5-486F-8DC5-A16EF9778830}"/>
              </a:ext>
            </a:extLst>
          </p:cNvPr>
          <p:cNvSpPr/>
          <p:nvPr/>
        </p:nvSpPr>
        <p:spPr>
          <a:xfrm>
            <a:off x="3168776" y="3143108"/>
            <a:ext cx="531842" cy="257077"/>
          </a:xfrm>
          <a:custGeom>
            <a:avLst/>
            <a:gdLst>
              <a:gd name="connsiteX0" fmla="*/ 3049 w 531842"/>
              <a:gd name="connsiteY0" fmla="*/ 58880 h 257077"/>
              <a:gd name="connsiteX1" fmla="*/ 150687 w 531842"/>
              <a:gd name="connsiteY1" fmla="*/ 142 h 257077"/>
              <a:gd name="connsiteX2" fmla="*/ 364999 w 531842"/>
              <a:gd name="connsiteY2" fmla="*/ 44592 h 257077"/>
              <a:gd name="connsiteX3" fmla="*/ 455487 w 531842"/>
              <a:gd name="connsiteY3" fmla="*/ 112855 h 257077"/>
              <a:gd name="connsiteX4" fmla="*/ 531687 w 531842"/>
              <a:gd name="connsiteY4" fmla="*/ 246205 h 257077"/>
              <a:gd name="connsiteX5" fmla="*/ 469774 w 531842"/>
              <a:gd name="connsiteY5" fmla="*/ 249380 h 257077"/>
              <a:gd name="connsiteX6" fmla="*/ 296737 w 531842"/>
              <a:gd name="connsiteY6" fmla="*/ 249380 h 257077"/>
              <a:gd name="connsiteX7" fmla="*/ 357062 w 531842"/>
              <a:gd name="connsiteY7" fmla="*/ 249380 h 257077"/>
              <a:gd name="connsiteX8" fmla="*/ 472949 w 531842"/>
              <a:gd name="connsiteY8" fmla="*/ 246205 h 257077"/>
              <a:gd name="connsiteX9" fmla="*/ 503112 w 531842"/>
              <a:gd name="connsiteY9" fmla="*/ 222392 h 257077"/>
              <a:gd name="connsiteX10" fmla="*/ 360237 w 531842"/>
              <a:gd name="connsiteY10" fmla="*/ 96980 h 257077"/>
              <a:gd name="connsiteX11" fmla="*/ 276099 w 531842"/>
              <a:gd name="connsiteY11" fmla="*/ 49355 h 257077"/>
              <a:gd name="connsiteX12" fmla="*/ 287212 w 531842"/>
              <a:gd name="connsiteY12" fmla="*/ 55705 h 257077"/>
              <a:gd name="connsiteX13" fmla="*/ 3049 w 531842"/>
              <a:gd name="connsiteY13" fmla="*/ 58880 h 25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1842" h="257077">
                <a:moveTo>
                  <a:pt x="3049" y="58880"/>
                </a:moveTo>
                <a:cubicBezTo>
                  <a:pt x="-19705" y="49619"/>
                  <a:pt x="90362" y="2523"/>
                  <a:pt x="150687" y="142"/>
                </a:cubicBezTo>
                <a:cubicBezTo>
                  <a:pt x="211012" y="-2239"/>
                  <a:pt x="314199" y="25806"/>
                  <a:pt x="364999" y="44592"/>
                </a:cubicBezTo>
                <a:cubicBezTo>
                  <a:pt x="415799" y="63378"/>
                  <a:pt x="427706" y="79253"/>
                  <a:pt x="455487" y="112855"/>
                </a:cubicBezTo>
                <a:cubicBezTo>
                  <a:pt x="483268" y="146457"/>
                  <a:pt x="529306" y="223451"/>
                  <a:pt x="531687" y="246205"/>
                </a:cubicBezTo>
                <a:cubicBezTo>
                  <a:pt x="534068" y="268959"/>
                  <a:pt x="508932" y="248851"/>
                  <a:pt x="469774" y="249380"/>
                </a:cubicBezTo>
                <a:cubicBezTo>
                  <a:pt x="430616" y="249909"/>
                  <a:pt x="296737" y="249380"/>
                  <a:pt x="296737" y="249380"/>
                </a:cubicBezTo>
                <a:cubicBezTo>
                  <a:pt x="277952" y="249380"/>
                  <a:pt x="327693" y="249909"/>
                  <a:pt x="357062" y="249380"/>
                </a:cubicBezTo>
                <a:cubicBezTo>
                  <a:pt x="386431" y="248851"/>
                  <a:pt x="448607" y="250703"/>
                  <a:pt x="472949" y="246205"/>
                </a:cubicBezTo>
                <a:cubicBezTo>
                  <a:pt x="497291" y="241707"/>
                  <a:pt x="521897" y="247263"/>
                  <a:pt x="503112" y="222392"/>
                </a:cubicBezTo>
                <a:cubicBezTo>
                  <a:pt x="484327" y="197521"/>
                  <a:pt x="398072" y="125819"/>
                  <a:pt x="360237" y="96980"/>
                </a:cubicBezTo>
                <a:cubicBezTo>
                  <a:pt x="322402" y="68141"/>
                  <a:pt x="288270" y="56234"/>
                  <a:pt x="276099" y="49355"/>
                </a:cubicBezTo>
                <a:cubicBezTo>
                  <a:pt x="263928" y="42476"/>
                  <a:pt x="328751" y="56234"/>
                  <a:pt x="287212" y="55705"/>
                </a:cubicBezTo>
                <a:cubicBezTo>
                  <a:pt x="245673" y="55176"/>
                  <a:pt x="25803" y="68141"/>
                  <a:pt x="3049" y="5888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1" name="フリーフォーム: 図形 4240">
            <a:extLst>
              <a:ext uri="{FF2B5EF4-FFF2-40B4-BE49-F238E27FC236}">
                <a16:creationId xmlns:a16="http://schemas.microsoft.com/office/drawing/2014/main" id="{641C38F9-11D8-4690-8E83-1B64B639060B}"/>
              </a:ext>
            </a:extLst>
          </p:cNvPr>
          <p:cNvSpPr/>
          <p:nvPr/>
        </p:nvSpPr>
        <p:spPr>
          <a:xfrm>
            <a:off x="4284186" y="3052227"/>
            <a:ext cx="739009" cy="354367"/>
          </a:xfrm>
          <a:custGeom>
            <a:avLst/>
            <a:gdLst>
              <a:gd name="connsiteX0" fmla="*/ 738664 w 739009"/>
              <a:gd name="connsiteY0" fmla="*/ 158756 h 354367"/>
              <a:gd name="connsiteX1" fmla="*/ 482547 w 739009"/>
              <a:gd name="connsiteY1" fmla="*/ 10590 h 354367"/>
              <a:gd name="connsiteX2" fmla="*/ 169281 w 739009"/>
              <a:gd name="connsiteY2" fmla="*/ 12706 h 354367"/>
              <a:gd name="connsiteX3" fmla="*/ 253947 w 739009"/>
              <a:gd name="connsiteY3" fmla="*/ 19056 h 354367"/>
              <a:gd name="connsiteX4" fmla="*/ 514297 w 739009"/>
              <a:gd name="connsiteY4" fmla="*/ 44456 h 354367"/>
              <a:gd name="connsiteX5" fmla="*/ 423281 w 739009"/>
              <a:gd name="connsiteY5" fmla="*/ 57156 h 354367"/>
              <a:gd name="connsiteX6" fmla="*/ 264531 w 739009"/>
              <a:gd name="connsiteY6" fmla="*/ 48690 h 354367"/>
              <a:gd name="connsiteX7" fmla="*/ 569331 w 739009"/>
              <a:gd name="connsiteY7" fmla="*/ 107956 h 354367"/>
              <a:gd name="connsiteX8" fmla="*/ 190447 w 739009"/>
              <a:gd name="connsiteY8" fmla="*/ 48690 h 354367"/>
              <a:gd name="connsiteX9" fmla="*/ 211614 w 739009"/>
              <a:gd name="connsiteY9" fmla="*/ 40223 h 354367"/>
              <a:gd name="connsiteX10" fmla="*/ 135414 w 739009"/>
              <a:gd name="connsiteY10" fmla="*/ 46573 h 354367"/>
              <a:gd name="connsiteX11" fmla="*/ 25347 w 739009"/>
              <a:gd name="connsiteY11" fmla="*/ 105840 h 354367"/>
              <a:gd name="connsiteX12" fmla="*/ 82497 w 739009"/>
              <a:gd name="connsiteY12" fmla="*/ 93140 h 354367"/>
              <a:gd name="connsiteX13" fmla="*/ 105781 w 739009"/>
              <a:gd name="connsiteY13" fmla="*/ 93140 h 354367"/>
              <a:gd name="connsiteX14" fmla="*/ 90964 w 739009"/>
              <a:gd name="connsiteY14" fmla="*/ 207440 h 354367"/>
              <a:gd name="connsiteX15" fmla="*/ 2064 w 739009"/>
              <a:gd name="connsiteY15" fmla="*/ 353490 h 354367"/>
              <a:gd name="connsiteX16" fmla="*/ 190447 w 739009"/>
              <a:gd name="connsiteY16" fmla="*/ 270940 h 354367"/>
              <a:gd name="connsiteX17" fmla="*/ 59214 w 739009"/>
              <a:gd name="connsiteY17" fmla="*/ 325973 h 354367"/>
              <a:gd name="connsiteX18" fmla="*/ 222197 w 739009"/>
              <a:gd name="connsiteY18" fmla="*/ 279406 h 354367"/>
              <a:gd name="connsiteX19" fmla="*/ 190447 w 739009"/>
              <a:gd name="connsiteY19" fmla="*/ 177806 h 354367"/>
              <a:gd name="connsiteX20" fmla="*/ 266647 w 739009"/>
              <a:gd name="connsiteY20" fmla="*/ 52923 h 354367"/>
              <a:gd name="connsiteX21" fmla="*/ 330147 w 739009"/>
              <a:gd name="connsiteY21" fmla="*/ 42340 h 354367"/>
              <a:gd name="connsiteX22" fmla="*/ 533347 w 739009"/>
              <a:gd name="connsiteY22" fmla="*/ 71973 h 354367"/>
              <a:gd name="connsiteX23" fmla="*/ 738664 w 739009"/>
              <a:gd name="connsiteY23" fmla="*/ 158756 h 35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9009" h="354367">
                <a:moveTo>
                  <a:pt x="738664" y="158756"/>
                </a:moveTo>
                <a:cubicBezTo>
                  <a:pt x="730197" y="148526"/>
                  <a:pt x="577444" y="34932"/>
                  <a:pt x="482547" y="10590"/>
                </a:cubicBezTo>
                <a:cubicBezTo>
                  <a:pt x="387650" y="-13752"/>
                  <a:pt x="207381" y="11295"/>
                  <a:pt x="169281" y="12706"/>
                </a:cubicBezTo>
                <a:cubicBezTo>
                  <a:pt x="131181" y="14117"/>
                  <a:pt x="253947" y="19056"/>
                  <a:pt x="253947" y="19056"/>
                </a:cubicBezTo>
                <a:cubicBezTo>
                  <a:pt x="311449" y="24348"/>
                  <a:pt x="486075" y="38106"/>
                  <a:pt x="514297" y="44456"/>
                </a:cubicBezTo>
                <a:cubicBezTo>
                  <a:pt x="542519" y="50806"/>
                  <a:pt x="464909" y="56450"/>
                  <a:pt x="423281" y="57156"/>
                </a:cubicBezTo>
                <a:cubicBezTo>
                  <a:pt x="381653" y="57862"/>
                  <a:pt x="240189" y="40223"/>
                  <a:pt x="264531" y="48690"/>
                </a:cubicBezTo>
                <a:cubicBezTo>
                  <a:pt x="288873" y="57157"/>
                  <a:pt x="581678" y="107956"/>
                  <a:pt x="569331" y="107956"/>
                </a:cubicBezTo>
                <a:cubicBezTo>
                  <a:pt x="556984" y="107956"/>
                  <a:pt x="250066" y="59979"/>
                  <a:pt x="190447" y="48690"/>
                </a:cubicBezTo>
                <a:cubicBezTo>
                  <a:pt x="130828" y="37401"/>
                  <a:pt x="220786" y="40576"/>
                  <a:pt x="211614" y="40223"/>
                </a:cubicBezTo>
                <a:cubicBezTo>
                  <a:pt x="202442" y="39870"/>
                  <a:pt x="166458" y="35637"/>
                  <a:pt x="135414" y="46573"/>
                </a:cubicBezTo>
                <a:cubicBezTo>
                  <a:pt x="104369" y="57509"/>
                  <a:pt x="34166" y="98079"/>
                  <a:pt x="25347" y="105840"/>
                </a:cubicBezTo>
                <a:cubicBezTo>
                  <a:pt x="16528" y="113601"/>
                  <a:pt x="69091" y="95257"/>
                  <a:pt x="82497" y="93140"/>
                </a:cubicBezTo>
                <a:cubicBezTo>
                  <a:pt x="95903" y="91023"/>
                  <a:pt x="104370" y="74090"/>
                  <a:pt x="105781" y="93140"/>
                </a:cubicBezTo>
                <a:cubicBezTo>
                  <a:pt x="107192" y="112190"/>
                  <a:pt x="108250" y="164048"/>
                  <a:pt x="90964" y="207440"/>
                </a:cubicBezTo>
                <a:cubicBezTo>
                  <a:pt x="73678" y="250832"/>
                  <a:pt x="-14516" y="342907"/>
                  <a:pt x="2064" y="353490"/>
                </a:cubicBezTo>
                <a:cubicBezTo>
                  <a:pt x="18644" y="364073"/>
                  <a:pt x="180922" y="275526"/>
                  <a:pt x="190447" y="270940"/>
                </a:cubicBezTo>
                <a:cubicBezTo>
                  <a:pt x="199972" y="266354"/>
                  <a:pt x="53922" y="324562"/>
                  <a:pt x="59214" y="325973"/>
                </a:cubicBezTo>
                <a:cubicBezTo>
                  <a:pt x="64506" y="327384"/>
                  <a:pt x="200325" y="304101"/>
                  <a:pt x="222197" y="279406"/>
                </a:cubicBezTo>
                <a:cubicBezTo>
                  <a:pt x="244069" y="254712"/>
                  <a:pt x="183039" y="215553"/>
                  <a:pt x="190447" y="177806"/>
                </a:cubicBezTo>
                <a:cubicBezTo>
                  <a:pt x="197855" y="140059"/>
                  <a:pt x="243364" y="75501"/>
                  <a:pt x="266647" y="52923"/>
                </a:cubicBezTo>
                <a:cubicBezTo>
                  <a:pt x="289930" y="30345"/>
                  <a:pt x="285697" y="39165"/>
                  <a:pt x="330147" y="42340"/>
                </a:cubicBezTo>
                <a:cubicBezTo>
                  <a:pt x="374597" y="45515"/>
                  <a:pt x="469141" y="54687"/>
                  <a:pt x="533347" y="71973"/>
                </a:cubicBezTo>
                <a:cubicBezTo>
                  <a:pt x="597553" y="89259"/>
                  <a:pt x="747131" y="168986"/>
                  <a:pt x="738664" y="15875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2" name="フリーフォーム: 図形 4241">
            <a:extLst>
              <a:ext uri="{FF2B5EF4-FFF2-40B4-BE49-F238E27FC236}">
                <a16:creationId xmlns:a16="http://schemas.microsoft.com/office/drawing/2014/main" id="{01DC10DA-633A-4424-9D70-6168D40BA4BB}"/>
              </a:ext>
            </a:extLst>
          </p:cNvPr>
          <p:cNvSpPr/>
          <p:nvPr/>
        </p:nvSpPr>
        <p:spPr>
          <a:xfrm>
            <a:off x="4118006" y="2631426"/>
            <a:ext cx="820678" cy="259515"/>
          </a:xfrm>
          <a:custGeom>
            <a:avLst/>
            <a:gdLst>
              <a:gd name="connsiteX0" fmla="*/ 15844 w 820678"/>
              <a:gd name="connsiteY0" fmla="*/ 257824 h 259515"/>
              <a:gd name="connsiteX1" fmla="*/ 45477 w 820678"/>
              <a:gd name="connsiteY1" fmla="*/ 20757 h 259515"/>
              <a:gd name="connsiteX2" fmla="*/ 240211 w 820678"/>
              <a:gd name="connsiteY2" fmla="*/ 10174 h 259515"/>
              <a:gd name="connsiteX3" fmla="*/ 805361 w 820678"/>
              <a:gd name="connsiteY3" fmla="*/ 3824 h 259515"/>
              <a:gd name="connsiteX4" fmla="*/ 669894 w 820678"/>
              <a:gd name="connsiteY4" fmla="*/ 27107 h 259515"/>
              <a:gd name="connsiteX5" fmla="*/ 777844 w 820678"/>
              <a:gd name="connsiteY5" fmla="*/ 96957 h 259515"/>
              <a:gd name="connsiteX6" fmla="*/ 536544 w 820678"/>
              <a:gd name="connsiteY6" fmla="*/ 101191 h 259515"/>
              <a:gd name="connsiteX7" fmla="*/ 250794 w 820678"/>
              <a:gd name="connsiteY7" fmla="*/ 126591 h 259515"/>
              <a:gd name="connsiteX8" fmla="*/ 15844 w 820678"/>
              <a:gd name="connsiteY8" fmla="*/ 257824 h 2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678" h="259515">
                <a:moveTo>
                  <a:pt x="15844" y="257824"/>
                </a:moveTo>
                <a:cubicBezTo>
                  <a:pt x="-18375" y="240185"/>
                  <a:pt x="8082" y="62032"/>
                  <a:pt x="45477" y="20757"/>
                </a:cubicBezTo>
                <a:cubicBezTo>
                  <a:pt x="82872" y="-20518"/>
                  <a:pt x="113564" y="12996"/>
                  <a:pt x="240211" y="10174"/>
                </a:cubicBezTo>
                <a:cubicBezTo>
                  <a:pt x="366858" y="7352"/>
                  <a:pt x="733747" y="1002"/>
                  <a:pt x="805361" y="3824"/>
                </a:cubicBezTo>
                <a:cubicBezTo>
                  <a:pt x="876975" y="6646"/>
                  <a:pt x="674480" y="11585"/>
                  <a:pt x="669894" y="27107"/>
                </a:cubicBezTo>
                <a:cubicBezTo>
                  <a:pt x="665308" y="42629"/>
                  <a:pt x="800069" y="84610"/>
                  <a:pt x="777844" y="96957"/>
                </a:cubicBezTo>
                <a:cubicBezTo>
                  <a:pt x="755619" y="109304"/>
                  <a:pt x="624386" y="96252"/>
                  <a:pt x="536544" y="101191"/>
                </a:cubicBezTo>
                <a:cubicBezTo>
                  <a:pt x="448702" y="106130"/>
                  <a:pt x="339694" y="103308"/>
                  <a:pt x="250794" y="126591"/>
                </a:cubicBezTo>
                <a:cubicBezTo>
                  <a:pt x="161894" y="149874"/>
                  <a:pt x="50063" y="275463"/>
                  <a:pt x="15844" y="25782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4" name="フリーフォーム: 図形 4243">
            <a:extLst>
              <a:ext uri="{FF2B5EF4-FFF2-40B4-BE49-F238E27FC236}">
                <a16:creationId xmlns:a16="http://schemas.microsoft.com/office/drawing/2014/main" id="{4FDABFE2-2303-4313-81C4-812BF6EA00C4}"/>
              </a:ext>
            </a:extLst>
          </p:cNvPr>
          <p:cNvSpPr/>
          <p:nvPr/>
        </p:nvSpPr>
        <p:spPr>
          <a:xfrm>
            <a:off x="3067415" y="2680732"/>
            <a:ext cx="624295" cy="284778"/>
          </a:xfrm>
          <a:custGeom>
            <a:avLst/>
            <a:gdLst>
              <a:gd name="connsiteX0" fmla="*/ 39852 w 624295"/>
              <a:gd name="connsiteY0" fmla="*/ 145018 h 284778"/>
              <a:gd name="connsiteX1" fmla="*/ 361585 w 624295"/>
              <a:gd name="connsiteY1" fmla="*/ 22251 h 284778"/>
              <a:gd name="connsiteX2" fmla="*/ 492818 w 624295"/>
              <a:gd name="connsiteY2" fmla="*/ 1085 h 284778"/>
              <a:gd name="connsiteX3" fmla="*/ 545735 w 624295"/>
              <a:gd name="connsiteY3" fmla="*/ 32835 h 284778"/>
              <a:gd name="connsiteX4" fmla="*/ 621935 w 624295"/>
              <a:gd name="connsiteY4" fmla="*/ 272018 h 284778"/>
              <a:gd name="connsiteX5" fmla="*/ 590185 w 624295"/>
              <a:gd name="connsiteY5" fmla="*/ 246618 h 284778"/>
              <a:gd name="connsiteX6" fmla="*/ 446252 w 624295"/>
              <a:gd name="connsiteY6" fmla="*/ 200051 h 284778"/>
              <a:gd name="connsiteX7" fmla="*/ 224002 w 624295"/>
              <a:gd name="connsiteY7" fmla="*/ 189468 h 284778"/>
              <a:gd name="connsiteX8" fmla="*/ 20802 w 624295"/>
              <a:gd name="connsiteY8" fmla="*/ 252968 h 284778"/>
              <a:gd name="connsiteX9" fmla="*/ 39852 w 624295"/>
              <a:gd name="connsiteY9" fmla="*/ 145018 h 28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295" h="284778">
                <a:moveTo>
                  <a:pt x="39852" y="145018"/>
                </a:moveTo>
                <a:cubicBezTo>
                  <a:pt x="96649" y="106565"/>
                  <a:pt x="286091" y="46240"/>
                  <a:pt x="361585" y="22251"/>
                </a:cubicBezTo>
                <a:cubicBezTo>
                  <a:pt x="437079" y="-1738"/>
                  <a:pt x="462126" y="-679"/>
                  <a:pt x="492818" y="1085"/>
                </a:cubicBezTo>
                <a:cubicBezTo>
                  <a:pt x="523510" y="2849"/>
                  <a:pt x="524216" y="-12321"/>
                  <a:pt x="545735" y="32835"/>
                </a:cubicBezTo>
                <a:cubicBezTo>
                  <a:pt x="567255" y="77990"/>
                  <a:pt x="614527" y="236388"/>
                  <a:pt x="621935" y="272018"/>
                </a:cubicBezTo>
                <a:cubicBezTo>
                  <a:pt x="629343" y="307648"/>
                  <a:pt x="619465" y="258612"/>
                  <a:pt x="590185" y="246618"/>
                </a:cubicBezTo>
                <a:cubicBezTo>
                  <a:pt x="560905" y="234624"/>
                  <a:pt x="507282" y="209576"/>
                  <a:pt x="446252" y="200051"/>
                </a:cubicBezTo>
                <a:cubicBezTo>
                  <a:pt x="385222" y="190526"/>
                  <a:pt x="294910" y="180649"/>
                  <a:pt x="224002" y="189468"/>
                </a:cubicBezTo>
                <a:cubicBezTo>
                  <a:pt x="153094" y="198287"/>
                  <a:pt x="44791" y="257201"/>
                  <a:pt x="20802" y="252968"/>
                </a:cubicBezTo>
                <a:cubicBezTo>
                  <a:pt x="-3187" y="248735"/>
                  <a:pt x="-16945" y="183471"/>
                  <a:pt x="39852" y="14501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5" name="フリーフォーム: 図形 4244">
            <a:extLst>
              <a:ext uri="{FF2B5EF4-FFF2-40B4-BE49-F238E27FC236}">
                <a16:creationId xmlns:a16="http://schemas.microsoft.com/office/drawing/2014/main" id="{5D837E02-A680-48A3-83E6-D93339F77474}"/>
              </a:ext>
            </a:extLst>
          </p:cNvPr>
          <p:cNvSpPr/>
          <p:nvPr/>
        </p:nvSpPr>
        <p:spPr>
          <a:xfrm>
            <a:off x="3532147" y="4600062"/>
            <a:ext cx="1361829" cy="372567"/>
          </a:xfrm>
          <a:custGeom>
            <a:avLst/>
            <a:gdLst>
              <a:gd name="connsiteX0" fmla="*/ 100053 w 1361829"/>
              <a:gd name="connsiteY0" fmla="*/ 371988 h 372567"/>
              <a:gd name="connsiteX1" fmla="*/ 71478 w 1361829"/>
              <a:gd name="connsiteY1" fmla="*/ 235463 h 372567"/>
              <a:gd name="connsiteX2" fmla="*/ 246103 w 1361829"/>
              <a:gd name="connsiteY2" fmla="*/ 159263 h 372567"/>
              <a:gd name="connsiteX3" fmla="*/ 725528 w 1361829"/>
              <a:gd name="connsiteY3" fmla="*/ 121163 h 372567"/>
              <a:gd name="connsiteX4" fmla="*/ 1284328 w 1361829"/>
              <a:gd name="connsiteY4" fmla="*/ 229113 h 372567"/>
              <a:gd name="connsiteX5" fmla="*/ 1354178 w 1361829"/>
              <a:gd name="connsiteY5" fmla="*/ 286263 h 372567"/>
              <a:gd name="connsiteX6" fmla="*/ 1255753 w 1361829"/>
              <a:gd name="connsiteY6" fmla="*/ 222763 h 372567"/>
              <a:gd name="connsiteX7" fmla="*/ 601703 w 1361829"/>
              <a:gd name="connsiteY7" fmla="*/ 29088 h 372567"/>
              <a:gd name="connsiteX8" fmla="*/ 414378 w 1361829"/>
              <a:gd name="connsiteY8" fmla="*/ 3688 h 372567"/>
              <a:gd name="connsiteX9" fmla="*/ 290553 w 1361829"/>
              <a:gd name="connsiteY9" fmla="*/ 57663 h 372567"/>
              <a:gd name="connsiteX10" fmla="*/ 93703 w 1361829"/>
              <a:gd name="connsiteY10" fmla="*/ 19563 h 372567"/>
              <a:gd name="connsiteX11" fmla="*/ 23853 w 1361829"/>
              <a:gd name="connsiteY11" fmla="*/ 83063 h 372567"/>
              <a:gd name="connsiteX12" fmla="*/ 1628 w 1361829"/>
              <a:gd name="connsiteY12" fmla="*/ 178313 h 372567"/>
              <a:gd name="connsiteX13" fmla="*/ 100053 w 1361829"/>
              <a:gd name="connsiteY13" fmla="*/ 371988 h 37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1829" h="372567">
                <a:moveTo>
                  <a:pt x="100053" y="371988"/>
                </a:moveTo>
                <a:cubicBezTo>
                  <a:pt x="111695" y="381513"/>
                  <a:pt x="47136" y="270917"/>
                  <a:pt x="71478" y="235463"/>
                </a:cubicBezTo>
                <a:cubicBezTo>
                  <a:pt x="95820" y="200009"/>
                  <a:pt x="137095" y="178313"/>
                  <a:pt x="246103" y="159263"/>
                </a:cubicBezTo>
                <a:cubicBezTo>
                  <a:pt x="355111" y="140213"/>
                  <a:pt x="552491" y="109521"/>
                  <a:pt x="725528" y="121163"/>
                </a:cubicBezTo>
                <a:cubicBezTo>
                  <a:pt x="898565" y="132805"/>
                  <a:pt x="1179553" y="201596"/>
                  <a:pt x="1284328" y="229113"/>
                </a:cubicBezTo>
                <a:cubicBezTo>
                  <a:pt x="1389103" y="256630"/>
                  <a:pt x="1358940" y="287321"/>
                  <a:pt x="1354178" y="286263"/>
                </a:cubicBezTo>
                <a:cubicBezTo>
                  <a:pt x="1349416" y="285205"/>
                  <a:pt x="1381165" y="265625"/>
                  <a:pt x="1255753" y="222763"/>
                </a:cubicBezTo>
                <a:cubicBezTo>
                  <a:pt x="1130341" y="179901"/>
                  <a:pt x="741932" y="65600"/>
                  <a:pt x="601703" y="29088"/>
                </a:cubicBezTo>
                <a:cubicBezTo>
                  <a:pt x="461474" y="-7424"/>
                  <a:pt x="466236" y="-1075"/>
                  <a:pt x="414378" y="3688"/>
                </a:cubicBezTo>
                <a:cubicBezTo>
                  <a:pt x="362520" y="8450"/>
                  <a:pt x="343999" y="55017"/>
                  <a:pt x="290553" y="57663"/>
                </a:cubicBezTo>
                <a:cubicBezTo>
                  <a:pt x="237107" y="60309"/>
                  <a:pt x="138153" y="15330"/>
                  <a:pt x="93703" y="19563"/>
                </a:cubicBezTo>
                <a:cubicBezTo>
                  <a:pt x="49253" y="23796"/>
                  <a:pt x="39199" y="56605"/>
                  <a:pt x="23853" y="83063"/>
                </a:cubicBezTo>
                <a:cubicBezTo>
                  <a:pt x="8507" y="109521"/>
                  <a:pt x="-4722" y="133334"/>
                  <a:pt x="1628" y="178313"/>
                </a:cubicBezTo>
                <a:cubicBezTo>
                  <a:pt x="7978" y="223292"/>
                  <a:pt x="88411" y="362463"/>
                  <a:pt x="100053" y="37198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6" name="フリーフォーム: 図形 4245">
            <a:extLst>
              <a:ext uri="{FF2B5EF4-FFF2-40B4-BE49-F238E27FC236}">
                <a16:creationId xmlns:a16="http://schemas.microsoft.com/office/drawing/2014/main" id="{2C306358-C380-42CB-A324-A64A47657C58}"/>
              </a:ext>
            </a:extLst>
          </p:cNvPr>
          <p:cNvSpPr/>
          <p:nvPr/>
        </p:nvSpPr>
        <p:spPr>
          <a:xfrm>
            <a:off x="3659951" y="4971435"/>
            <a:ext cx="1208183" cy="596876"/>
          </a:xfrm>
          <a:custGeom>
            <a:avLst/>
            <a:gdLst>
              <a:gd name="connsiteX0" fmla="*/ 824 w 1208183"/>
              <a:gd name="connsiteY0" fmla="*/ 67290 h 596876"/>
              <a:gd name="connsiteX1" fmla="*/ 64324 w 1208183"/>
              <a:gd name="connsiteY1" fmla="*/ 384790 h 596876"/>
              <a:gd name="connsiteX2" fmla="*/ 77024 w 1208183"/>
              <a:gd name="connsiteY2" fmla="*/ 572115 h 596876"/>
              <a:gd name="connsiteX3" fmla="*/ 261174 w 1208183"/>
              <a:gd name="connsiteY3" fmla="*/ 587990 h 596876"/>
              <a:gd name="connsiteX4" fmla="*/ 588199 w 1208183"/>
              <a:gd name="connsiteY4" fmla="*/ 508615 h 596876"/>
              <a:gd name="connsiteX5" fmla="*/ 848549 w 1208183"/>
              <a:gd name="connsiteY5" fmla="*/ 362565 h 596876"/>
              <a:gd name="connsiteX6" fmla="*/ 1134299 w 1208183"/>
              <a:gd name="connsiteY6" fmla="*/ 153015 h 596876"/>
              <a:gd name="connsiteX7" fmla="*/ 1207324 w 1208183"/>
              <a:gd name="connsiteY7" fmla="*/ 615 h 596876"/>
              <a:gd name="connsiteX8" fmla="*/ 1102549 w 1208183"/>
              <a:gd name="connsiteY8" fmla="*/ 108565 h 596876"/>
              <a:gd name="connsiteX9" fmla="*/ 750124 w 1208183"/>
              <a:gd name="connsiteY9" fmla="*/ 327640 h 596876"/>
              <a:gd name="connsiteX10" fmla="*/ 251649 w 1208183"/>
              <a:gd name="connsiteY10" fmla="*/ 416540 h 596876"/>
              <a:gd name="connsiteX11" fmla="*/ 175449 w 1208183"/>
              <a:gd name="connsiteY11" fmla="*/ 353040 h 596876"/>
              <a:gd name="connsiteX12" fmla="*/ 146874 w 1208183"/>
              <a:gd name="connsiteY12" fmla="*/ 248265 h 596876"/>
              <a:gd name="connsiteX13" fmla="*/ 115124 w 1208183"/>
              <a:gd name="connsiteY13" fmla="*/ 162540 h 596876"/>
              <a:gd name="connsiteX14" fmla="*/ 824 w 1208183"/>
              <a:gd name="connsiteY14" fmla="*/ 67290 h 59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8183" h="596876">
                <a:moveTo>
                  <a:pt x="824" y="67290"/>
                </a:moveTo>
                <a:cubicBezTo>
                  <a:pt x="-7643" y="104332"/>
                  <a:pt x="51624" y="300653"/>
                  <a:pt x="64324" y="384790"/>
                </a:cubicBezTo>
                <a:cubicBezTo>
                  <a:pt x="77024" y="468927"/>
                  <a:pt x="44216" y="538248"/>
                  <a:pt x="77024" y="572115"/>
                </a:cubicBezTo>
                <a:cubicBezTo>
                  <a:pt x="109832" y="605982"/>
                  <a:pt x="175978" y="598573"/>
                  <a:pt x="261174" y="587990"/>
                </a:cubicBezTo>
                <a:cubicBezTo>
                  <a:pt x="346370" y="577407"/>
                  <a:pt x="490303" y="546186"/>
                  <a:pt x="588199" y="508615"/>
                </a:cubicBezTo>
                <a:cubicBezTo>
                  <a:pt x="686095" y="471044"/>
                  <a:pt x="757532" y="421832"/>
                  <a:pt x="848549" y="362565"/>
                </a:cubicBezTo>
                <a:cubicBezTo>
                  <a:pt x="939566" y="303298"/>
                  <a:pt x="1074503" y="213340"/>
                  <a:pt x="1134299" y="153015"/>
                </a:cubicBezTo>
                <a:cubicBezTo>
                  <a:pt x="1194095" y="92690"/>
                  <a:pt x="1212616" y="8023"/>
                  <a:pt x="1207324" y="615"/>
                </a:cubicBezTo>
                <a:cubicBezTo>
                  <a:pt x="1202032" y="-6793"/>
                  <a:pt x="1178749" y="54061"/>
                  <a:pt x="1102549" y="108565"/>
                </a:cubicBezTo>
                <a:cubicBezTo>
                  <a:pt x="1026349" y="163069"/>
                  <a:pt x="891941" y="276311"/>
                  <a:pt x="750124" y="327640"/>
                </a:cubicBezTo>
                <a:cubicBezTo>
                  <a:pt x="608307" y="378969"/>
                  <a:pt x="347428" y="412307"/>
                  <a:pt x="251649" y="416540"/>
                </a:cubicBezTo>
                <a:cubicBezTo>
                  <a:pt x="155870" y="420773"/>
                  <a:pt x="192912" y="381086"/>
                  <a:pt x="175449" y="353040"/>
                </a:cubicBezTo>
                <a:cubicBezTo>
                  <a:pt x="157987" y="324994"/>
                  <a:pt x="156928" y="280015"/>
                  <a:pt x="146874" y="248265"/>
                </a:cubicBezTo>
                <a:cubicBezTo>
                  <a:pt x="136820" y="216515"/>
                  <a:pt x="136291" y="189528"/>
                  <a:pt x="115124" y="162540"/>
                </a:cubicBezTo>
                <a:cubicBezTo>
                  <a:pt x="93957" y="135553"/>
                  <a:pt x="9291" y="30248"/>
                  <a:pt x="824" y="67290"/>
                </a:cubicBezTo>
                <a:close/>
              </a:path>
            </a:pathLst>
          </a:custGeom>
          <a:solidFill>
            <a:srgbClr val="C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7" name="フリーフォーム: 図形 4246">
            <a:extLst>
              <a:ext uri="{FF2B5EF4-FFF2-40B4-BE49-F238E27FC236}">
                <a16:creationId xmlns:a16="http://schemas.microsoft.com/office/drawing/2014/main" id="{390A8B9C-669E-4B7C-85CB-0C5212E5D208}"/>
              </a:ext>
            </a:extLst>
          </p:cNvPr>
          <p:cNvSpPr/>
          <p:nvPr/>
        </p:nvSpPr>
        <p:spPr>
          <a:xfrm>
            <a:off x="4359707" y="2882645"/>
            <a:ext cx="430764" cy="184407"/>
          </a:xfrm>
          <a:custGeom>
            <a:avLst/>
            <a:gdLst>
              <a:gd name="connsiteX0" fmla="*/ 626 w 430764"/>
              <a:gd name="connsiteY0" fmla="*/ 184405 h 184407"/>
              <a:gd name="connsiteX1" fmla="*/ 87410 w 430764"/>
              <a:gd name="connsiteY1" fmla="*/ 29888 h 184407"/>
              <a:gd name="connsiteX2" fmla="*/ 169960 w 430764"/>
              <a:gd name="connsiteY2" fmla="*/ 255 h 184407"/>
              <a:gd name="connsiteX3" fmla="*/ 428193 w 430764"/>
              <a:gd name="connsiteY3" fmla="*/ 15072 h 184407"/>
              <a:gd name="connsiteX4" fmla="*/ 292726 w 430764"/>
              <a:gd name="connsiteY4" fmla="*/ 6605 h 184407"/>
              <a:gd name="connsiteX5" fmla="*/ 133976 w 430764"/>
              <a:gd name="connsiteY5" fmla="*/ 25655 h 184407"/>
              <a:gd name="connsiteX6" fmla="*/ 626 w 430764"/>
              <a:gd name="connsiteY6" fmla="*/ 184405 h 18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764" h="184407">
                <a:moveTo>
                  <a:pt x="626" y="184405"/>
                </a:moveTo>
                <a:cubicBezTo>
                  <a:pt x="-7135" y="185110"/>
                  <a:pt x="59188" y="60580"/>
                  <a:pt x="87410" y="29888"/>
                </a:cubicBezTo>
                <a:cubicBezTo>
                  <a:pt x="115632" y="-804"/>
                  <a:pt x="113163" y="2724"/>
                  <a:pt x="169960" y="255"/>
                </a:cubicBezTo>
                <a:cubicBezTo>
                  <a:pt x="226757" y="-2214"/>
                  <a:pt x="407732" y="14014"/>
                  <a:pt x="428193" y="15072"/>
                </a:cubicBezTo>
                <a:cubicBezTo>
                  <a:pt x="448654" y="16130"/>
                  <a:pt x="341762" y="4841"/>
                  <a:pt x="292726" y="6605"/>
                </a:cubicBezTo>
                <a:cubicBezTo>
                  <a:pt x="243690" y="8369"/>
                  <a:pt x="182659" y="-451"/>
                  <a:pt x="133976" y="25655"/>
                </a:cubicBezTo>
                <a:cubicBezTo>
                  <a:pt x="85293" y="51760"/>
                  <a:pt x="8387" y="183700"/>
                  <a:pt x="626" y="184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8" name="フリーフォーム: 図形 4247">
            <a:extLst>
              <a:ext uri="{FF2B5EF4-FFF2-40B4-BE49-F238E27FC236}">
                <a16:creationId xmlns:a16="http://schemas.microsoft.com/office/drawing/2014/main" id="{4AC5E4A4-E8AF-4CD1-B2FF-09FEC9767052}"/>
              </a:ext>
            </a:extLst>
          </p:cNvPr>
          <p:cNvSpPr/>
          <p:nvPr/>
        </p:nvSpPr>
        <p:spPr>
          <a:xfrm>
            <a:off x="3126120" y="2999704"/>
            <a:ext cx="387651" cy="175340"/>
          </a:xfrm>
          <a:custGeom>
            <a:avLst/>
            <a:gdLst>
              <a:gd name="connsiteX0" fmla="*/ 197 w 387651"/>
              <a:gd name="connsiteY0" fmla="*/ 175296 h 175340"/>
              <a:gd name="connsiteX1" fmla="*/ 158947 w 387651"/>
              <a:gd name="connsiteY1" fmla="*/ 8079 h 175340"/>
              <a:gd name="connsiteX2" fmla="*/ 275363 w 387651"/>
              <a:gd name="connsiteY2" fmla="*/ 31363 h 175340"/>
              <a:gd name="connsiteX3" fmla="*/ 387547 w 387651"/>
              <a:gd name="connsiteY3" fmla="*/ 75813 h 175340"/>
              <a:gd name="connsiteX4" fmla="*/ 292297 w 387651"/>
              <a:gd name="connsiteY4" fmla="*/ 35596 h 175340"/>
              <a:gd name="connsiteX5" fmla="*/ 129313 w 387651"/>
              <a:gd name="connsiteY5" fmla="*/ 25013 h 175340"/>
              <a:gd name="connsiteX6" fmla="*/ 197 w 387651"/>
              <a:gd name="connsiteY6" fmla="*/ 175296 h 17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651" h="175340">
                <a:moveTo>
                  <a:pt x="197" y="175296"/>
                </a:moveTo>
                <a:cubicBezTo>
                  <a:pt x="5136" y="172474"/>
                  <a:pt x="113086" y="32068"/>
                  <a:pt x="158947" y="8079"/>
                </a:cubicBezTo>
                <a:cubicBezTo>
                  <a:pt x="204808" y="-15910"/>
                  <a:pt x="237263" y="20074"/>
                  <a:pt x="275363" y="31363"/>
                </a:cubicBezTo>
                <a:cubicBezTo>
                  <a:pt x="313463" y="42652"/>
                  <a:pt x="384725" y="75108"/>
                  <a:pt x="387547" y="75813"/>
                </a:cubicBezTo>
                <a:cubicBezTo>
                  <a:pt x="390369" y="76518"/>
                  <a:pt x="335336" y="44063"/>
                  <a:pt x="292297" y="35596"/>
                </a:cubicBezTo>
                <a:cubicBezTo>
                  <a:pt x="249258" y="27129"/>
                  <a:pt x="174469" y="3493"/>
                  <a:pt x="129313" y="25013"/>
                </a:cubicBezTo>
                <a:cubicBezTo>
                  <a:pt x="84157" y="46532"/>
                  <a:pt x="-4742" y="178118"/>
                  <a:pt x="197" y="175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9" name="フリーフォーム: 図形 4248">
            <a:extLst>
              <a:ext uri="{FF2B5EF4-FFF2-40B4-BE49-F238E27FC236}">
                <a16:creationId xmlns:a16="http://schemas.microsoft.com/office/drawing/2014/main" id="{B6BD19AC-66B7-485E-B627-A928DF11E5E6}"/>
              </a:ext>
            </a:extLst>
          </p:cNvPr>
          <p:cNvSpPr/>
          <p:nvPr/>
        </p:nvSpPr>
        <p:spPr>
          <a:xfrm>
            <a:off x="3547493" y="4199337"/>
            <a:ext cx="120801" cy="136790"/>
          </a:xfrm>
          <a:custGeom>
            <a:avLst/>
            <a:gdLst>
              <a:gd name="connsiteX0" fmla="*/ 40 w 120801"/>
              <a:gd name="connsiteY0" fmla="*/ 130 h 136790"/>
              <a:gd name="connsiteX1" fmla="*/ 74124 w 120801"/>
              <a:gd name="connsiteY1" fmla="*/ 122896 h 136790"/>
              <a:gd name="connsiteX2" fmla="*/ 120690 w 120801"/>
              <a:gd name="connsiteY2" fmla="*/ 131363 h 136790"/>
              <a:gd name="connsiteX3" fmla="*/ 84707 w 120801"/>
              <a:gd name="connsiteY3" fmla="*/ 99613 h 136790"/>
              <a:gd name="connsiteX4" fmla="*/ 40 w 120801"/>
              <a:gd name="connsiteY4" fmla="*/ 130 h 13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1" h="136790">
                <a:moveTo>
                  <a:pt x="40" y="130"/>
                </a:moveTo>
                <a:cubicBezTo>
                  <a:pt x="-1724" y="4010"/>
                  <a:pt x="54016" y="101024"/>
                  <a:pt x="74124" y="122896"/>
                </a:cubicBezTo>
                <a:cubicBezTo>
                  <a:pt x="94232" y="144768"/>
                  <a:pt x="118926" y="135243"/>
                  <a:pt x="120690" y="131363"/>
                </a:cubicBezTo>
                <a:cubicBezTo>
                  <a:pt x="122454" y="127483"/>
                  <a:pt x="103051" y="119016"/>
                  <a:pt x="84707" y="99613"/>
                </a:cubicBezTo>
                <a:cubicBezTo>
                  <a:pt x="66363" y="80210"/>
                  <a:pt x="1804" y="-3750"/>
                  <a:pt x="40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0" name="フリーフォーム: 図形 4249">
            <a:extLst>
              <a:ext uri="{FF2B5EF4-FFF2-40B4-BE49-F238E27FC236}">
                <a16:creationId xmlns:a16="http://schemas.microsoft.com/office/drawing/2014/main" id="{15CD3784-A1DF-4E05-AE38-4BFA5CCEEE74}"/>
              </a:ext>
            </a:extLst>
          </p:cNvPr>
          <p:cNvSpPr/>
          <p:nvPr/>
        </p:nvSpPr>
        <p:spPr>
          <a:xfrm>
            <a:off x="3753994" y="4173842"/>
            <a:ext cx="333781" cy="91917"/>
          </a:xfrm>
          <a:custGeom>
            <a:avLst/>
            <a:gdLst>
              <a:gd name="connsiteX0" fmla="*/ 444 w 333781"/>
              <a:gd name="connsiteY0" fmla="*/ 87008 h 91917"/>
              <a:gd name="connsiteX1" fmla="*/ 179831 w 333781"/>
              <a:gd name="connsiteY1" fmla="*/ 1283 h 91917"/>
              <a:gd name="connsiteX2" fmla="*/ 332231 w 333781"/>
              <a:gd name="connsiteY2" fmla="*/ 37796 h 91917"/>
              <a:gd name="connsiteX3" fmla="*/ 251269 w 333781"/>
              <a:gd name="connsiteY3" fmla="*/ 69546 h 91917"/>
              <a:gd name="connsiteX4" fmla="*/ 132206 w 333781"/>
              <a:gd name="connsiteY4" fmla="*/ 80658 h 91917"/>
              <a:gd name="connsiteX5" fmla="*/ 444 w 333781"/>
              <a:gd name="connsiteY5" fmla="*/ 87008 h 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81" h="91917">
                <a:moveTo>
                  <a:pt x="444" y="87008"/>
                </a:moveTo>
                <a:cubicBezTo>
                  <a:pt x="8381" y="73779"/>
                  <a:pt x="124533" y="9485"/>
                  <a:pt x="179831" y="1283"/>
                </a:cubicBezTo>
                <a:cubicBezTo>
                  <a:pt x="235129" y="-6919"/>
                  <a:pt x="320325" y="26419"/>
                  <a:pt x="332231" y="37796"/>
                </a:cubicBezTo>
                <a:cubicBezTo>
                  <a:pt x="344137" y="49173"/>
                  <a:pt x="284606" y="62402"/>
                  <a:pt x="251269" y="69546"/>
                </a:cubicBezTo>
                <a:cubicBezTo>
                  <a:pt x="217932" y="76690"/>
                  <a:pt x="171364" y="78541"/>
                  <a:pt x="132206" y="80658"/>
                </a:cubicBezTo>
                <a:cubicBezTo>
                  <a:pt x="93048" y="82775"/>
                  <a:pt x="-7493" y="100237"/>
                  <a:pt x="444" y="87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1" name="フリーフォーム: 図形 4250">
            <a:extLst>
              <a:ext uri="{FF2B5EF4-FFF2-40B4-BE49-F238E27FC236}">
                <a16:creationId xmlns:a16="http://schemas.microsoft.com/office/drawing/2014/main" id="{EFB0874C-C897-44C1-BC6A-E4A18D679D55}"/>
              </a:ext>
            </a:extLst>
          </p:cNvPr>
          <p:cNvSpPr/>
          <p:nvPr/>
        </p:nvSpPr>
        <p:spPr>
          <a:xfrm>
            <a:off x="4336861" y="3797299"/>
            <a:ext cx="883528" cy="145541"/>
          </a:xfrm>
          <a:custGeom>
            <a:avLst/>
            <a:gdLst>
              <a:gd name="connsiteX0" fmla="*/ 189 w 883528"/>
              <a:gd name="connsiteY0" fmla="*/ 1 h 145541"/>
              <a:gd name="connsiteX1" fmla="*/ 381189 w 883528"/>
              <a:gd name="connsiteY1" fmla="*/ 136526 h 145541"/>
              <a:gd name="connsiteX2" fmla="*/ 873314 w 883528"/>
              <a:gd name="connsiteY2" fmla="*/ 133351 h 145541"/>
              <a:gd name="connsiteX3" fmla="*/ 692339 w 883528"/>
              <a:gd name="connsiteY3" fmla="*/ 139701 h 145541"/>
              <a:gd name="connsiteX4" fmla="*/ 428814 w 883528"/>
              <a:gd name="connsiteY4" fmla="*/ 133351 h 145541"/>
              <a:gd name="connsiteX5" fmla="*/ 189 w 883528"/>
              <a:gd name="connsiteY5" fmla="*/ 1 h 14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528" h="145541">
                <a:moveTo>
                  <a:pt x="189" y="1"/>
                </a:moveTo>
                <a:cubicBezTo>
                  <a:pt x="-7749" y="530"/>
                  <a:pt x="235668" y="114301"/>
                  <a:pt x="381189" y="136526"/>
                </a:cubicBezTo>
                <a:cubicBezTo>
                  <a:pt x="526710" y="158751"/>
                  <a:pt x="821456" y="132822"/>
                  <a:pt x="873314" y="133351"/>
                </a:cubicBezTo>
                <a:cubicBezTo>
                  <a:pt x="925172" y="133880"/>
                  <a:pt x="766422" y="139701"/>
                  <a:pt x="692339" y="139701"/>
                </a:cubicBezTo>
                <a:cubicBezTo>
                  <a:pt x="618256" y="139701"/>
                  <a:pt x="543114" y="155047"/>
                  <a:pt x="428814" y="133351"/>
                </a:cubicBezTo>
                <a:cubicBezTo>
                  <a:pt x="314514" y="111655"/>
                  <a:pt x="8127" y="-528"/>
                  <a:pt x="189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49CD2ABD-2DFA-49B8-BCDB-CEDE088B7678}"/>
              </a:ext>
            </a:extLst>
          </p:cNvPr>
          <p:cNvSpPr/>
          <p:nvPr/>
        </p:nvSpPr>
        <p:spPr>
          <a:xfrm>
            <a:off x="3546245" y="3860799"/>
            <a:ext cx="220428" cy="220434"/>
          </a:xfrm>
          <a:custGeom>
            <a:avLst/>
            <a:gdLst>
              <a:gd name="connsiteX0" fmla="*/ 219305 w 220428"/>
              <a:gd name="connsiteY0" fmla="*/ 1 h 220434"/>
              <a:gd name="connsiteX1" fmla="*/ 171680 w 220428"/>
              <a:gd name="connsiteY1" fmla="*/ 193676 h 220434"/>
              <a:gd name="connsiteX2" fmla="*/ 230 w 220428"/>
              <a:gd name="connsiteY2" fmla="*/ 219076 h 220434"/>
              <a:gd name="connsiteX3" fmla="*/ 136755 w 220428"/>
              <a:gd name="connsiteY3" fmla="*/ 196851 h 220434"/>
              <a:gd name="connsiteX4" fmla="*/ 219305 w 220428"/>
              <a:gd name="connsiteY4" fmla="*/ 1 h 22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28" h="220434">
                <a:moveTo>
                  <a:pt x="219305" y="1"/>
                </a:moveTo>
                <a:cubicBezTo>
                  <a:pt x="225126" y="-528"/>
                  <a:pt x="208192" y="157164"/>
                  <a:pt x="171680" y="193676"/>
                </a:cubicBezTo>
                <a:cubicBezTo>
                  <a:pt x="135168" y="230188"/>
                  <a:pt x="6051" y="218547"/>
                  <a:pt x="230" y="219076"/>
                </a:cubicBezTo>
                <a:cubicBezTo>
                  <a:pt x="-5591" y="219605"/>
                  <a:pt x="100242" y="226484"/>
                  <a:pt x="136755" y="196851"/>
                </a:cubicBezTo>
                <a:cubicBezTo>
                  <a:pt x="173268" y="167218"/>
                  <a:pt x="213484" y="530"/>
                  <a:pt x="219305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672EC897-89EC-49DD-B635-70A79AED760D}"/>
              </a:ext>
            </a:extLst>
          </p:cNvPr>
          <p:cNvSpPr/>
          <p:nvPr/>
        </p:nvSpPr>
        <p:spPr>
          <a:xfrm>
            <a:off x="5366156" y="6958204"/>
            <a:ext cx="1585942" cy="1424058"/>
          </a:xfrm>
          <a:custGeom>
            <a:avLst/>
            <a:gdLst>
              <a:gd name="connsiteX0" fmla="*/ 1577569 w 1585942"/>
              <a:gd name="connsiteY0" fmla="*/ 14096 h 1424058"/>
              <a:gd name="connsiteX1" fmla="*/ 1148944 w 1585942"/>
              <a:gd name="connsiteY1" fmla="*/ 325246 h 1424058"/>
              <a:gd name="connsiteX2" fmla="*/ 78969 w 1585942"/>
              <a:gd name="connsiteY2" fmla="*/ 1341246 h 1424058"/>
              <a:gd name="connsiteX3" fmla="*/ 161519 w 1585942"/>
              <a:gd name="connsiteY3" fmla="*/ 1290446 h 1424058"/>
              <a:gd name="connsiteX4" fmla="*/ 812394 w 1585942"/>
              <a:gd name="connsiteY4" fmla="*/ 699896 h 1424058"/>
              <a:gd name="connsiteX5" fmla="*/ 1577569 w 1585942"/>
              <a:gd name="connsiteY5" fmla="*/ 14096 h 142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5942" h="1424058">
                <a:moveTo>
                  <a:pt x="1577569" y="14096"/>
                </a:moveTo>
                <a:cubicBezTo>
                  <a:pt x="1633661" y="-48346"/>
                  <a:pt x="1398711" y="104054"/>
                  <a:pt x="1148944" y="325246"/>
                </a:cubicBezTo>
                <a:cubicBezTo>
                  <a:pt x="899177" y="546438"/>
                  <a:pt x="243540" y="1180379"/>
                  <a:pt x="78969" y="1341246"/>
                </a:cubicBezTo>
                <a:cubicBezTo>
                  <a:pt x="-85602" y="1502113"/>
                  <a:pt x="39282" y="1397338"/>
                  <a:pt x="161519" y="1290446"/>
                </a:cubicBezTo>
                <a:cubicBezTo>
                  <a:pt x="283756" y="1183554"/>
                  <a:pt x="575327" y="911033"/>
                  <a:pt x="812394" y="699896"/>
                </a:cubicBezTo>
                <a:cubicBezTo>
                  <a:pt x="1049461" y="488759"/>
                  <a:pt x="1521477" y="76538"/>
                  <a:pt x="1577569" y="1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237D2589-8C3F-40CD-953A-EC9962DF95FA}"/>
              </a:ext>
            </a:extLst>
          </p:cNvPr>
          <p:cNvSpPr/>
          <p:nvPr/>
        </p:nvSpPr>
        <p:spPr>
          <a:xfrm>
            <a:off x="6997480" y="6721541"/>
            <a:ext cx="1288096" cy="173990"/>
          </a:xfrm>
          <a:custGeom>
            <a:avLst/>
            <a:gdLst>
              <a:gd name="connsiteX0" fmla="*/ 12920 w 1288096"/>
              <a:gd name="connsiteY0" fmla="*/ 171384 h 173990"/>
              <a:gd name="connsiteX1" fmla="*/ 89120 w 1288096"/>
              <a:gd name="connsiteY1" fmla="*/ 149159 h 173990"/>
              <a:gd name="connsiteX2" fmla="*/ 546320 w 1288096"/>
              <a:gd name="connsiteY2" fmla="*/ 3109 h 173990"/>
              <a:gd name="connsiteX3" fmla="*/ 727295 w 1288096"/>
              <a:gd name="connsiteY3" fmla="*/ 53909 h 173990"/>
              <a:gd name="connsiteX4" fmla="*/ 962245 w 1288096"/>
              <a:gd name="connsiteY4" fmla="*/ 107884 h 173990"/>
              <a:gd name="connsiteX5" fmla="*/ 1279745 w 1288096"/>
              <a:gd name="connsiteY5" fmla="*/ 158684 h 173990"/>
              <a:gd name="connsiteX6" fmla="*/ 1143220 w 1288096"/>
              <a:gd name="connsiteY6" fmla="*/ 161859 h 173990"/>
              <a:gd name="connsiteX7" fmla="*/ 597120 w 1288096"/>
              <a:gd name="connsiteY7" fmla="*/ 41209 h 173990"/>
              <a:gd name="connsiteX8" fmla="*/ 409795 w 1288096"/>
              <a:gd name="connsiteY8" fmla="*/ 76134 h 173990"/>
              <a:gd name="connsiteX9" fmla="*/ 12920 w 1288096"/>
              <a:gd name="connsiteY9" fmla="*/ 171384 h 17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8096" h="173990">
                <a:moveTo>
                  <a:pt x="12920" y="171384"/>
                </a:moveTo>
                <a:cubicBezTo>
                  <a:pt x="-40526" y="183555"/>
                  <a:pt x="89120" y="149159"/>
                  <a:pt x="89120" y="149159"/>
                </a:cubicBezTo>
                <a:cubicBezTo>
                  <a:pt x="178020" y="121113"/>
                  <a:pt x="439958" y="18984"/>
                  <a:pt x="546320" y="3109"/>
                </a:cubicBezTo>
                <a:cubicBezTo>
                  <a:pt x="652683" y="-12766"/>
                  <a:pt x="657974" y="36447"/>
                  <a:pt x="727295" y="53909"/>
                </a:cubicBezTo>
                <a:cubicBezTo>
                  <a:pt x="796616" y="71371"/>
                  <a:pt x="870170" y="90422"/>
                  <a:pt x="962245" y="107884"/>
                </a:cubicBezTo>
                <a:cubicBezTo>
                  <a:pt x="1054320" y="125346"/>
                  <a:pt x="1249583" y="149688"/>
                  <a:pt x="1279745" y="158684"/>
                </a:cubicBezTo>
                <a:cubicBezTo>
                  <a:pt x="1309908" y="167680"/>
                  <a:pt x="1256991" y="181438"/>
                  <a:pt x="1143220" y="161859"/>
                </a:cubicBezTo>
                <a:cubicBezTo>
                  <a:pt x="1029449" y="142280"/>
                  <a:pt x="719358" y="55496"/>
                  <a:pt x="597120" y="41209"/>
                </a:cubicBezTo>
                <a:cubicBezTo>
                  <a:pt x="474883" y="26921"/>
                  <a:pt x="508220" y="53380"/>
                  <a:pt x="409795" y="76134"/>
                </a:cubicBezTo>
                <a:lnTo>
                  <a:pt x="12920" y="1713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8344DA6-C6B4-4F7D-A1BE-538BE7D69A71}"/>
              </a:ext>
            </a:extLst>
          </p:cNvPr>
          <p:cNvSpPr/>
          <p:nvPr/>
        </p:nvSpPr>
        <p:spPr>
          <a:xfrm>
            <a:off x="8282890" y="6902447"/>
            <a:ext cx="417329" cy="564866"/>
          </a:xfrm>
          <a:custGeom>
            <a:avLst/>
            <a:gdLst>
              <a:gd name="connsiteX0" fmla="*/ 685 w 417329"/>
              <a:gd name="connsiteY0" fmla="*/ 3 h 564866"/>
              <a:gd name="connsiteX1" fmla="*/ 191185 w 417329"/>
              <a:gd name="connsiteY1" fmla="*/ 336553 h 564866"/>
              <a:gd name="connsiteX2" fmla="*/ 413435 w 417329"/>
              <a:gd name="connsiteY2" fmla="*/ 555628 h 564866"/>
              <a:gd name="connsiteX3" fmla="*/ 318185 w 417329"/>
              <a:gd name="connsiteY3" fmla="*/ 504828 h 564866"/>
              <a:gd name="connsiteX4" fmla="*/ 134035 w 417329"/>
              <a:gd name="connsiteY4" fmla="*/ 330203 h 564866"/>
              <a:gd name="connsiteX5" fmla="*/ 685 w 417329"/>
              <a:gd name="connsiteY5" fmla="*/ 3 h 5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29" h="564866">
                <a:moveTo>
                  <a:pt x="685" y="3"/>
                </a:moveTo>
                <a:cubicBezTo>
                  <a:pt x="10210" y="1061"/>
                  <a:pt x="122393" y="243949"/>
                  <a:pt x="191185" y="336553"/>
                </a:cubicBezTo>
                <a:cubicBezTo>
                  <a:pt x="259977" y="429157"/>
                  <a:pt x="392268" y="527582"/>
                  <a:pt x="413435" y="555628"/>
                </a:cubicBezTo>
                <a:cubicBezTo>
                  <a:pt x="434602" y="583674"/>
                  <a:pt x="364752" y="542399"/>
                  <a:pt x="318185" y="504828"/>
                </a:cubicBezTo>
                <a:cubicBezTo>
                  <a:pt x="271618" y="467257"/>
                  <a:pt x="184835" y="410107"/>
                  <a:pt x="134035" y="330203"/>
                </a:cubicBezTo>
                <a:cubicBezTo>
                  <a:pt x="83235" y="250299"/>
                  <a:pt x="-8840" y="-1055"/>
                  <a:pt x="68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79CEC23-FEE6-42D6-BC22-F491A216B991}"/>
              </a:ext>
            </a:extLst>
          </p:cNvPr>
          <p:cNvSpPr/>
          <p:nvPr/>
        </p:nvSpPr>
        <p:spPr>
          <a:xfrm>
            <a:off x="7274305" y="7463096"/>
            <a:ext cx="1399838" cy="653938"/>
          </a:xfrm>
          <a:custGeom>
            <a:avLst/>
            <a:gdLst>
              <a:gd name="connsiteX0" fmla="*/ 1399795 w 1399838"/>
              <a:gd name="connsiteY0" fmla="*/ 271 h 653938"/>
              <a:gd name="connsiteX1" fmla="*/ 815595 w 1399838"/>
              <a:gd name="connsiteY1" fmla="*/ 125154 h 653938"/>
              <a:gd name="connsiteX2" fmla="*/ 45128 w 1399838"/>
              <a:gd name="connsiteY2" fmla="*/ 626804 h 653938"/>
              <a:gd name="connsiteX3" fmla="*/ 165778 w 1399838"/>
              <a:gd name="connsiteY3" fmla="*/ 540021 h 653938"/>
              <a:gd name="connsiteX4" fmla="*/ 788078 w 1399838"/>
              <a:gd name="connsiteY4" fmla="*/ 144204 h 653938"/>
              <a:gd name="connsiteX5" fmla="*/ 1399795 w 1399838"/>
              <a:gd name="connsiteY5" fmla="*/ 271 h 6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838" h="653938">
                <a:moveTo>
                  <a:pt x="1399795" y="271"/>
                </a:moveTo>
                <a:cubicBezTo>
                  <a:pt x="1404381" y="-2904"/>
                  <a:pt x="1041373" y="20732"/>
                  <a:pt x="815595" y="125154"/>
                </a:cubicBezTo>
                <a:cubicBezTo>
                  <a:pt x="589817" y="229576"/>
                  <a:pt x="45128" y="626804"/>
                  <a:pt x="45128" y="626804"/>
                </a:cubicBezTo>
                <a:cubicBezTo>
                  <a:pt x="-63175" y="695948"/>
                  <a:pt x="41953" y="620454"/>
                  <a:pt x="165778" y="540021"/>
                </a:cubicBezTo>
                <a:cubicBezTo>
                  <a:pt x="289603" y="459588"/>
                  <a:pt x="585583" y="235221"/>
                  <a:pt x="788078" y="144204"/>
                </a:cubicBezTo>
                <a:cubicBezTo>
                  <a:pt x="990572" y="53187"/>
                  <a:pt x="1395209" y="3446"/>
                  <a:pt x="1399795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57AA9E7-4C57-4B0B-9E6C-B4F543FBFD65}"/>
              </a:ext>
            </a:extLst>
          </p:cNvPr>
          <p:cNvSpPr/>
          <p:nvPr/>
        </p:nvSpPr>
        <p:spPr>
          <a:xfrm>
            <a:off x="7281403" y="7630000"/>
            <a:ext cx="747505" cy="507268"/>
          </a:xfrm>
          <a:custGeom>
            <a:avLst/>
            <a:gdLst>
              <a:gd name="connsiteX0" fmla="*/ 747114 w 747505"/>
              <a:gd name="connsiteY0" fmla="*/ 583 h 507268"/>
              <a:gd name="connsiteX1" fmla="*/ 342830 w 747505"/>
              <a:gd name="connsiteY1" fmla="*/ 241883 h 507268"/>
              <a:gd name="connsiteX2" fmla="*/ 18980 w 747505"/>
              <a:gd name="connsiteY2" fmla="*/ 489533 h 507268"/>
              <a:gd name="connsiteX3" fmla="*/ 78247 w 747505"/>
              <a:gd name="connsiteY3" fmla="*/ 453550 h 507268"/>
              <a:gd name="connsiteX4" fmla="*/ 410564 w 747505"/>
              <a:gd name="connsiteY4" fmla="*/ 182617 h 507268"/>
              <a:gd name="connsiteX5" fmla="*/ 747114 w 747505"/>
              <a:gd name="connsiteY5" fmla="*/ 583 h 50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505" h="507268">
                <a:moveTo>
                  <a:pt x="747114" y="583"/>
                </a:moveTo>
                <a:cubicBezTo>
                  <a:pt x="735825" y="10461"/>
                  <a:pt x="464186" y="160391"/>
                  <a:pt x="342830" y="241883"/>
                </a:cubicBezTo>
                <a:cubicBezTo>
                  <a:pt x="221474" y="323375"/>
                  <a:pt x="63077" y="454255"/>
                  <a:pt x="18980" y="489533"/>
                </a:cubicBezTo>
                <a:cubicBezTo>
                  <a:pt x="-25117" y="524811"/>
                  <a:pt x="12983" y="504703"/>
                  <a:pt x="78247" y="453550"/>
                </a:cubicBezTo>
                <a:cubicBezTo>
                  <a:pt x="143511" y="402397"/>
                  <a:pt x="298734" y="256700"/>
                  <a:pt x="410564" y="182617"/>
                </a:cubicBezTo>
                <a:cubicBezTo>
                  <a:pt x="522394" y="108534"/>
                  <a:pt x="758403" y="-9295"/>
                  <a:pt x="747114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F2E5E0D-40D7-44DB-A32B-31E6E2208C0D}"/>
              </a:ext>
            </a:extLst>
          </p:cNvPr>
          <p:cNvSpPr/>
          <p:nvPr/>
        </p:nvSpPr>
        <p:spPr>
          <a:xfrm>
            <a:off x="3854090" y="8362230"/>
            <a:ext cx="1540671" cy="1677064"/>
          </a:xfrm>
          <a:custGeom>
            <a:avLst/>
            <a:gdLst>
              <a:gd name="connsiteX0" fmla="*/ 1530710 w 1540671"/>
              <a:gd name="connsiteY0" fmla="*/ 7070 h 1677064"/>
              <a:gd name="connsiteX1" fmla="*/ 108310 w 1540671"/>
              <a:gd name="connsiteY1" fmla="*/ 1569170 h 1677064"/>
              <a:gd name="connsiteX2" fmla="*/ 146410 w 1540671"/>
              <a:gd name="connsiteY2" fmla="*/ 1499320 h 1677064"/>
              <a:gd name="connsiteX3" fmla="*/ 527410 w 1540671"/>
              <a:gd name="connsiteY3" fmla="*/ 1156420 h 1677064"/>
              <a:gd name="connsiteX4" fmla="*/ 730610 w 1540671"/>
              <a:gd name="connsiteY4" fmla="*/ 997670 h 1677064"/>
              <a:gd name="connsiteX5" fmla="*/ 1530710 w 1540671"/>
              <a:gd name="connsiteY5" fmla="*/ 7070 h 16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0671" h="1677064">
                <a:moveTo>
                  <a:pt x="1530710" y="7070"/>
                </a:moveTo>
                <a:cubicBezTo>
                  <a:pt x="1426993" y="102320"/>
                  <a:pt x="339027" y="1320462"/>
                  <a:pt x="108310" y="1569170"/>
                </a:cubicBezTo>
                <a:cubicBezTo>
                  <a:pt x="-122407" y="1817878"/>
                  <a:pt x="76560" y="1568112"/>
                  <a:pt x="146410" y="1499320"/>
                </a:cubicBezTo>
                <a:cubicBezTo>
                  <a:pt x="216260" y="1430528"/>
                  <a:pt x="430043" y="1240028"/>
                  <a:pt x="527410" y="1156420"/>
                </a:cubicBezTo>
                <a:cubicBezTo>
                  <a:pt x="624777" y="1072812"/>
                  <a:pt x="563393" y="1188170"/>
                  <a:pt x="730610" y="997670"/>
                </a:cubicBezTo>
                <a:cubicBezTo>
                  <a:pt x="897827" y="807170"/>
                  <a:pt x="1634427" y="-88180"/>
                  <a:pt x="1530710" y="7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E08DDEC7-1948-459A-B331-3026FE19F9D5}"/>
              </a:ext>
            </a:extLst>
          </p:cNvPr>
          <p:cNvSpPr/>
          <p:nvPr/>
        </p:nvSpPr>
        <p:spPr>
          <a:xfrm>
            <a:off x="5955496" y="8051119"/>
            <a:ext cx="1444612" cy="1511682"/>
          </a:xfrm>
          <a:custGeom>
            <a:avLst/>
            <a:gdLst>
              <a:gd name="connsiteX0" fmla="*/ 1315254 w 1444612"/>
              <a:gd name="connsiteY0" fmla="*/ 114981 h 1511682"/>
              <a:gd name="connsiteX1" fmla="*/ 432604 w 1444612"/>
              <a:gd name="connsiteY1" fmla="*/ 902381 h 1511682"/>
              <a:gd name="connsiteX2" fmla="*/ 13504 w 1444612"/>
              <a:gd name="connsiteY2" fmla="*/ 1492931 h 1511682"/>
              <a:gd name="connsiteX3" fmla="*/ 134154 w 1444612"/>
              <a:gd name="connsiteY3" fmla="*/ 1315131 h 1511682"/>
              <a:gd name="connsiteX4" fmla="*/ 445304 w 1444612"/>
              <a:gd name="connsiteY4" fmla="*/ 819831 h 1511682"/>
              <a:gd name="connsiteX5" fmla="*/ 1353354 w 1444612"/>
              <a:gd name="connsiteY5" fmla="*/ 76881 h 1511682"/>
              <a:gd name="connsiteX6" fmla="*/ 1315254 w 1444612"/>
              <a:gd name="connsiteY6" fmla="*/ 114981 h 151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4612" h="1511682">
                <a:moveTo>
                  <a:pt x="1315254" y="114981"/>
                </a:moveTo>
                <a:cubicBezTo>
                  <a:pt x="1161796" y="252564"/>
                  <a:pt x="649562" y="672723"/>
                  <a:pt x="432604" y="902381"/>
                </a:cubicBezTo>
                <a:cubicBezTo>
                  <a:pt x="215646" y="1132039"/>
                  <a:pt x="63246" y="1424139"/>
                  <a:pt x="13504" y="1492931"/>
                </a:cubicBezTo>
                <a:cubicBezTo>
                  <a:pt x="-36238" y="1561723"/>
                  <a:pt x="62187" y="1427314"/>
                  <a:pt x="134154" y="1315131"/>
                </a:cubicBezTo>
                <a:cubicBezTo>
                  <a:pt x="206121" y="1202948"/>
                  <a:pt x="242104" y="1026206"/>
                  <a:pt x="445304" y="819831"/>
                </a:cubicBezTo>
                <a:cubicBezTo>
                  <a:pt x="648504" y="613456"/>
                  <a:pt x="1215771" y="192239"/>
                  <a:pt x="1353354" y="76881"/>
                </a:cubicBezTo>
                <a:cubicBezTo>
                  <a:pt x="1490937" y="-38477"/>
                  <a:pt x="1468712" y="-22602"/>
                  <a:pt x="1315254" y="114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4" name="フリーフォーム: 図形 4103">
            <a:extLst>
              <a:ext uri="{FF2B5EF4-FFF2-40B4-BE49-F238E27FC236}">
                <a16:creationId xmlns:a16="http://schemas.microsoft.com/office/drawing/2014/main" id="{BEB79EB0-CED3-4A7A-B14D-4CD72DFE1FD8}"/>
              </a:ext>
            </a:extLst>
          </p:cNvPr>
          <p:cNvSpPr/>
          <p:nvPr/>
        </p:nvSpPr>
        <p:spPr>
          <a:xfrm>
            <a:off x="4128439" y="9441682"/>
            <a:ext cx="1842801" cy="2719612"/>
          </a:xfrm>
          <a:custGeom>
            <a:avLst/>
            <a:gdLst>
              <a:gd name="connsiteX0" fmla="*/ 1840561 w 1842801"/>
              <a:gd name="connsiteY0" fmla="*/ 7118 h 2719612"/>
              <a:gd name="connsiteX1" fmla="*/ 640411 w 1842801"/>
              <a:gd name="connsiteY1" fmla="*/ 1531118 h 2719612"/>
              <a:gd name="connsiteX2" fmla="*/ 37161 w 1842801"/>
              <a:gd name="connsiteY2" fmla="*/ 2655068 h 2719612"/>
              <a:gd name="connsiteX3" fmla="*/ 100661 w 1842801"/>
              <a:gd name="connsiteY3" fmla="*/ 2509018 h 2719612"/>
              <a:gd name="connsiteX4" fmla="*/ 392761 w 1842801"/>
              <a:gd name="connsiteY4" fmla="*/ 1893068 h 2719612"/>
              <a:gd name="connsiteX5" fmla="*/ 926161 w 1842801"/>
              <a:gd name="connsiteY5" fmla="*/ 997718 h 2719612"/>
              <a:gd name="connsiteX6" fmla="*/ 1840561 w 1842801"/>
              <a:gd name="connsiteY6" fmla="*/ 7118 h 271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801" h="2719612">
                <a:moveTo>
                  <a:pt x="1840561" y="7118"/>
                </a:moveTo>
                <a:cubicBezTo>
                  <a:pt x="1792936" y="96018"/>
                  <a:pt x="940978" y="1089793"/>
                  <a:pt x="640411" y="1531118"/>
                </a:cubicBezTo>
                <a:cubicBezTo>
                  <a:pt x="339844" y="1972443"/>
                  <a:pt x="127119" y="2492085"/>
                  <a:pt x="37161" y="2655068"/>
                </a:cubicBezTo>
                <a:cubicBezTo>
                  <a:pt x="-52797" y="2818051"/>
                  <a:pt x="41394" y="2636018"/>
                  <a:pt x="100661" y="2509018"/>
                </a:cubicBezTo>
                <a:cubicBezTo>
                  <a:pt x="159928" y="2382018"/>
                  <a:pt x="255178" y="2144951"/>
                  <a:pt x="392761" y="1893068"/>
                </a:cubicBezTo>
                <a:cubicBezTo>
                  <a:pt x="530344" y="1641185"/>
                  <a:pt x="689094" y="1309926"/>
                  <a:pt x="926161" y="997718"/>
                </a:cubicBezTo>
                <a:cubicBezTo>
                  <a:pt x="1163228" y="685510"/>
                  <a:pt x="1888186" y="-81782"/>
                  <a:pt x="1840561" y="7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6" name="フリーフォーム: 図形 4105">
            <a:extLst>
              <a:ext uri="{FF2B5EF4-FFF2-40B4-BE49-F238E27FC236}">
                <a16:creationId xmlns:a16="http://schemas.microsoft.com/office/drawing/2014/main" id="{2C3BF474-3E76-4ECE-89A3-24524DB94278}"/>
              </a:ext>
            </a:extLst>
          </p:cNvPr>
          <p:cNvSpPr/>
          <p:nvPr/>
        </p:nvSpPr>
        <p:spPr>
          <a:xfrm>
            <a:off x="2212367" y="10026705"/>
            <a:ext cx="1687637" cy="2459517"/>
          </a:xfrm>
          <a:custGeom>
            <a:avLst/>
            <a:gdLst>
              <a:gd name="connsiteX0" fmla="*/ 1686533 w 1687637"/>
              <a:gd name="connsiteY0" fmla="*/ 6295 h 2459517"/>
              <a:gd name="connsiteX1" fmla="*/ 949933 w 1687637"/>
              <a:gd name="connsiteY1" fmla="*/ 806395 h 2459517"/>
              <a:gd name="connsiteX2" fmla="*/ 60933 w 1687637"/>
              <a:gd name="connsiteY2" fmla="*/ 2349445 h 2459517"/>
              <a:gd name="connsiteX3" fmla="*/ 156183 w 1687637"/>
              <a:gd name="connsiteY3" fmla="*/ 2209745 h 2459517"/>
              <a:gd name="connsiteX4" fmla="*/ 784833 w 1687637"/>
              <a:gd name="connsiteY4" fmla="*/ 1206445 h 2459517"/>
              <a:gd name="connsiteX5" fmla="*/ 1686533 w 1687637"/>
              <a:gd name="connsiteY5" fmla="*/ 6295 h 245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637" h="2459517">
                <a:moveTo>
                  <a:pt x="1686533" y="6295"/>
                </a:moveTo>
                <a:cubicBezTo>
                  <a:pt x="1714050" y="-60380"/>
                  <a:pt x="1220866" y="415870"/>
                  <a:pt x="949933" y="806395"/>
                </a:cubicBezTo>
                <a:cubicBezTo>
                  <a:pt x="679000" y="1196920"/>
                  <a:pt x="193225" y="2115553"/>
                  <a:pt x="60933" y="2349445"/>
                </a:cubicBezTo>
                <a:cubicBezTo>
                  <a:pt x="-71359" y="2583337"/>
                  <a:pt x="35533" y="2400245"/>
                  <a:pt x="156183" y="2209745"/>
                </a:cubicBezTo>
                <a:cubicBezTo>
                  <a:pt x="276833" y="2019245"/>
                  <a:pt x="532950" y="1569453"/>
                  <a:pt x="784833" y="1206445"/>
                </a:cubicBezTo>
                <a:cubicBezTo>
                  <a:pt x="1036716" y="843437"/>
                  <a:pt x="1659016" y="72970"/>
                  <a:pt x="1686533" y="6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7" name="フリーフォーム: 図形 4106">
            <a:extLst>
              <a:ext uri="{FF2B5EF4-FFF2-40B4-BE49-F238E27FC236}">
                <a16:creationId xmlns:a16="http://schemas.microsoft.com/office/drawing/2014/main" id="{F9F26EE0-F2A2-4CDC-93A5-4FCB81CFE98C}"/>
              </a:ext>
            </a:extLst>
          </p:cNvPr>
          <p:cNvSpPr/>
          <p:nvPr/>
        </p:nvSpPr>
        <p:spPr>
          <a:xfrm>
            <a:off x="3614732" y="7076380"/>
            <a:ext cx="912860" cy="1261428"/>
          </a:xfrm>
          <a:custGeom>
            <a:avLst/>
            <a:gdLst>
              <a:gd name="connsiteX0" fmla="*/ 906468 w 912860"/>
              <a:gd name="connsiteY0" fmla="*/ 10220 h 1261428"/>
              <a:gd name="connsiteX1" fmla="*/ 652468 w 912860"/>
              <a:gd name="connsiteY1" fmla="*/ 315020 h 1261428"/>
              <a:gd name="connsiteX2" fmla="*/ 85201 w 912860"/>
              <a:gd name="connsiteY2" fmla="*/ 958487 h 1261428"/>
              <a:gd name="connsiteX3" fmla="*/ 25935 w 912860"/>
              <a:gd name="connsiteY3" fmla="*/ 1072787 h 1261428"/>
              <a:gd name="connsiteX4" fmla="*/ 4768 w 912860"/>
              <a:gd name="connsiteY4" fmla="*/ 1259053 h 1261428"/>
              <a:gd name="connsiteX5" fmla="*/ 17468 w 912860"/>
              <a:gd name="connsiteY5" fmla="*/ 1161687 h 1261428"/>
              <a:gd name="connsiteX6" fmla="*/ 174101 w 912860"/>
              <a:gd name="connsiteY6" fmla="*/ 928853 h 1261428"/>
              <a:gd name="connsiteX7" fmla="*/ 411168 w 912860"/>
              <a:gd name="connsiteY7" fmla="*/ 666387 h 1261428"/>
              <a:gd name="connsiteX8" fmla="*/ 906468 w 912860"/>
              <a:gd name="connsiteY8" fmla="*/ 10220 h 126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860" h="1261428">
                <a:moveTo>
                  <a:pt x="906468" y="10220"/>
                </a:moveTo>
                <a:cubicBezTo>
                  <a:pt x="946685" y="-48341"/>
                  <a:pt x="789346" y="156976"/>
                  <a:pt x="652468" y="315020"/>
                </a:cubicBezTo>
                <a:cubicBezTo>
                  <a:pt x="515590" y="473064"/>
                  <a:pt x="189623" y="832193"/>
                  <a:pt x="85201" y="958487"/>
                </a:cubicBezTo>
                <a:cubicBezTo>
                  <a:pt x="-19221" y="1084781"/>
                  <a:pt x="39340" y="1022693"/>
                  <a:pt x="25935" y="1072787"/>
                </a:cubicBezTo>
                <a:cubicBezTo>
                  <a:pt x="12529" y="1122881"/>
                  <a:pt x="6179" y="1244237"/>
                  <a:pt x="4768" y="1259053"/>
                </a:cubicBezTo>
                <a:cubicBezTo>
                  <a:pt x="3357" y="1273869"/>
                  <a:pt x="-10754" y="1216720"/>
                  <a:pt x="17468" y="1161687"/>
                </a:cubicBezTo>
                <a:cubicBezTo>
                  <a:pt x="45690" y="1106654"/>
                  <a:pt x="108484" y="1011403"/>
                  <a:pt x="174101" y="928853"/>
                </a:cubicBezTo>
                <a:cubicBezTo>
                  <a:pt x="239718" y="846303"/>
                  <a:pt x="292635" y="817376"/>
                  <a:pt x="411168" y="666387"/>
                </a:cubicBezTo>
                <a:cubicBezTo>
                  <a:pt x="529701" y="515398"/>
                  <a:pt x="866251" y="68781"/>
                  <a:pt x="906468" y="1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8" name="フリーフォーム: 図形 4107">
            <a:extLst>
              <a:ext uri="{FF2B5EF4-FFF2-40B4-BE49-F238E27FC236}">
                <a16:creationId xmlns:a16="http://schemas.microsoft.com/office/drawing/2014/main" id="{BAECDBFD-81F8-413A-BDF9-B049525BD835}"/>
              </a:ext>
            </a:extLst>
          </p:cNvPr>
          <p:cNvSpPr/>
          <p:nvPr/>
        </p:nvSpPr>
        <p:spPr>
          <a:xfrm>
            <a:off x="4505579" y="7165170"/>
            <a:ext cx="343639" cy="486757"/>
          </a:xfrm>
          <a:custGeom>
            <a:avLst/>
            <a:gdLst>
              <a:gd name="connsiteX0" fmla="*/ 6096 w 343639"/>
              <a:gd name="connsiteY0" fmla="*/ 2393 h 486757"/>
              <a:gd name="connsiteX1" fmla="*/ 158496 w 343639"/>
              <a:gd name="connsiteY1" fmla="*/ 283380 h 486757"/>
              <a:gd name="connsiteX2" fmla="*/ 333121 w 343639"/>
              <a:gd name="connsiteY2" fmla="*/ 473880 h 486757"/>
              <a:gd name="connsiteX3" fmla="*/ 295021 w 343639"/>
              <a:gd name="connsiteY3" fmla="*/ 435780 h 486757"/>
              <a:gd name="connsiteX4" fmla="*/ 56896 w 343639"/>
              <a:gd name="connsiteY4" fmla="*/ 164318 h 486757"/>
              <a:gd name="connsiteX5" fmla="*/ 6096 w 343639"/>
              <a:gd name="connsiteY5" fmla="*/ 2393 h 48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39" h="486757">
                <a:moveTo>
                  <a:pt x="6096" y="2393"/>
                </a:moveTo>
                <a:cubicBezTo>
                  <a:pt x="23029" y="22237"/>
                  <a:pt x="103992" y="204799"/>
                  <a:pt x="158496" y="283380"/>
                </a:cubicBezTo>
                <a:cubicBezTo>
                  <a:pt x="213000" y="361961"/>
                  <a:pt x="310367" y="448480"/>
                  <a:pt x="333121" y="473880"/>
                </a:cubicBezTo>
                <a:cubicBezTo>
                  <a:pt x="355875" y="499280"/>
                  <a:pt x="341058" y="487374"/>
                  <a:pt x="295021" y="435780"/>
                </a:cubicBezTo>
                <a:cubicBezTo>
                  <a:pt x="248984" y="384186"/>
                  <a:pt x="105844" y="238136"/>
                  <a:pt x="56896" y="164318"/>
                </a:cubicBezTo>
                <a:cubicBezTo>
                  <a:pt x="7948" y="90500"/>
                  <a:pt x="-10837" y="-17451"/>
                  <a:pt x="6096" y="2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9" name="フリーフォーム: 図形 4108">
            <a:extLst>
              <a:ext uri="{FF2B5EF4-FFF2-40B4-BE49-F238E27FC236}">
                <a16:creationId xmlns:a16="http://schemas.microsoft.com/office/drawing/2014/main" id="{409D32BF-76A6-40CC-8E9B-70A509157603}"/>
              </a:ext>
            </a:extLst>
          </p:cNvPr>
          <p:cNvSpPr/>
          <p:nvPr/>
        </p:nvSpPr>
        <p:spPr>
          <a:xfrm>
            <a:off x="4852988" y="7672388"/>
            <a:ext cx="558062" cy="621751"/>
          </a:xfrm>
          <a:custGeom>
            <a:avLst/>
            <a:gdLst>
              <a:gd name="connsiteX0" fmla="*/ 0 w 558062"/>
              <a:gd name="connsiteY0" fmla="*/ 0 h 621751"/>
              <a:gd name="connsiteX1" fmla="*/ 331787 w 558062"/>
              <a:gd name="connsiteY1" fmla="*/ 369887 h 621751"/>
              <a:gd name="connsiteX2" fmla="*/ 544512 w 558062"/>
              <a:gd name="connsiteY2" fmla="*/ 608012 h 621751"/>
              <a:gd name="connsiteX3" fmla="*/ 506412 w 558062"/>
              <a:gd name="connsiteY3" fmla="*/ 563562 h 621751"/>
              <a:gd name="connsiteX4" fmla="*/ 261937 w 558062"/>
              <a:gd name="connsiteY4" fmla="*/ 319087 h 621751"/>
              <a:gd name="connsiteX5" fmla="*/ 0 w 558062"/>
              <a:gd name="connsiteY5" fmla="*/ 0 h 62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062" h="621751">
                <a:moveTo>
                  <a:pt x="0" y="0"/>
                </a:moveTo>
                <a:lnTo>
                  <a:pt x="331787" y="369887"/>
                </a:lnTo>
                <a:lnTo>
                  <a:pt x="544512" y="608012"/>
                </a:lnTo>
                <a:cubicBezTo>
                  <a:pt x="573616" y="640291"/>
                  <a:pt x="553508" y="611716"/>
                  <a:pt x="506412" y="563562"/>
                </a:cubicBezTo>
                <a:cubicBezTo>
                  <a:pt x="459316" y="515408"/>
                  <a:pt x="348985" y="415924"/>
                  <a:pt x="261937" y="319087"/>
                </a:cubicBezTo>
                <a:cubicBezTo>
                  <a:pt x="174889" y="222250"/>
                  <a:pt x="79507" y="102393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0" name="フリーフォーム: 図形 4109">
            <a:extLst>
              <a:ext uri="{FF2B5EF4-FFF2-40B4-BE49-F238E27FC236}">
                <a16:creationId xmlns:a16="http://schemas.microsoft.com/office/drawing/2014/main" id="{DB9E368E-CF79-4E9C-A1F7-C9E4E1079D64}"/>
              </a:ext>
            </a:extLst>
          </p:cNvPr>
          <p:cNvSpPr/>
          <p:nvPr/>
        </p:nvSpPr>
        <p:spPr>
          <a:xfrm>
            <a:off x="3596440" y="8367983"/>
            <a:ext cx="860068" cy="1101879"/>
          </a:xfrm>
          <a:custGeom>
            <a:avLst/>
            <a:gdLst>
              <a:gd name="connsiteX0" fmla="*/ 54810 w 860068"/>
              <a:gd name="connsiteY0" fmla="*/ 4492 h 1101879"/>
              <a:gd name="connsiteX1" fmla="*/ 165935 w 860068"/>
              <a:gd name="connsiteY1" fmla="*/ 226742 h 1101879"/>
              <a:gd name="connsiteX2" fmla="*/ 819985 w 860068"/>
              <a:gd name="connsiteY2" fmla="*/ 1058592 h 1101879"/>
              <a:gd name="connsiteX3" fmla="*/ 753310 w 860068"/>
              <a:gd name="connsiteY3" fmla="*/ 950642 h 1101879"/>
              <a:gd name="connsiteX4" fmla="*/ 461210 w 860068"/>
              <a:gd name="connsiteY4" fmla="*/ 664892 h 1101879"/>
              <a:gd name="connsiteX5" fmla="*/ 29410 w 860068"/>
              <a:gd name="connsiteY5" fmla="*/ 121967 h 1101879"/>
              <a:gd name="connsiteX6" fmla="*/ 54810 w 860068"/>
              <a:gd name="connsiteY6" fmla="*/ 4492 h 110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068" h="1101879">
                <a:moveTo>
                  <a:pt x="54810" y="4492"/>
                </a:moveTo>
                <a:cubicBezTo>
                  <a:pt x="77564" y="21955"/>
                  <a:pt x="38406" y="51059"/>
                  <a:pt x="165935" y="226742"/>
                </a:cubicBezTo>
                <a:cubicBezTo>
                  <a:pt x="293464" y="402425"/>
                  <a:pt x="722089" y="937942"/>
                  <a:pt x="819985" y="1058592"/>
                </a:cubicBezTo>
                <a:cubicBezTo>
                  <a:pt x="917881" y="1179242"/>
                  <a:pt x="813106" y="1016259"/>
                  <a:pt x="753310" y="950642"/>
                </a:cubicBezTo>
                <a:cubicBezTo>
                  <a:pt x="693514" y="885025"/>
                  <a:pt x="581860" y="803004"/>
                  <a:pt x="461210" y="664892"/>
                </a:cubicBezTo>
                <a:cubicBezTo>
                  <a:pt x="340560" y="526780"/>
                  <a:pt x="98731" y="224625"/>
                  <a:pt x="29410" y="121967"/>
                </a:cubicBezTo>
                <a:cubicBezTo>
                  <a:pt x="-39911" y="19309"/>
                  <a:pt x="32056" y="-12971"/>
                  <a:pt x="54810" y="4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7" name="フリーフォーム: 図形 4116">
            <a:extLst>
              <a:ext uri="{FF2B5EF4-FFF2-40B4-BE49-F238E27FC236}">
                <a16:creationId xmlns:a16="http://schemas.microsoft.com/office/drawing/2014/main" id="{252A1CD9-6D64-44B3-86F0-B63610C26BEA}"/>
              </a:ext>
            </a:extLst>
          </p:cNvPr>
          <p:cNvSpPr/>
          <p:nvPr/>
        </p:nvSpPr>
        <p:spPr>
          <a:xfrm>
            <a:off x="3336971" y="8308515"/>
            <a:ext cx="299432" cy="27568"/>
          </a:xfrm>
          <a:custGeom>
            <a:avLst/>
            <a:gdLst>
              <a:gd name="connsiteX0" fmla="*/ 1542 w 299432"/>
              <a:gd name="connsiteY0" fmla="*/ 27448 h 27568"/>
              <a:gd name="connsiteX1" fmla="*/ 293642 w 299432"/>
              <a:gd name="connsiteY1" fmla="*/ 9985 h 27568"/>
              <a:gd name="connsiteX2" fmla="*/ 182517 w 299432"/>
              <a:gd name="connsiteY2" fmla="*/ 460 h 27568"/>
              <a:gd name="connsiteX3" fmla="*/ 1542 w 299432"/>
              <a:gd name="connsiteY3" fmla="*/ 27448 h 2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432" h="27568">
                <a:moveTo>
                  <a:pt x="1542" y="27448"/>
                </a:moveTo>
                <a:cubicBezTo>
                  <a:pt x="20063" y="29035"/>
                  <a:pt x="263480" y="14483"/>
                  <a:pt x="293642" y="9985"/>
                </a:cubicBezTo>
                <a:cubicBezTo>
                  <a:pt x="323805" y="5487"/>
                  <a:pt x="228554" y="-1921"/>
                  <a:pt x="182517" y="460"/>
                </a:cubicBezTo>
                <a:cubicBezTo>
                  <a:pt x="136480" y="2841"/>
                  <a:pt x="-16979" y="25861"/>
                  <a:pt x="1542" y="27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0" name="フリーフォーム: 図形 4139">
            <a:extLst>
              <a:ext uri="{FF2B5EF4-FFF2-40B4-BE49-F238E27FC236}">
                <a16:creationId xmlns:a16="http://schemas.microsoft.com/office/drawing/2014/main" id="{8B9AC75C-784C-4E4D-875A-4B36DDC89A5D}"/>
              </a:ext>
            </a:extLst>
          </p:cNvPr>
          <p:cNvSpPr/>
          <p:nvPr/>
        </p:nvSpPr>
        <p:spPr>
          <a:xfrm>
            <a:off x="1361544" y="8220571"/>
            <a:ext cx="1918421" cy="1001837"/>
          </a:xfrm>
          <a:custGeom>
            <a:avLst/>
            <a:gdLst>
              <a:gd name="connsiteX0" fmla="*/ 1908706 w 1918421"/>
              <a:gd name="connsiteY0" fmla="*/ 2679 h 1001837"/>
              <a:gd name="connsiteX1" fmla="*/ 867306 w 1918421"/>
              <a:gd name="connsiteY1" fmla="*/ 447179 h 1001837"/>
              <a:gd name="connsiteX2" fmla="*/ 140231 w 1918421"/>
              <a:gd name="connsiteY2" fmla="*/ 777379 h 1001837"/>
              <a:gd name="connsiteX3" fmla="*/ 3706 w 1918421"/>
              <a:gd name="connsiteY3" fmla="*/ 999629 h 1001837"/>
              <a:gd name="connsiteX4" fmla="*/ 79906 w 1918421"/>
              <a:gd name="connsiteY4" fmla="*/ 875804 h 1001837"/>
              <a:gd name="connsiteX5" fmla="*/ 486306 w 1918421"/>
              <a:gd name="connsiteY5" fmla="*/ 628154 h 1001837"/>
              <a:gd name="connsiteX6" fmla="*/ 1337206 w 1918421"/>
              <a:gd name="connsiteY6" fmla="*/ 278904 h 1001837"/>
              <a:gd name="connsiteX7" fmla="*/ 1908706 w 1918421"/>
              <a:gd name="connsiteY7" fmla="*/ 2679 h 10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21" h="1001837">
                <a:moveTo>
                  <a:pt x="1908706" y="2679"/>
                </a:moveTo>
                <a:cubicBezTo>
                  <a:pt x="1830389" y="30725"/>
                  <a:pt x="1162052" y="318062"/>
                  <a:pt x="867306" y="447179"/>
                </a:cubicBezTo>
                <a:cubicBezTo>
                  <a:pt x="572560" y="576296"/>
                  <a:pt x="284164" y="685304"/>
                  <a:pt x="140231" y="777379"/>
                </a:cubicBezTo>
                <a:cubicBezTo>
                  <a:pt x="-3702" y="869454"/>
                  <a:pt x="13760" y="983225"/>
                  <a:pt x="3706" y="999629"/>
                </a:cubicBezTo>
                <a:cubicBezTo>
                  <a:pt x="-6348" y="1016033"/>
                  <a:pt x="-527" y="937716"/>
                  <a:pt x="79906" y="875804"/>
                </a:cubicBezTo>
                <a:cubicBezTo>
                  <a:pt x="160339" y="813892"/>
                  <a:pt x="276756" y="727637"/>
                  <a:pt x="486306" y="628154"/>
                </a:cubicBezTo>
                <a:cubicBezTo>
                  <a:pt x="695856" y="528671"/>
                  <a:pt x="1101198" y="384208"/>
                  <a:pt x="1337206" y="278904"/>
                </a:cubicBezTo>
                <a:cubicBezTo>
                  <a:pt x="1573214" y="173600"/>
                  <a:pt x="1987023" y="-25367"/>
                  <a:pt x="1908706" y="2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1" name="フリーフォーム: 図形 4140">
            <a:extLst>
              <a:ext uri="{FF2B5EF4-FFF2-40B4-BE49-F238E27FC236}">
                <a16:creationId xmlns:a16="http://schemas.microsoft.com/office/drawing/2014/main" id="{20FEBB3B-B02F-4BE1-800C-BAF1662A762E}"/>
              </a:ext>
            </a:extLst>
          </p:cNvPr>
          <p:cNvSpPr/>
          <p:nvPr/>
        </p:nvSpPr>
        <p:spPr>
          <a:xfrm>
            <a:off x="1029056" y="9105265"/>
            <a:ext cx="373072" cy="742544"/>
          </a:xfrm>
          <a:custGeom>
            <a:avLst/>
            <a:gdLst>
              <a:gd name="connsiteX0" fmla="*/ 371119 w 373072"/>
              <a:gd name="connsiteY0" fmla="*/ 635 h 742544"/>
              <a:gd name="connsiteX1" fmla="*/ 196494 w 373072"/>
              <a:gd name="connsiteY1" fmla="*/ 473710 h 742544"/>
              <a:gd name="connsiteX2" fmla="*/ 2819 w 373072"/>
              <a:gd name="connsiteY2" fmla="*/ 734060 h 742544"/>
              <a:gd name="connsiteX3" fmla="*/ 94894 w 373072"/>
              <a:gd name="connsiteY3" fmla="*/ 651510 h 742544"/>
              <a:gd name="connsiteX4" fmla="*/ 279044 w 373072"/>
              <a:gd name="connsiteY4" fmla="*/ 378460 h 742544"/>
              <a:gd name="connsiteX5" fmla="*/ 371119 w 373072"/>
              <a:gd name="connsiteY5" fmla="*/ 635 h 7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072" h="742544">
                <a:moveTo>
                  <a:pt x="371119" y="635"/>
                </a:moveTo>
                <a:cubicBezTo>
                  <a:pt x="357361" y="16510"/>
                  <a:pt x="257877" y="351473"/>
                  <a:pt x="196494" y="473710"/>
                </a:cubicBezTo>
                <a:cubicBezTo>
                  <a:pt x="135111" y="595947"/>
                  <a:pt x="19752" y="704427"/>
                  <a:pt x="2819" y="734060"/>
                </a:cubicBezTo>
                <a:cubicBezTo>
                  <a:pt x="-14114" y="763693"/>
                  <a:pt x="48856" y="710777"/>
                  <a:pt x="94894" y="651510"/>
                </a:cubicBezTo>
                <a:cubicBezTo>
                  <a:pt x="140931" y="592243"/>
                  <a:pt x="235123" y="486410"/>
                  <a:pt x="279044" y="378460"/>
                </a:cubicBezTo>
                <a:cubicBezTo>
                  <a:pt x="322965" y="270510"/>
                  <a:pt x="384877" y="-15240"/>
                  <a:pt x="371119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5" name="フリーフォーム: 図形 4154">
            <a:extLst>
              <a:ext uri="{FF2B5EF4-FFF2-40B4-BE49-F238E27FC236}">
                <a16:creationId xmlns:a16="http://schemas.microsoft.com/office/drawing/2014/main" id="{F11DB526-C32C-4164-B4D7-6988684469A3}"/>
              </a:ext>
            </a:extLst>
          </p:cNvPr>
          <p:cNvSpPr/>
          <p:nvPr/>
        </p:nvSpPr>
        <p:spPr>
          <a:xfrm>
            <a:off x="749144" y="9854378"/>
            <a:ext cx="281509" cy="967659"/>
          </a:xfrm>
          <a:custGeom>
            <a:avLst/>
            <a:gdLst>
              <a:gd name="connsiteX0" fmla="*/ 279556 w 281509"/>
              <a:gd name="connsiteY0" fmla="*/ 822 h 967659"/>
              <a:gd name="connsiteX1" fmla="*/ 66831 w 281509"/>
              <a:gd name="connsiteY1" fmla="*/ 543747 h 967659"/>
              <a:gd name="connsiteX2" fmla="*/ 6506 w 281509"/>
              <a:gd name="connsiteY2" fmla="*/ 962847 h 967659"/>
              <a:gd name="connsiteX3" fmla="*/ 19206 w 281509"/>
              <a:gd name="connsiteY3" fmla="*/ 750122 h 967659"/>
              <a:gd name="connsiteX4" fmla="*/ 162081 w 281509"/>
              <a:gd name="connsiteY4" fmla="*/ 429447 h 967659"/>
              <a:gd name="connsiteX5" fmla="*/ 279556 w 281509"/>
              <a:gd name="connsiteY5" fmla="*/ 822 h 96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509" h="967659">
                <a:moveTo>
                  <a:pt x="279556" y="822"/>
                </a:moveTo>
                <a:cubicBezTo>
                  <a:pt x="263681" y="19872"/>
                  <a:pt x="112339" y="383410"/>
                  <a:pt x="66831" y="543747"/>
                </a:cubicBezTo>
                <a:cubicBezTo>
                  <a:pt x="21323" y="704084"/>
                  <a:pt x="14443" y="928451"/>
                  <a:pt x="6506" y="962847"/>
                </a:cubicBezTo>
                <a:cubicBezTo>
                  <a:pt x="-1431" y="997243"/>
                  <a:pt x="-6723" y="839022"/>
                  <a:pt x="19206" y="750122"/>
                </a:cubicBezTo>
                <a:cubicBezTo>
                  <a:pt x="45135" y="661222"/>
                  <a:pt x="113398" y="560151"/>
                  <a:pt x="162081" y="429447"/>
                </a:cubicBezTo>
                <a:cubicBezTo>
                  <a:pt x="210764" y="298743"/>
                  <a:pt x="295431" y="-18228"/>
                  <a:pt x="279556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6" name="フリーフォーム: 図形 4165">
            <a:extLst>
              <a:ext uri="{FF2B5EF4-FFF2-40B4-BE49-F238E27FC236}">
                <a16:creationId xmlns:a16="http://schemas.microsoft.com/office/drawing/2014/main" id="{DE84EF24-44BC-4887-9A32-F883011F2A86}"/>
              </a:ext>
            </a:extLst>
          </p:cNvPr>
          <p:cNvSpPr/>
          <p:nvPr/>
        </p:nvSpPr>
        <p:spPr>
          <a:xfrm>
            <a:off x="-38862" y="10814734"/>
            <a:ext cx="801284" cy="1466402"/>
          </a:xfrm>
          <a:custGeom>
            <a:avLst/>
            <a:gdLst>
              <a:gd name="connsiteX0" fmla="*/ 800862 w 801284"/>
              <a:gd name="connsiteY0" fmla="*/ 2491 h 1466402"/>
              <a:gd name="connsiteX1" fmla="*/ 429387 w 801284"/>
              <a:gd name="connsiteY1" fmla="*/ 551766 h 1466402"/>
              <a:gd name="connsiteX2" fmla="*/ 22987 w 801284"/>
              <a:gd name="connsiteY2" fmla="*/ 1405841 h 1466402"/>
              <a:gd name="connsiteX3" fmla="*/ 83312 w 801284"/>
              <a:gd name="connsiteY3" fmla="*/ 1326466 h 1466402"/>
              <a:gd name="connsiteX4" fmla="*/ 356362 w 801284"/>
              <a:gd name="connsiteY4" fmla="*/ 764491 h 1466402"/>
              <a:gd name="connsiteX5" fmla="*/ 800862 w 801284"/>
              <a:gd name="connsiteY5" fmla="*/ 2491 h 146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284" h="1466402">
                <a:moveTo>
                  <a:pt x="800862" y="2491"/>
                </a:moveTo>
                <a:cubicBezTo>
                  <a:pt x="813033" y="-32963"/>
                  <a:pt x="559033" y="317874"/>
                  <a:pt x="429387" y="551766"/>
                </a:cubicBezTo>
                <a:cubicBezTo>
                  <a:pt x="299741" y="785658"/>
                  <a:pt x="80666" y="1276724"/>
                  <a:pt x="22987" y="1405841"/>
                </a:cubicBezTo>
                <a:cubicBezTo>
                  <a:pt x="-34692" y="1534958"/>
                  <a:pt x="27749" y="1433358"/>
                  <a:pt x="83312" y="1326466"/>
                </a:cubicBezTo>
                <a:cubicBezTo>
                  <a:pt x="138874" y="1219574"/>
                  <a:pt x="237300" y="981449"/>
                  <a:pt x="356362" y="764491"/>
                </a:cubicBezTo>
                <a:cubicBezTo>
                  <a:pt x="475424" y="547533"/>
                  <a:pt x="788691" y="37945"/>
                  <a:pt x="800862" y="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7" name="フリーフォーム: 図形 4166">
            <a:extLst>
              <a:ext uri="{FF2B5EF4-FFF2-40B4-BE49-F238E27FC236}">
                <a16:creationId xmlns:a16="http://schemas.microsoft.com/office/drawing/2014/main" id="{129A99D9-6E74-4056-92FD-D31C03A9431D}"/>
              </a:ext>
            </a:extLst>
          </p:cNvPr>
          <p:cNvSpPr/>
          <p:nvPr/>
        </p:nvSpPr>
        <p:spPr>
          <a:xfrm>
            <a:off x="8651264" y="7382780"/>
            <a:ext cx="1097018" cy="489972"/>
          </a:xfrm>
          <a:custGeom>
            <a:avLst/>
            <a:gdLst>
              <a:gd name="connsiteX0" fmla="*/ 1669 w 1097018"/>
              <a:gd name="connsiteY0" fmla="*/ 153 h 489972"/>
              <a:gd name="connsiteX1" fmla="*/ 1051536 w 1097018"/>
              <a:gd name="connsiteY1" fmla="*/ 457353 h 489972"/>
              <a:gd name="connsiteX2" fmla="*/ 814469 w 1097018"/>
              <a:gd name="connsiteY2" fmla="*/ 406553 h 489972"/>
              <a:gd name="connsiteX3" fmla="*/ 1669 w 1097018"/>
              <a:gd name="connsiteY3" fmla="*/ 153 h 48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018" h="489972">
                <a:moveTo>
                  <a:pt x="1669" y="153"/>
                </a:moveTo>
                <a:cubicBezTo>
                  <a:pt x="41180" y="8620"/>
                  <a:pt x="916069" y="389620"/>
                  <a:pt x="1051536" y="457353"/>
                </a:cubicBezTo>
                <a:cubicBezTo>
                  <a:pt x="1187003" y="525086"/>
                  <a:pt x="993680" y="477108"/>
                  <a:pt x="814469" y="406553"/>
                </a:cubicBezTo>
                <a:cubicBezTo>
                  <a:pt x="635258" y="335998"/>
                  <a:pt x="-37842" y="-8314"/>
                  <a:pt x="1669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3" name="フリーフォーム: 図形 4242">
            <a:extLst>
              <a:ext uri="{FF2B5EF4-FFF2-40B4-BE49-F238E27FC236}">
                <a16:creationId xmlns:a16="http://schemas.microsoft.com/office/drawing/2014/main" id="{9A66B967-D5F0-4465-A302-BD80D29AA6EB}"/>
              </a:ext>
            </a:extLst>
          </p:cNvPr>
          <p:cNvSpPr/>
          <p:nvPr/>
        </p:nvSpPr>
        <p:spPr>
          <a:xfrm>
            <a:off x="8448299" y="7796494"/>
            <a:ext cx="1229347" cy="611011"/>
          </a:xfrm>
          <a:custGeom>
            <a:avLst/>
            <a:gdLst>
              <a:gd name="connsiteX0" fmla="*/ 1229101 w 1229347"/>
              <a:gd name="connsiteY0" fmla="*/ 1306 h 611011"/>
              <a:gd name="connsiteX1" fmla="*/ 407834 w 1229347"/>
              <a:gd name="connsiteY1" fmla="*/ 289173 h 611011"/>
              <a:gd name="connsiteX2" fmla="*/ 1434 w 1229347"/>
              <a:gd name="connsiteY2" fmla="*/ 610906 h 611011"/>
              <a:gd name="connsiteX3" fmla="*/ 280834 w 1229347"/>
              <a:gd name="connsiteY3" fmla="*/ 323039 h 611011"/>
              <a:gd name="connsiteX4" fmla="*/ 492501 w 1229347"/>
              <a:gd name="connsiteY4" fmla="*/ 187573 h 611011"/>
              <a:gd name="connsiteX5" fmla="*/ 1229101 w 1229347"/>
              <a:gd name="connsiteY5" fmla="*/ 1306 h 61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347" h="611011">
                <a:moveTo>
                  <a:pt x="1229101" y="1306"/>
                </a:moveTo>
                <a:cubicBezTo>
                  <a:pt x="1214990" y="18239"/>
                  <a:pt x="612445" y="187573"/>
                  <a:pt x="407834" y="289173"/>
                </a:cubicBezTo>
                <a:cubicBezTo>
                  <a:pt x="203223" y="390773"/>
                  <a:pt x="22601" y="605262"/>
                  <a:pt x="1434" y="610906"/>
                </a:cubicBezTo>
                <a:cubicBezTo>
                  <a:pt x="-19733" y="616550"/>
                  <a:pt x="198990" y="393594"/>
                  <a:pt x="280834" y="323039"/>
                </a:cubicBezTo>
                <a:cubicBezTo>
                  <a:pt x="362678" y="252484"/>
                  <a:pt x="337279" y="238373"/>
                  <a:pt x="492501" y="187573"/>
                </a:cubicBezTo>
                <a:cubicBezTo>
                  <a:pt x="647723" y="136773"/>
                  <a:pt x="1243212" y="-15627"/>
                  <a:pt x="1229101" y="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2" name="フリーフォーム: 図形 4251">
            <a:extLst>
              <a:ext uri="{FF2B5EF4-FFF2-40B4-BE49-F238E27FC236}">
                <a16:creationId xmlns:a16="http://schemas.microsoft.com/office/drawing/2014/main" id="{3753B4C6-F556-4EEC-B60F-E1F240B45441}"/>
              </a:ext>
            </a:extLst>
          </p:cNvPr>
          <p:cNvSpPr/>
          <p:nvPr/>
        </p:nvSpPr>
        <p:spPr>
          <a:xfrm>
            <a:off x="8165119" y="8370879"/>
            <a:ext cx="874997" cy="3614849"/>
          </a:xfrm>
          <a:custGeom>
            <a:avLst/>
            <a:gdLst>
              <a:gd name="connsiteX0" fmla="*/ 834948 w 874997"/>
              <a:gd name="connsiteY0" fmla="*/ 78854 h 3614849"/>
              <a:gd name="connsiteX1" fmla="*/ 801081 w 874997"/>
              <a:gd name="connsiteY1" fmla="*/ 129654 h 3614849"/>
              <a:gd name="connsiteX2" fmla="*/ 470881 w 874997"/>
              <a:gd name="connsiteY2" fmla="*/ 823921 h 3614849"/>
              <a:gd name="connsiteX3" fmla="*/ 293081 w 874997"/>
              <a:gd name="connsiteY3" fmla="*/ 1509721 h 3614849"/>
              <a:gd name="connsiteX4" fmla="*/ 39081 w 874997"/>
              <a:gd name="connsiteY4" fmla="*/ 3507854 h 3614849"/>
              <a:gd name="connsiteX5" fmla="*/ 30614 w 874997"/>
              <a:gd name="connsiteY5" fmla="*/ 3092988 h 3614849"/>
              <a:gd name="connsiteX6" fmla="*/ 326948 w 874997"/>
              <a:gd name="connsiteY6" fmla="*/ 976321 h 3614849"/>
              <a:gd name="connsiteX7" fmla="*/ 834948 w 874997"/>
              <a:gd name="connsiteY7" fmla="*/ 78854 h 361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997" h="3614849">
                <a:moveTo>
                  <a:pt x="834948" y="78854"/>
                </a:moveTo>
                <a:cubicBezTo>
                  <a:pt x="913970" y="-62257"/>
                  <a:pt x="861759" y="5476"/>
                  <a:pt x="801081" y="129654"/>
                </a:cubicBezTo>
                <a:cubicBezTo>
                  <a:pt x="740403" y="253832"/>
                  <a:pt x="555548" y="593910"/>
                  <a:pt x="470881" y="823921"/>
                </a:cubicBezTo>
                <a:cubicBezTo>
                  <a:pt x="386214" y="1053932"/>
                  <a:pt x="365048" y="1062399"/>
                  <a:pt x="293081" y="1509721"/>
                </a:cubicBezTo>
                <a:cubicBezTo>
                  <a:pt x="221114" y="1957043"/>
                  <a:pt x="82825" y="3243976"/>
                  <a:pt x="39081" y="3507854"/>
                </a:cubicBezTo>
                <a:cubicBezTo>
                  <a:pt x="-4663" y="3771732"/>
                  <a:pt x="-17364" y="3514910"/>
                  <a:pt x="30614" y="3092988"/>
                </a:cubicBezTo>
                <a:cubicBezTo>
                  <a:pt x="78592" y="2671066"/>
                  <a:pt x="188659" y="1484321"/>
                  <a:pt x="326948" y="976321"/>
                </a:cubicBezTo>
                <a:cubicBezTo>
                  <a:pt x="465237" y="468321"/>
                  <a:pt x="755926" y="219965"/>
                  <a:pt x="834948" y="78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0" name="フリーフォーム: 図形 4259">
            <a:extLst>
              <a:ext uri="{FF2B5EF4-FFF2-40B4-BE49-F238E27FC236}">
                <a16:creationId xmlns:a16="http://schemas.microsoft.com/office/drawing/2014/main" id="{CD69D134-72E0-4C96-897D-851D91FC53C4}"/>
              </a:ext>
            </a:extLst>
          </p:cNvPr>
          <p:cNvSpPr/>
          <p:nvPr/>
        </p:nvSpPr>
        <p:spPr>
          <a:xfrm>
            <a:off x="7837890" y="7749098"/>
            <a:ext cx="276391" cy="107960"/>
          </a:xfrm>
          <a:custGeom>
            <a:avLst/>
            <a:gdLst>
              <a:gd name="connsiteX0" fmla="*/ 127 w 276391"/>
              <a:gd name="connsiteY0" fmla="*/ 19 h 107960"/>
              <a:gd name="connsiteX1" fmla="*/ 258360 w 276391"/>
              <a:gd name="connsiteY1" fmla="*/ 99502 h 107960"/>
              <a:gd name="connsiteX2" fmla="*/ 224493 w 276391"/>
              <a:gd name="connsiteY2" fmla="*/ 91035 h 107960"/>
              <a:gd name="connsiteX3" fmla="*/ 127 w 276391"/>
              <a:gd name="connsiteY3" fmla="*/ 19 h 10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391" h="107960">
                <a:moveTo>
                  <a:pt x="127" y="19"/>
                </a:moveTo>
                <a:cubicBezTo>
                  <a:pt x="5772" y="1430"/>
                  <a:pt x="220966" y="84333"/>
                  <a:pt x="258360" y="99502"/>
                </a:cubicBezTo>
                <a:cubicBezTo>
                  <a:pt x="295754" y="114671"/>
                  <a:pt x="270354" y="107968"/>
                  <a:pt x="224493" y="91035"/>
                </a:cubicBezTo>
                <a:cubicBezTo>
                  <a:pt x="178632" y="74102"/>
                  <a:pt x="-5518" y="-1392"/>
                  <a:pt x="127" y="1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1" name="フリーフォーム: 図形 4260">
            <a:extLst>
              <a:ext uri="{FF2B5EF4-FFF2-40B4-BE49-F238E27FC236}">
                <a16:creationId xmlns:a16="http://schemas.microsoft.com/office/drawing/2014/main" id="{0956C56B-2AF6-4E03-B19B-5FF20A166DA2}"/>
              </a:ext>
            </a:extLst>
          </p:cNvPr>
          <p:cNvSpPr/>
          <p:nvPr/>
        </p:nvSpPr>
        <p:spPr>
          <a:xfrm>
            <a:off x="7766533" y="7770147"/>
            <a:ext cx="153020" cy="78586"/>
          </a:xfrm>
          <a:custGeom>
            <a:avLst/>
            <a:gdLst>
              <a:gd name="connsiteX0" fmla="*/ 1634 w 153020"/>
              <a:gd name="connsiteY0" fmla="*/ 136 h 78586"/>
              <a:gd name="connsiteX1" fmla="*/ 128634 w 153020"/>
              <a:gd name="connsiteY1" fmla="*/ 34003 h 78586"/>
              <a:gd name="connsiteX2" fmla="*/ 147684 w 153020"/>
              <a:gd name="connsiteY2" fmla="*/ 78453 h 78586"/>
              <a:gd name="connsiteX3" fmla="*/ 63017 w 153020"/>
              <a:gd name="connsiteY3" fmla="*/ 46703 h 78586"/>
              <a:gd name="connsiteX4" fmla="*/ 1634 w 153020"/>
              <a:gd name="connsiteY4" fmla="*/ 136 h 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20" h="78586">
                <a:moveTo>
                  <a:pt x="1634" y="136"/>
                </a:moveTo>
                <a:cubicBezTo>
                  <a:pt x="12570" y="-1981"/>
                  <a:pt x="104292" y="20950"/>
                  <a:pt x="128634" y="34003"/>
                </a:cubicBezTo>
                <a:cubicBezTo>
                  <a:pt x="152976" y="47056"/>
                  <a:pt x="158620" y="76336"/>
                  <a:pt x="147684" y="78453"/>
                </a:cubicBezTo>
                <a:cubicBezTo>
                  <a:pt x="136748" y="80570"/>
                  <a:pt x="88770" y="56934"/>
                  <a:pt x="63017" y="46703"/>
                </a:cubicBezTo>
                <a:cubicBezTo>
                  <a:pt x="37264" y="36472"/>
                  <a:pt x="-9302" y="2253"/>
                  <a:pt x="1634" y="1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2" name="フリーフォーム: 図形 4261">
            <a:extLst>
              <a:ext uri="{FF2B5EF4-FFF2-40B4-BE49-F238E27FC236}">
                <a16:creationId xmlns:a16="http://schemas.microsoft.com/office/drawing/2014/main" id="{DDFFD8AF-80BE-498A-8F1E-C5BF0B3ABBFC}"/>
              </a:ext>
            </a:extLst>
          </p:cNvPr>
          <p:cNvSpPr/>
          <p:nvPr/>
        </p:nvSpPr>
        <p:spPr>
          <a:xfrm>
            <a:off x="7355314" y="7786930"/>
            <a:ext cx="1034362" cy="368589"/>
          </a:xfrm>
          <a:custGeom>
            <a:avLst/>
            <a:gdLst>
              <a:gd name="connsiteX0" fmla="*/ 103 w 1034362"/>
              <a:gd name="connsiteY0" fmla="*/ 305087 h 368589"/>
              <a:gd name="connsiteX1" fmla="*/ 287969 w 1034362"/>
              <a:gd name="connsiteY1" fmla="*/ 368587 h 368589"/>
              <a:gd name="connsiteX2" fmla="*/ 395919 w 1034362"/>
              <a:gd name="connsiteY2" fmla="*/ 307203 h 368589"/>
              <a:gd name="connsiteX3" fmla="*/ 597003 w 1034362"/>
              <a:gd name="connsiteY3" fmla="*/ 203487 h 368589"/>
              <a:gd name="connsiteX4" fmla="*/ 772686 w 1034362"/>
              <a:gd name="connsiteY4" fmla="*/ 205603 h 368589"/>
              <a:gd name="connsiteX5" fmla="*/ 958953 w 1034362"/>
              <a:gd name="connsiteY5" fmla="*/ 224653 h 368589"/>
              <a:gd name="connsiteX6" fmla="*/ 1033036 w 1034362"/>
              <a:gd name="connsiteY6" fmla="*/ 150570 h 368589"/>
              <a:gd name="connsiteX7" fmla="*/ 903919 w 1034362"/>
              <a:gd name="connsiteY7" fmla="*/ 12987 h 368589"/>
              <a:gd name="connsiteX8" fmla="*/ 815019 w 1034362"/>
              <a:gd name="connsiteY8" fmla="*/ 15103 h 368589"/>
              <a:gd name="connsiteX9" fmla="*/ 673203 w 1034362"/>
              <a:gd name="connsiteY9" fmla="*/ 95537 h 368589"/>
              <a:gd name="connsiteX10" fmla="*/ 467886 w 1034362"/>
              <a:gd name="connsiteY10" fmla="*/ 65903 h 368589"/>
              <a:gd name="connsiteX11" fmla="*/ 321836 w 1034362"/>
              <a:gd name="connsiteY11" fmla="*/ 51087 h 368589"/>
              <a:gd name="connsiteX12" fmla="*/ 103 w 1034362"/>
              <a:gd name="connsiteY12" fmla="*/ 305087 h 36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4362" h="368589">
                <a:moveTo>
                  <a:pt x="103" y="305087"/>
                </a:moveTo>
                <a:cubicBezTo>
                  <a:pt x="-5542" y="358004"/>
                  <a:pt x="222000" y="368234"/>
                  <a:pt x="287969" y="368587"/>
                </a:cubicBezTo>
                <a:cubicBezTo>
                  <a:pt x="353938" y="368940"/>
                  <a:pt x="344413" y="334720"/>
                  <a:pt x="395919" y="307203"/>
                </a:cubicBezTo>
                <a:cubicBezTo>
                  <a:pt x="447425" y="279686"/>
                  <a:pt x="534209" y="220420"/>
                  <a:pt x="597003" y="203487"/>
                </a:cubicBezTo>
                <a:cubicBezTo>
                  <a:pt x="659798" y="186554"/>
                  <a:pt x="712361" y="202075"/>
                  <a:pt x="772686" y="205603"/>
                </a:cubicBezTo>
                <a:cubicBezTo>
                  <a:pt x="833011" y="209131"/>
                  <a:pt x="915561" y="233825"/>
                  <a:pt x="958953" y="224653"/>
                </a:cubicBezTo>
                <a:cubicBezTo>
                  <a:pt x="1002345" y="215481"/>
                  <a:pt x="1042208" y="185848"/>
                  <a:pt x="1033036" y="150570"/>
                </a:cubicBezTo>
                <a:cubicBezTo>
                  <a:pt x="1023864" y="115292"/>
                  <a:pt x="940255" y="35565"/>
                  <a:pt x="903919" y="12987"/>
                </a:cubicBezTo>
                <a:cubicBezTo>
                  <a:pt x="867583" y="-9591"/>
                  <a:pt x="853472" y="1345"/>
                  <a:pt x="815019" y="15103"/>
                </a:cubicBezTo>
                <a:cubicBezTo>
                  <a:pt x="776566" y="28861"/>
                  <a:pt x="731058" y="87070"/>
                  <a:pt x="673203" y="95537"/>
                </a:cubicBezTo>
                <a:lnTo>
                  <a:pt x="467886" y="65903"/>
                </a:lnTo>
                <a:cubicBezTo>
                  <a:pt x="409325" y="58495"/>
                  <a:pt x="399447" y="12634"/>
                  <a:pt x="321836" y="51087"/>
                </a:cubicBezTo>
                <a:cubicBezTo>
                  <a:pt x="244225" y="89540"/>
                  <a:pt x="5748" y="252170"/>
                  <a:pt x="103" y="30508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3" name="フリーフォーム: 図形 4262">
            <a:extLst>
              <a:ext uri="{FF2B5EF4-FFF2-40B4-BE49-F238E27FC236}">
                <a16:creationId xmlns:a16="http://schemas.microsoft.com/office/drawing/2014/main" id="{CD48FB9F-C4DD-4952-BC44-BFE9700357BB}"/>
              </a:ext>
            </a:extLst>
          </p:cNvPr>
          <p:cNvSpPr/>
          <p:nvPr/>
        </p:nvSpPr>
        <p:spPr>
          <a:xfrm>
            <a:off x="6419422" y="8442747"/>
            <a:ext cx="1854405" cy="504673"/>
          </a:xfrm>
          <a:custGeom>
            <a:avLst/>
            <a:gdLst>
              <a:gd name="connsiteX0" fmla="*/ 428 w 1854405"/>
              <a:gd name="connsiteY0" fmla="*/ 502286 h 504673"/>
              <a:gd name="connsiteX1" fmla="*/ 229028 w 1854405"/>
              <a:gd name="connsiteY1" fmla="*/ 267336 h 504673"/>
              <a:gd name="connsiteX2" fmla="*/ 554995 w 1854405"/>
              <a:gd name="connsiteY2" fmla="*/ 191136 h 504673"/>
              <a:gd name="connsiteX3" fmla="*/ 730678 w 1854405"/>
              <a:gd name="connsiteY3" fmla="*/ 142453 h 504673"/>
              <a:gd name="connsiteX4" fmla="*/ 889428 w 1854405"/>
              <a:gd name="connsiteY4" fmla="*/ 49320 h 504673"/>
              <a:gd name="connsiteX5" fmla="*/ 1048178 w 1854405"/>
              <a:gd name="connsiteY5" fmla="*/ 2753 h 504673"/>
              <a:gd name="connsiteX6" fmla="*/ 1463045 w 1854405"/>
              <a:gd name="connsiteY6" fmla="*/ 127636 h 504673"/>
              <a:gd name="connsiteX7" fmla="*/ 1814411 w 1854405"/>
              <a:gd name="connsiteY7" fmla="*/ 233470 h 504673"/>
              <a:gd name="connsiteX8" fmla="*/ 1827111 w 1854405"/>
              <a:gd name="connsiteY8" fmla="*/ 246170 h 504673"/>
              <a:gd name="connsiteX9" fmla="*/ 1640845 w 1854405"/>
              <a:gd name="connsiteY9" fmla="*/ 256753 h 504673"/>
              <a:gd name="connsiteX10" fmla="*/ 1120145 w 1854405"/>
              <a:gd name="connsiteY10" fmla="*/ 320253 h 504673"/>
              <a:gd name="connsiteX11" fmla="*/ 751845 w 1854405"/>
              <a:gd name="connsiteY11" fmla="*/ 320253 h 504673"/>
              <a:gd name="connsiteX12" fmla="*/ 493611 w 1854405"/>
              <a:gd name="connsiteY12" fmla="*/ 330836 h 504673"/>
              <a:gd name="connsiteX13" fmla="*/ 258661 w 1854405"/>
              <a:gd name="connsiteY13" fmla="*/ 358353 h 504673"/>
              <a:gd name="connsiteX14" fmla="*/ 173995 w 1854405"/>
              <a:gd name="connsiteY14" fmla="*/ 387986 h 504673"/>
              <a:gd name="connsiteX15" fmla="*/ 428 w 1854405"/>
              <a:gd name="connsiteY15" fmla="*/ 502286 h 50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4405" h="504673">
                <a:moveTo>
                  <a:pt x="428" y="502286"/>
                </a:moveTo>
                <a:cubicBezTo>
                  <a:pt x="9600" y="482178"/>
                  <a:pt x="136600" y="319194"/>
                  <a:pt x="229028" y="267336"/>
                </a:cubicBezTo>
                <a:cubicBezTo>
                  <a:pt x="321456" y="215478"/>
                  <a:pt x="471387" y="211950"/>
                  <a:pt x="554995" y="191136"/>
                </a:cubicBezTo>
                <a:cubicBezTo>
                  <a:pt x="638603" y="170322"/>
                  <a:pt x="674939" y="166089"/>
                  <a:pt x="730678" y="142453"/>
                </a:cubicBezTo>
                <a:cubicBezTo>
                  <a:pt x="786417" y="118817"/>
                  <a:pt x="836511" y="72603"/>
                  <a:pt x="889428" y="49320"/>
                </a:cubicBezTo>
                <a:cubicBezTo>
                  <a:pt x="942345" y="26037"/>
                  <a:pt x="952575" y="-10300"/>
                  <a:pt x="1048178" y="2753"/>
                </a:cubicBezTo>
                <a:cubicBezTo>
                  <a:pt x="1143781" y="15806"/>
                  <a:pt x="1463045" y="127636"/>
                  <a:pt x="1463045" y="127636"/>
                </a:cubicBezTo>
                <a:lnTo>
                  <a:pt x="1814411" y="233470"/>
                </a:lnTo>
                <a:cubicBezTo>
                  <a:pt x="1875089" y="253226"/>
                  <a:pt x="1856039" y="242290"/>
                  <a:pt x="1827111" y="246170"/>
                </a:cubicBezTo>
                <a:cubicBezTo>
                  <a:pt x="1798183" y="250050"/>
                  <a:pt x="1758673" y="244406"/>
                  <a:pt x="1640845" y="256753"/>
                </a:cubicBezTo>
                <a:cubicBezTo>
                  <a:pt x="1523017" y="269100"/>
                  <a:pt x="1268312" y="309670"/>
                  <a:pt x="1120145" y="320253"/>
                </a:cubicBezTo>
                <a:cubicBezTo>
                  <a:pt x="971978" y="330836"/>
                  <a:pt x="751845" y="320253"/>
                  <a:pt x="751845" y="320253"/>
                </a:cubicBezTo>
                <a:cubicBezTo>
                  <a:pt x="647423" y="322017"/>
                  <a:pt x="575808" y="324486"/>
                  <a:pt x="493611" y="330836"/>
                </a:cubicBezTo>
                <a:cubicBezTo>
                  <a:pt x="411414" y="337186"/>
                  <a:pt x="311930" y="348828"/>
                  <a:pt x="258661" y="358353"/>
                </a:cubicBezTo>
                <a:cubicBezTo>
                  <a:pt x="205392" y="367878"/>
                  <a:pt x="215975" y="366467"/>
                  <a:pt x="173995" y="387986"/>
                </a:cubicBezTo>
                <a:cubicBezTo>
                  <a:pt x="132015" y="409505"/>
                  <a:pt x="-8744" y="522394"/>
                  <a:pt x="428" y="50228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4" name="フリーフォーム: 図形 4263">
            <a:extLst>
              <a:ext uri="{FF2B5EF4-FFF2-40B4-BE49-F238E27FC236}">
                <a16:creationId xmlns:a16="http://schemas.microsoft.com/office/drawing/2014/main" id="{5C65F1D9-BA99-4EBE-8799-8C52A2EF81E5}"/>
              </a:ext>
            </a:extLst>
          </p:cNvPr>
          <p:cNvSpPr/>
          <p:nvPr/>
        </p:nvSpPr>
        <p:spPr>
          <a:xfrm>
            <a:off x="8284876" y="7954660"/>
            <a:ext cx="132122" cy="262639"/>
          </a:xfrm>
          <a:custGeom>
            <a:avLst/>
            <a:gdLst>
              <a:gd name="connsiteX0" fmla="*/ 47912 w 132122"/>
              <a:gd name="connsiteY0" fmla="*/ 303 h 262639"/>
              <a:gd name="connsiteX1" fmla="*/ 287 w 132122"/>
              <a:gd name="connsiteY1" fmla="*/ 186040 h 262639"/>
              <a:gd name="connsiteX2" fmla="*/ 30449 w 132122"/>
              <a:gd name="connsiteY2" fmla="*/ 219378 h 262639"/>
              <a:gd name="connsiteX3" fmla="*/ 79662 w 132122"/>
              <a:gd name="connsiteY3" fmla="*/ 262240 h 262639"/>
              <a:gd name="connsiteX4" fmla="*/ 100299 w 132122"/>
              <a:gd name="connsiteY4" fmla="*/ 192390 h 262639"/>
              <a:gd name="connsiteX5" fmla="*/ 132049 w 132122"/>
              <a:gd name="connsiteY5" fmla="*/ 36815 h 262639"/>
              <a:gd name="connsiteX6" fmla="*/ 90774 w 132122"/>
              <a:gd name="connsiteY6" fmla="*/ 149528 h 262639"/>
              <a:gd name="connsiteX7" fmla="*/ 59024 w 132122"/>
              <a:gd name="connsiteY7" fmla="*/ 238428 h 262639"/>
              <a:gd name="connsiteX8" fmla="*/ 24099 w 132122"/>
              <a:gd name="connsiteY8" fmla="*/ 203503 h 262639"/>
              <a:gd name="connsiteX9" fmla="*/ 30449 w 132122"/>
              <a:gd name="connsiteY9" fmla="*/ 143178 h 262639"/>
              <a:gd name="connsiteX10" fmla="*/ 47912 w 132122"/>
              <a:gd name="connsiteY10" fmla="*/ 303 h 26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122" h="262639">
                <a:moveTo>
                  <a:pt x="47912" y="303"/>
                </a:moveTo>
                <a:cubicBezTo>
                  <a:pt x="42885" y="7447"/>
                  <a:pt x="3198" y="149527"/>
                  <a:pt x="287" y="186040"/>
                </a:cubicBezTo>
                <a:cubicBezTo>
                  <a:pt x="-2624" y="222553"/>
                  <a:pt x="17220" y="206678"/>
                  <a:pt x="30449" y="219378"/>
                </a:cubicBezTo>
                <a:cubicBezTo>
                  <a:pt x="43678" y="232078"/>
                  <a:pt x="68020" y="266738"/>
                  <a:pt x="79662" y="262240"/>
                </a:cubicBezTo>
                <a:cubicBezTo>
                  <a:pt x="91304" y="257742"/>
                  <a:pt x="91568" y="229961"/>
                  <a:pt x="100299" y="192390"/>
                </a:cubicBezTo>
                <a:cubicBezTo>
                  <a:pt x="109030" y="154819"/>
                  <a:pt x="133637" y="43959"/>
                  <a:pt x="132049" y="36815"/>
                </a:cubicBezTo>
                <a:cubicBezTo>
                  <a:pt x="130462" y="29671"/>
                  <a:pt x="102945" y="115926"/>
                  <a:pt x="90774" y="149528"/>
                </a:cubicBezTo>
                <a:cubicBezTo>
                  <a:pt x="78603" y="183130"/>
                  <a:pt x="70136" y="229432"/>
                  <a:pt x="59024" y="238428"/>
                </a:cubicBezTo>
                <a:cubicBezTo>
                  <a:pt x="47912" y="247424"/>
                  <a:pt x="28861" y="219378"/>
                  <a:pt x="24099" y="203503"/>
                </a:cubicBezTo>
                <a:cubicBezTo>
                  <a:pt x="19337" y="187628"/>
                  <a:pt x="26216" y="172018"/>
                  <a:pt x="30449" y="143178"/>
                </a:cubicBezTo>
                <a:cubicBezTo>
                  <a:pt x="34682" y="114338"/>
                  <a:pt x="52939" y="-6841"/>
                  <a:pt x="47912" y="30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5" name="フリーフォーム: 図形 4264">
            <a:extLst>
              <a:ext uri="{FF2B5EF4-FFF2-40B4-BE49-F238E27FC236}">
                <a16:creationId xmlns:a16="http://schemas.microsoft.com/office/drawing/2014/main" id="{8F3FB726-3E2F-4B8D-8472-6D0FB61AF1EF}"/>
              </a:ext>
            </a:extLst>
          </p:cNvPr>
          <p:cNvSpPr/>
          <p:nvPr/>
        </p:nvSpPr>
        <p:spPr>
          <a:xfrm>
            <a:off x="8297760" y="7935819"/>
            <a:ext cx="133993" cy="153145"/>
          </a:xfrm>
          <a:custGeom>
            <a:avLst/>
            <a:gdLst>
              <a:gd name="connsiteX0" fmla="*/ 103 w 133993"/>
              <a:gd name="connsiteY0" fmla="*/ 94 h 153145"/>
              <a:gd name="connsiteX1" fmla="*/ 120753 w 133993"/>
              <a:gd name="connsiteY1" fmla="*/ 58831 h 153145"/>
              <a:gd name="connsiteX2" fmla="*/ 120753 w 133993"/>
              <a:gd name="connsiteY2" fmla="*/ 108044 h 153145"/>
              <a:gd name="connsiteX3" fmla="*/ 133453 w 133993"/>
              <a:gd name="connsiteY3" fmla="*/ 152494 h 153145"/>
              <a:gd name="connsiteX4" fmla="*/ 100115 w 133993"/>
              <a:gd name="connsiteY4" fmla="*/ 73119 h 153145"/>
              <a:gd name="connsiteX5" fmla="*/ 103 w 133993"/>
              <a:gd name="connsiteY5" fmla="*/ 94 h 15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993" h="153145">
                <a:moveTo>
                  <a:pt x="103" y="94"/>
                </a:moveTo>
                <a:cubicBezTo>
                  <a:pt x="3543" y="-2287"/>
                  <a:pt x="100645" y="40839"/>
                  <a:pt x="120753" y="58831"/>
                </a:cubicBezTo>
                <a:cubicBezTo>
                  <a:pt x="140861" y="76823"/>
                  <a:pt x="118636" y="92434"/>
                  <a:pt x="120753" y="108044"/>
                </a:cubicBezTo>
                <a:cubicBezTo>
                  <a:pt x="122870" y="123654"/>
                  <a:pt x="136893" y="158315"/>
                  <a:pt x="133453" y="152494"/>
                </a:cubicBezTo>
                <a:cubicBezTo>
                  <a:pt x="130013" y="146673"/>
                  <a:pt x="120488" y="95344"/>
                  <a:pt x="100115" y="73119"/>
                </a:cubicBezTo>
                <a:cubicBezTo>
                  <a:pt x="79742" y="50894"/>
                  <a:pt x="-3337" y="2475"/>
                  <a:pt x="103" y="9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6" name="フリーフォーム: 図形 4265">
            <a:extLst>
              <a:ext uri="{FF2B5EF4-FFF2-40B4-BE49-F238E27FC236}">
                <a16:creationId xmlns:a16="http://schemas.microsoft.com/office/drawing/2014/main" id="{C2394B95-9432-4141-946A-CEF342DF548E}"/>
              </a:ext>
            </a:extLst>
          </p:cNvPr>
          <p:cNvSpPr/>
          <p:nvPr/>
        </p:nvSpPr>
        <p:spPr>
          <a:xfrm>
            <a:off x="8064475" y="8037433"/>
            <a:ext cx="476877" cy="1050792"/>
          </a:xfrm>
          <a:custGeom>
            <a:avLst/>
            <a:gdLst>
              <a:gd name="connsiteX0" fmla="*/ 230213 w 476877"/>
              <a:gd name="connsiteY0" fmla="*/ 106442 h 1050792"/>
              <a:gd name="connsiteX1" fmla="*/ 182588 w 476877"/>
              <a:gd name="connsiteY1" fmla="*/ 273130 h 1050792"/>
              <a:gd name="connsiteX2" fmla="*/ 198463 w 476877"/>
              <a:gd name="connsiteY2" fmla="*/ 673180 h 1050792"/>
              <a:gd name="connsiteX3" fmla="*/ 158775 w 476877"/>
              <a:gd name="connsiteY3" fmla="*/ 649367 h 1050792"/>
              <a:gd name="connsiteX4" fmla="*/ 25 w 476877"/>
              <a:gd name="connsiteY4" fmla="*/ 593805 h 1050792"/>
              <a:gd name="connsiteX5" fmla="*/ 171475 w 476877"/>
              <a:gd name="connsiteY5" fmla="*/ 801767 h 1050792"/>
              <a:gd name="connsiteX6" fmla="*/ 241325 w 476877"/>
              <a:gd name="connsiteY6" fmla="*/ 982742 h 1050792"/>
              <a:gd name="connsiteX7" fmla="*/ 452463 w 476877"/>
              <a:gd name="connsiteY7" fmla="*/ 1047830 h 1050792"/>
              <a:gd name="connsiteX8" fmla="*/ 473100 w 476877"/>
              <a:gd name="connsiteY8" fmla="*/ 898605 h 1050792"/>
              <a:gd name="connsiteX9" fmla="*/ 458813 w 476877"/>
              <a:gd name="connsiteY9" fmla="*/ 414417 h 1050792"/>
              <a:gd name="connsiteX10" fmla="*/ 363563 w 476877"/>
              <a:gd name="connsiteY10" fmla="*/ 6430 h 1050792"/>
              <a:gd name="connsiteX11" fmla="*/ 308000 w 476877"/>
              <a:gd name="connsiteY11" fmla="*/ 165180 h 1050792"/>
              <a:gd name="connsiteX12" fmla="*/ 296888 w 476877"/>
              <a:gd name="connsiteY12" fmla="*/ 174705 h 1050792"/>
              <a:gd name="connsiteX13" fmla="*/ 230213 w 476877"/>
              <a:gd name="connsiteY13" fmla="*/ 106442 h 105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877" h="1050792">
                <a:moveTo>
                  <a:pt x="230213" y="106442"/>
                </a:moveTo>
                <a:cubicBezTo>
                  <a:pt x="211163" y="122846"/>
                  <a:pt x="187880" y="178674"/>
                  <a:pt x="182588" y="273130"/>
                </a:cubicBezTo>
                <a:cubicBezTo>
                  <a:pt x="177296" y="367586"/>
                  <a:pt x="202432" y="610474"/>
                  <a:pt x="198463" y="673180"/>
                </a:cubicBezTo>
                <a:cubicBezTo>
                  <a:pt x="194494" y="735886"/>
                  <a:pt x="191848" y="662596"/>
                  <a:pt x="158775" y="649367"/>
                </a:cubicBezTo>
                <a:cubicBezTo>
                  <a:pt x="125702" y="636138"/>
                  <a:pt x="-2092" y="568405"/>
                  <a:pt x="25" y="593805"/>
                </a:cubicBezTo>
                <a:cubicBezTo>
                  <a:pt x="2142" y="619205"/>
                  <a:pt x="131258" y="736944"/>
                  <a:pt x="171475" y="801767"/>
                </a:cubicBezTo>
                <a:cubicBezTo>
                  <a:pt x="211692" y="866590"/>
                  <a:pt x="194494" y="941732"/>
                  <a:pt x="241325" y="982742"/>
                </a:cubicBezTo>
                <a:cubicBezTo>
                  <a:pt x="288156" y="1023752"/>
                  <a:pt x="413834" y="1061853"/>
                  <a:pt x="452463" y="1047830"/>
                </a:cubicBezTo>
                <a:cubicBezTo>
                  <a:pt x="491092" y="1033807"/>
                  <a:pt x="472042" y="1004174"/>
                  <a:pt x="473100" y="898605"/>
                </a:cubicBezTo>
                <a:cubicBezTo>
                  <a:pt x="474158" y="793036"/>
                  <a:pt x="477069" y="563113"/>
                  <a:pt x="458813" y="414417"/>
                </a:cubicBezTo>
                <a:cubicBezTo>
                  <a:pt x="440557" y="265721"/>
                  <a:pt x="388699" y="47970"/>
                  <a:pt x="363563" y="6430"/>
                </a:cubicBezTo>
                <a:cubicBezTo>
                  <a:pt x="338427" y="-35110"/>
                  <a:pt x="319113" y="137134"/>
                  <a:pt x="308000" y="165180"/>
                </a:cubicBezTo>
                <a:cubicBezTo>
                  <a:pt x="296888" y="193226"/>
                  <a:pt x="310117" y="180526"/>
                  <a:pt x="296888" y="174705"/>
                </a:cubicBezTo>
                <a:cubicBezTo>
                  <a:pt x="283659" y="168884"/>
                  <a:pt x="249263" y="90038"/>
                  <a:pt x="230213" y="10644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76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木村文乃：ミズバショウの浴衣×水色帯で涼やかに - 毎日キレイ" hidden="1">
            <a:extLst>
              <a:ext uri="{FF2B5EF4-FFF2-40B4-BE49-F238E27FC236}">
                <a16:creationId xmlns:a16="http://schemas.microsoft.com/office/drawing/2014/main" id="{F81F1D9F-EF93-4EA8-87D8-C3F886B7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601200" cy="123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44B38888-EEDB-4D10-97FB-BBFD88AFDF23}"/>
              </a:ext>
            </a:extLst>
          </p:cNvPr>
          <p:cNvSpPr/>
          <p:nvPr/>
        </p:nvSpPr>
        <p:spPr>
          <a:xfrm>
            <a:off x="4317997" y="3227187"/>
            <a:ext cx="610415" cy="167129"/>
          </a:xfrm>
          <a:custGeom>
            <a:avLst/>
            <a:gdLst>
              <a:gd name="connsiteX0" fmla="*/ 3 w 610415"/>
              <a:gd name="connsiteY0" fmla="*/ 166888 h 167129"/>
              <a:gd name="connsiteX1" fmla="*/ 96841 w 610415"/>
              <a:gd name="connsiteY1" fmla="*/ 100213 h 167129"/>
              <a:gd name="connsiteX2" fmla="*/ 263528 w 610415"/>
              <a:gd name="connsiteY2" fmla="*/ 98626 h 167129"/>
              <a:gd name="connsiteX3" fmla="*/ 460378 w 610415"/>
              <a:gd name="connsiteY3" fmla="*/ 68463 h 167129"/>
              <a:gd name="connsiteX4" fmla="*/ 609603 w 610415"/>
              <a:gd name="connsiteY4" fmla="*/ 1788 h 167129"/>
              <a:gd name="connsiteX5" fmla="*/ 523878 w 610415"/>
              <a:gd name="connsiteY5" fmla="*/ 17663 h 167129"/>
              <a:gd name="connsiteX6" fmla="*/ 174628 w 610415"/>
              <a:gd name="connsiteY6" fmla="*/ 65288 h 167129"/>
              <a:gd name="connsiteX7" fmla="*/ 93666 w 610415"/>
              <a:gd name="connsiteY7" fmla="*/ 73226 h 167129"/>
              <a:gd name="connsiteX8" fmla="*/ 3 w 610415"/>
              <a:gd name="connsiteY8" fmla="*/ 166888 h 1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15" h="167129">
                <a:moveTo>
                  <a:pt x="3" y="166888"/>
                </a:moveTo>
                <a:cubicBezTo>
                  <a:pt x="532" y="171386"/>
                  <a:pt x="52920" y="111590"/>
                  <a:pt x="96841" y="100213"/>
                </a:cubicBezTo>
                <a:cubicBezTo>
                  <a:pt x="140762" y="88836"/>
                  <a:pt x="202939" y="103918"/>
                  <a:pt x="263528" y="98626"/>
                </a:cubicBezTo>
                <a:cubicBezTo>
                  <a:pt x="324117" y="93334"/>
                  <a:pt x="402699" y="84603"/>
                  <a:pt x="460378" y="68463"/>
                </a:cubicBezTo>
                <a:cubicBezTo>
                  <a:pt x="518057" y="52323"/>
                  <a:pt x="599020" y="10255"/>
                  <a:pt x="609603" y="1788"/>
                </a:cubicBezTo>
                <a:cubicBezTo>
                  <a:pt x="620186" y="-6679"/>
                  <a:pt x="523878" y="17663"/>
                  <a:pt x="523878" y="17663"/>
                </a:cubicBezTo>
                <a:lnTo>
                  <a:pt x="174628" y="65288"/>
                </a:lnTo>
                <a:cubicBezTo>
                  <a:pt x="102926" y="74548"/>
                  <a:pt x="119595" y="60791"/>
                  <a:pt x="93666" y="73226"/>
                </a:cubicBezTo>
                <a:cubicBezTo>
                  <a:pt x="67737" y="85661"/>
                  <a:pt x="-526" y="162390"/>
                  <a:pt x="3" y="166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7378BB0-59F0-4B71-8FC1-16A9065A16E5}"/>
              </a:ext>
            </a:extLst>
          </p:cNvPr>
          <p:cNvSpPr/>
          <p:nvPr/>
        </p:nvSpPr>
        <p:spPr>
          <a:xfrm>
            <a:off x="4600507" y="3101277"/>
            <a:ext cx="310476" cy="167457"/>
          </a:xfrm>
          <a:custGeom>
            <a:avLst/>
            <a:gdLst>
              <a:gd name="connsiteX0" fmla="*/ 149293 w 310476"/>
              <a:gd name="connsiteY0" fmla="*/ 167386 h 167457"/>
              <a:gd name="connsiteX1" fmla="*/ 257243 w 310476"/>
              <a:gd name="connsiteY1" fmla="*/ 132461 h 167457"/>
              <a:gd name="connsiteX2" fmla="*/ 282643 w 310476"/>
              <a:gd name="connsiteY2" fmla="*/ 99123 h 167457"/>
              <a:gd name="connsiteX3" fmla="*/ 246131 w 310476"/>
              <a:gd name="connsiteY3" fmla="*/ 64198 h 167457"/>
              <a:gd name="connsiteX4" fmla="*/ 208031 w 310476"/>
              <a:gd name="connsiteY4" fmla="*/ 89598 h 167457"/>
              <a:gd name="connsiteX5" fmla="*/ 190568 w 310476"/>
              <a:gd name="connsiteY5" fmla="*/ 53086 h 167457"/>
              <a:gd name="connsiteX6" fmla="*/ 144531 w 310476"/>
              <a:gd name="connsiteY6" fmla="*/ 45148 h 167457"/>
              <a:gd name="connsiteX7" fmla="*/ 85793 w 310476"/>
              <a:gd name="connsiteY7" fmla="*/ 27686 h 167457"/>
              <a:gd name="connsiteX8" fmla="*/ 68 w 310476"/>
              <a:gd name="connsiteY8" fmla="*/ 18161 h 167457"/>
              <a:gd name="connsiteX9" fmla="*/ 73093 w 310476"/>
              <a:gd name="connsiteY9" fmla="*/ 2286 h 167457"/>
              <a:gd name="connsiteX10" fmla="*/ 166756 w 310476"/>
              <a:gd name="connsiteY10" fmla="*/ 7048 h 167457"/>
              <a:gd name="connsiteX11" fmla="*/ 301693 w 310476"/>
              <a:gd name="connsiteY11" fmla="*/ 65786 h 167457"/>
              <a:gd name="connsiteX12" fmla="*/ 284231 w 310476"/>
              <a:gd name="connsiteY12" fmla="*/ 122936 h 167457"/>
              <a:gd name="connsiteX13" fmla="*/ 149293 w 310476"/>
              <a:gd name="connsiteY13" fmla="*/ 167386 h 16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0476" h="167457">
                <a:moveTo>
                  <a:pt x="149293" y="167386"/>
                </a:moveTo>
                <a:cubicBezTo>
                  <a:pt x="144795" y="168974"/>
                  <a:pt x="235018" y="143838"/>
                  <a:pt x="257243" y="132461"/>
                </a:cubicBezTo>
                <a:cubicBezTo>
                  <a:pt x="279468" y="121084"/>
                  <a:pt x="284495" y="110500"/>
                  <a:pt x="282643" y="99123"/>
                </a:cubicBezTo>
                <a:cubicBezTo>
                  <a:pt x="280791" y="87746"/>
                  <a:pt x="258566" y="65785"/>
                  <a:pt x="246131" y="64198"/>
                </a:cubicBezTo>
                <a:cubicBezTo>
                  <a:pt x="233696" y="62611"/>
                  <a:pt x="217291" y="91450"/>
                  <a:pt x="208031" y="89598"/>
                </a:cubicBezTo>
                <a:cubicBezTo>
                  <a:pt x="198771" y="87746"/>
                  <a:pt x="201151" y="60494"/>
                  <a:pt x="190568" y="53086"/>
                </a:cubicBezTo>
                <a:cubicBezTo>
                  <a:pt x="179985" y="45678"/>
                  <a:pt x="161993" y="49381"/>
                  <a:pt x="144531" y="45148"/>
                </a:cubicBezTo>
                <a:cubicBezTo>
                  <a:pt x="127069" y="40915"/>
                  <a:pt x="109870" y="32184"/>
                  <a:pt x="85793" y="27686"/>
                </a:cubicBezTo>
                <a:cubicBezTo>
                  <a:pt x="61716" y="23188"/>
                  <a:pt x="2185" y="22394"/>
                  <a:pt x="68" y="18161"/>
                </a:cubicBezTo>
                <a:cubicBezTo>
                  <a:pt x="-2049" y="13928"/>
                  <a:pt x="45312" y="4138"/>
                  <a:pt x="73093" y="2286"/>
                </a:cubicBezTo>
                <a:cubicBezTo>
                  <a:pt x="100874" y="434"/>
                  <a:pt x="128656" y="-3535"/>
                  <a:pt x="166756" y="7048"/>
                </a:cubicBezTo>
                <a:cubicBezTo>
                  <a:pt x="204856" y="17631"/>
                  <a:pt x="282114" y="46471"/>
                  <a:pt x="301693" y="65786"/>
                </a:cubicBezTo>
                <a:cubicBezTo>
                  <a:pt x="321272" y="85101"/>
                  <a:pt x="304868" y="105738"/>
                  <a:pt x="284231" y="122936"/>
                </a:cubicBezTo>
                <a:cubicBezTo>
                  <a:pt x="263594" y="140134"/>
                  <a:pt x="153791" y="165798"/>
                  <a:pt x="149293" y="167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2A19BC45-E914-4388-A81C-5B504552044D}"/>
              </a:ext>
            </a:extLst>
          </p:cNvPr>
          <p:cNvSpPr/>
          <p:nvPr/>
        </p:nvSpPr>
        <p:spPr>
          <a:xfrm>
            <a:off x="4275055" y="3011404"/>
            <a:ext cx="458066" cy="391668"/>
          </a:xfrm>
          <a:custGeom>
            <a:avLst/>
            <a:gdLst>
              <a:gd name="connsiteX0" fmla="*/ 457283 w 458066"/>
              <a:gd name="connsiteY0" fmla="*/ 77871 h 391668"/>
              <a:gd name="connsiteX1" fmla="*/ 312820 w 458066"/>
              <a:gd name="connsiteY1" fmla="*/ 55646 h 391668"/>
              <a:gd name="connsiteX2" fmla="*/ 233445 w 458066"/>
              <a:gd name="connsiteY2" fmla="*/ 54059 h 391668"/>
              <a:gd name="connsiteX3" fmla="*/ 188995 w 458066"/>
              <a:gd name="connsiteY3" fmla="*/ 79459 h 391668"/>
              <a:gd name="connsiteX4" fmla="*/ 103270 w 458066"/>
              <a:gd name="connsiteY4" fmla="*/ 84 h 391668"/>
              <a:gd name="connsiteX5" fmla="*/ 192170 w 458066"/>
              <a:gd name="connsiteY5" fmla="*/ 96921 h 391668"/>
              <a:gd name="connsiteX6" fmla="*/ 184233 w 458066"/>
              <a:gd name="connsiteY6" fmla="*/ 96921 h 391668"/>
              <a:gd name="connsiteX7" fmla="*/ 88983 w 458066"/>
              <a:gd name="connsiteY7" fmla="*/ 111209 h 391668"/>
              <a:gd name="connsiteX8" fmla="*/ 83 w 458066"/>
              <a:gd name="connsiteY8" fmla="*/ 115971 h 391668"/>
              <a:gd name="connsiteX9" fmla="*/ 104858 w 458066"/>
              <a:gd name="connsiteY9" fmla="*/ 123909 h 391668"/>
              <a:gd name="connsiteX10" fmla="*/ 108033 w 458066"/>
              <a:gd name="connsiteY10" fmla="*/ 157246 h 391668"/>
              <a:gd name="connsiteX11" fmla="*/ 182645 w 458066"/>
              <a:gd name="connsiteY11" fmla="*/ 157246 h 391668"/>
              <a:gd name="connsiteX12" fmla="*/ 108033 w 458066"/>
              <a:gd name="connsiteY12" fmla="*/ 200109 h 391668"/>
              <a:gd name="connsiteX13" fmla="*/ 39770 w 458066"/>
              <a:gd name="connsiteY13" fmla="*/ 384259 h 391668"/>
              <a:gd name="connsiteX14" fmla="*/ 63583 w 458066"/>
              <a:gd name="connsiteY14" fmla="*/ 349334 h 391668"/>
              <a:gd name="connsiteX15" fmla="*/ 195345 w 458066"/>
              <a:gd name="connsiteY15" fmla="*/ 292184 h 391668"/>
              <a:gd name="connsiteX16" fmla="*/ 200108 w 458066"/>
              <a:gd name="connsiteY16" fmla="*/ 254084 h 391668"/>
              <a:gd name="connsiteX17" fmla="*/ 198520 w 458066"/>
              <a:gd name="connsiteY17" fmla="*/ 149309 h 391668"/>
              <a:gd name="connsiteX18" fmla="*/ 252495 w 458066"/>
              <a:gd name="connsiteY18" fmla="*/ 122321 h 391668"/>
              <a:gd name="connsiteX19" fmla="*/ 365208 w 458066"/>
              <a:gd name="connsiteY19" fmla="*/ 101684 h 391668"/>
              <a:gd name="connsiteX20" fmla="*/ 457283 w 458066"/>
              <a:gd name="connsiteY20" fmla="*/ 77871 h 39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066" h="391668">
                <a:moveTo>
                  <a:pt x="457283" y="77871"/>
                </a:moveTo>
                <a:cubicBezTo>
                  <a:pt x="448552" y="70198"/>
                  <a:pt x="350126" y="59615"/>
                  <a:pt x="312820" y="55646"/>
                </a:cubicBezTo>
                <a:cubicBezTo>
                  <a:pt x="275514" y="51677"/>
                  <a:pt x="254083" y="50090"/>
                  <a:pt x="233445" y="54059"/>
                </a:cubicBezTo>
                <a:cubicBezTo>
                  <a:pt x="212807" y="58028"/>
                  <a:pt x="210691" y="88455"/>
                  <a:pt x="188995" y="79459"/>
                </a:cubicBezTo>
                <a:cubicBezTo>
                  <a:pt x="167299" y="70463"/>
                  <a:pt x="102741" y="-2826"/>
                  <a:pt x="103270" y="84"/>
                </a:cubicBezTo>
                <a:cubicBezTo>
                  <a:pt x="103799" y="2994"/>
                  <a:pt x="178676" y="80782"/>
                  <a:pt x="192170" y="96921"/>
                </a:cubicBezTo>
                <a:cubicBezTo>
                  <a:pt x="205664" y="113060"/>
                  <a:pt x="201431" y="94540"/>
                  <a:pt x="184233" y="96921"/>
                </a:cubicBezTo>
                <a:cubicBezTo>
                  <a:pt x="167035" y="99302"/>
                  <a:pt x="119675" y="108034"/>
                  <a:pt x="88983" y="111209"/>
                </a:cubicBezTo>
                <a:cubicBezTo>
                  <a:pt x="58291" y="114384"/>
                  <a:pt x="-2563" y="113854"/>
                  <a:pt x="83" y="115971"/>
                </a:cubicBezTo>
                <a:cubicBezTo>
                  <a:pt x="2729" y="118088"/>
                  <a:pt x="86866" y="117030"/>
                  <a:pt x="104858" y="123909"/>
                </a:cubicBezTo>
                <a:cubicBezTo>
                  <a:pt x="122850" y="130788"/>
                  <a:pt x="95068" y="151690"/>
                  <a:pt x="108033" y="157246"/>
                </a:cubicBezTo>
                <a:cubicBezTo>
                  <a:pt x="120998" y="162802"/>
                  <a:pt x="182645" y="150102"/>
                  <a:pt x="182645" y="157246"/>
                </a:cubicBezTo>
                <a:cubicBezTo>
                  <a:pt x="182645" y="164390"/>
                  <a:pt x="131845" y="162274"/>
                  <a:pt x="108033" y="200109"/>
                </a:cubicBezTo>
                <a:cubicBezTo>
                  <a:pt x="84220" y="237945"/>
                  <a:pt x="47178" y="359388"/>
                  <a:pt x="39770" y="384259"/>
                </a:cubicBezTo>
                <a:cubicBezTo>
                  <a:pt x="32362" y="409130"/>
                  <a:pt x="37654" y="364680"/>
                  <a:pt x="63583" y="349334"/>
                </a:cubicBezTo>
                <a:cubicBezTo>
                  <a:pt x="89512" y="333988"/>
                  <a:pt x="172591" y="308059"/>
                  <a:pt x="195345" y="292184"/>
                </a:cubicBezTo>
                <a:cubicBezTo>
                  <a:pt x="218099" y="276309"/>
                  <a:pt x="199579" y="277896"/>
                  <a:pt x="200108" y="254084"/>
                </a:cubicBezTo>
                <a:cubicBezTo>
                  <a:pt x="200637" y="230272"/>
                  <a:pt x="189789" y="171269"/>
                  <a:pt x="198520" y="149309"/>
                </a:cubicBezTo>
                <a:cubicBezTo>
                  <a:pt x="207251" y="127349"/>
                  <a:pt x="224714" y="130259"/>
                  <a:pt x="252495" y="122321"/>
                </a:cubicBezTo>
                <a:cubicBezTo>
                  <a:pt x="280276" y="114383"/>
                  <a:pt x="330812" y="103536"/>
                  <a:pt x="365208" y="101684"/>
                </a:cubicBezTo>
                <a:cubicBezTo>
                  <a:pt x="399604" y="99832"/>
                  <a:pt x="466014" y="85544"/>
                  <a:pt x="457283" y="77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4EEE4FC-F8BE-48C2-9AA0-D8D4F1D65C63}"/>
              </a:ext>
            </a:extLst>
          </p:cNvPr>
          <p:cNvSpPr/>
          <p:nvPr/>
        </p:nvSpPr>
        <p:spPr>
          <a:xfrm>
            <a:off x="4446287" y="3021297"/>
            <a:ext cx="444745" cy="106184"/>
          </a:xfrm>
          <a:custGeom>
            <a:avLst/>
            <a:gdLst>
              <a:gd name="connsiteX0" fmla="*/ 301 w 444745"/>
              <a:gd name="connsiteY0" fmla="*/ 106078 h 106184"/>
              <a:gd name="connsiteX1" fmla="*/ 52688 w 444745"/>
              <a:gd name="connsiteY1" fmla="*/ 25116 h 106184"/>
              <a:gd name="connsiteX2" fmla="*/ 200326 w 444745"/>
              <a:gd name="connsiteY2" fmla="*/ 15591 h 106184"/>
              <a:gd name="connsiteX3" fmla="*/ 343201 w 444745"/>
              <a:gd name="connsiteY3" fmla="*/ 60041 h 106184"/>
              <a:gd name="connsiteX4" fmla="*/ 443213 w 444745"/>
              <a:gd name="connsiteY4" fmla="*/ 99728 h 106184"/>
              <a:gd name="connsiteX5" fmla="*/ 394001 w 444745"/>
              <a:gd name="connsiteY5" fmla="*/ 39403 h 106184"/>
              <a:gd name="connsiteX6" fmla="*/ 265413 w 444745"/>
              <a:gd name="connsiteY6" fmla="*/ 9241 h 106184"/>
              <a:gd name="connsiteX7" fmla="*/ 71738 w 444745"/>
              <a:gd name="connsiteY7" fmla="*/ 6066 h 106184"/>
              <a:gd name="connsiteX8" fmla="*/ 301 w 444745"/>
              <a:gd name="connsiteY8" fmla="*/ 106078 h 10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745" h="106184">
                <a:moveTo>
                  <a:pt x="301" y="106078"/>
                </a:moveTo>
                <a:cubicBezTo>
                  <a:pt x="-2874" y="109253"/>
                  <a:pt x="19351" y="40197"/>
                  <a:pt x="52688" y="25116"/>
                </a:cubicBezTo>
                <a:cubicBezTo>
                  <a:pt x="86025" y="10035"/>
                  <a:pt x="151907" y="9770"/>
                  <a:pt x="200326" y="15591"/>
                </a:cubicBezTo>
                <a:cubicBezTo>
                  <a:pt x="248745" y="21412"/>
                  <a:pt x="302720" y="46018"/>
                  <a:pt x="343201" y="60041"/>
                </a:cubicBezTo>
                <a:cubicBezTo>
                  <a:pt x="383682" y="74064"/>
                  <a:pt x="434746" y="103168"/>
                  <a:pt x="443213" y="99728"/>
                </a:cubicBezTo>
                <a:cubicBezTo>
                  <a:pt x="451680" y="96288"/>
                  <a:pt x="423634" y="54484"/>
                  <a:pt x="394001" y="39403"/>
                </a:cubicBezTo>
                <a:cubicBezTo>
                  <a:pt x="364368" y="24322"/>
                  <a:pt x="319123" y="14797"/>
                  <a:pt x="265413" y="9241"/>
                </a:cubicBezTo>
                <a:cubicBezTo>
                  <a:pt x="211703" y="3685"/>
                  <a:pt x="119892" y="-6634"/>
                  <a:pt x="71738" y="6066"/>
                </a:cubicBezTo>
                <a:cubicBezTo>
                  <a:pt x="23584" y="18766"/>
                  <a:pt x="3476" y="102903"/>
                  <a:pt x="301" y="10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CE03166B-A734-4D13-BD61-E81FA9A221E8}"/>
              </a:ext>
            </a:extLst>
          </p:cNvPr>
          <p:cNvSpPr/>
          <p:nvPr/>
        </p:nvSpPr>
        <p:spPr>
          <a:xfrm>
            <a:off x="4484686" y="3097854"/>
            <a:ext cx="276405" cy="212124"/>
          </a:xfrm>
          <a:custGeom>
            <a:avLst/>
            <a:gdLst>
              <a:gd name="connsiteX0" fmla="*/ 44452 w 276405"/>
              <a:gd name="connsiteY0" fmla="*/ 15234 h 212124"/>
              <a:gd name="connsiteX1" fmla="*/ 3177 w 276405"/>
              <a:gd name="connsiteY1" fmla="*/ 108896 h 212124"/>
              <a:gd name="connsiteX2" fmla="*/ 17464 w 276405"/>
              <a:gd name="connsiteY2" fmla="*/ 205734 h 212124"/>
              <a:gd name="connsiteX3" fmla="*/ 133352 w 276405"/>
              <a:gd name="connsiteY3" fmla="*/ 200971 h 212124"/>
              <a:gd name="connsiteX4" fmla="*/ 268289 w 276405"/>
              <a:gd name="connsiteY4" fmla="*/ 185096 h 212124"/>
              <a:gd name="connsiteX5" fmla="*/ 233364 w 276405"/>
              <a:gd name="connsiteY5" fmla="*/ 139059 h 212124"/>
              <a:gd name="connsiteX6" fmla="*/ 209552 w 276405"/>
              <a:gd name="connsiteY6" fmla="*/ 94609 h 212124"/>
              <a:gd name="connsiteX7" fmla="*/ 276227 w 276405"/>
              <a:gd name="connsiteY7" fmla="*/ 37459 h 212124"/>
              <a:gd name="connsiteX8" fmla="*/ 185739 w 276405"/>
              <a:gd name="connsiteY8" fmla="*/ 2534 h 212124"/>
              <a:gd name="connsiteX9" fmla="*/ 44452 w 276405"/>
              <a:gd name="connsiteY9" fmla="*/ 15234 h 2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405" h="212124">
                <a:moveTo>
                  <a:pt x="44452" y="15234"/>
                </a:moveTo>
                <a:cubicBezTo>
                  <a:pt x="14025" y="32961"/>
                  <a:pt x="7675" y="77146"/>
                  <a:pt x="3177" y="108896"/>
                </a:cubicBezTo>
                <a:cubicBezTo>
                  <a:pt x="-1321" y="140646"/>
                  <a:pt x="-4232" y="190388"/>
                  <a:pt x="17464" y="205734"/>
                </a:cubicBezTo>
                <a:cubicBezTo>
                  <a:pt x="39160" y="221080"/>
                  <a:pt x="91548" y="204411"/>
                  <a:pt x="133352" y="200971"/>
                </a:cubicBezTo>
                <a:cubicBezTo>
                  <a:pt x="175156" y="197531"/>
                  <a:pt x="251620" y="195415"/>
                  <a:pt x="268289" y="185096"/>
                </a:cubicBezTo>
                <a:cubicBezTo>
                  <a:pt x="284958" y="174777"/>
                  <a:pt x="243153" y="154140"/>
                  <a:pt x="233364" y="139059"/>
                </a:cubicBezTo>
                <a:cubicBezTo>
                  <a:pt x="223575" y="123978"/>
                  <a:pt x="202408" y="111542"/>
                  <a:pt x="209552" y="94609"/>
                </a:cubicBezTo>
                <a:cubicBezTo>
                  <a:pt x="216696" y="77676"/>
                  <a:pt x="280196" y="52805"/>
                  <a:pt x="276227" y="37459"/>
                </a:cubicBezTo>
                <a:cubicBezTo>
                  <a:pt x="272258" y="22113"/>
                  <a:pt x="225956" y="6767"/>
                  <a:pt x="185739" y="2534"/>
                </a:cubicBezTo>
                <a:cubicBezTo>
                  <a:pt x="145522" y="-1699"/>
                  <a:pt x="74879" y="-2493"/>
                  <a:pt x="44452" y="15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4" name="楕円 4103">
            <a:extLst>
              <a:ext uri="{FF2B5EF4-FFF2-40B4-BE49-F238E27FC236}">
                <a16:creationId xmlns:a16="http://schemas.microsoft.com/office/drawing/2014/main" id="{658DF0BD-F638-4DE3-AADF-B34FD93AAF0B}"/>
              </a:ext>
            </a:extLst>
          </p:cNvPr>
          <p:cNvSpPr/>
          <p:nvPr/>
        </p:nvSpPr>
        <p:spPr>
          <a:xfrm>
            <a:off x="4568825" y="321627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楕円 141">
            <a:extLst>
              <a:ext uri="{FF2B5EF4-FFF2-40B4-BE49-F238E27FC236}">
                <a16:creationId xmlns:a16="http://schemas.microsoft.com/office/drawing/2014/main" id="{A0E66C15-AD08-47C8-8D97-843CED2A800B}"/>
              </a:ext>
            </a:extLst>
          </p:cNvPr>
          <p:cNvSpPr/>
          <p:nvPr/>
        </p:nvSpPr>
        <p:spPr>
          <a:xfrm>
            <a:off x="4619625" y="316865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楕円 142">
            <a:extLst>
              <a:ext uri="{FF2B5EF4-FFF2-40B4-BE49-F238E27FC236}">
                <a16:creationId xmlns:a16="http://schemas.microsoft.com/office/drawing/2014/main" id="{E0FFF94F-88E2-4DAC-9749-6CE2C3F47686}"/>
              </a:ext>
            </a:extLst>
          </p:cNvPr>
          <p:cNvSpPr/>
          <p:nvPr/>
        </p:nvSpPr>
        <p:spPr>
          <a:xfrm>
            <a:off x="4686300" y="3163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6" name="フリーフォーム: 図形 4105">
            <a:extLst>
              <a:ext uri="{FF2B5EF4-FFF2-40B4-BE49-F238E27FC236}">
                <a16:creationId xmlns:a16="http://schemas.microsoft.com/office/drawing/2014/main" id="{36F10A2C-0917-406D-BAC6-225D54D230EE}"/>
              </a:ext>
            </a:extLst>
          </p:cNvPr>
          <p:cNvSpPr/>
          <p:nvPr/>
        </p:nvSpPr>
        <p:spPr>
          <a:xfrm>
            <a:off x="4144369" y="2764980"/>
            <a:ext cx="643327" cy="120614"/>
          </a:xfrm>
          <a:custGeom>
            <a:avLst/>
            <a:gdLst>
              <a:gd name="connsiteX0" fmla="*/ 2181 w 643327"/>
              <a:gd name="connsiteY0" fmla="*/ 119508 h 120614"/>
              <a:gd name="connsiteX1" fmla="*/ 192681 w 643327"/>
              <a:gd name="connsiteY1" fmla="*/ 63945 h 120614"/>
              <a:gd name="connsiteX2" fmla="*/ 622894 w 643327"/>
              <a:gd name="connsiteY2" fmla="*/ 5208 h 120614"/>
              <a:gd name="connsiteX3" fmla="*/ 546694 w 643327"/>
              <a:gd name="connsiteY3" fmla="*/ 3620 h 120614"/>
              <a:gd name="connsiteX4" fmla="*/ 305394 w 643327"/>
              <a:gd name="connsiteY4" fmla="*/ 11558 h 120614"/>
              <a:gd name="connsiteX5" fmla="*/ 2181 w 643327"/>
              <a:gd name="connsiteY5" fmla="*/ 119508 h 12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327" h="120614">
                <a:moveTo>
                  <a:pt x="2181" y="119508"/>
                </a:moveTo>
                <a:cubicBezTo>
                  <a:pt x="-16604" y="128239"/>
                  <a:pt x="89229" y="82995"/>
                  <a:pt x="192681" y="63945"/>
                </a:cubicBezTo>
                <a:cubicBezTo>
                  <a:pt x="296133" y="44895"/>
                  <a:pt x="563892" y="15262"/>
                  <a:pt x="622894" y="5208"/>
                </a:cubicBezTo>
                <a:cubicBezTo>
                  <a:pt x="681896" y="-4846"/>
                  <a:pt x="599611" y="2562"/>
                  <a:pt x="546694" y="3620"/>
                </a:cubicBezTo>
                <a:cubicBezTo>
                  <a:pt x="493777" y="4678"/>
                  <a:pt x="397734" y="-8286"/>
                  <a:pt x="305394" y="11558"/>
                </a:cubicBezTo>
                <a:cubicBezTo>
                  <a:pt x="213054" y="31402"/>
                  <a:pt x="20966" y="110777"/>
                  <a:pt x="2181" y="119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7" name="フリーフォーム: 図形 4106">
            <a:extLst>
              <a:ext uri="{FF2B5EF4-FFF2-40B4-BE49-F238E27FC236}">
                <a16:creationId xmlns:a16="http://schemas.microsoft.com/office/drawing/2014/main" id="{605A24B3-5499-49EC-AC40-3E91763FD932}"/>
              </a:ext>
            </a:extLst>
          </p:cNvPr>
          <p:cNvSpPr/>
          <p:nvPr/>
        </p:nvSpPr>
        <p:spPr>
          <a:xfrm>
            <a:off x="4149526" y="2604582"/>
            <a:ext cx="816174" cy="67275"/>
          </a:xfrm>
          <a:custGeom>
            <a:avLst/>
            <a:gdLst>
              <a:gd name="connsiteX0" fmla="*/ 816174 w 816174"/>
              <a:gd name="connsiteY0" fmla="*/ 67181 h 67275"/>
              <a:gd name="connsiteX1" fmla="*/ 497087 w 816174"/>
              <a:gd name="connsiteY1" fmla="*/ 6856 h 67275"/>
              <a:gd name="connsiteX2" fmla="*/ 241499 w 816174"/>
              <a:gd name="connsiteY2" fmla="*/ 5268 h 67275"/>
              <a:gd name="connsiteX3" fmla="*/ 4962 w 816174"/>
              <a:gd name="connsiteY3" fmla="*/ 41781 h 67275"/>
              <a:gd name="connsiteX4" fmla="*/ 114499 w 816174"/>
              <a:gd name="connsiteY4" fmla="*/ 30668 h 67275"/>
              <a:gd name="connsiteX5" fmla="*/ 498674 w 816174"/>
              <a:gd name="connsiteY5" fmla="*/ 21143 h 67275"/>
              <a:gd name="connsiteX6" fmla="*/ 816174 w 816174"/>
              <a:gd name="connsiteY6" fmla="*/ 67181 h 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174" h="67275">
                <a:moveTo>
                  <a:pt x="816174" y="67181"/>
                </a:moveTo>
                <a:cubicBezTo>
                  <a:pt x="815910" y="64800"/>
                  <a:pt x="592866" y="17175"/>
                  <a:pt x="497087" y="6856"/>
                </a:cubicBezTo>
                <a:cubicBezTo>
                  <a:pt x="401308" y="-3463"/>
                  <a:pt x="323520" y="-553"/>
                  <a:pt x="241499" y="5268"/>
                </a:cubicBezTo>
                <a:cubicBezTo>
                  <a:pt x="159478" y="11089"/>
                  <a:pt x="26129" y="37548"/>
                  <a:pt x="4962" y="41781"/>
                </a:cubicBezTo>
                <a:cubicBezTo>
                  <a:pt x="-16205" y="46014"/>
                  <a:pt x="32214" y="34108"/>
                  <a:pt x="114499" y="30668"/>
                </a:cubicBezTo>
                <a:cubicBezTo>
                  <a:pt x="196784" y="27228"/>
                  <a:pt x="379347" y="16116"/>
                  <a:pt x="498674" y="21143"/>
                </a:cubicBezTo>
                <a:cubicBezTo>
                  <a:pt x="618001" y="26170"/>
                  <a:pt x="816438" y="69562"/>
                  <a:pt x="816174" y="67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8" name="フリーフォーム: 図形 4107">
            <a:extLst>
              <a:ext uri="{FF2B5EF4-FFF2-40B4-BE49-F238E27FC236}">
                <a16:creationId xmlns:a16="http://schemas.microsoft.com/office/drawing/2014/main" id="{B2D15DCA-AAEA-4802-97B2-206EBD4E86DB}"/>
              </a:ext>
            </a:extLst>
          </p:cNvPr>
          <p:cNvSpPr/>
          <p:nvPr/>
        </p:nvSpPr>
        <p:spPr>
          <a:xfrm>
            <a:off x="4141844" y="2580901"/>
            <a:ext cx="179521" cy="350206"/>
          </a:xfrm>
          <a:custGeom>
            <a:avLst/>
            <a:gdLst>
              <a:gd name="connsiteX0" fmla="*/ 179331 w 179521"/>
              <a:gd name="connsiteY0" fmla="*/ 374 h 350206"/>
              <a:gd name="connsiteX1" fmla="*/ 58681 w 179521"/>
              <a:gd name="connsiteY1" fmla="*/ 121024 h 350206"/>
              <a:gd name="connsiteX2" fmla="*/ 1531 w 179521"/>
              <a:gd name="connsiteY2" fmla="*/ 344862 h 350206"/>
              <a:gd name="connsiteX3" fmla="*/ 17406 w 179521"/>
              <a:gd name="connsiteY3" fmla="*/ 270249 h 350206"/>
              <a:gd name="connsiteX4" fmla="*/ 28519 w 179521"/>
              <a:gd name="connsiteY4" fmla="*/ 157537 h 350206"/>
              <a:gd name="connsiteX5" fmla="*/ 179331 w 179521"/>
              <a:gd name="connsiteY5" fmla="*/ 374 h 35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21" h="350206">
                <a:moveTo>
                  <a:pt x="179331" y="374"/>
                </a:moveTo>
                <a:cubicBezTo>
                  <a:pt x="184358" y="-5712"/>
                  <a:pt x="88314" y="63609"/>
                  <a:pt x="58681" y="121024"/>
                </a:cubicBezTo>
                <a:cubicBezTo>
                  <a:pt x="29048" y="178439"/>
                  <a:pt x="8410" y="319991"/>
                  <a:pt x="1531" y="344862"/>
                </a:cubicBezTo>
                <a:cubicBezTo>
                  <a:pt x="-5348" y="369733"/>
                  <a:pt x="12908" y="301470"/>
                  <a:pt x="17406" y="270249"/>
                </a:cubicBezTo>
                <a:cubicBezTo>
                  <a:pt x="21904" y="239028"/>
                  <a:pt x="4971" y="198547"/>
                  <a:pt x="28519" y="157537"/>
                </a:cubicBezTo>
                <a:cubicBezTo>
                  <a:pt x="52067" y="116527"/>
                  <a:pt x="174304" y="6460"/>
                  <a:pt x="179331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9" name="フリーフォーム: 図形 4108">
            <a:extLst>
              <a:ext uri="{FF2B5EF4-FFF2-40B4-BE49-F238E27FC236}">
                <a16:creationId xmlns:a16="http://schemas.microsoft.com/office/drawing/2014/main" id="{68EB2AC6-6DFB-4939-8779-C4ABFE33AF0C}"/>
              </a:ext>
            </a:extLst>
          </p:cNvPr>
          <p:cNvSpPr/>
          <p:nvPr/>
        </p:nvSpPr>
        <p:spPr>
          <a:xfrm>
            <a:off x="3119352" y="2684737"/>
            <a:ext cx="534008" cy="183876"/>
          </a:xfrm>
          <a:custGeom>
            <a:avLst/>
            <a:gdLst>
              <a:gd name="connsiteX0" fmla="*/ 86 w 534008"/>
              <a:gd name="connsiteY0" fmla="*/ 183876 h 183876"/>
              <a:gd name="connsiteX1" fmla="*/ 193761 w 534008"/>
              <a:gd name="connsiteY1" fmla="*/ 41001 h 183876"/>
              <a:gd name="connsiteX2" fmla="*/ 385848 w 534008"/>
              <a:gd name="connsiteY2" fmla="*/ 2901 h 183876"/>
              <a:gd name="connsiteX3" fmla="*/ 531898 w 534008"/>
              <a:gd name="connsiteY3" fmla="*/ 102913 h 183876"/>
              <a:gd name="connsiteX4" fmla="*/ 463636 w 534008"/>
              <a:gd name="connsiteY4" fmla="*/ 63226 h 183876"/>
              <a:gd name="connsiteX5" fmla="*/ 342986 w 534008"/>
              <a:gd name="connsiteY5" fmla="*/ 6076 h 183876"/>
              <a:gd name="connsiteX6" fmla="*/ 217573 w 534008"/>
              <a:gd name="connsiteY6" fmla="*/ 42588 h 183876"/>
              <a:gd name="connsiteX7" fmla="*/ 86 w 534008"/>
              <a:gd name="connsiteY7" fmla="*/ 183876 h 18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008" h="183876">
                <a:moveTo>
                  <a:pt x="86" y="183876"/>
                </a:moveTo>
                <a:cubicBezTo>
                  <a:pt x="-3883" y="183612"/>
                  <a:pt x="129468" y="71163"/>
                  <a:pt x="193761" y="41001"/>
                </a:cubicBezTo>
                <a:cubicBezTo>
                  <a:pt x="258054" y="10839"/>
                  <a:pt x="329492" y="-7418"/>
                  <a:pt x="385848" y="2901"/>
                </a:cubicBezTo>
                <a:cubicBezTo>
                  <a:pt x="442204" y="13220"/>
                  <a:pt x="518933" y="92859"/>
                  <a:pt x="531898" y="102913"/>
                </a:cubicBezTo>
                <a:cubicBezTo>
                  <a:pt x="544863" y="112967"/>
                  <a:pt x="495121" y="79365"/>
                  <a:pt x="463636" y="63226"/>
                </a:cubicBezTo>
                <a:cubicBezTo>
                  <a:pt x="432151" y="47087"/>
                  <a:pt x="383996" y="9516"/>
                  <a:pt x="342986" y="6076"/>
                </a:cubicBezTo>
                <a:cubicBezTo>
                  <a:pt x="301976" y="2636"/>
                  <a:pt x="274988" y="16130"/>
                  <a:pt x="217573" y="42588"/>
                </a:cubicBezTo>
                <a:cubicBezTo>
                  <a:pt x="160158" y="69046"/>
                  <a:pt x="4055" y="184140"/>
                  <a:pt x="86" y="183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0" name="フリーフォーム: 図形 4109">
            <a:extLst>
              <a:ext uri="{FF2B5EF4-FFF2-40B4-BE49-F238E27FC236}">
                <a16:creationId xmlns:a16="http://schemas.microsoft.com/office/drawing/2014/main" id="{C29621DF-25BF-48A7-9FE1-AFEE242F2BB5}"/>
              </a:ext>
            </a:extLst>
          </p:cNvPr>
          <p:cNvSpPr/>
          <p:nvPr/>
        </p:nvSpPr>
        <p:spPr>
          <a:xfrm>
            <a:off x="3125689" y="2890420"/>
            <a:ext cx="464042" cy="82988"/>
          </a:xfrm>
          <a:custGeom>
            <a:avLst/>
            <a:gdLst>
              <a:gd name="connsiteX0" fmla="*/ 3274 w 464042"/>
              <a:gd name="connsiteY0" fmla="*/ 82968 h 82988"/>
              <a:gd name="connsiteX1" fmla="*/ 108049 w 464042"/>
              <a:gd name="connsiteY1" fmla="*/ 9943 h 82988"/>
              <a:gd name="connsiteX2" fmla="*/ 449361 w 464042"/>
              <a:gd name="connsiteY2" fmla="*/ 14705 h 82988"/>
              <a:gd name="connsiteX3" fmla="*/ 406499 w 464042"/>
              <a:gd name="connsiteY3" fmla="*/ 13118 h 82988"/>
              <a:gd name="connsiteX4" fmla="*/ 206474 w 464042"/>
              <a:gd name="connsiteY4" fmla="*/ 2005 h 82988"/>
              <a:gd name="connsiteX5" fmla="*/ 3274 w 464042"/>
              <a:gd name="connsiteY5" fmla="*/ 82968 h 8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042" h="82988">
                <a:moveTo>
                  <a:pt x="3274" y="82968"/>
                </a:moveTo>
                <a:cubicBezTo>
                  <a:pt x="-13130" y="84291"/>
                  <a:pt x="33701" y="21320"/>
                  <a:pt x="108049" y="9943"/>
                </a:cubicBezTo>
                <a:cubicBezTo>
                  <a:pt x="182397" y="-1434"/>
                  <a:pt x="399619" y="14176"/>
                  <a:pt x="449361" y="14705"/>
                </a:cubicBezTo>
                <a:cubicBezTo>
                  <a:pt x="499103" y="15234"/>
                  <a:pt x="406499" y="13118"/>
                  <a:pt x="406499" y="13118"/>
                </a:cubicBezTo>
                <a:cubicBezTo>
                  <a:pt x="366018" y="11001"/>
                  <a:pt x="274207" y="-5668"/>
                  <a:pt x="206474" y="2005"/>
                </a:cubicBezTo>
                <a:cubicBezTo>
                  <a:pt x="138741" y="9678"/>
                  <a:pt x="19678" y="81645"/>
                  <a:pt x="3274" y="82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6" name="フリーフォーム: 図形 4165">
            <a:extLst>
              <a:ext uri="{FF2B5EF4-FFF2-40B4-BE49-F238E27FC236}">
                <a16:creationId xmlns:a16="http://schemas.microsoft.com/office/drawing/2014/main" id="{4176C513-B019-4B4B-BA64-51CDC8C3D5E5}"/>
              </a:ext>
            </a:extLst>
          </p:cNvPr>
          <p:cNvSpPr/>
          <p:nvPr/>
        </p:nvSpPr>
        <p:spPr>
          <a:xfrm>
            <a:off x="3621901" y="2790788"/>
            <a:ext cx="37473" cy="164895"/>
          </a:xfrm>
          <a:custGeom>
            <a:avLst/>
            <a:gdLst>
              <a:gd name="connsiteX0" fmla="*/ 37287 w 37473"/>
              <a:gd name="connsiteY0" fmla="*/ 37 h 164895"/>
              <a:gd name="connsiteX1" fmla="*/ 15062 w 37473"/>
              <a:gd name="connsiteY1" fmla="*/ 60362 h 164895"/>
              <a:gd name="connsiteX2" fmla="*/ 16649 w 37473"/>
              <a:gd name="connsiteY2" fmla="*/ 163550 h 164895"/>
              <a:gd name="connsiteX3" fmla="*/ 11887 w 37473"/>
              <a:gd name="connsiteY3" fmla="*/ 115925 h 164895"/>
              <a:gd name="connsiteX4" fmla="*/ 774 w 37473"/>
              <a:gd name="connsiteY4" fmla="*/ 68300 h 164895"/>
              <a:gd name="connsiteX5" fmla="*/ 37287 w 37473"/>
              <a:gd name="connsiteY5" fmla="*/ 37 h 16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3" h="164895">
                <a:moveTo>
                  <a:pt x="37287" y="37"/>
                </a:moveTo>
                <a:cubicBezTo>
                  <a:pt x="39668" y="-1286"/>
                  <a:pt x="18502" y="33110"/>
                  <a:pt x="15062" y="60362"/>
                </a:cubicBezTo>
                <a:cubicBezTo>
                  <a:pt x="11622" y="87614"/>
                  <a:pt x="17178" y="154290"/>
                  <a:pt x="16649" y="163550"/>
                </a:cubicBezTo>
                <a:cubicBezTo>
                  <a:pt x="16120" y="172810"/>
                  <a:pt x="14533" y="131800"/>
                  <a:pt x="11887" y="115925"/>
                </a:cubicBezTo>
                <a:cubicBezTo>
                  <a:pt x="9241" y="100050"/>
                  <a:pt x="-3195" y="84969"/>
                  <a:pt x="774" y="68300"/>
                </a:cubicBezTo>
                <a:cubicBezTo>
                  <a:pt x="4743" y="51631"/>
                  <a:pt x="34906" y="1360"/>
                  <a:pt x="3728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7" name="フリーフォーム: 図形 4166">
            <a:extLst>
              <a:ext uri="{FF2B5EF4-FFF2-40B4-BE49-F238E27FC236}">
                <a16:creationId xmlns:a16="http://schemas.microsoft.com/office/drawing/2014/main" id="{E24C2D60-4BB2-4388-A3CA-AB830E798375}"/>
              </a:ext>
            </a:extLst>
          </p:cNvPr>
          <p:cNvSpPr/>
          <p:nvPr/>
        </p:nvSpPr>
        <p:spPr>
          <a:xfrm>
            <a:off x="3182408" y="3118347"/>
            <a:ext cx="478309" cy="161834"/>
          </a:xfrm>
          <a:custGeom>
            <a:avLst/>
            <a:gdLst>
              <a:gd name="connsiteX0" fmla="*/ 530 w 478309"/>
              <a:gd name="connsiteY0" fmla="*/ 85228 h 161834"/>
              <a:gd name="connsiteX1" fmla="*/ 144992 w 478309"/>
              <a:gd name="connsiteY1" fmla="*/ 24903 h 161834"/>
              <a:gd name="connsiteX2" fmla="*/ 287867 w 478309"/>
              <a:gd name="connsiteY2" fmla="*/ 48716 h 161834"/>
              <a:gd name="connsiteX3" fmla="*/ 475192 w 478309"/>
              <a:gd name="connsiteY3" fmla="*/ 161428 h 161834"/>
              <a:gd name="connsiteX4" fmla="*/ 392642 w 478309"/>
              <a:gd name="connsiteY4" fmla="*/ 83641 h 161834"/>
              <a:gd name="connsiteX5" fmla="*/ 233892 w 478309"/>
              <a:gd name="connsiteY5" fmla="*/ 9028 h 161834"/>
              <a:gd name="connsiteX6" fmla="*/ 100542 w 478309"/>
              <a:gd name="connsiteY6" fmla="*/ 7441 h 161834"/>
              <a:gd name="connsiteX7" fmla="*/ 530 w 478309"/>
              <a:gd name="connsiteY7" fmla="*/ 85228 h 16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309" h="161834">
                <a:moveTo>
                  <a:pt x="530" y="85228"/>
                </a:moveTo>
                <a:cubicBezTo>
                  <a:pt x="7938" y="88138"/>
                  <a:pt x="97103" y="30988"/>
                  <a:pt x="144992" y="24903"/>
                </a:cubicBezTo>
                <a:cubicBezTo>
                  <a:pt x="192882" y="18818"/>
                  <a:pt x="232834" y="25962"/>
                  <a:pt x="287867" y="48716"/>
                </a:cubicBezTo>
                <a:cubicBezTo>
                  <a:pt x="342900" y="71470"/>
                  <a:pt x="457730" y="155607"/>
                  <a:pt x="475192" y="161428"/>
                </a:cubicBezTo>
                <a:cubicBezTo>
                  <a:pt x="492654" y="167249"/>
                  <a:pt x="432859" y="109041"/>
                  <a:pt x="392642" y="83641"/>
                </a:cubicBezTo>
                <a:cubicBezTo>
                  <a:pt x="352425" y="58241"/>
                  <a:pt x="282575" y="21728"/>
                  <a:pt x="233892" y="9028"/>
                </a:cubicBezTo>
                <a:cubicBezTo>
                  <a:pt x="185209" y="-3672"/>
                  <a:pt x="135996" y="-1819"/>
                  <a:pt x="100542" y="7441"/>
                </a:cubicBezTo>
                <a:cubicBezTo>
                  <a:pt x="65088" y="16701"/>
                  <a:pt x="-6878" y="82318"/>
                  <a:pt x="530" y="85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1" name="フリーフォーム: 図形 4180">
            <a:extLst>
              <a:ext uri="{FF2B5EF4-FFF2-40B4-BE49-F238E27FC236}">
                <a16:creationId xmlns:a16="http://schemas.microsoft.com/office/drawing/2014/main" id="{B3577B93-7B80-4EE9-AD7A-6C4C53789A6C}"/>
              </a:ext>
            </a:extLst>
          </p:cNvPr>
          <p:cNvSpPr/>
          <p:nvPr/>
        </p:nvSpPr>
        <p:spPr>
          <a:xfrm>
            <a:off x="3476541" y="3279746"/>
            <a:ext cx="236396" cy="131588"/>
          </a:xfrm>
          <a:custGeom>
            <a:avLst/>
            <a:gdLst>
              <a:gd name="connsiteX0" fmla="*/ 4847 w 236396"/>
              <a:gd name="connsiteY0" fmla="*/ 130204 h 131588"/>
              <a:gd name="connsiteX1" fmla="*/ 215984 w 236396"/>
              <a:gd name="connsiteY1" fmla="*/ 119092 h 131588"/>
              <a:gd name="connsiteX2" fmla="*/ 219159 w 236396"/>
              <a:gd name="connsiteY2" fmla="*/ 85754 h 131588"/>
              <a:gd name="connsiteX3" fmla="*/ 136609 w 236396"/>
              <a:gd name="connsiteY3" fmla="*/ 29 h 131588"/>
              <a:gd name="connsiteX4" fmla="*/ 176297 w 236396"/>
              <a:gd name="connsiteY4" fmla="*/ 76229 h 131588"/>
              <a:gd name="connsiteX5" fmla="*/ 136609 w 236396"/>
              <a:gd name="connsiteY5" fmla="*/ 92104 h 131588"/>
              <a:gd name="connsiteX6" fmla="*/ 71522 w 236396"/>
              <a:gd name="connsiteY6" fmla="*/ 90517 h 131588"/>
              <a:gd name="connsiteX7" fmla="*/ 4847 w 236396"/>
              <a:gd name="connsiteY7" fmla="*/ 130204 h 13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96" h="131588">
                <a:moveTo>
                  <a:pt x="4847" y="130204"/>
                </a:moveTo>
                <a:cubicBezTo>
                  <a:pt x="28924" y="134967"/>
                  <a:pt x="180265" y="126500"/>
                  <a:pt x="215984" y="119092"/>
                </a:cubicBezTo>
                <a:cubicBezTo>
                  <a:pt x="251703" y="111684"/>
                  <a:pt x="232388" y="105598"/>
                  <a:pt x="219159" y="85754"/>
                </a:cubicBezTo>
                <a:cubicBezTo>
                  <a:pt x="205930" y="65910"/>
                  <a:pt x="143753" y="1616"/>
                  <a:pt x="136609" y="29"/>
                </a:cubicBezTo>
                <a:cubicBezTo>
                  <a:pt x="129465" y="-1559"/>
                  <a:pt x="176297" y="60883"/>
                  <a:pt x="176297" y="76229"/>
                </a:cubicBezTo>
                <a:cubicBezTo>
                  <a:pt x="176297" y="91575"/>
                  <a:pt x="154071" y="89723"/>
                  <a:pt x="136609" y="92104"/>
                </a:cubicBezTo>
                <a:cubicBezTo>
                  <a:pt x="119147" y="94485"/>
                  <a:pt x="89778" y="82580"/>
                  <a:pt x="71522" y="90517"/>
                </a:cubicBezTo>
                <a:cubicBezTo>
                  <a:pt x="53266" y="98454"/>
                  <a:pt x="-19230" y="125441"/>
                  <a:pt x="4847" y="130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2" name="フリーフォーム: 図形 4181">
            <a:extLst>
              <a:ext uri="{FF2B5EF4-FFF2-40B4-BE49-F238E27FC236}">
                <a16:creationId xmlns:a16="http://schemas.microsoft.com/office/drawing/2014/main" id="{9F42801B-41EA-4106-8FF2-B7A496E94A49}"/>
              </a:ext>
            </a:extLst>
          </p:cNvPr>
          <p:cNvSpPr/>
          <p:nvPr/>
        </p:nvSpPr>
        <p:spPr>
          <a:xfrm>
            <a:off x="3130502" y="3191851"/>
            <a:ext cx="539781" cy="273898"/>
          </a:xfrm>
          <a:custGeom>
            <a:avLst/>
            <a:gdLst>
              <a:gd name="connsiteX0" fmla="*/ 538211 w 539781"/>
              <a:gd name="connsiteY0" fmla="*/ 137137 h 273898"/>
              <a:gd name="connsiteX1" fmla="*/ 376286 w 539781"/>
              <a:gd name="connsiteY1" fmla="*/ 46649 h 273898"/>
              <a:gd name="connsiteX2" fmla="*/ 234998 w 539781"/>
              <a:gd name="connsiteY2" fmla="*/ 2199 h 273898"/>
              <a:gd name="connsiteX3" fmla="*/ 96886 w 539781"/>
              <a:gd name="connsiteY3" fmla="*/ 11724 h 273898"/>
              <a:gd name="connsiteX4" fmla="*/ 57198 w 539781"/>
              <a:gd name="connsiteY4" fmla="*/ 54587 h 273898"/>
              <a:gd name="connsiteX5" fmla="*/ 46086 w 539781"/>
              <a:gd name="connsiteY5" fmla="*/ 67287 h 273898"/>
              <a:gd name="connsiteX6" fmla="*/ 1636 w 539781"/>
              <a:gd name="connsiteY6" fmla="*/ 19662 h 273898"/>
              <a:gd name="connsiteX7" fmla="*/ 27036 w 539781"/>
              <a:gd name="connsiteY7" fmla="*/ 95862 h 273898"/>
              <a:gd name="connsiteX8" fmla="*/ 9573 w 539781"/>
              <a:gd name="connsiteY8" fmla="*/ 87924 h 273898"/>
              <a:gd name="connsiteX9" fmla="*/ 79423 w 539781"/>
              <a:gd name="connsiteY9" fmla="*/ 164124 h 273898"/>
              <a:gd name="connsiteX10" fmla="*/ 25448 w 539781"/>
              <a:gd name="connsiteY10" fmla="*/ 119674 h 273898"/>
              <a:gd name="connsiteX11" fmla="*/ 58786 w 539781"/>
              <a:gd name="connsiteY11" fmla="*/ 246674 h 273898"/>
              <a:gd name="connsiteX12" fmla="*/ 48 w 539781"/>
              <a:gd name="connsiteY12" fmla="*/ 264137 h 273898"/>
              <a:gd name="connsiteX13" fmla="*/ 49261 w 539781"/>
              <a:gd name="connsiteY13" fmla="*/ 126024 h 273898"/>
              <a:gd name="connsiteX14" fmla="*/ 79423 w 539781"/>
              <a:gd name="connsiteY14" fmla="*/ 52999 h 273898"/>
              <a:gd name="connsiteX15" fmla="*/ 144511 w 539781"/>
              <a:gd name="connsiteY15" fmla="*/ 32362 h 273898"/>
              <a:gd name="connsiteX16" fmla="*/ 273098 w 539781"/>
              <a:gd name="connsiteY16" fmla="*/ 51412 h 273898"/>
              <a:gd name="connsiteX17" fmla="*/ 538211 w 539781"/>
              <a:gd name="connsiteY17" fmla="*/ 137137 h 27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9781" h="273898">
                <a:moveTo>
                  <a:pt x="538211" y="137137"/>
                </a:moveTo>
                <a:cubicBezTo>
                  <a:pt x="555409" y="136343"/>
                  <a:pt x="426821" y="69139"/>
                  <a:pt x="376286" y="46649"/>
                </a:cubicBezTo>
                <a:cubicBezTo>
                  <a:pt x="325751" y="24159"/>
                  <a:pt x="281565" y="8020"/>
                  <a:pt x="234998" y="2199"/>
                </a:cubicBezTo>
                <a:cubicBezTo>
                  <a:pt x="188431" y="-3622"/>
                  <a:pt x="126519" y="2993"/>
                  <a:pt x="96886" y="11724"/>
                </a:cubicBezTo>
                <a:cubicBezTo>
                  <a:pt x="67253" y="20455"/>
                  <a:pt x="65665" y="45326"/>
                  <a:pt x="57198" y="54587"/>
                </a:cubicBezTo>
                <a:cubicBezTo>
                  <a:pt x="48731" y="63848"/>
                  <a:pt x="55346" y="73108"/>
                  <a:pt x="46086" y="67287"/>
                </a:cubicBezTo>
                <a:cubicBezTo>
                  <a:pt x="36826" y="61466"/>
                  <a:pt x="4811" y="14900"/>
                  <a:pt x="1636" y="19662"/>
                </a:cubicBezTo>
                <a:cubicBezTo>
                  <a:pt x="-1539" y="24424"/>
                  <a:pt x="25713" y="84485"/>
                  <a:pt x="27036" y="95862"/>
                </a:cubicBezTo>
                <a:cubicBezTo>
                  <a:pt x="28359" y="107239"/>
                  <a:pt x="842" y="76547"/>
                  <a:pt x="9573" y="87924"/>
                </a:cubicBezTo>
                <a:cubicBezTo>
                  <a:pt x="18304" y="99301"/>
                  <a:pt x="76777" y="158832"/>
                  <a:pt x="79423" y="164124"/>
                </a:cubicBezTo>
                <a:cubicBezTo>
                  <a:pt x="82069" y="169416"/>
                  <a:pt x="28887" y="105916"/>
                  <a:pt x="25448" y="119674"/>
                </a:cubicBezTo>
                <a:cubicBezTo>
                  <a:pt x="22009" y="133432"/>
                  <a:pt x="63019" y="222597"/>
                  <a:pt x="58786" y="246674"/>
                </a:cubicBezTo>
                <a:cubicBezTo>
                  <a:pt x="54553" y="270751"/>
                  <a:pt x="1635" y="284245"/>
                  <a:pt x="48" y="264137"/>
                </a:cubicBezTo>
                <a:cubicBezTo>
                  <a:pt x="-1540" y="244029"/>
                  <a:pt x="36032" y="161214"/>
                  <a:pt x="49261" y="126024"/>
                </a:cubicBezTo>
                <a:cubicBezTo>
                  <a:pt x="62490" y="90834"/>
                  <a:pt x="63548" y="68609"/>
                  <a:pt x="79423" y="52999"/>
                </a:cubicBezTo>
                <a:cubicBezTo>
                  <a:pt x="95298" y="37389"/>
                  <a:pt x="112232" y="32626"/>
                  <a:pt x="144511" y="32362"/>
                </a:cubicBezTo>
                <a:cubicBezTo>
                  <a:pt x="176790" y="32098"/>
                  <a:pt x="213038" y="35537"/>
                  <a:pt x="273098" y="51412"/>
                </a:cubicBezTo>
                <a:cubicBezTo>
                  <a:pt x="333158" y="67287"/>
                  <a:pt x="521013" y="137931"/>
                  <a:pt x="538211" y="13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3" name="フリーフォーム: 図形 4182">
            <a:extLst>
              <a:ext uri="{FF2B5EF4-FFF2-40B4-BE49-F238E27FC236}">
                <a16:creationId xmlns:a16="http://schemas.microsoft.com/office/drawing/2014/main" id="{1E40A0B7-2132-4BD7-B027-A458377AF80F}"/>
              </a:ext>
            </a:extLst>
          </p:cNvPr>
          <p:cNvSpPr/>
          <p:nvPr/>
        </p:nvSpPr>
        <p:spPr>
          <a:xfrm>
            <a:off x="3260126" y="3212618"/>
            <a:ext cx="275269" cy="186423"/>
          </a:xfrm>
          <a:custGeom>
            <a:avLst/>
            <a:gdLst>
              <a:gd name="connsiteX0" fmla="*/ 251424 w 275269"/>
              <a:gd name="connsiteY0" fmla="*/ 41757 h 186423"/>
              <a:gd name="connsiteX1" fmla="*/ 214912 w 275269"/>
              <a:gd name="connsiteY1" fmla="*/ 90970 h 186423"/>
              <a:gd name="connsiteX2" fmla="*/ 275237 w 275269"/>
              <a:gd name="connsiteY2" fmla="*/ 181457 h 186423"/>
              <a:gd name="connsiteX3" fmla="*/ 205387 w 275269"/>
              <a:gd name="connsiteY3" fmla="*/ 163995 h 186423"/>
              <a:gd name="connsiteX4" fmla="*/ 22824 w 275269"/>
              <a:gd name="connsiteY4" fmla="*/ 186220 h 186423"/>
              <a:gd name="connsiteX5" fmla="*/ 3774 w 275269"/>
              <a:gd name="connsiteY5" fmla="*/ 148120 h 186423"/>
              <a:gd name="connsiteX6" fmla="*/ 32349 w 275269"/>
              <a:gd name="connsiteY6" fmla="*/ 11595 h 186423"/>
              <a:gd name="connsiteX7" fmla="*/ 103787 w 275269"/>
              <a:gd name="connsiteY7" fmla="*/ 10007 h 186423"/>
              <a:gd name="connsiteX8" fmla="*/ 251424 w 275269"/>
              <a:gd name="connsiteY8" fmla="*/ 41757 h 18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269" h="186423">
                <a:moveTo>
                  <a:pt x="251424" y="41757"/>
                </a:moveTo>
                <a:cubicBezTo>
                  <a:pt x="269945" y="55251"/>
                  <a:pt x="210943" y="67687"/>
                  <a:pt x="214912" y="90970"/>
                </a:cubicBezTo>
                <a:cubicBezTo>
                  <a:pt x="218881" y="114253"/>
                  <a:pt x="276824" y="169286"/>
                  <a:pt x="275237" y="181457"/>
                </a:cubicBezTo>
                <a:cubicBezTo>
                  <a:pt x="273650" y="193628"/>
                  <a:pt x="247456" y="163201"/>
                  <a:pt x="205387" y="163995"/>
                </a:cubicBezTo>
                <a:cubicBezTo>
                  <a:pt x="163318" y="164789"/>
                  <a:pt x="56426" y="188866"/>
                  <a:pt x="22824" y="186220"/>
                </a:cubicBezTo>
                <a:cubicBezTo>
                  <a:pt x="-10778" y="183574"/>
                  <a:pt x="2187" y="177224"/>
                  <a:pt x="3774" y="148120"/>
                </a:cubicBezTo>
                <a:cubicBezTo>
                  <a:pt x="5361" y="119016"/>
                  <a:pt x="15680" y="34614"/>
                  <a:pt x="32349" y="11595"/>
                </a:cubicBezTo>
                <a:cubicBezTo>
                  <a:pt x="49018" y="-11424"/>
                  <a:pt x="71508" y="6303"/>
                  <a:pt x="103787" y="10007"/>
                </a:cubicBezTo>
                <a:cubicBezTo>
                  <a:pt x="136066" y="13711"/>
                  <a:pt x="232903" y="28263"/>
                  <a:pt x="251424" y="417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4" name="フリーフォーム: 図形 4183">
            <a:extLst>
              <a:ext uri="{FF2B5EF4-FFF2-40B4-BE49-F238E27FC236}">
                <a16:creationId xmlns:a16="http://schemas.microsoft.com/office/drawing/2014/main" id="{4EA0F9B1-6795-4606-8239-B1545785B687}"/>
              </a:ext>
            </a:extLst>
          </p:cNvPr>
          <p:cNvSpPr/>
          <p:nvPr/>
        </p:nvSpPr>
        <p:spPr>
          <a:xfrm>
            <a:off x="3159365" y="3211528"/>
            <a:ext cx="150829" cy="211132"/>
          </a:xfrm>
          <a:custGeom>
            <a:avLst/>
            <a:gdLst>
              <a:gd name="connsiteX0" fmla="*/ 150573 w 150829"/>
              <a:gd name="connsiteY0" fmla="*/ 3160 h 211132"/>
              <a:gd name="connsiteX1" fmla="*/ 72785 w 150829"/>
              <a:gd name="connsiteY1" fmla="*/ 87297 h 211132"/>
              <a:gd name="connsiteX2" fmla="*/ 75960 w 150829"/>
              <a:gd name="connsiteY2" fmla="*/ 188897 h 211132"/>
              <a:gd name="connsiteX3" fmla="*/ 6110 w 150829"/>
              <a:gd name="connsiteY3" fmla="*/ 204772 h 211132"/>
              <a:gd name="connsiteX4" fmla="*/ 7698 w 150829"/>
              <a:gd name="connsiteY4" fmla="*/ 106347 h 211132"/>
              <a:gd name="connsiteX5" fmla="*/ 42623 w 150829"/>
              <a:gd name="connsiteY5" fmla="*/ 25385 h 211132"/>
              <a:gd name="connsiteX6" fmla="*/ 150573 w 150829"/>
              <a:gd name="connsiteY6" fmla="*/ 3160 h 2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829" h="211132">
                <a:moveTo>
                  <a:pt x="150573" y="3160"/>
                </a:moveTo>
                <a:cubicBezTo>
                  <a:pt x="155600" y="13479"/>
                  <a:pt x="85220" y="56341"/>
                  <a:pt x="72785" y="87297"/>
                </a:cubicBezTo>
                <a:cubicBezTo>
                  <a:pt x="60350" y="118253"/>
                  <a:pt x="87072" y="169318"/>
                  <a:pt x="75960" y="188897"/>
                </a:cubicBezTo>
                <a:cubicBezTo>
                  <a:pt x="64848" y="208476"/>
                  <a:pt x="17487" y="218530"/>
                  <a:pt x="6110" y="204772"/>
                </a:cubicBezTo>
                <a:cubicBezTo>
                  <a:pt x="-5267" y="191014"/>
                  <a:pt x="1613" y="136245"/>
                  <a:pt x="7698" y="106347"/>
                </a:cubicBezTo>
                <a:cubicBezTo>
                  <a:pt x="13783" y="76449"/>
                  <a:pt x="26219" y="40995"/>
                  <a:pt x="42623" y="25385"/>
                </a:cubicBezTo>
                <a:cubicBezTo>
                  <a:pt x="59027" y="9775"/>
                  <a:pt x="145546" y="-7159"/>
                  <a:pt x="150573" y="3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5" name="フリーフォーム: 図形 4184">
            <a:extLst>
              <a:ext uri="{FF2B5EF4-FFF2-40B4-BE49-F238E27FC236}">
                <a16:creationId xmlns:a16="http://schemas.microsoft.com/office/drawing/2014/main" id="{72945D06-7000-4879-B9B8-A4C249098DCE}"/>
              </a:ext>
            </a:extLst>
          </p:cNvPr>
          <p:cNvSpPr/>
          <p:nvPr/>
        </p:nvSpPr>
        <p:spPr>
          <a:xfrm>
            <a:off x="3209925" y="3382736"/>
            <a:ext cx="255588" cy="54718"/>
          </a:xfrm>
          <a:custGeom>
            <a:avLst/>
            <a:gdLst>
              <a:gd name="connsiteX0" fmla="*/ 0 w 255588"/>
              <a:gd name="connsiteY0" fmla="*/ 54202 h 54718"/>
              <a:gd name="connsiteX1" fmla="*/ 136525 w 255588"/>
              <a:gd name="connsiteY1" fmla="*/ 39914 h 54718"/>
              <a:gd name="connsiteX2" fmla="*/ 255588 w 255588"/>
              <a:gd name="connsiteY2" fmla="*/ 227 h 54718"/>
              <a:gd name="connsiteX3" fmla="*/ 134938 w 255588"/>
              <a:gd name="connsiteY3" fmla="*/ 24039 h 54718"/>
              <a:gd name="connsiteX4" fmla="*/ 0 w 255588"/>
              <a:gd name="connsiteY4" fmla="*/ 54202 h 5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88" h="54718">
                <a:moveTo>
                  <a:pt x="0" y="54202"/>
                </a:moveTo>
                <a:cubicBezTo>
                  <a:pt x="264" y="56848"/>
                  <a:pt x="93927" y="48910"/>
                  <a:pt x="136525" y="39914"/>
                </a:cubicBezTo>
                <a:cubicBezTo>
                  <a:pt x="179123" y="30918"/>
                  <a:pt x="255852" y="2873"/>
                  <a:pt x="255588" y="227"/>
                </a:cubicBezTo>
                <a:cubicBezTo>
                  <a:pt x="255324" y="-2419"/>
                  <a:pt x="179123" y="18747"/>
                  <a:pt x="134938" y="24039"/>
                </a:cubicBezTo>
                <a:cubicBezTo>
                  <a:pt x="90753" y="29331"/>
                  <a:pt x="-264" y="51556"/>
                  <a:pt x="0" y="54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6" name="楕円 4185">
            <a:extLst>
              <a:ext uri="{FF2B5EF4-FFF2-40B4-BE49-F238E27FC236}">
                <a16:creationId xmlns:a16="http://schemas.microsoft.com/office/drawing/2014/main" id="{FF13148B-B861-4F9E-A1F8-DB31D0B20140}"/>
              </a:ext>
            </a:extLst>
          </p:cNvPr>
          <p:cNvSpPr/>
          <p:nvPr/>
        </p:nvSpPr>
        <p:spPr>
          <a:xfrm>
            <a:off x="3408363" y="3278187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楕円 156">
            <a:extLst>
              <a:ext uri="{FF2B5EF4-FFF2-40B4-BE49-F238E27FC236}">
                <a16:creationId xmlns:a16="http://schemas.microsoft.com/office/drawing/2014/main" id="{B3E1A63B-229E-4CFE-93C4-E465E685931F}"/>
              </a:ext>
            </a:extLst>
          </p:cNvPr>
          <p:cNvSpPr/>
          <p:nvPr/>
        </p:nvSpPr>
        <p:spPr>
          <a:xfrm>
            <a:off x="3351213" y="3324225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36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hidden="1">
            <a:extLst>
              <a:ext uri="{FF2B5EF4-FFF2-40B4-BE49-F238E27FC236}">
                <a16:creationId xmlns:a16="http://schemas.microsoft.com/office/drawing/2014/main" id="{1B2B5A98-9E0C-4382-81F7-B79D06FC4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83"/>
          <a:stretch/>
        </p:blipFill>
        <p:spPr bwMode="auto">
          <a:xfrm>
            <a:off x="8063" y="2016125"/>
            <a:ext cx="9593137" cy="87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C157170F-DEA8-4D41-98DD-3EFF7AF22FC2}"/>
              </a:ext>
            </a:extLst>
          </p:cNvPr>
          <p:cNvSpPr/>
          <p:nvPr/>
        </p:nvSpPr>
        <p:spPr>
          <a:xfrm>
            <a:off x="5353190" y="5769126"/>
            <a:ext cx="757905" cy="437771"/>
          </a:xfrm>
          <a:custGeom>
            <a:avLst/>
            <a:gdLst>
              <a:gd name="connsiteX0" fmla="*/ 1448 w 757905"/>
              <a:gd name="connsiteY0" fmla="*/ 436412 h 437771"/>
              <a:gd name="connsiteX1" fmla="*/ 118923 w 757905"/>
              <a:gd name="connsiteY1" fmla="*/ 301474 h 437771"/>
              <a:gd name="connsiteX2" fmla="*/ 303073 w 757905"/>
              <a:gd name="connsiteY2" fmla="*/ 176062 h 437771"/>
              <a:gd name="connsiteX3" fmla="*/ 518973 w 757905"/>
              <a:gd name="connsiteY3" fmla="*/ 56999 h 437771"/>
              <a:gd name="connsiteX4" fmla="*/ 580885 w 757905"/>
              <a:gd name="connsiteY4" fmla="*/ 31599 h 437771"/>
              <a:gd name="connsiteX5" fmla="*/ 630098 w 757905"/>
              <a:gd name="connsiteY5" fmla="*/ 30012 h 437771"/>
              <a:gd name="connsiteX6" fmla="*/ 752335 w 757905"/>
              <a:gd name="connsiteY6" fmla="*/ 69699 h 437771"/>
              <a:gd name="connsiteX7" fmla="*/ 725348 w 757905"/>
              <a:gd name="connsiteY7" fmla="*/ 44299 h 437771"/>
              <a:gd name="connsiteX8" fmla="*/ 620573 w 757905"/>
              <a:gd name="connsiteY8" fmla="*/ 3024 h 437771"/>
              <a:gd name="connsiteX9" fmla="*/ 506273 w 757905"/>
              <a:gd name="connsiteY9" fmla="*/ 26837 h 437771"/>
              <a:gd name="connsiteX10" fmla="*/ 198298 w 757905"/>
              <a:gd name="connsiteY10" fmla="*/ 214162 h 437771"/>
              <a:gd name="connsiteX11" fmla="*/ 1448 w 757905"/>
              <a:gd name="connsiteY11" fmla="*/ 436412 h 43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7905" h="437771">
                <a:moveTo>
                  <a:pt x="1448" y="436412"/>
                </a:moveTo>
                <a:cubicBezTo>
                  <a:pt x="-11781" y="450964"/>
                  <a:pt x="68652" y="344866"/>
                  <a:pt x="118923" y="301474"/>
                </a:cubicBezTo>
                <a:cubicBezTo>
                  <a:pt x="169194" y="258082"/>
                  <a:pt x="236398" y="216808"/>
                  <a:pt x="303073" y="176062"/>
                </a:cubicBezTo>
                <a:cubicBezTo>
                  <a:pt x="369748" y="135316"/>
                  <a:pt x="472671" y="81076"/>
                  <a:pt x="518973" y="56999"/>
                </a:cubicBezTo>
                <a:cubicBezTo>
                  <a:pt x="565275" y="32922"/>
                  <a:pt x="562364" y="36097"/>
                  <a:pt x="580885" y="31599"/>
                </a:cubicBezTo>
                <a:cubicBezTo>
                  <a:pt x="599406" y="27101"/>
                  <a:pt x="601523" y="23662"/>
                  <a:pt x="630098" y="30012"/>
                </a:cubicBezTo>
                <a:cubicBezTo>
                  <a:pt x="658673" y="36362"/>
                  <a:pt x="736460" y="67318"/>
                  <a:pt x="752335" y="69699"/>
                </a:cubicBezTo>
                <a:cubicBezTo>
                  <a:pt x="768210" y="72080"/>
                  <a:pt x="747308" y="55411"/>
                  <a:pt x="725348" y="44299"/>
                </a:cubicBezTo>
                <a:cubicBezTo>
                  <a:pt x="703388" y="33186"/>
                  <a:pt x="657085" y="5934"/>
                  <a:pt x="620573" y="3024"/>
                </a:cubicBezTo>
                <a:cubicBezTo>
                  <a:pt x="584061" y="114"/>
                  <a:pt x="576652" y="-8353"/>
                  <a:pt x="506273" y="26837"/>
                </a:cubicBezTo>
                <a:cubicBezTo>
                  <a:pt x="435894" y="62027"/>
                  <a:pt x="280054" y="151456"/>
                  <a:pt x="198298" y="214162"/>
                </a:cubicBezTo>
                <a:cubicBezTo>
                  <a:pt x="116542" y="276868"/>
                  <a:pt x="14677" y="421860"/>
                  <a:pt x="1448" y="436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D9B20EE-39EC-440D-A586-53E2B08AE8C5}"/>
              </a:ext>
            </a:extLst>
          </p:cNvPr>
          <p:cNvSpPr/>
          <p:nvPr/>
        </p:nvSpPr>
        <p:spPr>
          <a:xfrm>
            <a:off x="5459483" y="5847835"/>
            <a:ext cx="588923" cy="286681"/>
          </a:xfrm>
          <a:custGeom>
            <a:avLst/>
            <a:gdLst>
              <a:gd name="connsiteX0" fmla="*/ 1517 w 588923"/>
              <a:gd name="connsiteY0" fmla="*/ 286265 h 286681"/>
              <a:gd name="connsiteX1" fmla="*/ 214242 w 588923"/>
              <a:gd name="connsiteY1" fmla="*/ 165615 h 286681"/>
              <a:gd name="connsiteX2" fmla="*/ 285680 w 588923"/>
              <a:gd name="connsiteY2" fmla="*/ 162440 h 286681"/>
              <a:gd name="connsiteX3" fmla="*/ 369817 w 588923"/>
              <a:gd name="connsiteY3" fmla="*/ 106878 h 286681"/>
              <a:gd name="connsiteX4" fmla="*/ 423792 w 588923"/>
              <a:gd name="connsiteY4" fmla="*/ 130690 h 286681"/>
              <a:gd name="connsiteX5" fmla="*/ 388867 w 588923"/>
              <a:gd name="connsiteY5" fmla="*/ 57665 h 286681"/>
              <a:gd name="connsiteX6" fmla="*/ 477767 w 588923"/>
              <a:gd name="connsiteY6" fmla="*/ 51315 h 286681"/>
              <a:gd name="connsiteX7" fmla="*/ 588892 w 588923"/>
              <a:gd name="connsiteY7" fmla="*/ 515 h 286681"/>
              <a:gd name="connsiteX8" fmla="*/ 466655 w 588923"/>
              <a:gd name="connsiteY8" fmla="*/ 29090 h 286681"/>
              <a:gd name="connsiteX9" fmla="*/ 368230 w 588923"/>
              <a:gd name="connsiteY9" fmla="*/ 92590 h 286681"/>
              <a:gd name="connsiteX10" fmla="*/ 334892 w 588923"/>
              <a:gd name="connsiteY10" fmla="*/ 117990 h 286681"/>
              <a:gd name="connsiteX11" fmla="*/ 1517 w 588923"/>
              <a:gd name="connsiteY11" fmla="*/ 286265 h 28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923" h="286681">
                <a:moveTo>
                  <a:pt x="1517" y="286265"/>
                </a:moveTo>
                <a:cubicBezTo>
                  <a:pt x="-18591" y="294202"/>
                  <a:pt x="166882" y="186252"/>
                  <a:pt x="214242" y="165615"/>
                </a:cubicBezTo>
                <a:cubicBezTo>
                  <a:pt x="261602" y="144978"/>
                  <a:pt x="259751" y="172230"/>
                  <a:pt x="285680" y="162440"/>
                </a:cubicBezTo>
                <a:cubicBezTo>
                  <a:pt x="311609" y="152650"/>
                  <a:pt x="346798" y="112170"/>
                  <a:pt x="369817" y="106878"/>
                </a:cubicBezTo>
                <a:cubicBezTo>
                  <a:pt x="392836" y="101586"/>
                  <a:pt x="420617" y="138892"/>
                  <a:pt x="423792" y="130690"/>
                </a:cubicBezTo>
                <a:cubicBezTo>
                  <a:pt x="426967" y="122488"/>
                  <a:pt x="379871" y="70894"/>
                  <a:pt x="388867" y="57665"/>
                </a:cubicBezTo>
                <a:cubicBezTo>
                  <a:pt x="397863" y="44436"/>
                  <a:pt x="444430" y="60840"/>
                  <a:pt x="477767" y="51315"/>
                </a:cubicBezTo>
                <a:cubicBezTo>
                  <a:pt x="511105" y="41790"/>
                  <a:pt x="590744" y="4219"/>
                  <a:pt x="588892" y="515"/>
                </a:cubicBezTo>
                <a:cubicBezTo>
                  <a:pt x="587040" y="-3189"/>
                  <a:pt x="503432" y="13744"/>
                  <a:pt x="466655" y="29090"/>
                </a:cubicBezTo>
                <a:cubicBezTo>
                  <a:pt x="429878" y="44436"/>
                  <a:pt x="390191" y="77773"/>
                  <a:pt x="368230" y="92590"/>
                </a:cubicBezTo>
                <a:cubicBezTo>
                  <a:pt x="346269" y="107407"/>
                  <a:pt x="393629" y="87298"/>
                  <a:pt x="334892" y="117990"/>
                </a:cubicBezTo>
                <a:cubicBezTo>
                  <a:pt x="276155" y="148682"/>
                  <a:pt x="21625" y="278328"/>
                  <a:pt x="1517" y="286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94D79EA-6BF5-41C8-A838-FB9A5E424C13}"/>
              </a:ext>
            </a:extLst>
          </p:cNvPr>
          <p:cNvSpPr/>
          <p:nvPr/>
        </p:nvSpPr>
        <p:spPr>
          <a:xfrm>
            <a:off x="5865558" y="5821311"/>
            <a:ext cx="409489" cy="154909"/>
          </a:xfrm>
          <a:custGeom>
            <a:avLst/>
            <a:gdLst>
              <a:gd name="connsiteX0" fmla="*/ 255 w 409489"/>
              <a:gd name="connsiteY0" fmla="*/ 141339 h 154909"/>
              <a:gd name="connsiteX1" fmla="*/ 154242 w 409489"/>
              <a:gd name="connsiteY1" fmla="*/ 98477 h 154909"/>
              <a:gd name="connsiteX2" fmla="*/ 308230 w 409489"/>
              <a:gd name="connsiteY2" fmla="*/ 131814 h 154909"/>
              <a:gd name="connsiteX3" fmla="*/ 408242 w 409489"/>
              <a:gd name="connsiteY3" fmla="*/ 154039 h 154909"/>
              <a:gd name="connsiteX4" fmla="*/ 239967 w 409489"/>
              <a:gd name="connsiteY4" fmla="*/ 101652 h 154909"/>
              <a:gd name="connsiteX5" fmla="*/ 300292 w 409489"/>
              <a:gd name="connsiteY5" fmla="*/ 71489 h 154909"/>
              <a:gd name="connsiteX6" fmla="*/ 268542 w 409489"/>
              <a:gd name="connsiteY6" fmla="*/ 76252 h 154909"/>
              <a:gd name="connsiteX7" fmla="*/ 290767 w 409489"/>
              <a:gd name="connsiteY7" fmla="*/ 66727 h 154909"/>
              <a:gd name="connsiteX8" fmla="*/ 252667 w 409489"/>
              <a:gd name="connsiteY8" fmla="*/ 49264 h 154909"/>
              <a:gd name="connsiteX9" fmla="*/ 266955 w 409489"/>
              <a:gd name="connsiteY9" fmla="*/ 52 h 154909"/>
              <a:gd name="connsiteX10" fmla="*/ 224092 w 409489"/>
              <a:gd name="connsiteY10" fmla="*/ 39739 h 154909"/>
              <a:gd name="connsiteX11" fmla="*/ 157417 w 409489"/>
              <a:gd name="connsiteY11" fmla="*/ 39739 h 154909"/>
              <a:gd name="connsiteX12" fmla="*/ 251080 w 409489"/>
              <a:gd name="connsiteY12" fmla="*/ 61964 h 154909"/>
              <a:gd name="connsiteX13" fmla="*/ 122492 w 409489"/>
              <a:gd name="connsiteY13" fmla="*/ 66727 h 154909"/>
              <a:gd name="connsiteX14" fmla="*/ 117730 w 409489"/>
              <a:gd name="connsiteY14" fmla="*/ 81014 h 154909"/>
              <a:gd name="connsiteX15" fmla="*/ 255 w 409489"/>
              <a:gd name="connsiteY15" fmla="*/ 141339 h 15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489" h="154909">
                <a:moveTo>
                  <a:pt x="255" y="141339"/>
                </a:moveTo>
                <a:cubicBezTo>
                  <a:pt x="6340" y="144249"/>
                  <a:pt x="102913" y="100064"/>
                  <a:pt x="154242" y="98477"/>
                </a:cubicBezTo>
                <a:cubicBezTo>
                  <a:pt x="205571" y="96890"/>
                  <a:pt x="308230" y="131814"/>
                  <a:pt x="308230" y="131814"/>
                </a:cubicBezTo>
                <a:cubicBezTo>
                  <a:pt x="350563" y="141074"/>
                  <a:pt x="419619" y="159066"/>
                  <a:pt x="408242" y="154039"/>
                </a:cubicBezTo>
                <a:cubicBezTo>
                  <a:pt x="396865" y="149012"/>
                  <a:pt x="257959" y="115410"/>
                  <a:pt x="239967" y="101652"/>
                </a:cubicBezTo>
                <a:cubicBezTo>
                  <a:pt x="221975" y="87894"/>
                  <a:pt x="295530" y="75722"/>
                  <a:pt x="300292" y="71489"/>
                </a:cubicBezTo>
                <a:cubicBezTo>
                  <a:pt x="305054" y="67256"/>
                  <a:pt x="270130" y="77046"/>
                  <a:pt x="268542" y="76252"/>
                </a:cubicBezTo>
                <a:cubicBezTo>
                  <a:pt x="266955" y="75458"/>
                  <a:pt x="293413" y="71225"/>
                  <a:pt x="290767" y="66727"/>
                </a:cubicBezTo>
                <a:cubicBezTo>
                  <a:pt x="288121" y="62229"/>
                  <a:pt x="256636" y="60376"/>
                  <a:pt x="252667" y="49264"/>
                </a:cubicBezTo>
                <a:cubicBezTo>
                  <a:pt x="248698" y="38152"/>
                  <a:pt x="271717" y="1639"/>
                  <a:pt x="266955" y="52"/>
                </a:cubicBezTo>
                <a:cubicBezTo>
                  <a:pt x="262193" y="-1535"/>
                  <a:pt x="242348" y="33124"/>
                  <a:pt x="224092" y="39739"/>
                </a:cubicBezTo>
                <a:cubicBezTo>
                  <a:pt x="205836" y="46354"/>
                  <a:pt x="152919" y="36035"/>
                  <a:pt x="157417" y="39739"/>
                </a:cubicBezTo>
                <a:cubicBezTo>
                  <a:pt x="161915" y="43443"/>
                  <a:pt x="256901" y="57466"/>
                  <a:pt x="251080" y="61964"/>
                </a:cubicBezTo>
                <a:cubicBezTo>
                  <a:pt x="245259" y="66462"/>
                  <a:pt x="144717" y="63552"/>
                  <a:pt x="122492" y="66727"/>
                </a:cubicBezTo>
                <a:cubicBezTo>
                  <a:pt x="100267" y="69902"/>
                  <a:pt x="137044" y="70431"/>
                  <a:pt x="117730" y="81014"/>
                </a:cubicBezTo>
                <a:cubicBezTo>
                  <a:pt x="98416" y="91597"/>
                  <a:pt x="-5830" y="138429"/>
                  <a:pt x="255" y="14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EEB8018-6DDD-4813-984F-7FCC579A5DF6}"/>
              </a:ext>
            </a:extLst>
          </p:cNvPr>
          <p:cNvSpPr/>
          <p:nvPr/>
        </p:nvSpPr>
        <p:spPr>
          <a:xfrm>
            <a:off x="5402263" y="6216605"/>
            <a:ext cx="504664" cy="23858"/>
          </a:xfrm>
          <a:custGeom>
            <a:avLst/>
            <a:gdLst>
              <a:gd name="connsiteX0" fmla="*/ 0 w 504664"/>
              <a:gd name="connsiteY0" fmla="*/ 23858 h 23858"/>
              <a:gd name="connsiteX1" fmla="*/ 282575 w 504664"/>
              <a:gd name="connsiteY1" fmla="*/ 22270 h 23858"/>
              <a:gd name="connsiteX2" fmla="*/ 501650 w 504664"/>
              <a:gd name="connsiteY2" fmla="*/ 22270 h 23858"/>
              <a:gd name="connsiteX3" fmla="*/ 415925 w 504664"/>
              <a:gd name="connsiteY3" fmla="*/ 12745 h 23858"/>
              <a:gd name="connsiteX4" fmla="*/ 277812 w 504664"/>
              <a:gd name="connsiteY4" fmla="*/ 45 h 23858"/>
              <a:gd name="connsiteX5" fmla="*/ 0 w 504664"/>
              <a:gd name="connsiteY5" fmla="*/ 23858 h 2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664" h="23858">
                <a:moveTo>
                  <a:pt x="0" y="23858"/>
                </a:moveTo>
                <a:lnTo>
                  <a:pt x="282575" y="22270"/>
                </a:lnTo>
                <a:lnTo>
                  <a:pt x="501650" y="22270"/>
                </a:lnTo>
                <a:cubicBezTo>
                  <a:pt x="523875" y="20683"/>
                  <a:pt x="415925" y="12745"/>
                  <a:pt x="415925" y="12745"/>
                </a:cubicBezTo>
                <a:cubicBezTo>
                  <a:pt x="378619" y="9041"/>
                  <a:pt x="346868" y="-749"/>
                  <a:pt x="277812" y="45"/>
                </a:cubicBezTo>
                <a:cubicBezTo>
                  <a:pt x="208756" y="839"/>
                  <a:pt x="105171" y="9173"/>
                  <a:pt x="0" y="23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0A7A490C-C512-4D48-BF51-922285439969}"/>
              </a:ext>
            </a:extLst>
          </p:cNvPr>
          <p:cNvSpPr/>
          <p:nvPr/>
        </p:nvSpPr>
        <p:spPr>
          <a:xfrm>
            <a:off x="6059449" y="5932459"/>
            <a:ext cx="233731" cy="95400"/>
          </a:xfrm>
          <a:custGeom>
            <a:avLst/>
            <a:gdLst>
              <a:gd name="connsiteX0" fmla="*/ 39 w 233731"/>
              <a:gd name="connsiteY0" fmla="*/ 29 h 95400"/>
              <a:gd name="connsiteX1" fmla="*/ 184189 w 233731"/>
              <a:gd name="connsiteY1" fmla="*/ 76229 h 95400"/>
              <a:gd name="connsiteX2" fmla="*/ 233401 w 233731"/>
              <a:gd name="connsiteY2" fmla="*/ 93691 h 95400"/>
              <a:gd name="connsiteX3" fmla="*/ 168314 w 233731"/>
              <a:gd name="connsiteY3" fmla="*/ 85754 h 95400"/>
              <a:gd name="connsiteX4" fmla="*/ 39 w 233731"/>
              <a:gd name="connsiteY4" fmla="*/ 29 h 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31" h="95400">
                <a:moveTo>
                  <a:pt x="39" y="29"/>
                </a:moveTo>
                <a:cubicBezTo>
                  <a:pt x="2685" y="-1559"/>
                  <a:pt x="145295" y="60619"/>
                  <a:pt x="184189" y="76229"/>
                </a:cubicBezTo>
                <a:cubicBezTo>
                  <a:pt x="223083" y="91839"/>
                  <a:pt x="236047" y="92104"/>
                  <a:pt x="233401" y="93691"/>
                </a:cubicBezTo>
                <a:cubicBezTo>
                  <a:pt x="230755" y="95279"/>
                  <a:pt x="206678" y="98983"/>
                  <a:pt x="168314" y="85754"/>
                </a:cubicBezTo>
                <a:cubicBezTo>
                  <a:pt x="129950" y="72525"/>
                  <a:pt x="-2607" y="1617"/>
                  <a:pt x="3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ADE0CCD-D30E-4289-8D3A-5CC9FF0E860B}"/>
              </a:ext>
            </a:extLst>
          </p:cNvPr>
          <p:cNvSpPr/>
          <p:nvPr/>
        </p:nvSpPr>
        <p:spPr>
          <a:xfrm>
            <a:off x="5986443" y="5911688"/>
            <a:ext cx="191716" cy="309754"/>
          </a:xfrm>
          <a:custGeom>
            <a:avLst/>
            <a:gdLst>
              <a:gd name="connsiteX0" fmla="*/ 133370 w 191716"/>
              <a:gd name="connsiteY0" fmla="*/ 162 h 309754"/>
              <a:gd name="connsiteX1" fmla="*/ 128607 w 191716"/>
              <a:gd name="connsiteY1" fmla="*/ 125575 h 309754"/>
              <a:gd name="connsiteX2" fmla="*/ 173057 w 191716"/>
              <a:gd name="connsiteY2" fmla="*/ 173200 h 309754"/>
              <a:gd name="connsiteX3" fmla="*/ 188932 w 191716"/>
              <a:gd name="connsiteY3" fmla="*/ 209712 h 309754"/>
              <a:gd name="connsiteX4" fmla="*/ 190520 w 191716"/>
              <a:gd name="connsiteY4" fmla="*/ 289087 h 309754"/>
              <a:gd name="connsiteX5" fmla="*/ 176232 w 191716"/>
              <a:gd name="connsiteY5" fmla="*/ 263687 h 309754"/>
              <a:gd name="connsiteX6" fmla="*/ 98445 w 191716"/>
              <a:gd name="connsiteY6" fmla="*/ 239875 h 309754"/>
              <a:gd name="connsiteX7" fmla="*/ 20 w 191716"/>
              <a:gd name="connsiteY7" fmla="*/ 309725 h 309754"/>
              <a:gd name="connsiteX8" fmla="*/ 90507 w 191716"/>
              <a:gd name="connsiteY8" fmla="*/ 230350 h 309754"/>
              <a:gd name="connsiteX9" fmla="*/ 179407 w 191716"/>
              <a:gd name="connsiteY9" fmla="*/ 270037 h 309754"/>
              <a:gd name="connsiteX10" fmla="*/ 176232 w 191716"/>
              <a:gd name="connsiteY10" fmla="*/ 201775 h 309754"/>
              <a:gd name="connsiteX11" fmla="*/ 123845 w 191716"/>
              <a:gd name="connsiteY11" fmla="*/ 154150 h 309754"/>
              <a:gd name="connsiteX12" fmla="*/ 133370 w 191716"/>
              <a:gd name="connsiteY12" fmla="*/ 162 h 30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716" h="309754">
                <a:moveTo>
                  <a:pt x="133370" y="162"/>
                </a:moveTo>
                <a:cubicBezTo>
                  <a:pt x="134164" y="-4600"/>
                  <a:pt x="121993" y="96735"/>
                  <a:pt x="128607" y="125575"/>
                </a:cubicBezTo>
                <a:cubicBezTo>
                  <a:pt x="135221" y="154415"/>
                  <a:pt x="163003" y="159177"/>
                  <a:pt x="173057" y="173200"/>
                </a:cubicBezTo>
                <a:cubicBezTo>
                  <a:pt x="183111" y="187223"/>
                  <a:pt x="186022" y="190398"/>
                  <a:pt x="188932" y="209712"/>
                </a:cubicBezTo>
                <a:cubicBezTo>
                  <a:pt x="191843" y="229027"/>
                  <a:pt x="192637" y="280091"/>
                  <a:pt x="190520" y="289087"/>
                </a:cubicBezTo>
                <a:cubicBezTo>
                  <a:pt x="188403" y="298083"/>
                  <a:pt x="191578" y="271889"/>
                  <a:pt x="176232" y="263687"/>
                </a:cubicBezTo>
                <a:cubicBezTo>
                  <a:pt x="160886" y="255485"/>
                  <a:pt x="127814" y="232202"/>
                  <a:pt x="98445" y="239875"/>
                </a:cubicBezTo>
                <a:cubicBezTo>
                  <a:pt x="69076" y="247548"/>
                  <a:pt x="1343" y="311312"/>
                  <a:pt x="20" y="309725"/>
                </a:cubicBezTo>
                <a:cubicBezTo>
                  <a:pt x="-1303" y="308138"/>
                  <a:pt x="60609" y="236965"/>
                  <a:pt x="90507" y="230350"/>
                </a:cubicBezTo>
                <a:cubicBezTo>
                  <a:pt x="120405" y="223735"/>
                  <a:pt x="165119" y="274800"/>
                  <a:pt x="179407" y="270037"/>
                </a:cubicBezTo>
                <a:cubicBezTo>
                  <a:pt x="193695" y="265274"/>
                  <a:pt x="185492" y="221089"/>
                  <a:pt x="176232" y="201775"/>
                </a:cubicBezTo>
                <a:cubicBezTo>
                  <a:pt x="166972" y="182461"/>
                  <a:pt x="132047" y="185371"/>
                  <a:pt x="123845" y="154150"/>
                </a:cubicBezTo>
                <a:cubicBezTo>
                  <a:pt x="115643" y="122929"/>
                  <a:pt x="132576" y="4924"/>
                  <a:pt x="13337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1AB262C-7FC5-4F09-B549-93824E7548D1}"/>
              </a:ext>
            </a:extLst>
          </p:cNvPr>
          <p:cNvSpPr/>
          <p:nvPr/>
        </p:nvSpPr>
        <p:spPr>
          <a:xfrm>
            <a:off x="6016580" y="5919784"/>
            <a:ext cx="123951" cy="244555"/>
          </a:xfrm>
          <a:custGeom>
            <a:avLst/>
            <a:gdLst>
              <a:gd name="connsiteX0" fmla="*/ 45 w 123951"/>
              <a:gd name="connsiteY0" fmla="*/ 4 h 244555"/>
              <a:gd name="connsiteX1" fmla="*/ 54020 w 123951"/>
              <a:gd name="connsiteY1" fmla="*/ 127004 h 244555"/>
              <a:gd name="connsiteX2" fmla="*/ 88945 w 123951"/>
              <a:gd name="connsiteY2" fmla="*/ 173041 h 244555"/>
              <a:gd name="connsiteX3" fmla="*/ 104820 w 123951"/>
              <a:gd name="connsiteY3" fmla="*/ 192091 h 244555"/>
              <a:gd name="connsiteX4" fmla="*/ 123870 w 123951"/>
              <a:gd name="connsiteY4" fmla="*/ 244479 h 244555"/>
              <a:gd name="connsiteX5" fmla="*/ 109583 w 123951"/>
              <a:gd name="connsiteY5" fmla="*/ 179391 h 244555"/>
              <a:gd name="connsiteX6" fmla="*/ 63545 w 123951"/>
              <a:gd name="connsiteY6" fmla="*/ 131766 h 244555"/>
              <a:gd name="connsiteX7" fmla="*/ 45 w 123951"/>
              <a:gd name="connsiteY7" fmla="*/ 4 h 2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51" h="244555">
                <a:moveTo>
                  <a:pt x="45" y="4"/>
                </a:moveTo>
                <a:cubicBezTo>
                  <a:pt x="-1543" y="-790"/>
                  <a:pt x="39203" y="98165"/>
                  <a:pt x="54020" y="127004"/>
                </a:cubicBezTo>
                <a:cubicBezTo>
                  <a:pt x="68837" y="155843"/>
                  <a:pt x="80478" y="162193"/>
                  <a:pt x="88945" y="173041"/>
                </a:cubicBezTo>
                <a:cubicBezTo>
                  <a:pt x="97412" y="183889"/>
                  <a:pt x="98999" y="180185"/>
                  <a:pt x="104820" y="192091"/>
                </a:cubicBezTo>
                <a:cubicBezTo>
                  <a:pt x="110641" y="203997"/>
                  <a:pt x="123076" y="246596"/>
                  <a:pt x="123870" y="244479"/>
                </a:cubicBezTo>
                <a:cubicBezTo>
                  <a:pt x="124664" y="242362"/>
                  <a:pt x="119637" y="198176"/>
                  <a:pt x="109583" y="179391"/>
                </a:cubicBezTo>
                <a:cubicBezTo>
                  <a:pt x="99529" y="160606"/>
                  <a:pt x="78891" y="159018"/>
                  <a:pt x="63545" y="131766"/>
                </a:cubicBezTo>
                <a:cubicBezTo>
                  <a:pt x="48199" y="104514"/>
                  <a:pt x="1633" y="798"/>
                  <a:pt x="4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4C6886F-D818-41F6-8D8C-B229B9688ECD}"/>
              </a:ext>
            </a:extLst>
          </p:cNvPr>
          <p:cNvSpPr/>
          <p:nvPr/>
        </p:nvSpPr>
        <p:spPr>
          <a:xfrm>
            <a:off x="5997525" y="5924533"/>
            <a:ext cx="102969" cy="222341"/>
          </a:xfrm>
          <a:custGeom>
            <a:avLst/>
            <a:gdLst>
              <a:gd name="connsiteX0" fmla="*/ 50 w 102969"/>
              <a:gd name="connsiteY0" fmla="*/ 17 h 222341"/>
              <a:gd name="connsiteX1" fmla="*/ 60375 w 102969"/>
              <a:gd name="connsiteY1" fmla="*/ 141305 h 222341"/>
              <a:gd name="connsiteX2" fmla="*/ 76250 w 102969"/>
              <a:gd name="connsiteY2" fmla="*/ 163530 h 222341"/>
              <a:gd name="connsiteX3" fmla="*/ 90538 w 102969"/>
              <a:gd name="connsiteY3" fmla="*/ 180992 h 222341"/>
              <a:gd name="connsiteX4" fmla="*/ 96888 w 102969"/>
              <a:gd name="connsiteY4" fmla="*/ 222267 h 222341"/>
              <a:gd name="connsiteX5" fmla="*/ 101650 w 102969"/>
              <a:gd name="connsiteY5" fmla="*/ 169880 h 222341"/>
              <a:gd name="connsiteX6" fmla="*/ 71488 w 102969"/>
              <a:gd name="connsiteY6" fmla="*/ 131780 h 222341"/>
              <a:gd name="connsiteX7" fmla="*/ 50 w 102969"/>
              <a:gd name="connsiteY7" fmla="*/ 17 h 2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969" h="222341">
                <a:moveTo>
                  <a:pt x="50" y="17"/>
                </a:moveTo>
                <a:cubicBezTo>
                  <a:pt x="-1802" y="1604"/>
                  <a:pt x="47675" y="114053"/>
                  <a:pt x="60375" y="141305"/>
                </a:cubicBezTo>
                <a:cubicBezTo>
                  <a:pt x="73075" y="168557"/>
                  <a:pt x="71223" y="156915"/>
                  <a:pt x="76250" y="163530"/>
                </a:cubicBezTo>
                <a:cubicBezTo>
                  <a:pt x="81277" y="170145"/>
                  <a:pt x="87098" y="171203"/>
                  <a:pt x="90538" y="180992"/>
                </a:cubicBezTo>
                <a:cubicBezTo>
                  <a:pt x="93978" y="190782"/>
                  <a:pt x="95036" y="224119"/>
                  <a:pt x="96888" y="222267"/>
                </a:cubicBezTo>
                <a:cubicBezTo>
                  <a:pt x="98740" y="220415"/>
                  <a:pt x="105883" y="184961"/>
                  <a:pt x="101650" y="169880"/>
                </a:cubicBezTo>
                <a:cubicBezTo>
                  <a:pt x="97417" y="154799"/>
                  <a:pt x="87628" y="156386"/>
                  <a:pt x="71488" y="131780"/>
                </a:cubicBezTo>
                <a:cubicBezTo>
                  <a:pt x="55349" y="107174"/>
                  <a:pt x="1902" y="-1570"/>
                  <a:pt x="5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C5FD38D-6A27-4324-BCF3-E54CC2D6E669}"/>
              </a:ext>
            </a:extLst>
          </p:cNvPr>
          <p:cNvSpPr/>
          <p:nvPr/>
        </p:nvSpPr>
        <p:spPr>
          <a:xfrm>
            <a:off x="5927911" y="5922627"/>
            <a:ext cx="131590" cy="313477"/>
          </a:xfrm>
          <a:custGeom>
            <a:avLst/>
            <a:gdLst>
              <a:gd name="connsiteX0" fmla="*/ 93477 w 131590"/>
              <a:gd name="connsiteY0" fmla="*/ 336 h 313477"/>
              <a:gd name="connsiteX1" fmla="*/ 110939 w 131590"/>
              <a:gd name="connsiteY1" fmla="*/ 170198 h 313477"/>
              <a:gd name="connsiteX2" fmla="*/ 109352 w 131590"/>
              <a:gd name="connsiteY2" fmla="*/ 205123 h 313477"/>
              <a:gd name="connsiteX3" fmla="*/ 82364 w 131590"/>
              <a:gd name="connsiteY3" fmla="*/ 240048 h 313477"/>
              <a:gd name="connsiteX4" fmla="*/ 2989 w 131590"/>
              <a:gd name="connsiteY4" fmla="*/ 311486 h 313477"/>
              <a:gd name="connsiteX5" fmla="*/ 25214 w 131590"/>
              <a:gd name="connsiteY5" fmla="*/ 289261 h 313477"/>
              <a:gd name="connsiteX6" fmla="*/ 104589 w 131590"/>
              <a:gd name="connsiteY6" fmla="*/ 243223 h 313477"/>
              <a:gd name="connsiteX7" fmla="*/ 131577 w 131590"/>
              <a:gd name="connsiteY7" fmla="*/ 219411 h 313477"/>
              <a:gd name="connsiteX8" fmla="*/ 93477 w 131590"/>
              <a:gd name="connsiteY8" fmla="*/ 336 h 31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590" h="313477">
                <a:moveTo>
                  <a:pt x="93477" y="336"/>
                </a:moveTo>
                <a:cubicBezTo>
                  <a:pt x="90037" y="-7866"/>
                  <a:pt x="108293" y="136067"/>
                  <a:pt x="110939" y="170198"/>
                </a:cubicBezTo>
                <a:cubicBezTo>
                  <a:pt x="113585" y="204329"/>
                  <a:pt x="114114" y="193481"/>
                  <a:pt x="109352" y="205123"/>
                </a:cubicBezTo>
                <a:cubicBezTo>
                  <a:pt x="104590" y="216765"/>
                  <a:pt x="100091" y="222321"/>
                  <a:pt x="82364" y="240048"/>
                </a:cubicBezTo>
                <a:cubicBezTo>
                  <a:pt x="64637" y="257775"/>
                  <a:pt x="12514" y="303284"/>
                  <a:pt x="2989" y="311486"/>
                </a:cubicBezTo>
                <a:cubicBezTo>
                  <a:pt x="-6536" y="319688"/>
                  <a:pt x="8281" y="300638"/>
                  <a:pt x="25214" y="289261"/>
                </a:cubicBezTo>
                <a:cubicBezTo>
                  <a:pt x="42147" y="277884"/>
                  <a:pt x="86862" y="254865"/>
                  <a:pt x="104589" y="243223"/>
                </a:cubicBezTo>
                <a:cubicBezTo>
                  <a:pt x="122316" y="231581"/>
                  <a:pt x="130783" y="256982"/>
                  <a:pt x="131577" y="219411"/>
                </a:cubicBezTo>
                <a:cubicBezTo>
                  <a:pt x="132371" y="181840"/>
                  <a:pt x="96917" y="8538"/>
                  <a:pt x="9347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95AC5BAE-DC71-4498-BF37-66DC3DD2A110}"/>
              </a:ext>
            </a:extLst>
          </p:cNvPr>
          <p:cNvSpPr/>
          <p:nvPr/>
        </p:nvSpPr>
        <p:spPr>
          <a:xfrm>
            <a:off x="5387871" y="6097270"/>
            <a:ext cx="185898" cy="133676"/>
          </a:xfrm>
          <a:custGeom>
            <a:avLst/>
            <a:gdLst>
              <a:gd name="connsiteX0" fmla="*/ 104 w 185898"/>
              <a:gd name="connsiteY0" fmla="*/ 133668 h 133676"/>
              <a:gd name="connsiteX1" fmla="*/ 171554 w 185898"/>
              <a:gd name="connsiteY1" fmla="*/ 59055 h 133676"/>
              <a:gd name="connsiteX2" fmla="*/ 176317 w 185898"/>
              <a:gd name="connsiteY2" fmla="*/ 318 h 133676"/>
              <a:gd name="connsiteX3" fmla="*/ 173142 w 185898"/>
              <a:gd name="connsiteY3" fmla="*/ 36830 h 133676"/>
              <a:gd name="connsiteX4" fmla="*/ 146154 w 185898"/>
              <a:gd name="connsiteY4" fmla="*/ 63818 h 133676"/>
              <a:gd name="connsiteX5" fmla="*/ 104 w 185898"/>
              <a:gd name="connsiteY5" fmla="*/ 133668 h 13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898" h="133676">
                <a:moveTo>
                  <a:pt x="104" y="133668"/>
                </a:moveTo>
                <a:cubicBezTo>
                  <a:pt x="4337" y="132874"/>
                  <a:pt x="142185" y="81280"/>
                  <a:pt x="171554" y="59055"/>
                </a:cubicBezTo>
                <a:cubicBezTo>
                  <a:pt x="200923" y="36830"/>
                  <a:pt x="176052" y="4022"/>
                  <a:pt x="176317" y="318"/>
                </a:cubicBezTo>
                <a:cubicBezTo>
                  <a:pt x="176582" y="-3386"/>
                  <a:pt x="178169" y="26247"/>
                  <a:pt x="173142" y="36830"/>
                </a:cubicBezTo>
                <a:cubicBezTo>
                  <a:pt x="168115" y="47413"/>
                  <a:pt x="170760" y="50853"/>
                  <a:pt x="146154" y="63818"/>
                </a:cubicBezTo>
                <a:cubicBezTo>
                  <a:pt x="121548" y="76783"/>
                  <a:pt x="-4129" y="134462"/>
                  <a:pt x="104" y="133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F73D0A1-31E5-4C68-B866-5BF88D792DB3}"/>
              </a:ext>
            </a:extLst>
          </p:cNvPr>
          <p:cNvSpPr/>
          <p:nvPr/>
        </p:nvSpPr>
        <p:spPr>
          <a:xfrm>
            <a:off x="5550182" y="6159488"/>
            <a:ext cx="330464" cy="75685"/>
          </a:xfrm>
          <a:custGeom>
            <a:avLst/>
            <a:gdLst>
              <a:gd name="connsiteX0" fmla="*/ 1306 w 330464"/>
              <a:gd name="connsiteY0" fmla="*/ 12 h 75685"/>
              <a:gd name="connsiteX1" fmla="*/ 137831 w 330464"/>
              <a:gd name="connsiteY1" fmla="*/ 49225 h 75685"/>
              <a:gd name="connsiteX2" fmla="*/ 329918 w 330464"/>
              <a:gd name="connsiteY2" fmla="*/ 74625 h 75685"/>
              <a:gd name="connsiteX3" fmla="*/ 191806 w 330464"/>
              <a:gd name="connsiteY3" fmla="*/ 68275 h 75685"/>
              <a:gd name="connsiteX4" fmla="*/ 74331 w 330464"/>
              <a:gd name="connsiteY4" fmla="*/ 44462 h 75685"/>
              <a:gd name="connsiteX5" fmla="*/ 1306 w 330464"/>
              <a:gd name="connsiteY5" fmla="*/ 12 h 7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464" h="75685">
                <a:moveTo>
                  <a:pt x="1306" y="12"/>
                </a:moveTo>
                <a:cubicBezTo>
                  <a:pt x="11889" y="806"/>
                  <a:pt x="83062" y="36789"/>
                  <a:pt x="137831" y="49225"/>
                </a:cubicBezTo>
                <a:cubicBezTo>
                  <a:pt x="192600" y="61661"/>
                  <a:pt x="320922" y="71450"/>
                  <a:pt x="329918" y="74625"/>
                </a:cubicBezTo>
                <a:cubicBezTo>
                  <a:pt x="338914" y="77800"/>
                  <a:pt x="234404" y="73302"/>
                  <a:pt x="191806" y="68275"/>
                </a:cubicBezTo>
                <a:cubicBezTo>
                  <a:pt x="149208" y="63248"/>
                  <a:pt x="101583" y="51870"/>
                  <a:pt x="74331" y="44462"/>
                </a:cubicBezTo>
                <a:cubicBezTo>
                  <a:pt x="47079" y="37054"/>
                  <a:pt x="-9277" y="-782"/>
                  <a:pt x="130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7C0EE25-BF6C-4916-8FFE-DCD8DE01D5C1}"/>
              </a:ext>
            </a:extLst>
          </p:cNvPr>
          <p:cNvSpPr/>
          <p:nvPr/>
        </p:nvSpPr>
        <p:spPr>
          <a:xfrm>
            <a:off x="5569184" y="6016552"/>
            <a:ext cx="128377" cy="139859"/>
          </a:xfrm>
          <a:custGeom>
            <a:avLst/>
            <a:gdLst>
              <a:gd name="connsiteX0" fmla="*/ 128354 w 128377"/>
              <a:gd name="connsiteY0" fmla="*/ 73 h 139859"/>
              <a:gd name="connsiteX1" fmla="*/ 18816 w 128377"/>
              <a:gd name="connsiteY1" fmla="*/ 57223 h 139859"/>
              <a:gd name="connsiteX2" fmla="*/ 1354 w 128377"/>
              <a:gd name="connsiteY2" fmla="*/ 90561 h 139859"/>
              <a:gd name="connsiteX3" fmla="*/ 1354 w 128377"/>
              <a:gd name="connsiteY3" fmla="*/ 139773 h 139859"/>
              <a:gd name="connsiteX4" fmla="*/ 2941 w 128377"/>
              <a:gd name="connsiteY4" fmla="*/ 101673 h 139859"/>
              <a:gd name="connsiteX5" fmla="*/ 28341 w 128377"/>
              <a:gd name="connsiteY5" fmla="*/ 69923 h 139859"/>
              <a:gd name="connsiteX6" fmla="*/ 128354 w 128377"/>
              <a:gd name="connsiteY6" fmla="*/ 73 h 13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77" h="139859">
                <a:moveTo>
                  <a:pt x="128354" y="73"/>
                </a:moveTo>
                <a:cubicBezTo>
                  <a:pt x="126766" y="-2044"/>
                  <a:pt x="39983" y="42142"/>
                  <a:pt x="18816" y="57223"/>
                </a:cubicBezTo>
                <a:cubicBezTo>
                  <a:pt x="-2351" y="72304"/>
                  <a:pt x="4264" y="76803"/>
                  <a:pt x="1354" y="90561"/>
                </a:cubicBezTo>
                <a:cubicBezTo>
                  <a:pt x="-1556" y="104319"/>
                  <a:pt x="1090" y="137921"/>
                  <a:pt x="1354" y="139773"/>
                </a:cubicBezTo>
                <a:cubicBezTo>
                  <a:pt x="1618" y="141625"/>
                  <a:pt x="-1557" y="113315"/>
                  <a:pt x="2941" y="101673"/>
                </a:cubicBezTo>
                <a:cubicBezTo>
                  <a:pt x="7439" y="90031"/>
                  <a:pt x="6116" y="84740"/>
                  <a:pt x="28341" y="69923"/>
                </a:cubicBezTo>
                <a:cubicBezTo>
                  <a:pt x="50566" y="55106"/>
                  <a:pt x="129942" y="2190"/>
                  <a:pt x="12835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CF429C92-5482-4368-916D-20F56B6B962A}"/>
              </a:ext>
            </a:extLst>
          </p:cNvPr>
          <p:cNvSpPr/>
          <p:nvPr/>
        </p:nvSpPr>
        <p:spPr>
          <a:xfrm>
            <a:off x="5692781" y="5929640"/>
            <a:ext cx="300681" cy="300601"/>
          </a:xfrm>
          <a:custGeom>
            <a:avLst/>
            <a:gdLst>
              <a:gd name="connsiteX0" fmla="*/ 263519 w 300681"/>
              <a:gd name="connsiteY0" fmla="*/ 4435 h 300601"/>
              <a:gd name="connsiteX1" fmla="*/ 298444 w 300681"/>
              <a:gd name="connsiteY1" fmla="*/ 98098 h 300601"/>
              <a:gd name="connsiteX2" fmla="*/ 292094 w 300681"/>
              <a:gd name="connsiteY2" fmla="*/ 218748 h 300601"/>
              <a:gd name="connsiteX3" fmla="*/ 250819 w 300681"/>
              <a:gd name="connsiteY3" fmla="*/ 275898 h 300601"/>
              <a:gd name="connsiteX4" fmla="*/ 222244 w 300681"/>
              <a:gd name="connsiteY4" fmla="*/ 277485 h 300601"/>
              <a:gd name="connsiteX5" fmla="*/ 161919 w 300681"/>
              <a:gd name="connsiteY5" fmla="*/ 266373 h 300601"/>
              <a:gd name="connsiteX6" fmla="*/ 141282 w 300681"/>
              <a:gd name="connsiteY6" fmla="*/ 298123 h 300601"/>
              <a:gd name="connsiteX7" fmla="*/ 104769 w 300681"/>
              <a:gd name="connsiteY7" fmla="*/ 296535 h 300601"/>
              <a:gd name="connsiteX8" fmla="*/ 80957 w 300681"/>
              <a:gd name="connsiteY8" fmla="*/ 280660 h 300601"/>
              <a:gd name="connsiteX9" fmla="*/ 6344 w 300681"/>
              <a:gd name="connsiteY9" fmla="*/ 180648 h 300601"/>
              <a:gd name="connsiteX10" fmla="*/ 12694 w 300681"/>
              <a:gd name="connsiteY10" fmla="*/ 83810 h 300601"/>
              <a:gd name="connsiteX11" fmla="*/ 82544 w 300681"/>
              <a:gd name="connsiteY11" fmla="*/ 58410 h 300601"/>
              <a:gd name="connsiteX12" fmla="*/ 165094 w 300681"/>
              <a:gd name="connsiteY12" fmla="*/ 18723 h 300601"/>
              <a:gd name="connsiteX13" fmla="*/ 263519 w 300681"/>
              <a:gd name="connsiteY13" fmla="*/ 4435 h 30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681" h="300601">
                <a:moveTo>
                  <a:pt x="263519" y="4435"/>
                </a:moveTo>
                <a:cubicBezTo>
                  <a:pt x="285744" y="17664"/>
                  <a:pt x="293682" y="62379"/>
                  <a:pt x="298444" y="98098"/>
                </a:cubicBezTo>
                <a:cubicBezTo>
                  <a:pt x="303206" y="133817"/>
                  <a:pt x="300031" y="189115"/>
                  <a:pt x="292094" y="218748"/>
                </a:cubicBezTo>
                <a:cubicBezTo>
                  <a:pt x="284157" y="248381"/>
                  <a:pt x="262461" y="266109"/>
                  <a:pt x="250819" y="275898"/>
                </a:cubicBezTo>
                <a:cubicBezTo>
                  <a:pt x="239177" y="285688"/>
                  <a:pt x="237061" y="279072"/>
                  <a:pt x="222244" y="277485"/>
                </a:cubicBezTo>
                <a:cubicBezTo>
                  <a:pt x="207427" y="275898"/>
                  <a:pt x="175413" y="262933"/>
                  <a:pt x="161919" y="266373"/>
                </a:cubicBezTo>
                <a:cubicBezTo>
                  <a:pt x="148425" y="269813"/>
                  <a:pt x="150807" y="293096"/>
                  <a:pt x="141282" y="298123"/>
                </a:cubicBezTo>
                <a:cubicBezTo>
                  <a:pt x="131757" y="303150"/>
                  <a:pt x="114823" y="299445"/>
                  <a:pt x="104769" y="296535"/>
                </a:cubicBezTo>
                <a:cubicBezTo>
                  <a:pt x="94715" y="293625"/>
                  <a:pt x="97361" y="299974"/>
                  <a:pt x="80957" y="280660"/>
                </a:cubicBezTo>
                <a:cubicBezTo>
                  <a:pt x="64553" y="261346"/>
                  <a:pt x="17721" y="213456"/>
                  <a:pt x="6344" y="180648"/>
                </a:cubicBezTo>
                <a:cubicBezTo>
                  <a:pt x="-5033" y="147840"/>
                  <a:pt x="-6" y="104183"/>
                  <a:pt x="12694" y="83810"/>
                </a:cubicBezTo>
                <a:cubicBezTo>
                  <a:pt x="25394" y="63437"/>
                  <a:pt x="57144" y="69258"/>
                  <a:pt x="82544" y="58410"/>
                </a:cubicBezTo>
                <a:cubicBezTo>
                  <a:pt x="107944" y="47562"/>
                  <a:pt x="134667" y="26396"/>
                  <a:pt x="165094" y="18723"/>
                </a:cubicBezTo>
                <a:cubicBezTo>
                  <a:pt x="195521" y="11050"/>
                  <a:pt x="241294" y="-8794"/>
                  <a:pt x="263519" y="44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9AE625C-56EF-4D07-AE60-615B9E0DE8CB}"/>
              </a:ext>
            </a:extLst>
          </p:cNvPr>
          <p:cNvSpPr/>
          <p:nvPr/>
        </p:nvSpPr>
        <p:spPr>
          <a:xfrm>
            <a:off x="5872161" y="6016624"/>
            <a:ext cx="68263" cy="123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1E20C880-AE69-4A08-B6DA-EE7BC84EE424}"/>
              </a:ext>
            </a:extLst>
          </p:cNvPr>
          <p:cNvSpPr/>
          <p:nvPr/>
        </p:nvSpPr>
        <p:spPr>
          <a:xfrm>
            <a:off x="5778500" y="60706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F54C284-2BB9-4821-8C28-7491C826834C}"/>
              </a:ext>
            </a:extLst>
          </p:cNvPr>
          <p:cNvSpPr/>
          <p:nvPr/>
        </p:nvSpPr>
        <p:spPr>
          <a:xfrm>
            <a:off x="5362575" y="6271855"/>
            <a:ext cx="709771" cy="82231"/>
          </a:xfrm>
          <a:custGeom>
            <a:avLst/>
            <a:gdLst>
              <a:gd name="connsiteX0" fmla="*/ 0 w 709771"/>
              <a:gd name="connsiteY0" fmla="*/ 78145 h 82231"/>
              <a:gd name="connsiteX1" fmla="*/ 384175 w 709771"/>
              <a:gd name="connsiteY1" fmla="*/ 79733 h 82231"/>
              <a:gd name="connsiteX2" fmla="*/ 539750 w 709771"/>
              <a:gd name="connsiteY2" fmla="*/ 74970 h 82231"/>
              <a:gd name="connsiteX3" fmla="*/ 709613 w 709771"/>
              <a:gd name="connsiteY3" fmla="*/ 358 h 82231"/>
              <a:gd name="connsiteX4" fmla="*/ 573088 w 709771"/>
              <a:gd name="connsiteY4" fmla="*/ 44808 h 82231"/>
              <a:gd name="connsiteX5" fmla="*/ 450850 w 709771"/>
              <a:gd name="connsiteY5" fmla="*/ 79733 h 82231"/>
              <a:gd name="connsiteX6" fmla="*/ 0 w 709771"/>
              <a:gd name="connsiteY6" fmla="*/ 78145 h 8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771" h="82231">
                <a:moveTo>
                  <a:pt x="0" y="78145"/>
                </a:moveTo>
                <a:lnTo>
                  <a:pt x="384175" y="79733"/>
                </a:lnTo>
                <a:cubicBezTo>
                  <a:pt x="474133" y="79204"/>
                  <a:pt x="485510" y="88199"/>
                  <a:pt x="539750" y="74970"/>
                </a:cubicBezTo>
                <a:cubicBezTo>
                  <a:pt x="593990" y="61741"/>
                  <a:pt x="704057" y="5385"/>
                  <a:pt x="709613" y="358"/>
                </a:cubicBezTo>
                <a:cubicBezTo>
                  <a:pt x="715169" y="-4669"/>
                  <a:pt x="573088" y="44808"/>
                  <a:pt x="573088" y="44808"/>
                </a:cubicBezTo>
                <a:cubicBezTo>
                  <a:pt x="529961" y="58037"/>
                  <a:pt x="548481" y="75235"/>
                  <a:pt x="450850" y="79733"/>
                </a:cubicBezTo>
                <a:cubicBezTo>
                  <a:pt x="353219" y="84231"/>
                  <a:pt x="11112" y="78145"/>
                  <a:pt x="0" y="78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358133C-0AB5-41A3-891D-09195987D5DD}"/>
              </a:ext>
            </a:extLst>
          </p:cNvPr>
          <p:cNvSpPr/>
          <p:nvPr/>
        </p:nvSpPr>
        <p:spPr>
          <a:xfrm>
            <a:off x="5830408" y="6240151"/>
            <a:ext cx="101205" cy="143631"/>
          </a:xfrm>
          <a:custGeom>
            <a:avLst/>
            <a:gdLst>
              <a:gd name="connsiteX0" fmla="*/ 480 w 101205"/>
              <a:gd name="connsiteY0" fmla="*/ 8249 h 143631"/>
              <a:gd name="connsiteX1" fmla="*/ 59217 w 101205"/>
              <a:gd name="connsiteY1" fmla="*/ 17774 h 143631"/>
              <a:gd name="connsiteX2" fmla="*/ 95730 w 101205"/>
              <a:gd name="connsiteY2" fmla="*/ 141599 h 143631"/>
              <a:gd name="connsiteX3" fmla="*/ 94142 w 101205"/>
              <a:gd name="connsiteY3" fmla="*/ 89212 h 143631"/>
              <a:gd name="connsiteX4" fmla="*/ 480 w 101205"/>
              <a:gd name="connsiteY4" fmla="*/ 8249 h 14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5" h="143631">
                <a:moveTo>
                  <a:pt x="480" y="8249"/>
                </a:moveTo>
                <a:cubicBezTo>
                  <a:pt x="-5341" y="-3657"/>
                  <a:pt x="43342" y="-4451"/>
                  <a:pt x="59217" y="17774"/>
                </a:cubicBezTo>
                <a:cubicBezTo>
                  <a:pt x="75092" y="39999"/>
                  <a:pt x="89909" y="129693"/>
                  <a:pt x="95730" y="141599"/>
                </a:cubicBezTo>
                <a:cubicBezTo>
                  <a:pt x="101551" y="153505"/>
                  <a:pt x="104990" y="110114"/>
                  <a:pt x="94142" y="89212"/>
                </a:cubicBezTo>
                <a:cubicBezTo>
                  <a:pt x="83294" y="68310"/>
                  <a:pt x="6301" y="20155"/>
                  <a:pt x="480" y="8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E3EC58B6-FC6A-4120-B642-9C6A28BDFF18}"/>
              </a:ext>
            </a:extLst>
          </p:cNvPr>
          <p:cNvSpPr/>
          <p:nvPr/>
        </p:nvSpPr>
        <p:spPr>
          <a:xfrm>
            <a:off x="5997394" y="6226028"/>
            <a:ext cx="190618" cy="105896"/>
          </a:xfrm>
          <a:custGeom>
            <a:avLst/>
            <a:gdLst>
              <a:gd name="connsiteX0" fmla="*/ 181 w 190618"/>
              <a:gd name="connsiteY0" fmla="*/ 1735 h 105896"/>
              <a:gd name="connsiteX1" fmla="*/ 127181 w 190618"/>
              <a:gd name="connsiteY1" fmla="*/ 25547 h 105896"/>
              <a:gd name="connsiteX2" fmla="*/ 189094 w 190618"/>
              <a:gd name="connsiteY2" fmla="*/ 104922 h 105896"/>
              <a:gd name="connsiteX3" fmla="*/ 157344 w 190618"/>
              <a:gd name="connsiteY3" fmla="*/ 65235 h 105896"/>
              <a:gd name="connsiteX4" fmla="*/ 181 w 190618"/>
              <a:gd name="connsiteY4" fmla="*/ 1735 h 10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18" h="105896">
                <a:moveTo>
                  <a:pt x="181" y="1735"/>
                </a:moveTo>
                <a:cubicBezTo>
                  <a:pt x="-4846" y="-4880"/>
                  <a:pt x="95696" y="8349"/>
                  <a:pt x="127181" y="25547"/>
                </a:cubicBezTo>
                <a:cubicBezTo>
                  <a:pt x="158666" y="42745"/>
                  <a:pt x="184067" y="98307"/>
                  <a:pt x="189094" y="104922"/>
                </a:cubicBezTo>
                <a:cubicBezTo>
                  <a:pt x="194121" y="111537"/>
                  <a:pt x="187506" y="82962"/>
                  <a:pt x="157344" y="65235"/>
                </a:cubicBezTo>
                <a:cubicBezTo>
                  <a:pt x="127182" y="47508"/>
                  <a:pt x="5208" y="8350"/>
                  <a:pt x="181" y="1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0A4448AF-1980-4BD3-9246-87EEB925E712}"/>
              </a:ext>
            </a:extLst>
          </p:cNvPr>
          <p:cNvSpPr/>
          <p:nvPr/>
        </p:nvSpPr>
        <p:spPr>
          <a:xfrm>
            <a:off x="6016175" y="6240291"/>
            <a:ext cx="82881" cy="115573"/>
          </a:xfrm>
          <a:custGeom>
            <a:avLst/>
            <a:gdLst>
              <a:gd name="connsiteX0" fmla="*/ 450 w 82881"/>
              <a:gd name="connsiteY0" fmla="*/ 172 h 115573"/>
              <a:gd name="connsiteX1" fmla="*/ 81413 w 82881"/>
              <a:gd name="connsiteY1" fmla="*/ 111297 h 115573"/>
              <a:gd name="connsiteX2" fmla="*/ 49663 w 82881"/>
              <a:gd name="connsiteY2" fmla="*/ 85897 h 115573"/>
              <a:gd name="connsiteX3" fmla="*/ 450 w 82881"/>
              <a:gd name="connsiteY3" fmla="*/ 172 h 11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81" h="115573">
                <a:moveTo>
                  <a:pt x="450" y="172"/>
                </a:moveTo>
                <a:cubicBezTo>
                  <a:pt x="5742" y="4405"/>
                  <a:pt x="73211" y="97009"/>
                  <a:pt x="81413" y="111297"/>
                </a:cubicBezTo>
                <a:cubicBezTo>
                  <a:pt x="89615" y="125585"/>
                  <a:pt x="61305" y="100713"/>
                  <a:pt x="49663" y="85897"/>
                </a:cubicBezTo>
                <a:cubicBezTo>
                  <a:pt x="38021" y="71081"/>
                  <a:pt x="-4842" y="-4061"/>
                  <a:pt x="45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99946F0-B3F7-45BC-878F-22400EA0639C}"/>
              </a:ext>
            </a:extLst>
          </p:cNvPr>
          <p:cNvSpPr/>
          <p:nvPr/>
        </p:nvSpPr>
        <p:spPr>
          <a:xfrm>
            <a:off x="5613369" y="6390644"/>
            <a:ext cx="470393" cy="99167"/>
          </a:xfrm>
          <a:custGeom>
            <a:avLst/>
            <a:gdLst>
              <a:gd name="connsiteX0" fmla="*/ 31 w 470393"/>
              <a:gd name="connsiteY0" fmla="*/ 21269 h 99167"/>
              <a:gd name="connsiteX1" fmla="*/ 273081 w 470393"/>
              <a:gd name="connsiteY1" fmla="*/ 99056 h 99167"/>
              <a:gd name="connsiteX2" fmla="*/ 468344 w 470393"/>
              <a:gd name="connsiteY2" fmla="*/ 631 h 99167"/>
              <a:gd name="connsiteX3" fmla="*/ 368331 w 470393"/>
              <a:gd name="connsiteY3" fmla="*/ 57781 h 99167"/>
              <a:gd name="connsiteX4" fmla="*/ 255619 w 470393"/>
              <a:gd name="connsiteY4" fmla="*/ 76831 h 99167"/>
              <a:gd name="connsiteX5" fmla="*/ 31 w 470393"/>
              <a:gd name="connsiteY5" fmla="*/ 21269 h 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393" h="99167">
                <a:moveTo>
                  <a:pt x="31" y="21269"/>
                </a:moveTo>
                <a:cubicBezTo>
                  <a:pt x="2941" y="24973"/>
                  <a:pt x="195029" y="102496"/>
                  <a:pt x="273081" y="99056"/>
                </a:cubicBezTo>
                <a:cubicBezTo>
                  <a:pt x="351133" y="95616"/>
                  <a:pt x="452469" y="7510"/>
                  <a:pt x="468344" y="631"/>
                </a:cubicBezTo>
                <a:cubicBezTo>
                  <a:pt x="484219" y="-6248"/>
                  <a:pt x="403785" y="45081"/>
                  <a:pt x="368331" y="57781"/>
                </a:cubicBezTo>
                <a:cubicBezTo>
                  <a:pt x="332877" y="70481"/>
                  <a:pt x="315679" y="81064"/>
                  <a:pt x="255619" y="76831"/>
                </a:cubicBezTo>
                <a:cubicBezTo>
                  <a:pt x="195559" y="72598"/>
                  <a:pt x="-2879" y="17565"/>
                  <a:pt x="31" y="2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3C4B770-6184-4D4C-807A-5EE90005E7CD}"/>
              </a:ext>
            </a:extLst>
          </p:cNvPr>
          <p:cNvSpPr/>
          <p:nvPr/>
        </p:nvSpPr>
        <p:spPr>
          <a:xfrm>
            <a:off x="6710679" y="5696244"/>
            <a:ext cx="302899" cy="365513"/>
          </a:xfrm>
          <a:custGeom>
            <a:avLst/>
            <a:gdLst>
              <a:gd name="connsiteX0" fmla="*/ 302896 w 302899"/>
              <a:gd name="connsiteY0" fmla="*/ 63206 h 365513"/>
              <a:gd name="connsiteX1" fmla="*/ 204471 w 302899"/>
              <a:gd name="connsiteY1" fmla="*/ 18756 h 365513"/>
              <a:gd name="connsiteX2" fmla="*/ 17146 w 302899"/>
              <a:gd name="connsiteY2" fmla="*/ 206081 h 365513"/>
              <a:gd name="connsiteX3" fmla="*/ 7621 w 302899"/>
              <a:gd name="connsiteY3" fmla="*/ 233069 h 365513"/>
              <a:gd name="connsiteX4" fmla="*/ 9209 w 302899"/>
              <a:gd name="connsiteY4" fmla="*/ 245769 h 365513"/>
              <a:gd name="connsiteX5" fmla="*/ 17146 w 302899"/>
              <a:gd name="connsiteY5" fmla="*/ 304506 h 365513"/>
              <a:gd name="connsiteX6" fmla="*/ 21909 w 302899"/>
              <a:gd name="connsiteY6" fmla="*/ 364831 h 365513"/>
              <a:gd name="connsiteX7" fmla="*/ 13971 w 302899"/>
              <a:gd name="connsiteY7" fmla="*/ 328319 h 365513"/>
              <a:gd name="connsiteX8" fmla="*/ 9209 w 302899"/>
              <a:gd name="connsiteY8" fmla="*/ 202906 h 365513"/>
              <a:gd name="connsiteX9" fmla="*/ 83821 w 302899"/>
              <a:gd name="connsiteY9" fmla="*/ 120356 h 365513"/>
              <a:gd name="connsiteX10" fmla="*/ 207646 w 302899"/>
              <a:gd name="connsiteY10" fmla="*/ 1294 h 365513"/>
              <a:gd name="connsiteX11" fmla="*/ 302896 w 302899"/>
              <a:gd name="connsiteY11" fmla="*/ 63206 h 36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899" h="365513">
                <a:moveTo>
                  <a:pt x="302896" y="63206"/>
                </a:moveTo>
                <a:cubicBezTo>
                  <a:pt x="302367" y="66116"/>
                  <a:pt x="252096" y="-5057"/>
                  <a:pt x="204471" y="18756"/>
                </a:cubicBezTo>
                <a:cubicBezTo>
                  <a:pt x="156846" y="42568"/>
                  <a:pt x="49954" y="170362"/>
                  <a:pt x="17146" y="206081"/>
                </a:cubicBezTo>
                <a:cubicBezTo>
                  <a:pt x="-15662" y="241800"/>
                  <a:pt x="8944" y="226454"/>
                  <a:pt x="7621" y="233069"/>
                </a:cubicBezTo>
                <a:cubicBezTo>
                  <a:pt x="6298" y="239684"/>
                  <a:pt x="7622" y="233863"/>
                  <a:pt x="9209" y="245769"/>
                </a:cubicBezTo>
                <a:cubicBezTo>
                  <a:pt x="10796" y="257675"/>
                  <a:pt x="15029" y="284663"/>
                  <a:pt x="17146" y="304506"/>
                </a:cubicBezTo>
                <a:cubicBezTo>
                  <a:pt x="19263" y="324349"/>
                  <a:pt x="22438" y="360862"/>
                  <a:pt x="21909" y="364831"/>
                </a:cubicBezTo>
                <a:cubicBezTo>
                  <a:pt x="21380" y="368800"/>
                  <a:pt x="16088" y="355307"/>
                  <a:pt x="13971" y="328319"/>
                </a:cubicBezTo>
                <a:cubicBezTo>
                  <a:pt x="11854" y="301332"/>
                  <a:pt x="-2433" y="237567"/>
                  <a:pt x="9209" y="202906"/>
                </a:cubicBezTo>
                <a:cubicBezTo>
                  <a:pt x="20851" y="168246"/>
                  <a:pt x="50748" y="153958"/>
                  <a:pt x="83821" y="120356"/>
                </a:cubicBezTo>
                <a:cubicBezTo>
                  <a:pt x="116894" y="86754"/>
                  <a:pt x="172456" y="12936"/>
                  <a:pt x="207646" y="1294"/>
                </a:cubicBezTo>
                <a:cubicBezTo>
                  <a:pt x="242836" y="-10348"/>
                  <a:pt x="303425" y="60296"/>
                  <a:pt x="302896" y="63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2649B34-5B25-4569-B2B8-52573AE5D217}"/>
              </a:ext>
            </a:extLst>
          </p:cNvPr>
          <p:cNvSpPr/>
          <p:nvPr/>
        </p:nvSpPr>
        <p:spPr>
          <a:xfrm>
            <a:off x="6750509" y="5922963"/>
            <a:ext cx="236242" cy="182192"/>
          </a:xfrm>
          <a:custGeom>
            <a:avLst/>
            <a:gdLst>
              <a:gd name="connsiteX0" fmla="*/ 236079 w 236242"/>
              <a:gd name="connsiteY0" fmla="*/ 0 h 182192"/>
              <a:gd name="connsiteX1" fmla="*/ 164641 w 236242"/>
              <a:gd name="connsiteY1" fmla="*/ 76200 h 182192"/>
              <a:gd name="connsiteX2" fmla="*/ 97966 w 236242"/>
              <a:gd name="connsiteY2" fmla="*/ 90487 h 182192"/>
              <a:gd name="connsiteX3" fmla="*/ 61454 w 236242"/>
              <a:gd name="connsiteY3" fmla="*/ 103187 h 182192"/>
              <a:gd name="connsiteX4" fmla="*/ 2716 w 236242"/>
              <a:gd name="connsiteY4" fmla="*/ 180975 h 182192"/>
              <a:gd name="connsiteX5" fmla="*/ 17004 w 236242"/>
              <a:gd name="connsiteY5" fmla="*/ 146050 h 182192"/>
              <a:gd name="connsiteX6" fmla="*/ 80504 w 236242"/>
              <a:gd name="connsiteY6" fmla="*/ 84137 h 182192"/>
              <a:gd name="connsiteX7" fmla="*/ 144004 w 236242"/>
              <a:gd name="connsiteY7" fmla="*/ 77787 h 182192"/>
              <a:gd name="connsiteX8" fmla="*/ 236079 w 236242"/>
              <a:gd name="connsiteY8" fmla="*/ 0 h 18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42" h="182192">
                <a:moveTo>
                  <a:pt x="236079" y="0"/>
                </a:moveTo>
                <a:cubicBezTo>
                  <a:pt x="239518" y="-264"/>
                  <a:pt x="187660" y="61119"/>
                  <a:pt x="164641" y="76200"/>
                </a:cubicBezTo>
                <a:cubicBezTo>
                  <a:pt x="141622" y="91281"/>
                  <a:pt x="115164" y="85989"/>
                  <a:pt x="97966" y="90487"/>
                </a:cubicBezTo>
                <a:cubicBezTo>
                  <a:pt x="80768" y="94985"/>
                  <a:pt x="77329" y="88106"/>
                  <a:pt x="61454" y="103187"/>
                </a:cubicBezTo>
                <a:cubicBezTo>
                  <a:pt x="45579" y="118268"/>
                  <a:pt x="10124" y="173831"/>
                  <a:pt x="2716" y="180975"/>
                </a:cubicBezTo>
                <a:cubicBezTo>
                  <a:pt x="-4692" y="188119"/>
                  <a:pt x="4039" y="162190"/>
                  <a:pt x="17004" y="146050"/>
                </a:cubicBezTo>
                <a:cubicBezTo>
                  <a:pt x="29969" y="129910"/>
                  <a:pt x="59337" y="95514"/>
                  <a:pt x="80504" y="84137"/>
                </a:cubicBezTo>
                <a:cubicBezTo>
                  <a:pt x="101671" y="72760"/>
                  <a:pt x="117810" y="89164"/>
                  <a:pt x="144004" y="77787"/>
                </a:cubicBezTo>
                <a:cubicBezTo>
                  <a:pt x="170198" y="66410"/>
                  <a:pt x="232640" y="264"/>
                  <a:pt x="2360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914D32B-4FF5-428E-8EF8-96AF9C0299A9}"/>
              </a:ext>
            </a:extLst>
          </p:cNvPr>
          <p:cNvSpPr/>
          <p:nvPr/>
        </p:nvSpPr>
        <p:spPr>
          <a:xfrm>
            <a:off x="6867861" y="5655870"/>
            <a:ext cx="210051" cy="77660"/>
          </a:xfrm>
          <a:custGeom>
            <a:avLst/>
            <a:gdLst>
              <a:gd name="connsiteX0" fmla="*/ 1252 w 210051"/>
              <a:gd name="connsiteY0" fmla="*/ 76593 h 77660"/>
              <a:gd name="connsiteX1" fmla="*/ 134602 w 210051"/>
              <a:gd name="connsiteY1" fmla="*/ 3568 h 77660"/>
              <a:gd name="connsiteX2" fmla="*/ 209214 w 210051"/>
              <a:gd name="connsiteY2" fmla="*/ 11505 h 77660"/>
              <a:gd name="connsiteX3" fmla="*/ 172702 w 210051"/>
              <a:gd name="connsiteY3" fmla="*/ 13093 h 77660"/>
              <a:gd name="connsiteX4" fmla="*/ 140952 w 210051"/>
              <a:gd name="connsiteY4" fmla="*/ 36905 h 77660"/>
              <a:gd name="connsiteX5" fmla="*/ 120314 w 210051"/>
              <a:gd name="connsiteY5" fmla="*/ 68655 h 77660"/>
              <a:gd name="connsiteX6" fmla="*/ 69514 w 210051"/>
              <a:gd name="connsiteY6" fmla="*/ 49605 h 77660"/>
              <a:gd name="connsiteX7" fmla="*/ 1252 w 210051"/>
              <a:gd name="connsiteY7" fmla="*/ 76593 h 7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51" h="77660">
                <a:moveTo>
                  <a:pt x="1252" y="76593"/>
                </a:moveTo>
                <a:cubicBezTo>
                  <a:pt x="12100" y="68920"/>
                  <a:pt x="99942" y="14416"/>
                  <a:pt x="134602" y="3568"/>
                </a:cubicBezTo>
                <a:cubicBezTo>
                  <a:pt x="169262" y="-7280"/>
                  <a:pt x="202864" y="9917"/>
                  <a:pt x="209214" y="11505"/>
                </a:cubicBezTo>
                <a:cubicBezTo>
                  <a:pt x="215564" y="13092"/>
                  <a:pt x="184079" y="8860"/>
                  <a:pt x="172702" y="13093"/>
                </a:cubicBezTo>
                <a:cubicBezTo>
                  <a:pt x="161325" y="17326"/>
                  <a:pt x="149683" y="27645"/>
                  <a:pt x="140952" y="36905"/>
                </a:cubicBezTo>
                <a:cubicBezTo>
                  <a:pt x="132221" y="46165"/>
                  <a:pt x="132220" y="66538"/>
                  <a:pt x="120314" y="68655"/>
                </a:cubicBezTo>
                <a:cubicBezTo>
                  <a:pt x="108408" y="70772"/>
                  <a:pt x="85918" y="51192"/>
                  <a:pt x="69514" y="49605"/>
                </a:cubicBezTo>
                <a:cubicBezTo>
                  <a:pt x="53110" y="48018"/>
                  <a:pt x="-9596" y="84266"/>
                  <a:pt x="1252" y="76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D41E55D-3CD2-4687-8F4E-59859DEB755D}"/>
              </a:ext>
            </a:extLst>
          </p:cNvPr>
          <p:cNvSpPr/>
          <p:nvPr/>
        </p:nvSpPr>
        <p:spPr>
          <a:xfrm>
            <a:off x="6744668" y="5725733"/>
            <a:ext cx="248029" cy="292184"/>
          </a:xfrm>
          <a:custGeom>
            <a:avLst/>
            <a:gdLst>
              <a:gd name="connsiteX0" fmla="*/ 175245 w 248029"/>
              <a:gd name="connsiteY0" fmla="*/ 380 h 292184"/>
              <a:gd name="connsiteX1" fmla="*/ 241920 w 248029"/>
              <a:gd name="connsiteY1" fmla="*/ 90867 h 292184"/>
              <a:gd name="connsiteX2" fmla="*/ 240332 w 248029"/>
              <a:gd name="connsiteY2" fmla="*/ 203580 h 292184"/>
              <a:gd name="connsiteX3" fmla="*/ 200645 w 248029"/>
              <a:gd name="connsiteY3" fmla="*/ 214692 h 292184"/>
              <a:gd name="connsiteX4" fmla="*/ 148257 w 248029"/>
              <a:gd name="connsiteY4" fmla="*/ 279780 h 292184"/>
              <a:gd name="connsiteX5" fmla="*/ 54595 w 248029"/>
              <a:gd name="connsiteY5" fmla="*/ 290892 h 292184"/>
              <a:gd name="connsiteX6" fmla="*/ 51420 w 248029"/>
              <a:gd name="connsiteY6" fmla="*/ 262317 h 292184"/>
              <a:gd name="connsiteX7" fmla="*/ 8557 w 248029"/>
              <a:gd name="connsiteY7" fmla="*/ 225805 h 292184"/>
              <a:gd name="connsiteX8" fmla="*/ 620 w 248029"/>
              <a:gd name="connsiteY8" fmla="*/ 179767 h 292184"/>
              <a:gd name="connsiteX9" fmla="*/ 18082 w 248029"/>
              <a:gd name="connsiteY9" fmla="*/ 125792 h 292184"/>
              <a:gd name="connsiteX10" fmla="*/ 175245 w 248029"/>
              <a:gd name="connsiteY10" fmla="*/ 380 h 29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029" h="292184">
                <a:moveTo>
                  <a:pt x="175245" y="380"/>
                </a:moveTo>
                <a:cubicBezTo>
                  <a:pt x="212551" y="-5441"/>
                  <a:pt x="231072" y="57000"/>
                  <a:pt x="241920" y="90867"/>
                </a:cubicBezTo>
                <a:cubicBezTo>
                  <a:pt x="252768" y="124734"/>
                  <a:pt x="247211" y="182943"/>
                  <a:pt x="240332" y="203580"/>
                </a:cubicBezTo>
                <a:cubicBezTo>
                  <a:pt x="233453" y="224217"/>
                  <a:pt x="215991" y="201992"/>
                  <a:pt x="200645" y="214692"/>
                </a:cubicBezTo>
                <a:cubicBezTo>
                  <a:pt x="185299" y="227392"/>
                  <a:pt x="172599" y="267080"/>
                  <a:pt x="148257" y="279780"/>
                </a:cubicBezTo>
                <a:cubicBezTo>
                  <a:pt x="123915" y="292480"/>
                  <a:pt x="70734" y="293802"/>
                  <a:pt x="54595" y="290892"/>
                </a:cubicBezTo>
                <a:cubicBezTo>
                  <a:pt x="38456" y="287982"/>
                  <a:pt x="59093" y="273165"/>
                  <a:pt x="51420" y="262317"/>
                </a:cubicBezTo>
                <a:cubicBezTo>
                  <a:pt x="43747" y="251469"/>
                  <a:pt x="17024" y="239563"/>
                  <a:pt x="8557" y="225805"/>
                </a:cubicBezTo>
                <a:cubicBezTo>
                  <a:pt x="90" y="212047"/>
                  <a:pt x="-967" y="196436"/>
                  <a:pt x="620" y="179767"/>
                </a:cubicBezTo>
                <a:cubicBezTo>
                  <a:pt x="2207" y="163098"/>
                  <a:pt x="-3614" y="154367"/>
                  <a:pt x="18082" y="125792"/>
                </a:cubicBezTo>
                <a:cubicBezTo>
                  <a:pt x="39778" y="97217"/>
                  <a:pt x="137939" y="6201"/>
                  <a:pt x="175245" y="3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7C75A44-7236-4186-AC4C-F44FC3D8BE05}"/>
              </a:ext>
            </a:extLst>
          </p:cNvPr>
          <p:cNvSpPr/>
          <p:nvPr/>
        </p:nvSpPr>
        <p:spPr>
          <a:xfrm>
            <a:off x="6850063" y="5813425"/>
            <a:ext cx="76200" cy="1142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E29A9728-5AC5-4A37-99C2-E381ED0F28A7}"/>
              </a:ext>
            </a:extLst>
          </p:cNvPr>
          <p:cNvSpPr/>
          <p:nvPr/>
        </p:nvSpPr>
        <p:spPr>
          <a:xfrm>
            <a:off x="6839939" y="5581587"/>
            <a:ext cx="175299" cy="170690"/>
          </a:xfrm>
          <a:custGeom>
            <a:avLst/>
            <a:gdLst>
              <a:gd name="connsiteX0" fmla="*/ 175224 w 175299"/>
              <a:gd name="connsiteY0" fmla="*/ 6413 h 170690"/>
              <a:gd name="connsiteX1" fmla="*/ 81561 w 175299"/>
              <a:gd name="connsiteY1" fmla="*/ 14351 h 170690"/>
              <a:gd name="connsiteX2" fmla="*/ 2186 w 175299"/>
              <a:gd name="connsiteY2" fmla="*/ 166751 h 170690"/>
              <a:gd name="connsiteX3" fmla="*/ 25999 w 175299"/>
              <a:gd name="connsiteY3" fmla="*/ 115951 h 170690"/>
              <a:gd name="connsiteX4" fmla="*/ 65686 w 175299"/>
              <a:gd name="connsiteY4" fmla="*/ 9588 h 170690"/>
              <a:gd name="connsiteX5" fmla="*/ 175224 w 175299"/>
              <a:gd name="connsiteY5" fmla="*/ 6413 h 17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299" h="170690">
                <a:moveTo>
                  <a:pt x="175224" y="6413"/>
                </a:moveTo>
                <a:cubicBezTo>
                  <a:pt x="177870" y="7207"/>
                  <a:pt x="110401" y="-12372"/>
                  <a:pt x="81561" y="14351"/>
                </a:cubicBezTo>
                <a:cubicBezTo>
                  <a:pt x="52721" y="41074"/>
                  <a:pt x="11446" y="149818"/>
                  <a:pt x="2186" y="166751"/>
                </a:cubicBezTo>
                <a:cubicBezTo>
                  <a:pt x="-7074" y="183684"/>
                  <a:pt x="15416" y="142145"/>
                  <a:pt x="25999" y="115951"/>
                </a:cubicBezTo>
                <a:cubicBezTo>
                  <a:pt x="36582" y="89757"/>
                  <a:pt x="41609" y="28638"/>
                  <a:pt x="65686" y="9588"/>
                </a:cubicBezTo>
                <a:cubicBezTo>
                  <a:pt x="89763" y="-9462"/>
                  <a:pt x="172578" y="5619"/>
                  <a:pt x="175224" y="6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8D05F90-4368-426B-8C9F-6EF7C51367A8}"/>
              </a:ext>
            </a:extLst>
          </p:cNvPr>
          <p:cNvSpPr/>
          <p:nvPr/>
        </p:nvSpPr>
        <p:spPr>
          <a:xfrm>
            <a:off x="6808532" y="5934075"/>
            <a:ext cx="210035" cy="109207"/>
          </a:xfrm>
          <a:custGeom>
            <a:avLst/>
            <a:gdLst>
              <a:gd name="connsiteX0" fmla="*/ 182818 w 210035"/>
              <a:gd name="connsiteY0" fmla="*/ 0 h 109207"/>
              <a:gd name="connsiteX1" fmla="*/ 209806 w 210035"/>
              <a:gd name="connsiteY1" fmla="*/ 95250 h 109207"/>
              <a:gd name="connsiteX2" fmla="*/ 165356 w 210035"/>
              <a:gd name="connsiteY2" fmla="*/ 103188 h 109207"/>
              <a:gd name="connsiteX3" fmla="*/ 256 w 210035"/>
              <a:gd name="connsiteY3" fmla="*/ 107950 h 109207"/>
              <a:gd name="connsiteX4" fmla="*/ 128843 w 210035"/>
              <a:gd name="connsiteY4" fmla="*/ 107950 h 109207"/>
              <a:gd name="connsiteX5" fmla="*/ 184406 w 210035"/>
              <a:gd name="connsiteY5" fmla="*/ 93663 h 109207"/>
              <a:gd name="connsiteX6" fmla="*/ 182818 w 210035"/>
              <a:gd name="connsiteY6" fmla="*/ 0 h 10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35" h="109207">
                <a:moveTo>
                  <a:pt x="182818" y="0"/>
                </a:moveTo>
                <a:cubicBezTo>
                  <a:pt x="187051" y="264"/>
                  <a:pt x="212716" y="78052"/>
                  <a:pt x="209806" y="95250"/>
                </a:cubicBezTo>
                <a:cubicBezTo>
                  <a:pt x="206896" y="112448"/>
                  <a:pt x="200281" y="101071"/>
                  <a:pt x="165356" y="103188"/>
                </a:cubicBezTo>
                <a:cubicBezTo>
                  <a:pt x="130431" y="105305"/>
                  <a:pt x="6341" y="107156"/>
                  <a:pt x="256" y="107950"/>
                </a:cubicBezTo>
                <a:cubicBezTo>
                  <a:pt x="-5830" y="108744"/>
                  <a:pt x="98151" y="110331"/>
                  <a:pt x="128843" y="107950"/>
                </a:cubicBezTo>
                <a:cubicBezTo>
                  <a:pt x="159535" y="105569"/>
                  <a:pt x="174881" y="109273"/>
                  <a:pt x="184406" y="93663"/>
                </a:cubicBezTo>
                <a:cubicBezTo>
                  <a:pt x="193931" y="78053"/>
                  <a:pt x="178585" y="-264"/>
                  <a:pt x="1828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B889D72C-4864-404A-BAAE-2A3A2553DC79}"/>
              </a:ext>
            </a:extLst>
          </p:cNvPr>
          <p:cNvSpPr/>
          <p:nvPr/>
        </p:nvSpPr>
        <p:spPr>
          <a:xfrm>
            <a:off x="6782977" y="6028221"/>
            <a:ext cx="255950" cy="52256"/>
          </a:xfrm>
          <a:custGeom>
            <a:avLst/>
            <a:gdLst>
              <a:gd name="connsiteX0" fmla="*/ 254411 w 255950"/>
              <a:gd name="connsiteY0" fmla="*/ 1104 h 52256"/>
              <a:gd name="connsiteX1" fmla="*/ 141698 w 255950"/>
              <a:gd name="connsiteY1" fmla="*/ 48729 h 52256"/>
              <a:gd name="connsiteX2" fmla="*/ 411 w 255950"/>
              <a:gd name="connsiteY2" fmla="*/ 48729 h 52256"/>
              <a:gd name="connsiteX3" fmla="*/ 102011 w 255950"/>
              <a:gd name="connsiteY3" fmla="*/ 48729 h 52256"/>
              <a:gd name="connsiteX4" fmla="*/ 200436 w 255950"/>
              <a:gd name="connsiteY4" fmla="*/ 18567 h 52256"/>
              <a:gd name="connsiteX5" fmla="*/ 254411 w 255950"/>
              <a:gd name="connsiteY5" fmla="*/ 1104 h 5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950" h="52256">
                <a:moveTo>
                  <a:pt x="254411" y="1104"/>
                </a:moveTo>
                <a:cubicBezTo>
                  <a:pt x="244621" y="6131"/>
                  <a:pt x="184031" y="40792"/>
                  <a:pt x="141698" y="48729"/>
                </a:cubicBezTo>
                <a:cubicBezTo>
                  <a:pt x="99365" y="56666"/>
                  <a:pt x="411" y="48729"/>
                  <a:pt x="411" y="48729"/>
                </a:cubicBezTo>
                <a:cubicBezTo>
                  <a:pt x="-6203" y="48729"/>
                  <a:pt x="68673" y="53756"/>
                  <a:pt x="102011" y="48729"/>
                </a:cubicBezTo>
                <a:cubicBezTo>
                  <a:pt x="135348" y="43702"/>
                  <a:pt x="175830" y="27827"/>
                  <a:pt x="200436" y="18567"/>
                </a:cubicBezTo>
                <a:cubicBezTo>
                  <a:pt x="225042" y="9307"/>
                  <a:pt x="264201" y="-3923"/>
                  <a:pt x="254411" y="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4C9C740-3160-4161-905E-4680E759ACCE}"/>
              </a:ext>
            </a:extLst>
          </p:cNvPr>
          <p:cNvSpPr/>
          <p:nvPr/>
        </p:nvSpPr>
        <p:spPr>
          <a:xfrm>
            <a:off x="6668441" y="5703830"/>
            <a:ext cx="180259" cy="152458"/>
          </a:xfrm>
          <a:custGeom>
            <a:avLst/>
            <a:gdLst>
              <a:gd name="connsiteX0" fmla="*/ 180034 w 180259"/>
              <a:gd name="connsiteY0" fmla="*/ 58 h 152458"/>
              <a:gd name="connsiteX1" fmla="*/ 57797 w 180259"/>
              <a:gd name="connsiteY1" fmla="*/ 106420 h 152458"/>
              <a:gd name="connsiteX2" fmla="*/ 5409 w 180259"/>
              <a:gd name="connsiteY2" fmla="*/ 122295 h 152458"/>
              <a:gd name="connsiteX3" fmla="*/ 3822 w 180259"/>
              <a:gd name="connsiteY3" fmla="*/ 152458 h 152458"/>
              <a:gd name="connsiteX4" fmla="*/ 24459 w 180259"/>
              <a:gd name="connsiteY4" fmla="*/ 122295 h 152458"/>
              <a:gd name="connsiteX5" fmla="*/ 180034 w 180259"/>
              <a:gd name="connsiteY5" fmla="*/ 58 h 15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259" h="152458">
                <a:moveTo>
                  <a:pt x="180034" y="58"/>
                </a:moveTo>
                <a:cubicBezTo>
                  <a:pt x="185590" y="-2588"/>
                  <a:pt x="86901" y="86047"/>
                  <a:pt x="57797" y="106420"/>
                </a:cubicBezTo>
                <a:cubicBezTo>
                  <a:pt x="28693" y="126793"/>
                  <a:pt x="14405" y="114622"/>
                  <a:pt x="5409" y="122295"/>
                </a:cubicBezTo>
                <a:cubicBezTo>
                  <a:pt x="-3587" y="129968"/>
                  <a:pt x="647" y="152458"/>
                  <a:pt x="3822" y="152458"/>
                </a:cubicBezTo>
                <a:cubicBezTo>
                  <a:pt x="6997" y="152458"/>
                  <a:pt x="-2793" y="140551"/>
                  <a:pt x="24459" y="122295"/>
                </a:cubicBezTo>
                <a:cubicBezTo>
                  <a:pt x="51711" y="104039"/>
                  <a:pt x="174478" y="2704"/>
                  <a:pt x="180034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867CFCE-22C2-42D9-BF00-CC86D2ABBC78}"/>
              </a:ext>
            </a:extLst>
          </p:cNvPr>
          <p:cNvSpPr/>
          <p:nvPr/>
        </p:nvSpPr>
        <p:spPr>
          <a:xfrm>
            <a:off x="6645321" y="5968984"/>
            <a:ext cx="770733" cy="1198509"/>
          </a:xfrm>
          <a:custGeom>
            <a:avLst/>
            <a:gdLst>
              <a:gd name="connsiteX0" fmla="*/ 9479 w 770733"/>
              <a:gd name="connsiteY0" fmla="*/ 12716 h 1198509"/>
              <a:gd name="connsiteX1" fmla="*/ 331212 w 770733"/>
              <a:gd name="connsiteY1" fmla="*/ 444516 h 1198509"/>
              <a:gd name="connsiteX2" fmla="*/ 724912 w 770733"/>
              <a:gd name="connsiteY2" fmla="*/ 1024483 h 1198509"/>
              <a:gd name="connsiteX3" fmla="*/ 703746 w 770733"/>
              <a:gd name="connsiteY3" fmla="*/ 1198049 h 1198509"/>
              <a:gd name="connsiteX4" fmla="*/ 737612 w 770733"/>
              <a:gd name="connsiteY4" fmla="*/ 1071049 h 1198509"/>
              <a:gd name="connsiteX5" fmla="*/ 707979 w 770733"/>
              <a:gd name="connsiteY5" fmla="*/ 944049 h 1198509"/>
              <a:gd name="connsiteX6" fmla="*/ 9479 w 770733"/>
              <a:gd name="connsiteY6" fmla="*/ 12716 h 119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733" h="1198509">
                <a:moveTo>
                  <a:pt x="9479" y="12716"/>
                </a:moveTo>
                <a:cubicBezTo>
                  <a:pt x="-53315" y="-70539"/>
                  <a:pt x="211973" y="275888"/>
                  <a:pt x="331212" y="444516"/>
                </a:cubicBezTo>
                <a:cubicBezTo>
                  <a:pt x="450451" y="613144"/>
                  <a:pt x="662823" y="898894"/>
                  <a:pt x="724912" y="1024483"/>
                </a:cubicBezTo>
                <a:cubicBezTo>
                  <a:pt x="787001" y="1150072"/>
                  <a:pt x="701629" y="1190288"/>
                  <a:pt x="703746" y="1198049"/>
                </a:cubicBezTo>
                <a:cubicBezTo>
                  <a:pt x="705863" y="1205810"/>
                  <a:pt x="736907" y="1113382"/>
                  <a:pt x="737612" y="1071049"/>
                </a:cubicBezTo>
                <a:cubicBezTo>
                  <a:pt x="738317" y="1028716"/>
                  <a:pt x="828629" y="1116910"/>
                  <a:pt x="707979" y="944049"/>
                </a:cubicBezTo>
                <a:cubicBezTo>
                  <a:pt x="587329" y="771188"/>
                  <a:pt x="72273" y="95971"/>
                  <a:pt x="9479" y="12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F53BFF8-637E-4CDB-B635-E639321D0553}"/>
              </a:ext>
            </a:extLst>
          </p:cNvPr>
          <p:cNvSpPr/>
          <p:nvPr/>
        </p:nvSpPr>
        <p:spPr>
          <a:xfrm>
            <a:off x="6398979" y="6949200"/>
            <a:ext cx="292430" cy="521044"/>
          </a:xfrm>
          <a:custGeom>
            <a:avLst/>
            <a:gdLst>
              <a:gd name="connsiteX0" fmla="*/ 291804 w 292430"/>
              <a:gd name="connsiteY0" fmla="*/ 4050 h 521044"/>
              <a:gd name="connsiteX1" fmla="*/ 92838 w 292430"/>
              <a:gd name="connsiteY1" fmla="*/ 101417 h 521044"/>
              <a:gd name="connsiteX2" fmla="*/ 8171 w 292430"/>
              <a:gd name="connsiteY2" fmla="*/ 260167 h 521044"/>
              <a:gd name="connsiteX3" fmla="*/ 14521 w 292430"/>
              <a:gd name="connsiteY3" fmla="*/ 395633 h 521044"/>
              <a:gd name="connsiteX4" fmla="*/ 82254 w 292430"/>
              <a:gd name="connsiteY4" fmla="*/ 520517 h 521044"/>
              <a:gd name="connsiteX5" fmla="*/ 46271 w 292430"/>
              <a:gd name="connsiteY5" fmla="*/ 437967 h 521044"/>
              <a:gd name="connsiteX6" fmla="*/ 25104 w 292430"/>
              <a:gd name="connsiteY6" fmla="*/ 376583 h 521044"/>
              <a:gd name="connsiteX7" fmla="*/ 12404 w 292430"/>
              <a:gd name="connsiteY7" fmla="*/ 308850 h 521044"/>
              <a:gd name="connsiteX8" fmla="*/ 20871 w 292430"/>
              <a:gd name="connsiteY8" fmla="*/ 236883 h 521044"/>
              <a:gd name="connsiteX9" fmla="*/ 291804 w 292430"/>
              <a:gd name="connsiteY9" fmla="*/ 4050 h 52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430" h="521044">
                <a:moveTo>
                  <a:pt x="291804" y="4050"/>
                </a:moveTo>
                <a:cubicBezTo>
                  <a:pt x="303799" y="-18528"/>
                  <a:pt x="140110" y="58731"/>
                  <a:pt x="92838" y="101417"/>
                </a:cubicBezTo>
                <a:cubicBezTo>
                  <a:pt x="45566" y="144103"/>
                  <a:pt x="21224" y="211131"/>
                  <a:pt x="8171" y="260167"/>
                </a:cubicBezTo>
                <a:cubicBezTo>
                  <a:pt x="-4882" y="309203"/>
                  <a:pt x="2174" y="352241"/>
                  <a:pt x="14521" y="395633"/>
                </a:cubicBezTo>
                <a:cubicBezTo>
                  <a:pt x="26868" y="439025"/>
                  <a:pt x="76962" y="513461"/>
                  <a:pt x="82254" y="520517"/>
                </a:cubicBezTo>
                <a:cubicBezTo>
                  <a:pt x="87546" y="527573"/>
                  <a:pt x="55796" y="461956"/>
                  <a:pt x="46271" y="437967"/>
                </a:cubicBezTo>
                <a:cubicBezTo>
                  <a:pt x="36746" y="413978"/>
                  <a:pt x="30748" y="398102"/>
                  <a:pt x="25104" y="376583"/>
                </a:cubicBezTo>
                <a:cubicBezTo>
                  <a:pt x="19460" y="355064"/>
                  <a:pt x="13109" y="332133"/>
                  <a:pt x="12404" y="308850"/>
                </a:cubicBezTo>
                <a:cubicBezTo>
                  <a:pt x="11698" y="285567"/>
                  <a:pt x="-20051" y="285566"/>
                  <a:pt x="20871" y="236883"/>
                </a:cubicBezTo>
                <a:cubicBezTo>
                  <a:pt x="61793" y="188200"/>
                  <a:pt x="279809" y="26628"/>
                  <a:pt x="291804" y="4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1BC9A8F-E5EE-4AA0-B912-70E947E713F2}"/>
              </a:ext>
            </a:extLst>
          </p:cNvPr>
          <p:cNvSpPr/>
          <p:nvPr/>
        </p:nvSpPr>
        <p:spPr>
          <a:xfrm>
            <a:off x="6525643" y="7443721"/>
            <a:ext cx="290614" cy="51109"/>
          </a:xfrm>
          <a:custGeom>
            <a:avLst/>
            <a:gdLst>
              <a:gd name="connsiteX0" fmla="*/ 40 w 290614"/>
              <a:gd name="connsiteY0" fmla="*/ 596 h 51109"/>
              <a:gd name="connsiteX1" fmla="*/ 137624 w 290614"/>
              <a:gd name="connsiteY1" fmla="*/ 49279 h 51109"/>
              <a:gd name="connsiteX2" fmla="*/ 249807 w 290614"/>
              <a:gd name="connsiteY2" fmla="*/ 40812 h 51109"/>
              <a:gd name="connsiteX3" fmla="*/ 283674 w 290614"/>
              <a:gd name="connsiteY3" fmla="*/ 40812 h 51109"/>
              <a:gd name="connsiteX4" fmla="*/ 124924 w 290614"/>
              <a:gd name="connsiteY4" fmla="*/ 21762 h 51109"/>
              <a:gd name="connsiteX5" fmla="*/ 40 w 290614"/>
              <a:gd name="connsiteY5" fmla="*/ 596 h 5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14" h="51109">
                <a:moveTo>
                  <a:pt x="40" y="596"/>
                </a:moveTo>
                <a:cubicBezTo>
                  <a:pt x="2157" y="5182"/>
                  <a:pt x="95996" y="42576"/>
                  <a:pt x="137624" y="49279"/>
                </a:cubicBezTo>
                <a:cubicBezTo>
                  <a:pt x="179252" y="55982"/>
                  <a:pt x="225465" y="42223"/>
                  <a:pt x="249807" y="40812"/>
                </a:cubicBezTo>
                <a:cubicBezTo>
                  <a:pt x="274149" y="39401"/>
                  <a:pt x="304488" y="43987"/>
                  <a:pt x="283674" y="40812"/>
                </a:cubicBezTo>
                <a:cubicBezTo>
                  <a:pt x="262860" y="37637"/>
                  <a:pt x="170080" y="24231"/>
                  <a:pt x="124924" y="21762"/>
                </a:cubicBezTo>
                <a:cubicBezTo>
                  <a:pt x="79768" y="19293"/>
                  <a:pt x="-2077" y="-3990"/>
                  <a:pt x="40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C75A324-504A-49A9-94BA-2CD9DF8C1A3F}"/>
              </a:ext>
            </a:extLst>
          </p:cNvPr>
          <p:cNvSpPr/>
          <p:nvPr/>
        </p:nvSpPr>
        <p:spPr>
          <a:xfrm>
            <a:off x="6919595" y="6607684"/>
            <a:ext cx="191934" cy="511555"/>
          </a:xfrm>
          <a:custGeom>
            <a:avLst/>
            <a:gdLst>
              <a:gd name="connsiteX0" fmla="*/ 8255 w 191934"/>
              <a:gd name="connsiteY0" fmla="*/ 15366 h 511555"/>
              <a:gd name="connsiteX1" fmla="*/ 20955 w 191934"/>
              <a:gd name="connsiteY1" fmla="*/ 66166 h 511555"/>
              <a:gd name="connsiteX2" fmla="*/ 6138 w 191934"/>
              <a:gd name="connsiteY2" fmla="*/ 305349 h 511555"/>
              <a:gd name="connsiteX3" fmla="*/ 139488 w 191934"/>
              <a:gd name="connsiteY3" fmla="*/ 364616 h 511555"/>
              <a:gd name="connsiteX4" fmla="*/ 190288 w 191934"/>
              <a:gd name="connsiteY4" fmla="*/ 510666 h 511555"/>
              <a:gd name="connsiteX5" fmla="*/ 175472 w 191934"/>
              <a:gd name="connsiteY5" fmla="*/ 421766 h 511555"/>
              <a:gd name="connsiteX6" fmla="*/ 135255 w 191934"/>
              <a:gd name="connsiteY6" fmla="*/ 337099 h 511555"/>
              <a:gd name="connsiteX7" fmla="*/ 33655 w 191934"/>
              <a:gd name="connsiteY7" fmla="*/ 298999 h 511555"/>
              <a:gd name="connsiteX8" fmla="*/ 8255 w 191934"/>
              <a:gd name="connsiteY8" fmla="*/ 15366 h 51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34" h="511555">
                <a:moveTo>
                  <a:pt x="8255" y="15366"/>
                </a:moveTo>
                <a:cubicBezTo>
                  <a:pt x="6138" y="-23440"/>
                  <a:pt x="21308" y="17836"/>
                  <a:pt x="20955" y="66166"/>
                </a:cubicBezTo>
                <a:cubicBezTo>
                  <a:pt x="20602" y="114496"/>
                  <a:pt x="-13617" y="255607"/>
                  <a:pt x="6138" y="305349"/>
                </a:cubicBezTo>
                <a:cubicBezTo>
                  <a:pt x="25893" y="355091"/>
                  <a:pt x="108796" y="330397"/>
                  <a:pt x="139488" y="364616"/>
                </a:cubicBezTo>
                <a:cubicBezTo>
                  <a:pt x="170180" y="398836"/>
                  <a:pt x="184291" y="501141"/>
                  <a:pt x="190288" y="510666"/>
                </a:cubicBezTo>
                <a:cubicBezTo>
                  <a:pt x="196285" y="520191"/>
                  <a:pt x="184644" y="450694"/>
                  <a:pt x="175472" y="421766"/>
                </a:cubicBezTo>
                <a:cubicBezTo>
                  <a:pt x="166300" y="392838"/>
                  <a:pt x="158891" y="357560"/>
                  <a:pt x="135255" y="337099"/>
                </a:cubicBezTo>
                <a:cubicBezTo>
                  <a:pt x="111619" y="316638"/>
                  <a:pt x="56585" y="347682"/>
                  <a:pt x="33655" y="298999"/>
                </a:cubicBezTo>
                <a:cubicBezTo>
                  <a:pt x="10725" y="250316"/>
                  <a:pt x="10372" y="54172"/>
                  <a:pt x="8255" y="15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B694FD7B-2E8B-40C3-B6F9-A6F695CD98EF}"/>
              </a:ext>
            </a:extLst>
          </p:cNvPr>
          <p:cNvSpPr/>
          <p:nvPr/>
        </p:nvSpPr>
        <p:spPr>
          <a:xfrm>
            <a:off x="6627117" y="7259134"/>
            <a:ext cx="494040" cy="193803"/>
          </a:xfrm>
          <a:custGeom>
            <a:avLst/>
            <a:gdLst>
              <a:gd name="connsiteX0" fmla="*/ 166 w 494040"/>
              <a:gd name="connsiteY0" fmla="*/ 193649 h 193803"/>
              <a:gd name="connsiteX1" fmla="*/ 277450 w 494040"/>
              <a:gd name="connsiteY1" fmla="*/ 39133 h 193803"/>
              <a:gd name="connsiteX2" fmla="*/ 393866 w 494040"/>
              <a:gd name="connsiteY2" fmla="*/ 30666 h 193803"/>
              <a:gd name="connsiteX3" fmla="*/ 493350 w 494040"/>
              <a:gd name="connsiteY3" fmla="*/ 75116 h 193803"/>
              <a:gd name="connsiteX4" fmla="*/ 431966 w 494040"/>
              <a:gd name="connsiteY4" fmla="*/ 37016 h 193803"/>
              <a:gd name="connsiteX5" fmla="*/ 319783 w 494040"/>
              <a:gd name="connsiteY5" fmla="*/ 7383 h 193803"/>
              <a:gd name="connsiteX6" fmla="*/ 166 w 494040"/>
              <a:gd name="connsiteY6" fmla="*/ 193649 h 19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040" h="193803">
                <a:moveTo>
                  <a:pt x="166" y="193649"/>
                </a:moveTo>
                <a:cubicBezTo>
                  <a:pt x="-6890" y="198941"/>
                  <a:pt x="211833" y="66297"/>
                  <a:pt x="277450" y="39133"/>
                </a:cubicBezTo>
                <a:cubicBezTo>
                  <a:pt x="343067" y="11969"/>
                  <a:pt x="357883" y="24669"/>
                  <a:pt x="393866" y="30666"/>
                </a:cubicBezTo>
                <a:cubicBezTo>
                  <a:pt x="429849" y="36663"/>
                  <a:pt x="487000" y="74058"/>
                  <a:pt x="493350" y="75116"/>
                </a:cubicBezTo>
                <a:cubicBezTo>
                  <a:pt x="499700" y="76174"/>
                  <a:pt x="460894" y="48305"/>
                  <a:pt x="431966" y="37016"/>
                </a:cubicBezTo>
                <a:cubicBezTo>
                  <a:pt x="403038" y="25727"/>
                  <a:pt x="389633" y="-16959"/>
                  <a:pt x="319783" y="7383"/>
                </a:cubicBezTo>
                <a:cubicBezTo>
                  <a:pt x="249933" y="31725"/>
                  <a:pt x="7222" y="188357"/>
                  <a:pt x="166" y="19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D460833-C2DD-43E9-954F-DD159200D729}"/>
              </a:ext>
            </a:extLst>
          </p:cNvPr>
          <p:cNvSpPr/>
          <p:nvPr/>
        </p:nvSpPr>
        <p:spPr>
          <a:xfrm>
            <a:off x="7082345" y="7127849"/>
            <a:ext cx="266754" cy="52502"/>
          </a:xfrm>
          <a:custGeom>
            <a:avLst/>
            <a:gdLst>
              <a:gd name="connsiteX0" fmla="*/ 22 w 266754"/>
              <a:gd name="connsiteY0" fmla="*/ 1084 h 52502"/>
              <a:gd name="connsiteX1" fmla="*/ 146072 w 266754"/>
              <a:gd name="connsiteY1" fmla="*/ 51884 h 52502"/>
              <a:gd name="connsiteX2" fmla="*/ 266722 w 266754"/>
              <a:gd name="connsiteY2" fmla="*/ 28601 h 52502"/>
              <a:gd name="connsiteX3" fmla="*/ 156655 w 266754"/>
              <a:gd name="connsiteY3" fmla="*/ 18018 h 52502"/>
              <a:gd name="connsiteX4" fmla="*/ 22 w 266754"/>
              <a:gd name="connsiteY4" fmla="*/ 1084 h 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54" h="52502">
                <a:moveTo>
                  <a:pt x="22" y="1084"/>
                </a:moveTo>
                <a:cubicBezTo>
                  <a:pt x="-1742" y="6728"/>
                  <a:pt x="101622" y="47298"/>
                  <a:pt x="146072" y="51884"/>
                </a:cubicBezTo>
                <a:cubicBezTo>
                  <a:pt x="190522" y="56470"/>
                  <a:pt x="264958" y="34245"/>
                  <a:pt x="266722" y="28601"/>
                </a:cubicBezTo>
                <a:cubicBezTo>
                  <a:pt x="268486" y="22957"/>
                  <a:pt x="197577" y="22604"/>
                  <a:pt x="156655" y="18018"/>
                </a:cubicBezTo>
                <a:cubicBezTo>
                  <a:pt x="115733" y="13432"/>
                  <a:pt x="1786" y="-4560"/>
                  <a:pt x="22" y="1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1ECFAE6F-0DD3-4B18-8810-723C3D3C06E3}"/>
              </a:ext>
            </a:extLst>
          </p:cNvPr>
          <p:cNvSpPr/>
          <p:nvPr/>
        </p:nvSpPr>
        <p:spPr>
          <a:xfrm>
            <a:off x="7050593" y="7179694"/>
            <a:ext cx="309439" cy="256761"/>
          </a:xfrm>
          <a:custGeom>
            <a:avLst/>
            <a:gdLst>
              <a:gd name="connsiteX0" fmla="*/ 309057 w 309439"/>
              <a:gd name="connsiteY0" fmla="*/ 39 h 256761"/>
              <a:gd name="connsiteX1" fmla="*/ 213807 w 309439"/>
              <a:gd name="connsiteY1" fmla="*/ 107989 h 256761"/>
              <a:gd name="connsiteX2" fmla="*/ 146074 w 309439"/>
              <a:gd name="connsiteY2" fmla="*/ 156673 h 256761"/>
              <a:gd name="connsiteX3" fmla="*/ 2140 w 309439"/>
              <a:gd name="connsiteY3" fmla="*/ 256156 h 256761"/>
              <a:gd name="connsiteX4" fmla="*/ 67757 w 309439"/>
              <a:gd name="connsiteY4" fmla="*/ 194773 h 256761"/>
              <a:gd name="connsiteX5" fmla="*/ 175707 w 309439"/>
              <a:gd name="connsiteY5" fmla="*/ 120689 h 256761"/>
              <a:gd name="connsiteX6" fmla="*/ 309057 w 309439"/>
              <a:gd name="connsiteY6" fmla="*/ 39 h 25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39" h="256761">
                <a:moveTo>
                  <a:pt x="309057" y="39"/>
                </a:moveTo>
                <a:cubicBezTo>
                  <a:pt x="315407" y="-2078"/>
                  <a:pt x="240971" y="81883"/>
                  <a:pt x="213807" y="107989"/>
                </a:cubicBezTo>
                <a:cubicBezTo>
                  <a:pt x="186643" y="134095"/>
                  <a:pt x="146074" y="156673"/>
                  <a:pt x="146074" y="156673"/>
                </a:cubicBezTo>
                <a:cubicBezTo>
                  <a:pt x="110796" y="181367"/>
                  <a:pt x="15193" y="249806"/>
                  <a:pt x="2140" y="256156"/>
                </a:cubicBezTo>
                <a:cubicBezTo>
                  <a:pt x="-10913" y="262506"/>
                  <a:pt x="38829" y="217351"/>
                  <a:pt x="67757" y="194773"/>
                </a:cubicBezTo>
                <a:cubicBezTo>
                  <a:pt x="96685" y="172195"/>
                  <a:pt x="136549" y="150675"/>
                  <a:pt x="175707" y="120689"/>
                </a:cubicBezTo>
                <a:cubicBezTo>
                  <a:pt x="214865" y="90703"/>
                  <a:pt x="302707" y="2156"/>
                  <a:pt x="309057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6F84C363-4713-4274-9DCA-D67C58320A13}"/>
              </a:ext>
            </a:extLst>
          </p:cNvPr>
          <p:cNvSpPr/>
          <p:nvPr/>
        </p:nvSpPr>
        <p:spPr>
          <a:xfrm>
            <a:off x="6241923" y="5928520"/>
            <a:ext cx="91204" cy="335486"/>
          </a:xfrm>
          <a:custGeom>
            <a:avLst/>
            <a:gdLst>
              <a:gd name="connsiteX0" fmla="*/ 76327 w 91204"/>
              <a:gd name="connsiteY0" fmla="*/ 263 h 335486"/>
              <a:gd name="connsiteX1" fmla="*/ 74210 w 91204"/>
              <a:gd name="connsiteY1" fmla="*/ 209813 h 335486"/>
              <a:gd name="connsiteX2" fmla="*/ 127 w 91204"/>
              <a:gd name="connsiteY2" fmla="*/ 334697 h 335486"/>
              <a:gd name="connsiteX3" fmla="*/ 57277 w 91204"/>
              <a:gd name="connsiteY3" fmla="*/ 258497 h 335486"/>
              <a:gd name="connsiteX4" fmla="*/ 91144 w 91204"/>
              <a:gd name="connsiteY4" fmla="*/ 167480 h 335486"/>
              <a:gd name="connsiteX5" fmla="*/ 76327 w 91204"/>
              <a:gd name="connsiteY5" fmla="*/ 263 h 33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04" h="335486">
                <a:moveTo>
                  <a:pt x="76327" y="263"/>
                </a:moveTo>
                <a:cubicBezTo>
                  <a:pt x="73505" y="7318"/>
                  <a:pt x="86910" y="154074"/>
                  <a:pt x="74210" y="209813"/>
                </a:cubicBezTo>
                <a:cubicBezTo>
                  <a:pt x="61510" y="265552"/>
                  <a:pt x="2949" y="326583"/>
                  <a:pt x="127" y="334697"/>
                </a:cubicBezTo>
                <a:cubicBezTo>
                  <a:pt x="-2695" y="342811"/>
                  <a:pt x="42107" y="286367"/>
                  <a:pt x="57277" y="258497"/>
                </a:cubicBezTo>
                <a:cubicBezTo>
                  <a:pt x="72446" y="230628"/>
                  <a:pt x="90086" y="204875"/>
                  <a:pt x="91144" y="167480"/>
                </a:cubicBezTo>
                <a:cubicBezTo>
                  <a:pt x="92202" y="130086"/>
                  <a:pt x="79149" y="-6792"/>
                  <a:pt x="76327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E3DAAEE-3327-404E-84CC-56302EDBEBB1}"/>
              </a:ext>
            </a:extLst>
          </p:cNvPr>
          <p:cNvSpPr/>
          <p:nvPr/>
        </p:nvSpPr>
        <p:spPr>
          <a:xfrm>
            <a:off x="6571039" y="5987191"/>
            <a:ext cx="418893" cy="560479"/>
          </a:xfrm>
          <a:custGeom>
            <a:avLst/>
            <a:gdLst>
              <a:gd name="connsiteX0" fmla="*/ 3328 w 418893"/>
              <a:gd name="connsiteY0" fmla="*/ 2976 h 560479"/>
              <a:gd name="connsiteX1" fmla="*/ 202294 w 418893"/>
              <a:gd name="connsiteY1" fmla="*/ 273909 h 560479"/>
              <a:gd name="connsiteX2" fmla="*/ 390678 w 418893"/>
              <a:gd name="connsiteY2" fmla="*/ 494042 h 560479"/>
              <a:gd name="connsiteX3" fmla="*/ 416078 w 418893"/>
              <a:gd name="connsiteY3" fmla="*/ 559659 h 560479"/>
              <a:gd name="connsiteX4" fmla="*/ 373744 w 418893"/>
              <a:gd name="connsiteY4" fmla="*/ 460176 h 560479"/>
              <a:gd name="connsiteX5" fmla="*/ 3328 w 418893"/>
              <a:gd name="connsiteY5" fmla="*/ 2976 h 56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893" h="560479">
                <a:moveTo>
                  <a:pt x="3328" y="2976"/>
                </a:moveTo>
                <a:cubicBezTo>
                  <a:pt x="-25247" y="-28068"/>
                  <a:pt x="137736" y="192065"/>
                  <a:pt x="202294" y="273909"/>
                </a:cubicBezTo>
                <a:cubicBezTo>
                  <a:pt x="266852" y="355753"/>
                  <a:pt x="355047" y="446417"/>
                  <a:pt x="390678" y="494042"/>
                </a:cubicBezTo>
                <a:cubicBezTo>
                  <a:pt x="426309" y="541667"/>
                  <a:pt x="418900" y="565303"/>
                  <a:pt x="416078" y="559659"/>
                </a:cubicBezTo>
                <a:cubicBezTo>
                  <a:pt x="413256" y="554015"/>
                  <a:pt x="439361" y="552251"/>
                  <a:pt x="373744" y="460176"/>
                </a:cubicBezTo>
                <a:cubicBezTo>
                  <a:pt x="308127" y="368101"/>
                  <a:pt x="31903" y="34020"/>
                  <a:pt x="3328" y="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AA3B3E9E-61B5-46B9-BF2A-DCB8DD1624A5}"/>
              </a:ext>
            </a:extLst>
          </p:cNvPr>
          <p:cNvSpPr/>
          <p:nvPr/>
        </p:nvSpPr>
        <p:spPr>
          <a:xfrm>
            <a:off x="6589079" y="6462153"/>
            <a:ext cx="126317" cy="259089"/>
          </a:xfrm>
          <a:custGeom>
            <a:avLst/>
            <a:gdLst>
              <a:gd name="connsiteX0" fmla="*/ 104 w 126317"/>
              <a:gd name="connsiteY0" fmla="*/ 30 h 259089"/>
              <a:gd name="connsiteX1" fmla="*/ 101704 w 126317"/>
              <a:gd name="connsiteY1" fmla="*/ 150314 h 259089"/>
              <a:gd name="connsiteX2" fmla="*/ 2221 w 126317"/>
              <a:gd name="connsiteY2" fmla="*/ 258264 h 259089"/>
              <a:gd name="connsiteX3" fmla="*/ 69954 w 126317"/>
              <a:gd name="connsiteY3" fmla="*/ 196880 h 259089"/>
              <a:gd name="connsiteX4" fmla="*/ 124988 w 126317"/>
              <a:gd name="connsiteY4" fmla="*/ 137614 h 259089"/>
              <a:gd name="connsiteX5" fmla="*/ 104 w 126317"/>
              <a:gd name="connsiteY5" fmla="*/ 30 h 2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17" h="259089">
                <a:moveTo>
                  <a:pt x="104" y="30"/>
                </a:moveTo>
                <a:cubicBezTo>
                  <a:pt x="-3777" y="2147"/>
                  <a:pt x="101351" y="107275"/>
                  <a:pt x="101704" y="150314"/>
                </a:cubicBezTo>
                <a:cubicBezTo>
                  <a:pt x="102057" y="193353"/>
                  <a:pt x="7513" y="250503"/>
                  <a:pt x="2221" y="258264"/>
                </a:cubicBezTo>
                <a:cubicBezTo>
                  <a:pt x="-3071" y="266025"/>
                  <a:pt x="49493" y="216988"/>
                  <a:pt x="69954" y="196880"/>
                </a:cubicBezTo>
                <a:cubicBezTo>
                  <a:pt x="90415" y="176772"/>
                  <a:pt x="134513" y="167247"/>
                  <a:pt x="124988" y="137614"/>
                </a:cubicBezTo>
                <a:cubicBezTo>
                  <a:pt x="115463" y="107981"/>
                  <a:pt x="3985" y="-2087"/>
                  <a:pt x="10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F409A05-2D46-4520-8964-FA60451359C3}"/>
              </a:ext>
            </a:extLst>
          </p:cNvPr>
          <p:cNvSpPr/>
          <p:nvPr/>
        </p:nvSpPr>
        <p:spPr>
          <a:xfrm>
            <a:off x="6238622" y="5208583"/>
            <a:ext cx="200300" cy="266945"/>
          </a:xfrm>
          <a:custGeom>
            <a:avLst/>
            <a:gdLst>
              <a:gd name="connsiteX0" fmla="*/ 200278 w 200300"/>
              <a:gd name="connsiteY0" fmla="*/ 5 h 266945"/>
              <a:gd name="connsiteX1" fmla="*/ 143128 w 200300"/>
              <a:gd name="connsiteY1" fmla="*/ 198442 h 266945"/>
              <a:gd name="connsiteX2" fmla="*/ 63753 w 200300"/>
              <a:gd name="connsiteY2" fmla="*/ 238130 h 266945"/>
              <a:gd name="connsiteX3" fmla="*/ 253 w 200300"/>
              <a:gd name="connsiteY3" fmla="*/ 266705 h 266945"/>
              <a:gd name="connsiteX4" fmla="*/ 87566 w 200300"/>
              <a:gd name="connsiteY4" fmla="*/ 222255 h 266945"/>
              <a:gd name="connsiteX5" fmla="*/ 149478 w 200300"/>
              <a:gd name="connsiteY5" fmla="*/ 192092 h 266945"/>
              <a:gd name="connsiteX6" fmla="*/ 200278 w 200300"/>
              <a:gd name="connsiteY6" fmla="*/ 5 h 26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00" h="266945">
                <a:moveTo>
                  <a:pt x="200278" y="5"/>
                </a:moveTo>
                <a:cubicBezTo>
                  <a:pt x="199220" y="1063"/>
                  <a:pt x="165882" y="158755"/>
                  <a:pt x="143128" y="198442"/>
                </a:cubicBezTo>
                <a:cubicBezTo>
                  <a:pt x="120374" y="238129"/>
                  <a:pt x="87565" y="226753"/>
                  <a:pt x="63753" y="238130"/>
                </a:cubicBezTo>
                <a:cubicBezTo>
                  <a:pt x="39941" y="249507"/>
                  <a:pt x="-3716" y="269351"/>
                  <a:pt x="253" y="266705"/>
                </a:cubicBezTo>
                <a:cubicBezTo>
                  <a:pt x="4222" y="264059"/>
                  <a:pt x="62695" y="234690"/>
                  <a:pt x="87566" y="222255"/>
                </a:cubicBezTo>
                <a:cubicBezTo>
                  <a:pt x="112437" y="209820"/>
                  <a:pt x="133868" y="229134"/>
                  <a:pt x="149478" y="192092"/>
                </a:cubicBezTo>
                <a:cubicBezTo>
                  <a:pt x="165088" y="155050"/>
                  <a:pt x="201336" y="-1053"/>
                  <a:pt x="20027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A0CB853-EE8D-462A-BFCC-639FF4B31275}"/>
              </a:ext>
            </a:extLst>
          </p:cNvPr>
          <p:cNvSpPr/>
          <p:nvPr/>
        </p:nvSpPr>
        <p:spPr>
          <a:xfrm>
            <a:off x="5885207" y="5186352"/>
            <a:ext cx="556868" cy="77802"/>
          </a:xfrm>
          <a:custGeom>
            <a:avLst/>
            <a:gdLst>
              <a:gd name="connsiteX0" fmla="*/ 1243 w 556868"/>
              <a:gd name="connsiteY0" fmla="*/ 77798 h 77802"/>
              <a:gd name="connsiteX1" fmla="*/ 117131 w 556868"/>
              <a:gd name="connsiteY1" fmla="*/ 19061 h 77802"/>
              <a:gd name="connsiteX2" fmla="*/ 223493 w 556868"/>
              <a:gd name="connsiteY2" fmla="*/ 23823 h 77802"/>
              <a:gd name="connsiteX3" fmla="*/ 260006 w 556868"/>
              <a:gd name="connsiteY3" fmla="*/ 30173 h 77802"/>
              <a:gd name="connsiteX4" fmla="*/ 344143 w 556868"/>
              <a:gd name="connsiteY4" fmla="*/ 11123 h 77802"/>
              <a:gd name="connsiteX5" fmla="*/ 556868 w 556868"/>
              <a:gd name="connsiteY5" fmla="*/ 19061 h 77802"/>
              <a:gd name="connsiteX6" fmla="*/ 264768 w 556868"/>
              <a:gd name="connsiteY6" fmla="*/ 11 h 77802"/>
              <a:gd name="connsiteX7" fmla="*/ 194918 w 556868"/>
              <a:gd name="connsiteY7" fmla="*/ 22236 h 77802"/>
              <a:gd name="connsiteX8" fmla="*/ 1243 w 556868"/>
              <a:gd name="connsiteY8" fmla="*/ 77798 h 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68" h="77802">
                <a:moveTo>
                  <a:pt x="1243" y="77798"/>
                </a:moveTo>
                <a:cubicBezTo>
                  <a:pt x="-11721" y="77269"/>
                  <a:pt x="80089" y="28057"/>
                  <a:pt x="117131" y="19061"/>
                </a:cubicBezTo>
                <a:cubicBezTo>
                  <a:pt x="154173" y="10065"/>
                  <a:pt x="199681" y="21971"/>
                  <a:pt x="223493" y="23823"/>
                </a:cubicBezTo>
                <a:cubicBezTo>
                  <a:pt x="247306" y="25675"/>
                  <a:pt x="239898" y="32290"/>
                  <a:pt x="260006" y="30173"/>
                </a:cubicBezTo>
                <a:cubicBezTo>
                  <a:pt x="280114" y="28056"/>
                  <a:pt x="294666" y="12975"/>
                  <a:pt x="344143" y="11123"/>
                </a:cubicBezTo>
                <a:lnTo>
                  <a:pt x="556868" y="19061"/>
                </a:lnTo>
                <a:cubicBezTo>
                  <a:pt x="543639" y="17209"/>
                  <a:pt x="325093" y="-518"/>
                  <a:pt x="264768" y="11"/>
                </a:cubicBezTo>
                <a:cubicBezTo>
                  <a:pt x="204443" y="540"/>
                  <a:pt x="237251" y="10594"/>
                  <a:pt x="194918" y="22236"/>
                </a:cubicBezTo>
                <a:cubicBezTo>
                  <a:pt x="152585" y="33878"/>
                  <a:pt x="14207" y="78327"/>
                  <a:pt x="1243" y="77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25AF03DF-F499-42F1-84F0-E8E4BE676E22}"/>
              </a:ext>
            </a:extLst>
          </p:cNvPr>
          <p:cNvSpPr/>
          <p:nvPr/>
        </p:nvSpPr>
        <p:spPr>
          <a:xfrm>
            <a:off x="5576520" y="5227571"/>
            <a:ext cx="371218" cy="128603"/>
          </a:xfrm>
          <a:custGeom>
            <a:avLst/>
            <a:gdLst>
              <a:gd name="connsiteX0" fmla="*/ 370255 w 371218"/>
              <a:gd name="connsiteY0" fmla="*/ 36579 h 128603"/>
              <a:gd name="connsiteX1" fmla="*/ 276593 w 371218"/>
              <a:gd name="connsiteY1" fmla="*/ 67 h 128603"/>
              <a:gd name="connsiteX2" fmla="*/ 174993 w 371218"/>
              <a:gd name="connsiteY2" fmla="*/ 28642 h 128603"/>
              <a:gd name="connsiteX3" fmla="*/ 144830 w 371218"/>
              <a:gd name="connsiteY3" fmla="*/ 68329 h 128603"/>
              <a:gd name="connsiteX4" fmla="*/ 67043 w 371218"/>
              <a:gd name="connsiteY4" fmla="*/ 111192 h 128603"/>
              <a:gd name="connsiteX5" fmla="*/ 368 w 371218"/>
              <a:gd name="connsiteY5" fmla="*/ 127067 h 128603"/>
              <a:gd name="connsiteX6" fmla="*/ 97205 w 371218"/>
              <a:gd name="connsiteY6" fmla="*/ 76267 h 128603"/>
              <a:gd name="connsiteX7" fmla="*/ 216268 w 371218"/>
              <a:gd name="connsiteY7" fmla="*/ 28642 h 128603"/>
              <a:gd name="connsiteX8" fmla="*/ 370255 w 371218"/>
              <a:gd name="connsiteY8" fmla="*/ 36579 h 1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218" h="128603">
                <a:moveTo>
                  <a:pt x="370255" y="36579"/>
                </a:moveTo>
                <a:cubicBezTo>
                  <a:pt x="380309" y="31816"/>
                  <a:pt x="309137" y="1390"/>
                  <a:pt x="276593" y="67"/>
                </a:cubicBezTo>
                <a:cubicBezTo>
                  <a:pt x="244049" y="-1256"/>
                  <a:pt x="196953" y="17265"/>
                  <a:pt x="174993" y="28642"/>
                </a:cubicBezTo>
                <a:cubicBezTo>
                  <a:pt x="153032" y="40019"/>
                  <a:pt x="162822" y="54571"/>
                  <a:pt x="144830" y="68329"/>
                </a:cubicBezTo>
                <a:cubicBezTo>
                  <a:pt x="126838" y="82087"/>
                  <a:pt x="91120" y="101402"/>
                  <a:pt x="67043" y="111192"/>
                </a:cubicBezTo>
                <a:cubicBezTo>
                  <a:pt x="42966" y="120982"/>
                  <a:pt x="-4659" y="132888"/>
                  <a:pt x="368" y="127067"/>
                </a:cubicBezTo>
                <a:cubicBezTo>
                  <a:pt x="5395" y="121246"/>
                  <a:pt x="61222" y="92671"/>
                  <a:pt x="97205" y="76267"/>
                </a:cubicBezTo>
                <a:cubicBezTo>
                  <a:pt x="133188" y="59863"/>
                  <a:pt x="173670" y="36579"/>
                  <a:pt x="216268" y="28642"/>
                </a:cubicBezTo>
                <a:cubicBezTo>
                  <a:pt x="258866" y="20705"/>
                  <a:pt x="360201" y="41342"/>
                  <a:pt x="370255" y="36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861CA1B0-6DC9-4D67-8672-3A6D4C41AF4C}"/>
              </a:ext>
            </a:extLst>
          </p:cNvPr>
          <p:cNvSpPr/>
          <p:nvPr/>
        </p:nvSpPr>
        <p:spPr>
          <a:xfrm>
            <a:off x="5602270" y="5400630"/>
            <a:ext cx="631843" cy="70803"/>
          </a:xfrm>
          <a:custGeom>
            <a:avLst/>
            <a:gdLst>
              <a:gd name="connsiteX0" fmla="*/ 18 w 631843"/>
              <a:gd name="connsiteY0" fmla="*/ 28620 h 70803"/>
              <a:gd name="connsiteX1" fmla="*/ 227030 w 631843"/>
              <a:gd name="connsiteY1" fmla="*/ 45 h 70803"/>
              <a:gd name="connsiteX2" fmla="*/ 349268 w 631843"/>
              <a:gd name="connsiteY2" fmla="*/ 36558 h 70803"/>
              <a:gd name="connsiteX3" fmla="*/ 466743 w 631843"/>
              <a:gd name="connsiteY3" fmla="*/ 63545 h 70803"/>
              <a:gd name="connsiteX4" fmla="*/ 631843 w 631843"/>
              <a:gd name="connsiteY4" fmla="*/ 69895 h 70803"/>
              <a:gd name="connsiteX5" fmla="*/ 466743 w 631843"/>
              <a:gd name="connsiteY5" fmla="*/ 47670 h 70803"/>
              <a:gd name="connsiteX6" fmla="*/ 215918 w 631843"/>
              <a:gd name="connsiteY6" fmla="*/ 11158 h 70803"/>
              <a:gd name="connsiteX7" fmla="*/ 18 w 631843"/>
              <a:gd name="connsiteY7" fmla="*/ 28620 h 7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843" h="70803">
                <a:moveTo>
                  <a:pt x="18" y="28620"/>
                </a:moveTo>
                <a:cubicBezTo>
                  <a:pt x="1870" y="26768"/>
                  <a:pt x="168822" y="-1278"/>
                  <a:pt x="227030" y="45"/>
                </a:cubicBezTo>
                <a:cubicBezTo>
                  <a:pt x="285238" y="1368"/>
                  <a:pt x="309316" y="25975"/>
                  <a:pt x="349268" y="36558"/>
                </a:cubicBezTo>
                <a:cubicBezTo>
                  <a:pt x="389220" y="47141"/>
                  <a:pt x="419647" y="57989"/>
                  <a:pt x="466743" y="63545"/>
                </a:cubicBezTo>
                <a:cubicBezTo>
                  <a:pt x="513839" y="69101"/>
                  <a:pt x="631843" y="72541"/>
                  <a:pt x="631843" y="69895"/>
                </a:cubicBezTo>
                <a:cubicBezTo>
                  <a:pt x="631843" y="67249"/>
                  <a:pt x="536064" y="57459"/>
                  <a:pt x="466743" y="47670"/>
                </a:cubicBezTo>
                <a:cubicBezTo>
                  <a:pt x="397422" y="37881"/>
                  <a:pt x="298733" y="13539"/>
                  <a:pt x="215918" y="11158"/>
                </a:cubicBezTo>
                <a:cubicBezTo>
                  <a:pt x="133103" y="8777"/>
                  <a:pt x="-1834" y="30472"/>
                  <a:pt x="18" y="28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17B6FD4C-7DF3-42D9-A6A4-63307BAABA5E}"/>
              </a:ext>
            </a:extLst>
          </p:cNvPr>
          <p:cNvSpPr/>
          <p:nvPr/>
        </p:nvSpPr>
        <p:spPr>
          <a:xfrm>
            <a:off x="6777032" y="5047693"/>
            <a:ext cx="202149" cy="186684"/>
          </a:xfrm>
          <a:custGeom>
            <a:avLst/>
            <a:gdLst>
              <a:gd name="connsiteX0" fmla="*/ 201618 w 202149"/>
              <a:gd name="connsiteY0" fmla="*/ 557 h 186684"/>
              <a:gd name="connsiteX1" fmla="*/ 106368 w 202149"/>
              <a:gd name="connsiteY1" fmla="*/ 57707 h 186684"/>
              <a:gd name="connsiteX2" fmla="*/ 49218 w 202149"/>
              <a:gd name="connsiteY2" fmla="*/ 83107 h 186684"/>
              <a:gd name="connsiteX3" fmla="*/ 15881 w 202149"/>
              <a:gd name="connsiteY3" fmla="*/ 129145 h 186684"/>
              <a:gd name="connsiteX4" fmla="*/ 6 w 202149"/>
              <a:gd name="connsiteY4" fmla="*/ 186295 h 186684"/>
              <a:gd name="connsiteX5" fmla="*/ 17468 w 202149"/>
              <a:gd name="connsiteY5" fmla="*/ 151370 h 186684"/>
              <a:gd name="connsiteX6" fmla="*/ 60331 w 202149"/>
              <a:gd name="connsiteY6" fmla="*/ 95807 h 186684"/>
              <a:gd name="connsiteX7" fmla="*/ 201618 w 202149"/>
              <a:gd name="connsiteY7" fmla="*/ 557 h 18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149" h="186684">
                <a:moveTo>
                  <a:pt x="201618" y="557"/>
                </a:moveTo>
                <a:cubicBezTo>
                  <a:pt x="209291" y="-5793"/>
                  <a:pt x="131768" y="43949"/>
                  <a:pt x="106368" y="57707"/>
                </a:cubicBezTo>
                <a:cubicBezTo>
                  <a:pt x="80968" y="71465"/>
                  <a:pt x="64299" y="71201"/>
                  <a:pt x="49218" y="83107"/>
                </a:cubicBezTo>
                <a:cubicBezTo>
                  <a:pt x="34137" y="95013"/>
                  <a:pt x="24083" y="111947"/>
                  <a:pt x="15881" y="129145"/>
                </a:cubicBezTo>
                <a:cubicBezTo>
                  <a:pt x="7679" y="146343"/>
                  <a:pt x="-258" y="182591"/>
                  <a:pt x="6" y="186295"/>
                </a:cubicBezTo>
                <a:cubicBezTo>
                  <a:pt x="270" y="189999"/>
                  <a:pt x="7414" y="166451"/>
                  <a:pt x="17468" y="151370"/>
                </a:cubicBezTo>
                <a:cubicBezTo>
                  <a:pt x="27522" y="136289"/>
                  <a:pt x="30433" y="117767"/>
                  <a:pt x="60331" y="95807"/>
                </a:cubicBezTo>
                <a:cubicBezTo>
                  <a:pt x="90229" y="73847"/>
                  <a:pt x="193945" y="6907"/>
                  <a:pt x="201618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F43D9F0-1CFA-4743-9D49-7B1769EEBB81}"/>
              </a:ext>
            </a:extLst>
          </p:cNvPr>
          <p:cNvSpPr/>
          <p:nvPr/>
        </p:nvSpPr>
        <p:spPr>
          <a:xfrm>
            <a:off x="6827827" y="5063941"/>
            <a:ext cx="186004" cy="292399"/>
          </a:xfrm>
          <a:custGeom>
            <a:avLst/>
            <a:gdLst>
              <a:gd name="connsiteX0" fmla="*/ 165111 w 186004"/>
              <a:gd name="connsiteY0" fmla="*/ 184 h 292399"/>
              <a:gd name="connsiteX1" fmla="*/ 153998 w 186004"/>
              <a:gd name="connsiteY1" fmla="*/ 114484 h 292399"/>
              <a:gd name="connsiteX2" fmla="*/ 185748 w 186004"/>
              <a:gd name="connsiteY2" fmla="*/ 182747 h 292399"/>
              <a:gd name="connsiteX3" fmla="*/ 166698 w 186004"/>
              <a:gd name="connsiteY3" fmla="*/ 163697 h 292399"/>
              <a:gd name="connsiteX4" fmla="*/ 127011 w 186004"/>
              <a:gd name="connsiteY4" fmla="*/ 165284 h 292399"/>
              <a:gd name="connsiteX5" fmla="*/ 69861 w 186004"/>
              <a:gd name="connsiteY5" fmla="*/ 230372 h 292399"/>
              <a:gd name="connsiteX6" fmla="*/ 11 w 186004"/>
              <a:gd name="connsiteY6" fmla="*/ 292284 h 292399"/>
              <a:gd name="connsiteX7" fmla="*/ 65098 w 186004"/>
              <a:gd name="connsiteY7" fmla="*/ 214497 h 292399"/>
              <a:gd name="connsiteX8" fmla="*/ 144473 w 186004"/>
              <a:gd name="connsiteY8" fmla="*/ 150997 h 292399"/>
              <a:gd name="connsiteX9" fmla="*/ 150823 w 186004"/>
              <a:gd name="connsiteY9" fmla="*/ 143059 h 292399"/>
              <a:gd name="connsiteX10" fmla="*/ 165111 w 186004"/>
              <a:gd name="connsiteY10" fmla="*/ 184 h 29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004" h="292399">
                <a:moveTo>
                  <a:pt x="165111" y="184"/>
                </a:moveTo>
                <a:cubicBezTo>
                  <a:pt x="165640" y="-4579"/>
                  <a:pt x="150559" y="84057"/>
                  <a:pt x="153998" y="114484"/>
                </a:cubicBezTo>
                <a:cubicBezTo>
                  <a:pt x="157437" y="144911"/>
                  <a:pt x="183631" y="174545"/>
                  <a:pt x="185748" y="182747"/>
                </a:cubicBezTo>
                <a:cubicBezTo>
                  <a:pt x="187865" y="190949"/>
                  <a:pt x="176488" y="166608"/>
                  <a:pt x="166698" y="163697"/>
                </a:cubicBezTo>
                <a:cubicBezTo>
                  <a:pt x="156908" y="160787"/>
                  <a:pt x="143150" y="154172"/>
                  <a:pt x="127011" y="165284"/>
                </a:cubicBezTo>
                <a:cubicBezTo>
                  <a:pt x="110871" y="176397"/>
                  <a:pt x="91028" y="209205"/>
                  <a:pt x="69861" y="230372"/>
                </a:cubicBezTo>
                <a:cubicBezTo>
                  <a:pt x="48694" y="251539"/>
                  <a:pt x="805" y="294930"/>
                  <a:pt x="11" y="292284"/>
                </a:cubicBezTo>
                <a:cubicBezTo>
                  <a:pt x="-783" y="289638"/>
                  <a:pt x="41021" y="238045"/>
                  <a:pt x="65098" y="214497"/>
                </a:cubicBezTo>
                <a:cubicBezTo>
                  <a:pt x="89175" y="190949"/>
                  <a:pt x="130186" y="162903"/>
                  <a:pt x="144473" y="150997"/>
                </a:cubicBezTo>
                <a:cubicBezTo>
                  <a:pt x="158760" y="139091"/>
                  <a:pt x="148177" y="163961"/>
                  <a:pt x="150823" y="143059"/>
                </a:cubicBezTo>
                <a:cubicBezTo>
                  <a:pt x="153469" y="122157"/>
                  <a:pt x="164582" y="4947"/>
                  <a:pt x="165111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269F25F7-637B-40C8-9888-5CB5CB6E248A}"/>
              </a:ext>
            </a:extLst>
          </p:cNvPr>
          <p:cNvSpPr/>
          <p:nvPr/>
        </p:nvSpPr>
        <p:spPr>
          <a:xfrm>
            <a:off x="5490489" y="5742512"/>
            <a:ext cx="463694" cy="229826"/>
          </a:xfrm>
          <a:custGeom>
            <a:avLst/>
            <a:gdLst>
              <a:gd name="connsiteX0" fmla="*/ 463694 w 463694"/>
              <a:gd name="connsiteY0" fmla="*/ 5 h 229826"/>
              <a:gd name="connsiteX1" fmla="*/ 171594 w 463694"/>
              <a:gd name="connsiteY1" fmla="*/ 91021 h 229826"/>
              <a:gd name="connsiteX2" fmla="*/ 4378 w 463694"/>
              <a:gd name="connsiteY2" fmla="*/ 228605 h 229826"/>
              <a:gd name="connsiteX3" fmla="*/ 59411 w 463694"/>
              <a:gd name="connsiteY3" fmla="*/ 154521 h 229826"/>
              <a:gd name="connsiteX4" fmla="*/ 173711 w 463694"/>
              <a:gd name="connsiteY4" fmla="*/ 86788 h 229826"/>
              <a:gd name="connsiteX5" fmla="*/ 463694 w 463694"/>
              <a:gd name="connsiteY5" fmla="*/ 5 h 2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94" h="229826">
                <a:moveTo>
                  <a:pt x="463694" y="5"/>
                </a:moveTo>
                <a:cubicBezTo>
                  <a:pt x="463341" y="710"/>
                  <a:pt x="248147" y="52921"/>
                  <a:pt x="171594" y="91021"/>
                </a:cubicBezTo>
                <a:cubicBezTo>
                  <a:pt x="95041" y="129121"/>
                  <a:pt x="23075" y="218022"/>
                  <a:pt x="4378" y="228605"/>
                </a:cubicBezTo>
                <a:cubicBezTo>
                  <a:pt x="-14319" y="239188"/>
                  <a:pt x="31189" y="178157"/>
                  <a:pt x="59411" y="154521"/>
                </a:cubicBezTo>
                <a:cubicBezTo>
                  <a:pt x="87633" y="130885"/>
                  <a:pt x="111975" y="112188"/>
                  <a:pt x="173711" y="86788"/>
                </a:cubicBezTo>
                <a:cubicBezTo>
                  <a:pt x="235447" y="61388"/>
                  <a:pt x="464047" y="-700"/>
                  <a:pt x="46369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E673DBC7-7716-4491-9A1E-176A1023248E}"/>
              </a:ext>
            </a:extLst>
          </p:cNvPr>
          <p:cNvSpPr/>
          <p:nvPr/>
        </p:nvSpPr>
        <p:spPr>
          <a:xfrm>
            <a:off x="6980632" y="7452712"/>
            <a:ext cx="74556" cy="332321"/>
          </a:xfrm>
          <a:custGeom>
            <a:avLst/>
            <a:gdLst>
              <a:gd name="connsiteX0" fmla="*/ 74218 w 74556"/>
              <a:gd name="connsiteY0" fmla="*/ 71 h 332321"/>
              <a:gd name="connsiteX1" fmla="*/ 27651 w 74556"/>
              <a:gd name="connsiteY1" fmla="*/ 139771 h 332321"/>
              <a:gd name="connsiteX2" fmla="*/ 27651 w 74556"/>
              <a:gd name="connsiteY2" fmla="*/ 232905 h 332321"/>
              <a:gd name="connsiteX3" fmla="*/ 57285 w 74556"/>
              <a:gd name="connsiteY3" fmla="*/ 330271 h 332321"/>
              <a:gd name="connsiteX4" fmla="*/ 48818 w 74556"/>
              <a:gd name="connsiteY4" fmla="*/ 287938 h 332321"/>
              <a:gd name="connsiteX5" fmla="*/ 135 w 74556"/>
              <a:gd name="connsiteY5" fmla="*/ 158821 h 332321"/>
              <a:gd name="connsiteX6" fmla="*/ 74218 w 74556"/>
              <a:gd name="connsiteY6" fmla="*/ 71 h 33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56" h="332321">
                <a:moveTo>
                  <a:pt x="74218" y="71"/>
                </a:moveTo>
                <a:cubicBezTo>
                  <a:pt x="78804" y="-3104"/>
                  <a:pt x="35412" y="100965"/>
                  <a:pt x="27651" y="139771"/>
                </a:cubicBezTo>
                <a:cubicBezTo>
                  <a:pt x="19890" y="178577"/>
                  <a:pt x="22712" y="201155"/>
                  <a:pt x="27651" y="232905"/>
                </a:cubicBezTo>
                <a:cubicBezTo>
                  <a:pt x="32590" y="264655"/>
                  <a:pt x="53757" y="321099"/>
                  <a:pt x="57285" y="330271"/>
                </a:cubicBezTo>
                <a:cubicBezTo>
                  <a:pt x="60813" y="339443"/>
                  <a:pt x="58343" y="316513"/>
                  <a:pt x="48818" y="287938"/>
                </a:cubicBezTo>
                <a:cubicBezTo>
                  <a:pt x="39293" y="259363"/>
                  <a:pt x="-2687" y="206446"/>
                  <a:pt x="135" y="158821"/>
                </a:cubicBezTo>
                <a:cubicBezTo>
                  <a:pt x="2957" y="111196"/>
                  <a:pt x="69632" y="3246"/>
                  <a:pt x="74218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3CDE193A-AA39-473C-8836-16C40F141482}"/>
              </a:ext>
            </a:extLst>
          </p:cNvPr>
          <p:cNvSpPr/>
          <p:nvPr/>
        </p:nvSpPr>
        <p:spPr>
          <a:xfrm>
            <a:off x="6857710" y="7512043"/>
            <a:ext cx="91799" cy="322859"/>
          </a:xfrm>
          <a:custGeom>
            <a:avLst/>
            <a:gdLst>
              <a:gd name="connsiteX0" fmla="*/ 57440 w 91799"/>
              <a:gd name="connsiteY0" fmla="*/ 7 h 322859"/>
              <a:gd name="connsiteX1" fmla="*/ 15107 w 91799"/>
              <a:gd name="connsiteY1" fmla="*/ 169340 h 322859"/>
              <a:gd name="connsiteX2" fmla="*/ 89190 w 91799"/>
              <a:gd name="connsiteY2" fmla="*/ 317507 h 322859"/>
              <a:gd name="connsiteX3" fmla="*/ 68023 w 91799"/>
              <a:gd name="connsiteY3" fmla="*/ 279407 h 322859"/>
              <a:gd name="connsiteX4" fmla="*/ 290 w 91799"/>
              <a:gd name="connsiteY4" fmla="*/ 175690 h 322859"/>
              <a:gd name="connsiteX5" fmla="*/ 57440 w 91799"/>
              <a:gd name="connsiteY5" fmla="*/ 7 h 32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99" h="322859">
                <a:moveTo>
                  <a:pt x="57440" y="7"/>
                </a:moveTo>
                <a:cubicBezTo>
                  <a:pt x="59910" y="-1051"/>
                  <a:pt x="9815" y="116423"/>
                  <a:pt x="15107" y="169340"/>
                </a:cubicBezTo>
                <a:cubicBezTo>
                  <a:pt x="20399" y="222257"/>
                  <a:pt x="80371" y="299162"/>
                  <a:pt x="89190" y="317507"/>
                </a:cubicBezTo>
                <a:cubicBezTo>
                  <a:pt x="98009" y="335852"/>
                  <a:pt x="82840" y="303043"/>
                  <a:pt x="68023" y="279407"/>
                </a:cubicBezTo>
                <a:cubicBezTo>
                  <a:pt x="53206" y="255771"/>
                  <a:pt x="5229" y="219082"/>
                  <a:pt x="290" y="175690"/>
                </a:cubicBezTo>
                <a:cubicBezTo>
                  <a:pt x="-4649" y="132298"/>
                  <a:pt x="54970" y="1065"/>
                  <a:pt x="5744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338BCE6B-A16F-4A48-B2E6-C3A689B46D54}"/>
              </a:ext>
            </a:extLst>
          </p:cNvPr>
          <p:cNvSpPr/>
          <p:nvPr/>
        </p:nvSpPr>
        <p:spPr>
          <a:xfrm>
            <a:off x="6900028" y="7761139"/>
            <a:ext cx="195838" cy="337376"/>
          </a:xfrm>
          <a:custGeom>
            <a:avLst/>
            <a:gdLst>
              <a:gd name="connsiteX0" fmla="*/ 305 w 195838"/>
              <a:gd name="connsiteY0" fmla="*/ 335111 h 337376"/>
              <a:gd name="connsiteX1" fmla="*/ 131539 w 195838"/>
              <a:gd name="connsiteY1" fmla="*/ 195411 h 337376"/>
              <a:gd name="connsiteX2" fmla="*/ 195039 w 195838"/>
              <a:gd name="connsiteY2" fmla="*/ 91694 h 337376"/>
              <a:gd name="connsiteX3" fmla="*/ 165405 w 195838"/>
              <a:gd name="connsiteY3" fmla="*/ 26078 h 337376"/>
              <a:gd name="connsiteX4" fmla="*/ 137889 w 195838"/>
              <a:gd name="connsiteY4" fmla="*/ 2794 h 337376"/>
              <a:gd name="connsiteX5" fmla="*/ 95555 w 195838"/>
              <a:gd name="connsiteY5" fmla="*/ 85344 h 337376"/>
              <a:gd name="connsiteX6" fmla="*/ 140005 w 195838"/>
              <a:gd name="connsiteY6" fmla="*/ 28194 h 337376"/>
              <a:gd name="connsiteX7" fmla="*/ 161172 w 195838"/>
              <a:gd name="connsiteY7" fmla="*/ 40894 h 337376"/>
              <a:gd name="connsiteX8" fmla="*/ 171755 w 195838"/>
              <a:gd name="connsiteY8" fmla="*/ 74761 h 337376"/>
              <a:gd name="connsiteX9" fmla="*/ 305 w 195838"/>
              <a:gd name="connsiteY9" fmla="*/ 335111 h 33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838" h="337376">
                <a:moveTo>
                  <a:pt x="305" y="335111"/>
                </a:moveTo>
                <a:cubicBezTo>
                  <a:pt x="-6398" y="355219"/>
                  <a:pt x="99083" y="235980"/>
                  <a:pt x="131539" y="195411"/>
                </a:cubicBezTo>
                <a:cubicBezTo>
                  <a:pt x="163995" y="154842"/>
                  <a:pt x="189395" y="119916"/>
                  <a:pt x="195039" y="91694"/>
                </a:cubicBezTo>
                <a:cubicBezTo>
                  <a:pt x="200683" y="63472"/>
                  <a:pt x="174930" y="40895"/>
                  <a:pt x="165405" y="26078"/>
                </a:cubicBezTo>
                <a:cubicBezTo>
                  <a:pt x="155880" y="11261"/>
                  <a:pt x="149531" y="-7084"/>
                  <a:pt x="137889" y="2794"/>
                </a:cubicBezTo>
                <a:cubicBezTo>
                  <a:pt x="126247" y="12672"/>
                  <a:pt x="95202" y="81111"/>
                  <a:pt x="95555" y="85344"/>
                </a:cubicBezTo>
                <a:cubicBezTo>
                  <a:pt x="95908" y="89577"/>
                  <a:pt x="129069" y="35602"/>
                  <a:pt x="140005" y="28194"/>
                </a:cubicBezTo>
                <a:cubicBezTo>
                  <a:pt x="150941" y="20786"/>
                  <a:pt x="155880" y="33133"/>
                  <a:pt x="161172" y="40894"/>
                </a:cubicBezTo>
                <a:cubicBezTo>
                  <a:pt x="166464" y="48655"/>
                  <a:pt x="193980" y="28900"/>
                  <a:pt x="171755" y="74761"/>
                </a:cubicBezTo>
                <a:cubicBezTo>
                  <a:pt x="149530" y="120622"/>
                  <a:pt x="7008" y="315003"/>
                  <a:pt x="305" y="33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2158733D-ED08-46AC-92D2-83E80EE06F53}"/>
              </a:ext>
            </a:extLst>
          </p:cNvPr>
          <p:cNvSpPr/>
          <p:nvPr/>
        </p:nvSpPr>
        <p:spPr>
          <a:xfrm>
            <a:off x="6585693" y="7822992"/>
            <a:ext cx="424716" cy="245723"/>
          </a:xfrm>
          <a:custGeom>
            <a:avLst/>
            <a:gdLst>
              <a:gd name="connsiteX0" fmla="*/ 424707 w 424716"/>
              <a:gd name="connsiteY0" fmla="*/ 36191 h 245723"/>
              <a:gd name="connsiteX1" fmla="*/ 316757 w 424716"/>
              <a:gd name="connsiteY1" fmla="*/ 208 h 245723"/>
              <a:gd name="connsiteX2" fmla="*/ 304057 w 424716"/>
              <a:gd name="connsiteY2" fmla="*/ 25608 h 245723"/>
              <a:gd name="connsiteX3" fmla="*/ 236324 w 424716"/>
              <a:gd name="connsiteY3" fmla="*/ 106041 h 245723"/>
              <a:gd name="connsiteX4" fmla="*/ 5607 w 424716"/>
              <a:gd name="connsiteY4" fmla="*/ 241508 h 245723"/>
              <a:gd name="connsiteX5" fmla="*/ 83924 w 424716"/>
              <a:gd name="connsiteY5" fmla="*/ 199175 h 245723"/>
              <a:gd name="connsiteX6" fmla="*/ 225740 w 424716"/>
              <a:gd name="connsiteY6" fmla="*/ 76408 h 245723"/>
              <a:gd name="connsiteX7" fmla="*/ 310407 w 424716"/>
              <a:gd name="connsiteY7" fmla="*/ 29841 h 245723"/>
              <a:gd name="connsiteX8" fmla="*/ 424707 w 424716"/>
              <a:gd name="connsiteY8" fmla="*/ 36191 h 2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716" h="245723">
                <a:moveTo>
                  <a:pt x="424707" y="36191"/>
                </a:moveTo>
                <a:cubicBezTo>
                  <a:pt x="425765" y="31252"/>
                  <a:pt x="336865" y="1972"/>
                  <a:pt x="316757" y="208"/>
                </a:cubicBezTo>
                <a:cubicBezTo>
                  <a:pt x="296649" y="-1556"/>
                  <a:pt x="317463" y="7969"/>
                  <a:pt x="304057" y="25608"/>
                </a:cubicBezTo>
                <a:cubicBezTo>
                  <a:pt x="290651" y="43247"/>
                  <a:pt x="286066" y="70058"/>
                  <a:pt x="236324" y="106041"/>
                </a:cubicBezTo>
                <a:cubicBezTo>
                  <a:pt x="186582" y="142024"/>
                  <a:pt x="31007" y="225986"/>
                  <a:pt x="5607" y="241508"/>
                </a:cubicBezTo>
                <a:cubicBezTo>
                  <a:pt x="-19793" y="257030"/>
                  <a:pt x="47235" y="226692"/>
                  <a:pt x="83924" y="199175"/>
                </a:cubicBezTo>
                <a:cubicBezTo>
                  <a:pt x="120613" y="171658"/>
                  <a:pt x="187993" y="104630"/>
                  <a:pt x="225740" y="76408"/>
                </a:cubicBezTo>
                <a:cubicBezTo>
                  <a:pt x="263487" y="48186"/>
                  <a:pt x="282185" y="39366"/>
                  <a:pt x="310407" y="29841"/>
                </a:cubicBezTo>
                <a:cubicBezTo>
                  <a:pt x="338629" y="20316"/>
                  <a:pt x="423649" y="41130"/>
                  <a:pt x="424707" y="3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F55BC5E-D886-4E83-B4C7-99F9401A1D8C}"/>
              </a:ext>
            </a:extLst>
          </p:cNvPr>
          <p:cNvSpPr/>
          <p:nvPr/>
        </p:nvSpPr>
        <p:spPr>
          <a:xfrm>
            <a:off x="6734432" y="8000347"/>
            <a:ext cx="250568" cy="15022"/>
          </a:xfrm>
          <a:custGeom>
            <a:avLst/>
            <a:gdLst>
              <a:gd name="connsiteX0" fmla="*/ 250568 w 250568"/>
              <a:gd name="connsiteY0" fmla="*/ 5416 h 15022"/>
              <a:gd name="connsiteX1" fmla="*/ 172781 w 250568"/>
              <a:gd name="connsiteY1" fmla="*/ 14941 h 15022"/>
              <a:gd name="connsiteX2" fmla="*/ 1331 w 250568"/>
              <a:gd name="connsiteY2" fmla="*/ 653 h 15022"/>
              <a:gd name="connsiteX3" fmla="*/ 88643 w 250568"/>
              <a:gd name="connsiteY3" fmla="*/ 2241 h 15022"/>
              <a:gd name="connsiteX4" fmla="*/ 250568 w 250568"/>
              <a:gd name="connsiteY4" fmla="*/ 5416 h 1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68" h="15022">
                <a:moveTo>
                  <a:pt x="250568" y="5416"/>
                </a:moveTo>
                <a:cubicBezTo>
                  <a:pt x="232444" y="10575"/>
                  <a:pt x="214320" y="15735"/>
                  <a:pt x="172781" y="14941"/>
                </a:cubicBezTo>
                <a:cubicBezTo>
                  <a:pt x="131242" y="14147"/>
                  <a:pt x="15354" y="2770"/>
                  <a:pt x="1331" y="653"/>
                </a:cubicBezTo>
                <a:cubicBezTo>
                  <a:pt x="-12692" y="-1464"/>
                  <a:pt x="88643" y="2241"/>
                  <a:pt x="88643" y="2241"/>
                </a:cubicBezTo>
                <a:lnTo>
                  <a:pt x="250568" y="54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09B3185-84AF-4337-904E-7F8738543681}"/>
              </a:ext>
            </a:extLst>
          </p:cNvPr>
          <p:cNvSpPr/>
          <p:nvPr/>
        </p:nvSpPr>
        <p:spPr>
          <a:xfrm>
            <a:off x="6207100" y="8054812"/>
            <a:ext cx="709902" cy="263750"/>
          </a:xfrm>
          <a:custGeom>
            <a:avLst/>
            <a:gdLst>
              <a:gd name="connsiteX0" fmla="*/ 709638 w 709902"/>
              <a:gd name="connsiteY0" fmla="*/ 70013 h 263750"/>
              <a:gd name="connsiteX1" fmla="*/ 574700 w 709902"/>
              <a:gd name="connsiteY1" fmla="*/ 4926 h 263750"/>
              <a:gd name="connsiteX2" fmla="*/ 350863 w 709902"/>
              <a:gd name="connsiteY2" fmla="*/ 98588 h 263750"/>
              <a:gd name="connsiteX3" fmla="*/ 303238 w 709902"/>
              <a:gd name="connsiteY3" fmla="*/ 149388 h 263750"/>
              <a:gd name="connsiteX4" fmla="*/ 250850 w 709902"/>
              <a:gd name="connsiteY4" fmla="*/ 166851 h 263750"/>
              <a:gd name="connsiteX5" fmla="*/ 41300 w 709902"/>
              <a:gd name="connsiteY5" fmla="*/ 209713 h 263750"/>
              <a:gd name="connsiteX6" fmla="*/ 3200 w 709902"/>
              <a:gd name="connsiteY6" fmla="*/ 263688 h 263750"/>
              <a:gd name="connsiteX7" fmla="*/ 88925 w 709902"/>
              <a:gd name="connsiteY7" fmla="*/ 198601 h 263750"/>
              <a:gd name="connsiteX8" fmla="*/ 314350 w 709902"/>
              <a:gd name="connsiteY8" fmla="*/ 127163 h 263750"/>
              <a:gd name="connsiteX9" fmla="*/ 461988 w 709902"/>
              <a:gd name="connsiteY9" fmla="*/ 33501 h 263750"/>
              <a:gd name="connsiteX10" fmla="*/ 604863 w 709902"/>
              <a:gd name="connsiteY10" fmla="*/ 163 h 263750"/>
              <a:gd name="connsiteX11" fmla="*/ 709638 w 709902"/>
              <a:gd name="connsiteY11" fmla="*/ 70013 h 2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9902" h="263750">
                <a:moveTo>
                  <a:pt x="709638" y="70013"/>
                </a:moveTo>
                <a:cubicBezTo>
                  <a:pt x="704611" y="70807"/>
                  <a:pt x="634496" y="163"/>
                  <a:pt x="574700" y="4926"/>
                </a:cubicBezTo>
                <a:cubicBezTo>
                  <a:pt x="514904" y="9689"/>
                  <a:pt x="396107" y="74511"/>
                  <a:pt x="350863" y="98588"/>
                </a:cubicBezTo>
                <a:cubicBezTo>
                  <a:pt x="305619" y="122665"/>
                  <a:pt x="319907" y="138011"/>
                  <a:pt x="303238" y="149388"/>
                </a:cubicBezTo>
                <a:cubicBezTo>
                  <a:pt x="286569" y="160765"/>
                  <a:pt x="294506" y="156797"/>
                  <a:pt x="250850" y="166851"/>
                </a:cubicBezTo>
                <a:cubicBezTo>
                  <a:pt x="207194" y="176905"/>
                  <a:pt x="82575" y="193574"/>
                  <a:pt x="41300" y="209713"/>
                </a:cubicBezTo>
                <a:cubicBezTo>
                  <a:pt x="25" y="225853"/>
                  <a:pt x="-4738" y="265540"/>
                  <a:pt x="3200" y="263688"/>
                </a:cubicBezTo>
                <a:cubicBezTo>
                  <a:pt x="11137" y="261836"/>
                  <a:pt x="37067" y="221355"/>
                  <a:pt x="88925" y="198601"/>
                </a:cubicBezTo>
                <a:cubicBezTo>
                  <a:pt x="140783" y="175847"/>
                  <a:pt x="252173" y="154680"/>
                  <a:pt x="314350" y="127163"/>
                </a:cubicBezTo>
                <a:cubicBezTo>
                  <a:pt x="376527" y="99646"/>
                  <a:pt x="413569" y="54668"/>
                  <a:pt x="461988" y="33501"/>
                </a:cubicBezTo>
                <a:cubicBezTo>
                  <a:pt x="510407" y="12334"/>
                  <a:pt x="562794" y="-1689"/>
                  <a:pt x="604863" y="163"/>
                </a:cubicBezTo>
                <a:cubicBezTo>
                  <a:pt x="646932" y="2015"/>
                  <a:pt x="714665" y="69219"/>
                  <a:pt x="709638" y="70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0E61150B-BD78-46CC-A601-4E4B46089F5A}"/>
              </a:ext>
            </a:extLst>
          </p:cNvPr>
          <p:cNvSpPr/>
          <p:nvPr/>
        </p:nvSpPr>
        <p:spPr>
          <a:xfrm>
            <a:off x="6929438" y="8119757"/>
            <a:ext cx="108043" cy="267793"/>
          </a:xfrm>
          <a:custGeom>
            <a:avLst/>
            <a:gdLst>
              <a:gd name="connsiteX0" fmla="*/ 0 w 108043"/>
              <a:gd name="connsiteY0" fmla="*/ 306 h 267793"/>
              <a:gd name="connsiteX1" fmla="*/ 92075 w 108043"/>
              <a:gd name="connsiteY1" fmla="*/ 73331 h 267793"/>
              <a:gd name="connsiteX2" fmla="*/ 107950 w 108043"/>
              <a:gd name="connsiteY2" fmla="*/ 155881 h 267793"/>
              <a:gd name="connsiteX3" fmla="*/ 98425 w 108043"/>
              <a:gd name="connsiteY3" fmla="*/ 267006 h 267793"/>
              <a:gd name="connsiteX4" fmla="*/ 93662 w 108043"/>
              <a:gd name="connsiteY4" fmla="*/ 200331 h 267793"/>
              <a:gd name="connsiteX5" fmla="*/ 93662 w 108043"/>
              <a:gd name="connsiteY5" fmla="*/ 101906 h 267793"/>
              <a:gd name="connsiteX6" fmla="*/ 0 w 108043"/>
              <a:gd name="connsiteY6" fmla="*/ 306 h 2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43" h="267793">
                <a:moveTo>
                  <a:pt x="0" y="306"/>
                </a:moveTo>
                <a:cubicBezTo>
                  <a:pt x="-264" y="-4456"/>
                  <a:pt x="74083" y="47402"/>
                  <a:pt x="92075" y="73331"/>
                </a:cubicBezTo>
                <a:cubicBezTo>
                  <a:pt x="110067" y="99260"/>
                  <a:pt x="106892" y="123602"/>
                  <a:pt x="107950" y="155881"/>
                </a:cubicBezTo>
                <a:cubicBezTo>
                  <a:pt x="109008" y="188160"/>
                  <a:pt x="100806" y="259598"/>
                  <a:pt x="98425" y="267006"/>
                </a:cubicBezTo>
                <a:cubicBezTo>
                  <a:pt x="96044" y="274414"/>
                  <a:pt x="94456" y="227848"/>
                  <a:pt x="93662" y="200331"/>
                </a:cubicBezTo>
                <a:cubicBezTo>
                  <a:pt x="92868" y="172814"/>
                  <a:pt x="104510" y="132598"/>
                  <a:pt x="93662" y="101906"/>
                </a:cubicBezTo>
                <a:cubicBezTo>
                  <a:pt x="82814" y="71214"/>
                  <a:pt x="264" y="5068"/>
                  <a:pt x="0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8CEC727A-5D7E-408E-BB68-F9BC26AB8C13}"/>
              </a:ext>
            </a:extLst>
          </p:cNvPr>
          <p:cNvSpPr/>
          <p:nvPr/>
        </p:nvSpPr>
        <p:spPr>
          <a:xfrm>
            <a:off x="6236107" y="8324786"/>
            <a:ext cx="569506" cy="93903"/>
          </a:xfrm>
          <a:custGeom>
            <a:avLst/>
            <a:gdLst>
              <a:gd name="connsiteX0" fmla="*/ 1181 w 569506"/>
              <a:gd name="connsiteY0" fmla="*/ 64 h 93903"/>
              <a:gd name="connsiteX1" fmla="*/ 359956 w 569506"/>
              <a:gd name="connsiteY1" fmla="*/ 87377 h 93903"/>
              <a:gd name="connsiteX2" fmla="*/ 569506 w 569506"/>
              <a:gd name="connsiteY2" fmla="*/ 87377 h 93903"/>
              <a:gd name="connsiteX3" fmla="*/ 452031 w 569506"/>
              <a:gd name="connsiteY3" fmla="*/ 85789 h 93903"/>
              <a:gd name="connsiteX4" fmla="*/ 252006 w 569506"/>
              <a:gd name="connsiteY4" fmla="*/ 73089 h 93903"/>
              <a:gd name="connsiteX5" fmla="*/ 1181 w 569506"/>
              <a:gd name="connsiteY5" fmla="*/ 64 h 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506" h="93903">
                <a:moveTo>
                  <a:pt x="1181" y="64"/>
                </a:moveTo>
                <a:cubicBezTo>
                  <a:pt x="19173" y="2445"/>
                  <a:pt x="265235" y="72825"/>
                  <a:pt x="359956" y="87377"/>
                </a:cubicBezTo>
                <a:cubicBezTo>
                  <a:pt x="454677" y="101929"/>
                  <a:pt x="554160" y="87642"/>
                  <a:pt x="569506" y="87377"/>
                </a:cubicBezTo>
                <a:lnTo>
                  <a:pt x="452031" y="85789"/>
                </a:lnTo>
                <a:cubicBezTo>
                  <a:pt x="399114" y="83408"/>
                  <a:pt x="328471" y="84466"/>
                  <a:pt x="252006" y="73089"/>
                </a:cubicBezTo>
                <a:cubicBezTo>
                  <a:pt x="175541" y="61712"/>
                  <a:pt x="-16811" y="-2317"/>
                  <a:pt x="118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8A82293-A3DE-4656-ACB8-A88E62462C5F}"/>
              </a:ext>
            </a:extLst>
          </p:cNvPr>
          <p:cNvSpPr/>
          <p:nvPr/>
        </p:nvSpPr>
        <p:spPr>
          <a:xfrm>
            <a:off x="6656589" y="8354329"/>
            <a:ext cx="366149" cy="113499"/>
          </a:xfrm>
          <a:custGeom>
            <a:avLst/>
            <a:gdLst>
              <a:gd name="connsiteX0" fmla="*/ 364924 w 366149"/>
              <a:gd name="connsiteY0" fmla="*/ 684 h 113499"/>
              <a:gd name="connsiteX1" fmla="*/ 245861 w 366149"/>
              <a:gd name="connsiteY1" fmla="*/ 102284 h 113499"/>
              <a:gd name="connsiteX2" fmla="*/ 198236 w 366149"/>
              <a:gd name="connsiteY2" fmla="*/ 111809 h 113499"/>
              <a:gd name="connsiteX3" fmla="*/ 90286 w 366149"/>
              <a:gd name="connsiteY3" fmla="*/ 110221 h 113499"/>
              <a:gd name="connsiteX4" fmla="*/ 4561 w 366149"/>
              <a:gd name="connsiteY4" fmla="*/ 105459 h 113499"/>
              <a:gd name="connsiteX5" fmla="*/ 234749 w 366149"/>
              <a:gd name="connsiteY5" fmla="*/ 95934 h 113499"/>
              <a:gd name="connsiteX6" fmla="*/ 303011 w 366149"/>
              <a:gd name="connsiteY6" fmla="*/ 59421 h 113499"/>
              <a:gd name="connsiteX7" fmla="*/ 364924 w 366149"/>
              <a:gd name="connsiteY7" fmla="*/ 684 h 1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49" h="113499">
                <a:moveTo>
                  <a:pt x="364924" y="684"/>
                </a:moveTo>
                <a:cubicBezTo>
                  <a:pt x="355399" y="7828"/>
                  <a:pt x="273642" y="83763"/>
                  <a:pt x="245861" y="102284"/>
                </a:cubicBezTo>
                <a:cubicBezTo>
                  <a:pt x="218080" y="120805"/>
                  <a:pt x="224165" y="110486"/>
                  <a:pt x="198236" y="111809"/>
                </a:cubicBezTo>
                <a:cubicBezTo>
                  <a:pt x="172307" y="113132"/>
                  <a:pt x="122565" y="111279"/>
                  <a:pt x="90286" y="110221"/>
                </a:cubicBezTo>
                <a:cubicBezTo>
                  <a:pt x="58007" y="109163"/>
                  <a:pt x="-19516" y="107840"/>
                  <a:pt x="4561" y="105459"/>
                </a:cubicBezTo>
                <a:cubicBezTo>
                  <a:pt x="28638" y="103078"/>
                  <a:pt x="185007" y="103607"/>
                  <a:pt x="234749" y="95934"/>
                </a:cubicBezTo>
                <a:cubicBezTo>
                  <a:pt x="284491" y="88261"/>
                  <a:pt x="279992" y="74502"/>
                  <a:pt x="303011" y="59421"/>
                </a:cubicBezTo>
                <a:cubicBezTo>
                  <a:pt x="326030" y="44340"/>
                  <a:pt x="374449" y="-6460"/>
                  <a:pt x="36492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5B4056F-3BD5-4C4E-8F12-E530282D646A}"/>
              </a:ext>
            </a:extLst>
          </p:cNvPr>
          <p:cNvSpPr/>
          <p:nvPr/>
        </p:nvSpPr>
        <p:spPr>
          <a:xfrm>
            <a:off x="6730150" y="8215266"/>
            <a:ext cx="278236" cy="111777"/>
          </a:xfrm>
          <a:custGeom>
            <a:avLst/>
            <a:gdLst>
              <a:gd name="connsiteX0" fmla="*/ 272313 w 278236"/>
              <a:gd name="connsiteY0" fmla="*/ 47 h 111777"/>
              <a:gd name="connsiteX1" fmla="*/ 156425 w 278236"/>
              <a:gd name="connsiteY1" fmla="*/ 73072 h 111777"/>
              <a:gd name="connsiteX2" fmla="*/ 2438 w 278236"/>
              <a:gd name="connsiteY2" fmla="*/ 111172 h 111777"/>
              <a:gd name="connsiteX3" fmla="*/ 70700 w 278236"/>
              <a:gd name="connsiteY3" fmla="*/ 95297 h 111777"/>
              <a:gd name="connsiteX4" fmla="*/ 186588 w 278236"/>
              <a:gd name="connsiteY4" fmla="*/ 79422 h 111777"/>
              <a:gd name="connsiteX5" fmla="*/ 253263 w 278236"/>
              <a:gd name="connsiteY5" fmla="*/ 61959 h 111777"/>
              <a:gd name="connsiteX6" fmla="*/ 272313 w 278236"/>
              <a:gd name="connsiteY6" fmla="*/ 47 h 11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236" h="111777">
                <a:moveTo>
                  <a:pt x="272313" y="47"/>
                </a:moveTo>
                <a:cubicBezTo>
                  <a:pt x="256173" y="1899"/>
                  <a:pt x="201404" y="54551"/>
                  <a:pt x="156425" y="73072"/>
                </a:cubicBezTo>
                <a:cubicBezTo>
                  <a:pt x="111446" y="91593"/>
                  <a:pt x="2438" y="111172"/>
                  <a:pt x="2438" y="111172"/>
                </a:cubicBezTo>
                <a:cubicBezTo>
                  <a:pt x="-11849" y="114876"/>
                  <a:pt x="40008" y="100589"/>
                  <a:pt x="70700" y="95297"/>
                </a:cubicBezTo>
                <a:cubicBezTo>
                  <a:pt x="101392" y="90005"/>
                  <a:pt x="156161" y="84978"/>
                  <a:pt x="186588" y="79422"/>
                </a:cubicBezTo>
                <a:cubicBezTo>
                  <a:pt x="217015" y="73866"/>
                  <a:pt x="238446" y="72542"/>
                  <a:pt x="253263" y="61959"/>
                </a:cubicBezTo>
                <a:cubicBezTo>
                  <a:pt x="268080" y="51376"/>
                  <a:pt x="288453" y="-1805"/>
                  <a:pt x="272313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2B13784-6377-4167-B0FD-464FA517188E}"/>
              </a:ext>
            </a:extLst>
          </p:cNvPr>
          <p:cNvSpPr/>
          <p:nvPr/>
        </p:nvSpPr>
        <p:spPr>
          <a:xfrm>
            <a:off x="6311842" y="8253109"/>
            <a:ext cx="541918" cy="49751"/>
          </a:xfrm>
          <a:custGeom>
            <a:avLst/>
            <a:gdLst>
              <a:gd name="connsiteX0" fmla="*/ 58 w 541918"/>
              <a:gd name="connsiteY0" fmla="*/ 46341 h 49751"/>
              <a:gd name="connsiteX1" fmla="*/ 392171 w 541918"/>
              <a:gd name="connsiteY1" fmla="*/ 46341 h 49751"/>
              <a:gd name="connsiteX2" fmla="*/ 539808 w 541918"/>
              <a:gd name="connsiteY2" fmla="*/ 304 h 49751"/>
              <a:gd name="connsiteX3" fmla="*/ 471546 w 541918"/>
              <a:gd name="connsiteY3" fmla="*/ 27291 h 49751"/>
              <a:gd name="connsiteX4" fmla="*/ 363596 w 541918"/>
              <a:gd name="connsiteY4" fmla="*/ 46341 h 49751"/>
              <a:gd name="connsiteX5" fmla="*/ 58 w 541918"/>
              <a:gd name="connsiteY5" fmla="*/ 46341 h 4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918" h="49751">
                <a:moveTo>
                  <a:pt x="58" y="46341"/>
                </a:moveTo>
                <a:cubicBezTo>
                  <a:pt x="4820" y="46341"/>
                  <a:pt x="302213" y="54014"/>
                  <a:pt x="392171" y="46341"/>
                </a:cubicBezTo>
                <a:cubicBezTo>
                  <a:pt x="482129" y="38668"/>
                  <a:pt x="526579" y="3479"/>
                  <a:pt x="539808" y="304"/>
                </a:cubicBezTo>
                <a:cubicBezTo>
                  <a:pt x="553037" y="-2871"/>
                  <a:pt x="500915" y="19618"/>
                  <a:pt x="471546" y="27291"/>
                </a:cubicBezTo>
                <a:cubicBezTo>
                  <a:pt x="442177" y="34964"/>
                  <a:pt x="442442" y="42901"/>
                  <a:pt x="363596" y="46341"/>
                </a:cubicBezTo>
                <a:cubicBezTo>
                  <a:pt x="284750" y="49781"/>
                  <a:pt x="-4704" y="46341"/>
                  <a:pt x="58" y="46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" name="フリーフォーム: 図形 3071">
            <a:extLst>
              <a:ext uri="{FF2B5EF4-FFF2-40B4-BE49-F238E27FC236}">
                <a16:creationId xmlns:a16="http://schemas.microsoft.com/office/drawing/2014/main" id="{FC092EE7-BFF6-4F24-99E8-6D9025741F37}"/>
              </a:ext>
            </a:extLst>
          </p:cNvPr>
          <p:cNvSpPr/>
          <p:nvPr/>
        </p:nvSpPr>
        <p:spPr>
          <a:xfrm>
            <a:off x="6869098" y="8129399"/>
            <a:ext cx="62682" cy="111374"/>
          </a:xfrm>
          <a:custGeom>
            <a:avLst/>
            <a:gdLst>
              <a:gd name="connsiteX0" fmla="*/ 61927 w 62682"/>
              <a:gd name="connsiteY0" fmla="*/ 189 h 111374"/>
              <a:gd name="connsiteX1" fmla="*/ 42877 w 62682"/>
              <a:gd name="connsiteY1" fmla="*/ 90676 h 111374"/>
              <a:gd name="connsiteX2" fmla="*/ 15 w 62682"/>
              <a:gd name="connsiteY2" fmla="*/ 111314 h 111374"/>
              <a:gd name="connsiteX3" fmla="*/ 38115 w 62682"/>
              <a:gd name="connsiteY3" fmla="*/ 87501 h 111374"/>
              <a:gd name="connsiteX4" fmla="*/ 57165 w 62682"/>
              <a:gd name="connsiteY4" fmla="*/ 66864 h 111374"/>
              <a:gd name="connsiteX5" fmla="*/ 61927 w 62682"/>
              <a:gd name="connsiteY5" fmla="*/ 189 h 11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82" h="111374">
                <a:moveTo>
                  <a:pt x="61927" y="189"/>
                </a:moveTo>
                <a:cubicBezTo>
                  <a:pt x="59546" y="4158"/>
                  <a:pt x="53196" y="72155"/>
                  <a:pt x="42877" y="90676"/>
                </a:cubicBezTo>
                <a:cubicBezTo>
                  <a:pt x="32558" y="109197"/>
                  <a:pt x="809" y="111843"/>
                  <a:pt x="15" y="111314"/>
                </a:cubicBezTo>
                <a:cubicBezTo>
                  <a:pt x="-779" y="110785"/>
                  <a:pt x="28590" y="94909"/>
                  <a:pt x="38115" y="87501"/>
                </a:cubicBezTo>
                <a:cubicBezTo>
                  <a:pt x="47640" y="80093"/>
                  <a:pt x="53725" y="77977"/>
                  <a:pt x="57165" y="66864"/>
                </a:cubicBezTo>
                <a:cubicBezTo>
                  <a:pt x="60604" y="55752"/>
                  <a:pt x="64308" y="-3780"/>
                  <a:pt x="61927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3" name="フリーフォーム: 図形 3072">
            <a:extLst>
              <a:ext uri="{FF2B5EF4-FFF2-40B4-BE49-F238E27FC236}">
                <a16:creationId xmlns:a16="http://schemas.microsoft.com/office/drawing/2014/main" id="{9C4E4067-88DE-4AFC-8D20-A53B9F4C88E1}"/>
              </a:ext>
            </a:extLst>
          </p:cNvPr>
          <p:cNvSpPr/>
          <p:nvPr/>
        </p:nvSpPr>
        <p:spPr>
          <a:xfrm>
            <a:off x="6614894" y="8316804"/>
            <a:ext cx="331259" cy="43089"/>
          </a:xfrm>
          <a:custGeom>
            <a:avLst/>
            <a:gdLst>
              <a:gd name="connsiteX0" fmla="*/ 219 w 331259"/>
              <a:gd name="connsiteY0" fmla="*/ 41384 h 43089"/>
              <a:gd name="connsiteX1" fmla="*/ 205006 w 331259"/>
              <a:gd name="connsiteY1" fmla="*/ 38209 h 43089"/>
              <a:gd name="connsiteX2" fmla="*/ 330419 w 331259"/>
              <a:gd name="connsiteY2" fmla="*/ 109 h 43089"/>
              <a:gd name="connsiteX3" fmla="*/ 246281 w 331259"/>
              <a:gd name="connsiteY3" fmla="*/ 27096 h 43089"/>
              <a:gd name="connsiteX4" fmla="*/ 219 w 331259"/>
              <a:gd name="connsiteY4" fmla="*/ 41384 h 4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59" h="43089">
                <a:moveTo>
                  <a:pt x="219" y="41384"/>
                </a:moveTo>
                <a:cubicBezTo>
                  <a:pt x="-6660" y="43236"/>
                  <a:pt x="149973" y="45088"/>
                  <a:pt x="205006" y="38209"/>
                </a:cubicBezTo>
                <a:cubicBezTo>
                  <a:pt x="260039" y="31330"/>
                  <a:pt x="323540" y="1961"/>
                  <a:pt x="330419" y="109"/>
                </a:cubicBezTo>
                <a:cubicBezTo>
                  <a:pt x="337298" y="-1743"/>
                  <a:pt x="301314" y="20482"/>
                  <a:pt x="246281" y="27096"/>
                </a:cubicBezTo>
                <a:cubicBezTo>
                  <a:pt x="191248" y="33710"/>
                  <a:pt x="7098" y="39532"/>
                  <a:pt x="219" y="41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5" name="フリーフォーム: 図形 3074">
            <a:extLst>
              <a:ext uri="{FF2B5EF4-FFF2-40B4-BE49-F238E27FC236}">
                <a16:creationId xmlns:a16="http://schemas.microsoft.com/office/drawing/2014/main" id="{1F114DD1-C142-47E8-BACB-9D1B0B39378E}"/>
              </a:ext>
            </a:extLst>
          </p:cNvPr>
          <p:cNvSpPr/>
          <p:nvPr/>
        </p:nvSpPr>
        <p:spPr>
          <a:xfrm>
            <a:off x="6417456" y="8256573"/>
            <a:ext cx="364373" cy="27096"/>
          </a:xfrm>
          <a:custGeom>
            <a:avLst/>
            <a:gdLst>
              <a:gd name="connsiteX0" fmla="*/ 807 w 364373"/>
              <a:gd name="connsiteY0" fmla="*/ 14302 h 27096"/>
              <a:gd name="connsiteX1" fmla="*/ 262744 w 364373"/>
              <a:gd name="connsiteY1" fmla="*/ 20652 h 27096"/>
              <a:gd name="connsiteX2" fmla="*/ 364344 w 364373"/>
              <a:gd name="connsiteY2" fmla="*/ 15 h 27096"/>
              <a:gd name="connsiteX3" fmla="*/ 272269 w 364373"/>
              <a:gd name="connsiteY3" fmla="*/ 17477 h 27096"/>
              <a:gd name="connsiteX4" fmla="*/ 183369 w 364373"/>
              <a:gd name="connsiteY4" fmla="*/ 27002 h 27096"/>
              <a:gd name="connsiteX5" fmla="*/ 807 w 364373"/>
              <a:gd name="connsiteY5" fmla="*/ 14302 h 2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373" h="27096">
                <a:moveTo>
                  <a:pt x="807" y="14302"/>
                </a:moveTo>
                <a:cubicBezTo>
                  <a:pt x="14036" y="13244"/>
                  <a:pt x="202155" y="23033"/>
                  <a:pt x="262744" y="20652"/>
                </a:cubicBezTo>
                <a:cubicBezTo>
                  <a:pt x="323333" y="18271"/>
                  <a:pt x="364344" y="15"/>
                  <a:pt x="364344" y="15"/>
                </a:cubicBezTo>
                <a:cubicBezTo>
                  <a:pt x="365931" y="-514"/>
                  <a:pt x="302432" y="12979"/>
                  <a:pt x="272269" y="17477"/>
                </a:cubicBezTo>
                <a:cubicBezTo>
                  <a:pt x="242107" y="21975"/>
                  <a:pt x="225967" y="25679"/>
                  <a:pt x="183369" y="27002"/>
                </a:cubicBezTo>
                <a:cubicBezTo>
                  <a:pt x="140771" y="28325"/>
                  <a:pt x="-12422" y="15360"/>
                  <a:pt x="807" y="1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6" name="フリーフォーム: 図形 3075">
            <a:extLst>
              <a:ext uri="{FF2B5EF4-FFF2-40B4-BE49-F238E27FC236}">
                <a16:creationId xmlns:a16="http://schemas.microsoft.com/office/drawing/2014/main" id="{50C181A6-14FA-4A38-958E-CBF1D45E4783}"/>
              </a:ext>
            </a:extLst>
          </p:cNvPr>
          <p:cNvSpPr/>
          <p:nvPr/>
        </p:nvSpPr>
        <p:spPr>
          <a:xfrm>
            <a:off x="6873875" y="8121492"/>
            <a:ext cx="24056" cy="78421"/>
          </a:xfrm>
          <a:custGeom>
            <a:avLst/>
            <a:gdLst>
              <a:gd name="connsiteX0" fmla="*/ 20638 w 24056"/>
              <a:gd name="connsiteY0" fmla="*/ 158 h 78421"/>
              <a:gd name="connsiteX1" fmla="*/ 0 w 24056"/>
              <a:gd name="connsiteY1" fmla="*/ 76358 h 78421"/>
              <a:gd name="connsiteX2" fmla="*/ 20638 w 24056"/>
              <a:gd name="connsiteY2" fmla="*/ 55721 h 78421"/>
              <a:gd name="connsiteX3" fmla="*/ 20638 w 24056"/>
              <a:gd name="connsiteY3" fmla="*/ 158 h 7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6" h="78421">
                <a:moveTo>
                  <a:pt x="20638" y="158"/>
                </a:moveTo>
                <a:cubicBezTo>
                  <a:pt x="17198" y="3597"/>
                  <a:pt x="0" y="67098"/>
                  <a:pt x="0" y="76358"/>
                </a:cubicBezTo>
                <a:cubicBezTo>
                  <a:pt x="0" y="85618"/>
                  <a:pt x="15082" y="61013"/>
                  <a:pt x="20638" y="55721"/>
                </a:cubicBezTo>
                <a:cubicBezTo>
                  <a:pt x="26194" y="50429"/>
                  <a:pt x="24078" y="-3281"/>
                  <a:pt x="20638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7" name="フリーフォーム: 図形 3076">
            <a:extLst>
              <a:ext uri="{FF2B5EF4-FFF2-40B4-BE49-F238E27FC236}">
                <a16:creationId xmlns:a16="http://schemas.microsoft.com/office/drawing/2014/main" id="{7FF5D93F-EF11-4619-8057-44E5DD9F0DA9}"/>
              </a:ext>
            </a:extLst>
          </p:cNvPr>
          <p:cNvSpPr/>
          <p:nvPr/>
        </p:nvSpPr>
        <p:spPr>
          <a:xfrm>
            <a:off x="6170032" y="3718981"/>
            <a:ext cx="451715" cy="513067"/>
          </a:xfrm>
          <a:custGeom>
            <a:avLst/>
            <a:gdLst>
              <a:gd name="connsiteX0" fmla="*/ 51 w 451715"/>
              <a:gd name="connsiteY0" fmla="*/ 2 h 513067"/>
              <a:gd name="connsiteX1" fmla="*/ 262518 w 451715"/>
              <a:gd name="connsiteY1" fmla="*/ 228602 h 513067"/>
              <a:gd name="connsiteX2" fmla="*/ 440318 w 451715"/>
              <a:gd name="connsiteY2" fmla="*/ 499536 h 513067"/>
              <a:gd name="connsiteX3" fmla="*/ 412801 w 451715"/>
              <a:gd name="connsiteY3" fmla="*/ 446619 h 513067"/>
              <a:gd name="connsiteX4" fmla="*/ 241351 w 451715"/>
              <a:gd name="connsiteY4" fmla="*/ 224369 h 513067"/>
              <a:gd name="connsiteX5" fmla="*/ 51 w 451715"/>
              <a:gd name="connsiteY5" fmla="*/ 2 h 51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715" h="513067">
                <a:moveTo>
                  <a:pt x="51" y="2"/>
                </a:moveTo>
                <a:cubicBezTo>
                  <a:pt x="3579" y="707"/>
                  <a:pt x="189140" y="145346"/>
                  <a:pt x="262518" y="228602"/>
                </a:cubicBezTo>
                <a:cubicBezTo>
                  <a:pt x="335896" y="311858"/>
                  <a:pt x="415271" y="463200"/>
                  <a:pt x="440318" y="499536"/>
                </a:cubicBezTo>
                <a:cubicBezTo>
                  <a:pt x="465365" y="535872"/>
                  <a:pt x="445962" y="492480"/>
                  <a:pt x="412801" y="446619"/>
                </a:cubicBezTo>
                <a:cubicBezTo>
                  <a:pt x="379640" y="400758"/>
                  <a:pt x="307320" y="295630"/>
                  <a:pt x="241351" y="224369"/>
                </a:cubicBezTo>
                <a:cubicBezTo>
                  <a:pt x="175382" y="153108"/>
                  <a:pt x="-3477" y="-703"/>
                  <a:pt x="5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8" name="フリーフォーム: 図形 3077">
            <a:extLst>
              <a:ext uri="{FF2B5EF4-FFF2-40B4-BE49-F238E27FC236}">
                <a16:creationId xmlns:a16="http://schemas.microsoft.com/office/drawing/2014/main" id="{B4DDE142-C58B-4F4F-98FD-2D65E1B4BEFB}"/>
              </a:ext>
            </a:extLst>
          </p:cNvPr>
          <p:cNvSpPr/>
          <p:nvPr/>
        </p:nvSpPr>
        <p:spPr>
          <a:xfrm>
            <a:off x="6644746" y="4247405"/>
            <a:ext cx="291885" cy="790922"/>
          </a:xfrm>
          <a:custGeom>
            <a:avLst/>
            <a:gdLst>
              <a:gd name="connsiteX0" fmla="*/ 3704 w 291885"/>
              <a:gd name="connsiteY0" fmla="*/ 745 h 790922"/>
              <a:gd name="connsiteX1" fmla="*/ 58737 w 291885"/>
              <a:gd name="connsiteY1" fmla="*/ 157378 h 790922"/>
              <a:gd name="connsiteX2" fmla="*/ 73554 w 291885"/>
              <a:gd name="connsiteY2" fmla="*/ 231462 h 790922"/>
              <a:gd name="connsiteX3" fmla="*/ 219604 w 291885"/>
              <a:gd name="connsiteY3" fmla="*/ 565895 h 790922"/>
              <a:gd name="connsiteX4" fmla="*/ 257704 w 291885"/>
              <a:gd name="connsiteY4" fmla="*/ 591295 h 790922"/>
              <a:gd name="connsiteX5" fmla="*/ 287337 w 291885"/>
              <a:gd name="connsiteY5" fmla="*/ 673845 h 790922"/>
              <a:gd name="connsiteX6" fmla="*/ 285221 w 291885"/>
              <a:gd name="connsiteY6" fmla="*/ 786028 h 790922"/>
              <a:gd name="connsiteX7" fmla="*/ 285221 w 291885"/>
              <a:gd name="connsiteY7" fmla="*/ 745812 h 790922"/>
              <a:gd name="connsiteX8" fmla="*/ 194204 w 291885"/>
              <a:gd name="connsiteY8" fmla="*/ 525678 h 790922"/>
              <a:gd name="connsiteX9" fmla="*/ 24871 w 291885"/>
              <a:gd name="connsiteY9" fmla="*/ 117162 h 790922"/>
              <a:gd name="connsiteX10" fmla="*/ 3704 w 291885"/>
              <a:gd name="connsiteY10" fmla="*/ 745 h 79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885" h="790922">
                <a:moveTo>
                  <a:pt x="3704" y="745"/>
                </a:moveTo>
                <a:cubicBezTo>
                  <a:pt x="9348" y="7448"/>
                  <a:pt x="47095" y="118925"/>
                  <a:pt x="58737" y="157378"/>
                </a:cubicBezTo>
                <a:cubicBezTo>
                  <a:pt x="70379" y="195831"/>
                  <a:pt x="46743" y="163376"/>
                  <a:pt x="73554" y="231462"/>
                </a:cubicBezTo>
                <a:cubicBezTo>
                  <a:pt x="100365" y="299548"/>
                  <a:pt x="188912" y="505923"/>
                  <a:pt x="219604" y="565895"/>
                </a:cubicBezTo>
                <a:cubicBezTo>
                  <a:pt x="250296" y="625867"/>
                  <a:pt x="246415" y="573303"/>
                  <a:pt x="257704" y="591295"/>
                </a:cubicBezTo>
                <a:cubicBezTo>
                  <a:pt x="268993" y="609287"/>
                  <a:pt x="282751" y="641390"/>
                  <a:pt x="287337" y="673845"/>
                </a:cubicBezTo>
                <a:cubicBezTo>
                  <a:pt x="291923" y="706300"/>
                  <a:pt x="285574" y="774034"/>
                  <a:pt x="285221" y="786028"/>
                </a:cubicBezTo>
                <a:cubicBezTo>
                  <a:pt x="284868" y="798022"/>
                  <a:pt x="300390" y="789204"/>
                  <a:pt x="285221" y="745812"/>
                </a:cubicBezTo>
                <a:cubicBezTo>
                  <a:pt x="270052" y="702420"/>
                  <a:pt x="194204" y="525678"/>
                  <a:pt x="194204" y="525678"/>
                </a:cubicBezTo>
                <a:cubicBezTo>
                  <a:pt x="150812" y="420903"/>
                  <a:pt x="54857" y="201829"/>
                  <a:pt x="24871" y="117162"/>
                </a:cubicBezTo>
                <a:cubicBezTo>
                  <a:pt x="-5115" y="32495"/>
                  <a:pt x="-1940" y="-5958"/>
                  <a:pt x="3704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9" name="フリーフォーム: 図形 3078">
            <a:extLst>
              <a:ext uri="{FF2B5EF4-FFF2-40B4-BE49-F238E27FC236}">
                <a16:creationId xmlns:a16="http://schemas.microsoft.com/office/drawing/2014/main" id="{A37B064E-F3BE-47AB-9A9C-A26E8B4D0599}"/>
              </a:ext>
            </a:extLst>
          </p:cNvPr>
          <p:cNvSpPr/>
          <p:nvPr/>
        </p:nvSpPr>
        <p:spPr>
          <a:xfrm>
            <a:off x="6954876" y="5242772"/>
            <a:ext cx="61874" cy="426831"/>
          </a:xfrm>
          <a:custGeom>
            <a:avLst/>
            <a:gdLst>
              <a:gd name="connsiteX0" fmla="*/ 32241 w 61874"/>
              <a:gd name="connsiteY0" fmla="*/ 211 h 426831"/>
              <a:gd name="connsiteX1" fmla="*/ 17424 w 61874"/>
              <a:gd name="connsiteY1" fmla="*/ 184361 h 426831"/>
              <a:gd name="connsiteX2" fmla="*/ 30124 w 61874"/>
              <a:gd name="connsiteY2" fmla="*/ 218228 h 426831"/>
              <a:gd name="connsiteX3" fmla="*/ 57641 w 61874"/>
              <a:gd name="connsiteY3" fmla="*/ 269028 h 426831"/>
              <a:gd name="connsiteX4" fmla="*/ 57641 w 61874"/>
              <a:gd name="connsiteY4" fmla="*/ 425661 h 426831"/>
              <a:gd name="connsiteX5" fmla="*/ 57641 w 61874"/>
              <a:gd name="connsiteY5" fmla="*/ 334645 h 426831"/>
              <a:gd name="connsiteX6" fmla="*/ 491 w 61874"/>
              <a:gd name="connsiteY6" fmla="*/ 224578 h 426831"/>
              <a:gd name="connsiteX7" fmla="*/ 32241 w 61874"/>
              <a:gd name="connsiteY7" fmla="*/ 211 h 42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74" h="426831">
                <a:moveTo>
                  <a:pt x="32241" y="211"/>
                </a:moveTo>
                <a:cubicBezTo>
                  <a:pt x="35063" y="-6492"/>
                  <a:pt x="17777" y="148025"/>
                  <a:pt x="17424" y="184361"/>
                </a:cubicBezTo>
                <a:cubicBezTo>
                  <a:pt x="17071" y="220697"/>
                  <a:pt x="23421" y="204117"/>
                  <a:pt x="30124" y="218228"/>
                </a:cubicBezTo>
                <a:cubicBezTo>
                  <a:pt x="36827" y="232339"/>
                  <a:pt x="53055" y="234456"/>
                  <a:pt x="57641" y="269028"/>
                </a:cubicBezTo>
                <a:cubicBezTo>
                  <a:pt x="62227" y="303600"/>
                  <a:pt x="57641" y="425661"/>
                  <a:pt x="57641" y="425661"/>
                </a:cubicBezTo>
                <a:cubicBezTo>
                  <a:pt x="57641" y="436597"/>
                  <a:pt x="67166" y="368159"/>
                  <a:pt x="57641" y="334645"/>
                </a:cubicBezTo>
                <a:cubicBezTo>
                  <a:pt x="48116" y="301131"/>
                  <a:pt x="5430" y="273967"/>
                  <a:pt x="491" y="224578"/>
                </a:cubicBezTo>
                <a:cubicBezTo>
                  <a:pt x="-4448" y="175189"/>
                  <a:pt x="29419" y="6914"/>
                  <a:pt x="32241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0" name="フリーフォーム: 図形 3079">
            <a:extLst>
              <a:ext uri="{FF2B5EF4-FFF2-40B4-BE49-F238E27FC236}">
                <a16:creationId xmlns:a16="http://schemas.microsoft.com/office/drawing/2014/main" id="{FB8BAA22-8FFB-41FF-94C1-0528FC5B9098}"/>
              </a:ext>
            </a:extLst>
          </p:cNvPr>
          <p:cNvSpPr/>
          <p:nvPr/>
        </p:nvSpPr>
        <p:spPr>
          <a:xfrm>
            <a:off x="6957475" y="6045167"/>
            <a:ext cx="75289" cy="402023"/>
          </a:xfrm>
          <a:custGeom>
            <a:avLst/>
            <a:gdLst>
              <a:gd name="connsiteX0" fmla="*/ 59275 w 75289"/>
              <a:gd name="connsiteY0" fmla="*/ 33 h 402023"/>
              <a:gd name="connsiteX1" fmla="*/ 74092 w 75289"/>
              <a:gd name="connsiteY1" fmla="*/ 91050 h 402023"/>
              <a:gd name="connsiteX2" fmla="*/ 23292 w 75289"/>
              <a:gd name="connsiteY2" fmla="*/ 146083 h 402023"/>
              <a:gd name="connsiteX3" fmla="*/ 19058 w 75289"/>
              <a:gd name="connsiteY3" fmla="*/ 232866 h 402023"/>
              <a:gd name="connsiteX4" fmla="*/ 63508 w 75289"/>
              <a:gd name="connsiteY4" fmla="*/ 395850 h 402023"/>
              <a:gd name="connsiteX5" fmla="*/ 55042 w 75289"/>
              <a:gd name="connsiteY5" fmla="*/ 370450 h 402023"/>
              <a:gd name="connsiteX6" fmla="*/ 8 w 75289"/>
              <a:gd name="connsiteY6" fmla="*/ 194766 h 402023"/>
              <a:gd name="connsiteX7" fmla="*/ 59275 w 75289"/>
              <a:gd name="connsiteY7" fmla="*/ 101633 h 402023"/>
              <a:gd name="connsiteX8" fmla="*/ 59275 w 75289"/>
              <a:gd name="connsiteY8" fmla="*/ 33 h 4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89" h="402023">
                <a:moveTo>
                  <a:pt x="59275" y="33"/>
                </a:moveTo>
                <a:cubicBezTo>
                  <a:pt x="61744" y="-1731"/>
                  <a:pt x="80089" y="66708"/>
                  <a:pt x="74092" y="91050"/>
                </a:cubicBezTo>
                <a:cubicBezTo>
                  <a:pt x="68095" y="115392"/>
                  <a:pt x="32464" y="122447"/>
                  <a:pt x="23292" y="146083"/>
                </a:cubicBezTo>
                <a:cubicBezTo>
                  <a:pt x="14120" y="169719"/>
                  <a:pt x="12355" y="191238"/>
                  <a:pt x="19058" y="232866"/>
                </a:cubicBezTo>
                <a:cubicBezTo>
                  <a:pt x="25761" y="274494"/>
                  <a:pt x="57511" y="372919"/>
                  <a:pt x="63508" y="395850"/>
                </a:cubicBezTo>
                <a:cubicBezTo>
                  <a:pt x="69505" y="418781"/>
                  <a:pt x="55042" y="370450"/>
                  <a:pt x="55042" y="370450"/>
                </a:cubicBezTo>
                <a:cubicBezTo>
                  <a:pt x="44459" y="336936"/>
                  <a:pt x="-697" y="239569"/>
                  <a:pt x="8" y="194766"/>
                </a:cubicBezTo>
                <a:cubicBezTo>
                  <a:pt x="713" y="149963"/>
                  <a:pt x="49044" y="130914"/>
                  <a:pt x="59275" y="101633"/>
                </a:cubicBezTo>
                <a:cubicBezTo>
                  <a:pt x="69506" y="72353"/>
                  <a:pt x="56806" y="1797"/>
                  <a:pt x="5927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1" name="フリーフォーム: 図形 3080">
            <a:extLst>
              <a:ext uri="{FF2B5EF4-FFF2-40B4-BE49-F238E27FC236}">
                <a16:creationId xmlns:a16="http://schemas.microsoft.com/office/drawing/2014/main" id="{B0DCB1C9-9B8D-4E66-8CFA-C8CAB148168D}"/>
              </a:ext>
            </a:extLst>
          </p:cNvPr>
          <p:cNvSpPr/>
          <p:nvPr/>
        </p:nvSpPr>
        <p:spPr>
          <a:xfrm>
            <a:off x="6140082" y="8455951"/>
            <a:ext cx="868469" cy="984383"/>
          </a:xfrm>
          <a:custGeom>
            <a:avLst/>
            <a:gdLst>
              <a:gd name="connsiteX0" fmla="*/ 867143 w 868469"/>
              <a:gd name="connsiteY0" fmla="*/ 5424 h 984383"/>
              <a:gd name="connsiteX1" fmla="*/ 790943 w 868469"/>
              <a:gd name="connsiteY1" fmla="*/ 75274 h 984383"/>
              <a:gd name="connsiteX2" fmla="*/ 749668 w 868469"/>
              <a:gd name="connsiteY2" fmla="*/ 284824 h 984383"/>
              <a:gd name="connsiteX3" fmla="*/ 702043 w 868469"/>
              <a:gd name="connsiteY3" fmla="*/ 665824 h 984383"/>
              <a:gd name="connsiteX4" fmla="*/ 603618 w 868469"/>
              <a:gd name="connsiteY4" fmla="*/ 770599 h 984383"/>
              <a:gd name="connsiteX5" fmla="*/ 638543 w 868469"/>
              <a:gd name="connsiteY5" fmla="*/ 780124 h 984383"/>
              <a:gd name="connsiteX6" fmla="*/ 400418 w 868469"/>
              <a:gd name="connsiteY6" fmla="*/ 913474 h 984383"/>
              <a:gd name="connsiteX7" fmla="*/ 216268 w 868469"/>
              <a:gd name="connsiteY7" fmla="*/ 964274 h 984383"/>
              <a:gd name="connsiteX8" fmla="*/ 368 w 868469"/>
              <a:gd name="connsiteY8" fmla="*/ 983324 h 984383"/>
              <a:gd name="connsiteX9" fmla="*/ 270243 w 868469"/>
              <a:gd name="connsiteY9" fmla="*/ 935699 h 984383"/>
              <a:gd name="connsiteX10" fmla="*/ 587743 w 868469"/>
              <a:gd name="connsiteY10" fmla="*/ 869024 h 984383"/>
              <a:gd name="connsiteX11" fmla="*/ 698868 w 868469"/>
              <a:gd name="connsiteY11" fmla="*/ 646774 h 984383"/>
              <a:gd name="connsiteX12" fmla="*/ 721093 w 868469"/>
              <a:gd name="connsiteY12" fmla="*/ 202274 h 984383"/>
              <a:gd name="connsiteX13" fmla="*/ 867143 w 868469"/>
              <a:gd name="connsiteY13" fmla="*/ 5424 h 98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8469" h="984383">
                <a:moveTo>
                  <a:pt x="867143" y="5424"/>
                </a:moveTo>
                <a:cubicBezTo>
                  <a:pt x="878785" y="-15743"/>
                  <a:pt x="810522" y="28707"/>
                  <a:pt x="790943" y="75274"/>
                </a:cubicBezTo>
                <a:cubicBezTo>
                  <a:pt x="771364" y="121841"/>
                  <a:pt x="764485" y="186399"/>
                  <a:pt x="749668" y="284824"/>
                </a:cubicBezTo>
                <a:cubicBezTo>
                  <a:pt x="734851" y="383249"/>
                  <a:pt x="726385" y="584862"/>
                  <a:pt x="702043" y="665824"/>
                </a:cubicBezTo>
                <a:cubicBezTo>
                  <a:pt x="677701" y="746787"/>
                  <a:pt x="614201" y="751549"/>
                  <a:pt x="603618" y="770599"/>
                </a:cubicBezTo>
                <a:cubicBezTo>
                  <a:pt x="593035" y="789649"/>
                  <a:pt x="672410" y="756312"/>
                  <a:pt x="638543" y="780124"/>
                </a:cubicBezTo>
                <a:cubicBezTo>
                  <a:pt x="604676" y="803936"/>
                  <a:pt x="470797" y="882782"/>
                  <a:pt x="400418" y="913474"/>
                </a:cubicBezTo>
                <a:cubicBezTo>
                  <a:pt x="330039" y="944166"/>
                  <a:pt x="282943" y="952632"/>
                  <a:pt x="216268" y="964274"/>
                </a:cubicBezTo>
                <a:cubicBezTo>
                  <a:pt x="149593" y="975916"/>
                  <a:pt x="-8628" y="988086"/>
                  <a:pt x="368" y="983324"/>
                </a:cubicBezTo>
                <a:cubicBezTo>
                  <a:pt x="9364" y="978562"/>
                  <a:pt x="270243" y="935699"/>
                  <a:pt x="270243" y="935699"/>
                </a:cubicBezTo>
                <a:cubicBezTo>
                  <a:pt x="368139" y="916649"/>
                  <a:pt x="516305" y="917178"/>
                  <a:pt x="587743" y="869024"/>
                </a:cubicBezTo>
                <a:cubicBezTo>
                  <a:pt x="659180" y="820870"/>
                  <a:pt x="676643" y="757899"/>
                  <a:pt x="698868" y="646774"/>
                </a:cubicBezTo>
                <a:cubicBezTo>
                  <a:pt x="721093" y="535649"/>
                  <a:pt x="693047" y="309695"/>
                  <a:pt x="721093" y="202274"/>
                </a:cubicBezTo>
                <a:cubicBezTo>
                  <a:pt x="749139" y="94853"/>
                  <a:pt x="855501" y="26591"/>
                  <a:pt x="867143" y="5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2" name="フリーフォーム: 図形 3081">
            <a:extLst>
              <a:ext uri="{FF2B5EF4-FFF2-40B4-BE49-F238E27FC236}">
                <a16:creationId xmlns:a16="http://schemas.microsoft.com/office/drawing/2014/main" id="{3B379A89-01A9-4D0F-BC39-1D11C302A8D5}"/>
              </a:ext>
            </a:extLst>
          </p:cNvPr>
          <p:cNvSpPr/>
          <p:nvPr/>
        </p:nvSpPr>
        <p:spPr>
          <a:xfrm>
            <a:off x="4618362" y="8918130"/>
            <a:ext cx="1531158" cy="448433"/>
          </a:xfrm>
          <a:custGeom>
            <a:avLst/>
            <a:gdLst>
              <a:gd name="connsiteX0" fmla="*/ 71113 w 1531158"/>
              <a:gd name="connsiteY0" fmla="*/ 29020 h 448433"/>
              <a:gd name="connsiteX1" fmla="*/ 131438 w 1531158"/>
              <a:gd name="connsiteY1" fmla="*/ 38545 h 448433"/>
              <a:gd name="connsiteX2" fmla="*/ 747388 w 1531158"/>
              <a:gd name="connsiteY2" fmla="*/ 276670 h 448433"/>
              <a:gd name="connsiteX3" fmla="*/ 1496688 w 1531158"/>
              <a:gd name="connsiteY3" fmla="*/ 441770 h 448433"/>
              <a:gd name="connsiteX4" fmla="*/ 1360163 w 1531158"/>
              <a:gd name="connsiteY4" fmla="*/ 406845 h 448433"/>
              <a:gd name="connsiteX5" fmla="*/ 956938 w 1531158"/>
              <a:gd name="connsiteY5" fmla="*/ 321120 h 448433"/>
              <a:gd name="connsiteX6" fmla="*/ 71113 w 1531158"/>
              <a:gd name="connsiteY6" fmla="*/ 29020 h 44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158" h="448433">
                <a:moveTo>
                  <a:pt x="71113" y="29020"/>
                </a:moveTo>
                <a:cubicBezTo>
                  <a:pt x="-66470" y="-18076"/>
                  <a:pt x="18726" y="-2730"/>
                  <a:pt x="131438" y="38545"/>
                </a:cubicBezTo>
                <a:cubicBezTo>
                  <a:pt x="244150" y="79820"/>
                  <a:pt x="519846" y="209466"/>
                  <a:pt x="747388" y="276670"/>
                </a:cubicBezTo>
                <a:cubicBezTo>
                  <a:pt x="974930" y="343874"/>
                  <a:pt x="1394559" y="420074"/>
                  <a:pt x="1496688" y="441770"/>
                </a:cubicBezTo>
                <a:cubicBezTo>
                  <a:pt x="1598817" y="463466"/>
                  <a:pt x="1450121" y="426953"/>
                  <a:pt x="1360163" y="406845"/>
                </a:cubicBezTo>
                <a:cubicBezTo>
                  <a:pt x="1270205" y="386737"/>
                  <a:pt x="1173896" y="386737"/>
                  <a:pt x="956938" y="321120"/>
                </a:cubicBezTo>
                <a:cubicBezTo>
                  <a:pt x="739980" y="255503"/>
                  <a:pt x="208696" y="76116"/>
                  <a:pt x="71113" y="29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3" name="フリーフォーム: 図形 3082">
            <a:extLst>
              <a:ext uri="{FF2B5EF4-FFF2-40B4-BE49-F238E27FC236}">
                <a16:creationId xmlns:a16="http://schemas.microsoft.com/office/drawing/2014/main" id="{1A0731EA-2F02-4027-B1C7-5952FE7A8553}"/>
              </a:ext>
            </a:extLst>
          </p:cNvPr>
          <p:cNvSpPr/>
          <p:nvPr/>
        </p:nvSpPr>
        <p:spPr>
          <a:xfrm>
            <a:off x="3967094" y="7654658"/>
            <a:ext cx="627955" cy="1258192"/>
          </a:xfrm>
          <a:custGeom>
            <a:avLst/>
            <a:gdLst>
              <a:gd name="connsiteX0" fmla="*/ 119131 w 627955"/>
              <a:gd name="connsiteY0" fmla="*/ 267 h 1258192"/>
              <a:gd name="connsiteX1" fmla="*/ 8006 w 627955"/>
              <a:gd name="connsiteY1" fmla="*/ 279667 h 1258192"/>
              <a:gd name="connsiteX2" fmla="*/ 23881 w 627955"/>
              <a:gd name="connsiteY2" fmla="*/ 844817 h 1258192"/>
              <a:gd name="connsiteX3" fmla="*/ 144531 w 627955"/>
              <a:gd name="connsiteY3" fmla="*/ 1022617 h 1258192"/>
              <a:gd name="connsiteX4" fmla="*/ 623956 w 627955"/>
              <a:gd name="connsiteY4" fmla="*/ 1254392 h 1258192"/>
              <a:gd name="connsiteX5" fmla="*/ 360431 w 627955"/>
              <a:gd name="connsiteY5" fmla="*/ 1152792 h 1258192"/>
              <a:gd name="connsiteX6" fmla="*/ 125481 w 627955"/>
              <a:gd name="connsiteY6" fmla="*/ 971817 h 1258192"/>
              <a:gd name="connsiteX7" fmla="*/ 52456 w 627955"/>
              <a:gd name="connsiteY7" fmla="*/ 867042 h 1258192"/>
              <a:gd name="connsiteX8" fmla="*/ 42931 w 627955"/>
              <a:gd name="connsiteY8" fmla="*/ 241567 h 1258192"/>
              <a:gd name="connsiteX9" fmla="*/ 119131 w 627955"/>
              <a:gd name="connsiteY9" fmla="*/ 267 h 125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7955" h="1258192">
                <a:moveTo>
                  <a:pt x="119131" y="267"/>
                </a:moveTo>
                <a:cubicBezTo>
                  <a:pt x="113310" y="6617"/>
                  <a:pt x="23881" y="138909"/>
                  <a:pt x="8006" y="279667"/>
                </a:cubicBezTo>
                <a:cubicBezTo>
                  <a:pt x="-7869" y="420425"/>
                  <a:pt x="1127" y="720992"/>
                  <a:pt x="23881" y="844817"/>
                </a:cubicBezTo>
                <a:cubicBezTo>
                  <a:pt x="46635" y="968642"/>
                  <a:pt x="44519" y="954355"/>
                  <a:pt x="144531" y="1022617"/>
                </a:cubicBezTo>
                <a:cubicBezTo>
                  <a:pt x="244543" y="1090879"/>
                  <a:pt x="587973" y="1232696"/>
                  <a:pt x="623956" y="1254392"/>
                </a:cubicBezTo>
                <a:cubicBezTo>
                  <a:pt x="659939" y="1276088"/>
                  <a:pt x="443510" y="1199888"/>
                  <a:pt x="360431" y="1152792"/>
                </a:cubicBezTo>
                <a:cubicBezTo>
                  <a:pt x="277352" y="1105696"/>
                  <a:pt x="176810" y="1019442"/>
                  <a:pt x="125481" y="971817"/>
                </a:cubicBezTo>
                <a:cubicBezTo>
                  <a:pt x="74152" y="924192"/>
                  <a:pt x="66214" y="988750"/>
                  <a:pt x="52456" y="867042"/>
                </a:cubicBezTo>
                <a:cubicBezTo>
                  <a:pt x="38698" y="745334"/>
                  <a:pt x="36052" y="381796"/>
                  <a:pt x="42931" y="241567"/>
                </a:cubicBezTo>
                <a:cubicBezTo>
                  <a:pt x="49810" y="101338"/>
                  <a:pt x="124952" y="-6083"/>
                  <a:pt x="11913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4" name="フリーフォーム: 図形 3083">
            <a:extLst>
              <a:ext uri="{FF2B5EF4-FFF2-40B4-BE49-F238E27FC236}">
                <a16:creationId xmlns:a16="http://schemas.microsoft.com/office/drawing/2014/main" id="{BB2E6D37-94ED-449A-8077-EB82C9CF8D34}"/>
              </a:ext>
            </a:extLst>
          </p:cNvPr>
          <p:cNvSpPr/>
          <p:nvPr/>
        </p:nvSpPr>
        <p:spPr>
          <a:xfrm>
            <a:off x="5349972" y="3623129"/>
            <a:ext cx="767592" cy="2488315"/>
          </a:xfrm>
          <a:custGeom>
            <a:avLst/>
            <a:gdLst>
              <a:gd name="connsiteX0" fmla="*/ 739678 w 767592"/>
              <a:gd name="connsiteY0" fmla="*/ 2721 h 2488315"/>
              <a:gd name="connsiteX1" fmla="*/ 682528 w 767592"/>
              <a:gd name="connsiteY1" fmla="*/ 866321 h 2488315"/>
              <a:gd name="connsiteX2" fmla="*/ 34828 w 767592"/>
              <a:gd name="connsiteY2" fmla="*/ 2396671 h 2488315"/>
              <a:gd name="connsiteX3" fmla="*/ 130078 w 767592"/>
              <a:gd name="connsiteY3" fmla="*/ 2187121 h 2488315"/>
              <a:gd name="connsiteX4" fmla="*/ 492028 w 767592"/>
              <a:gd name="connsiteY4" fmla="*/ 1133021 h 2488315"/>
              <a:gd name="connsiteX5" fmla="*/ 739678 w 767592"/>
              <a:gd name="connsiteY5" fmla="*/ 2721 h 248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92" h="2488315">
                <a:moveTo>
                  <a:pt x="739678" y="2721"/>
                </a:moveTo>
                <a:cubicBezTo>
                  <a:pt x="771428" y="-41729"/>
                  <a:pt x="800003" y="467329"/>
                  <a:pt x="682528" y="866321"/>
                </a:cubicBezTo>
                <a:cubicBezTo>
                  <a:pt x="565053" y="1265313"/>
                  <a:pt x="126903" y="2176538"/>
                  <a:pt x="34828" y="2396671"/>
                </a:cubicBezTo>
                <a:cubicBezTo>
                  <a:pt x="-57247" y="2616804"/>
                  <a:pt x="53878" y="2397729"/>
                  <a:pt x="130078" y="2187121"/>
                </a:cubicBezTo>
                <a:cubicBezTo>
                  <a:pt x="206278" y="1976513"/>
                  <a:pt x="390428" y="1493913"/>
                  <a:pt x="492028" y="1133021"/>
                </a:cubicBezTo>
                <a:cubicBezTo>
                  <a:pt x="593628" y="772129"/>
                  <a:pt x="707928" y="47171"/>
                  <a:pt x="739678" y="2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5" name="フリーフォーム: 図形 3084">
            <a:extLst>
              <a:ext uri="{FF2B5EF4-FFF2-40B4-BE49-F238E27FC236}">
                <a16:creationId xmlns:a16="http://schemas.microsoft.com/office/drawing/2014/main" id="{33272C21-6083-411A-B09B-9DC802AC340C}"/>
              </a:ext>
            </a:extLst>
          </p:cNvPr>
          <p:cNvSpPr/>
          <p:nvPr/>
        </p:nvSpPr>
        <p:spPr>
          <a:xfrm>
            <a:off x="4209820" y="5746749"/>
            <a:ext cx="1201719" cy="1822500"/>
          </a:xfrm>
          <a:custGeom>
            <a:avLst/>
            <a:gdLst>
              <a:gd name="connsiteX0" fmla="*/ 1200380 w 1201719"/>
              <a:gd name="connsiteY0" fmla="*/ 1 h 1822500"/>
              <a:gd name="connsiteX1" fmla="*/ 997180 w 1201719"/>
              <a:gd name="connsiteY1" fmla="*/ 755651 h 1822500"/>
              <a:gd name="connsiteX2" fmla="*/ 882880 w 1201719"/>
              <a:gd name="connsiteY2" fmla="*/ 952501 h 1822500"/>
              <a:gd name="connsiteX3" fmla="*/ 31980 w 1201719"/>
              <a:gd name="connsiteY3" fmla="*/ 1784351 h 1822500"/>
              <a:gd name="connsiteX4" fmla="*/ 247880 w 1201719"/>
              <a:gd name="connsiteY4" fmla="*/ 1587501 h 1822500"/>
              <a:gd name="connsiteX5" fmla="*/ 889230 w 1201719"/>
              <a:gd name="connsiteY5" fmla="*/ 749301 h 1822500"/>
              <a:gd name="connsiteX6" fmla="*/ 1200380 w 1201719"/>
              <a:gd name="connsiteY6" fmla="*/ 1 h 18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719" h="1822500">
                <a:moveTo>
                  <a:pt x="1200380" y="1"/>
                </a:moveTo>
                <a:cubicBezTo>
                  <a:pt x="1218371" y="1059"/>
                  <a:pt x="1050097" y="596901"/>
                  <a:pt x="997180" y="755651"/>
                </a:cubicBezTo>
                <a:cubicBezTo>
                  <a:pt x="944263" y="914401"/>
                  <a:pt x="1043747" y="781051"/>
                  <a:pt x="882880" y="952501"/>
                </a:cubicBezTo>
                <a:cubicBezTo>
                  <a:pt x="722013" y="1123951"/>
                  <a:pt x="137813" y="1678518"/>
                  <a:pt x="31980" y="1784351"/>
                </a:cubicBezTo>
                <a:cubicBezTo>
                  <a:pt x="-73853" y="1890184"/>
                  <a:pt x="105005" y="1760009"/>
                  <a:pt x="247880" y="1587501"/>
                </a:cubicBezTo>
                <a:cubicBezTo>
                  <a:pt x="390755" y="1414993"/>
                  <a:pt x="730480" y="1014943"/>
                  <a:pt x="889230" y="749301"/>
                </a:cubicBezTo>
                <a:cubicBezTo>
                  <a:pt x="1047980" y="483659"/>
                  <a:pt x="1182389" y="-1057"/>
                  <a:pt x="120038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6" name="フリーフォーム: 図形 3085">
            <a:extLst>
              <a:ext uri="{FF2B5EF4-FFF2-40B4-BE49-F238E27FC236}">
                <a16:creationId xmlns:a16="http://schemas.microsoft.com/office/drawing/2014/main" id="{DA831A0E-EE49-4D34-8F1D-A18185125BD4}"/>
              </a:ext>
            </a:extLst>
          </p:cNvPr>
          <p:cNvSpPr/>
          <p:nvPr/>
        </p:nvSpPr>
        <p:spPr>
          <a:xfrm>
            <a:off x="5409680" y="2760069"/>
            <a:ext cx="1626298" cy="2397625"/>
          </a:xfrm>
          <a:custGeom>
            <a:avLst/>
            <a:gdLst>
              <a:gd name="connsiteX0" fmla="*/ 520 w 1626298"/>
              <a:gd name="connsiteY0" fmla="*/ 2181 h 2397625"/>
              <a:gd name="connsiteX1" fmla="*/ 1022870 w 1626298"/>
              <a:gd name="connsiteY1" fmla="*/ 783231 h 2397625"/>
              <a:gd name="connsiteX2" fmla="*/ 1257820 w 1626298"/>
              <a:gd name="connsiteY2" fmla="*/ 1068981 h 2397625"/>
              <a:gd name="connsiteX3" fmla="*/ 1607070 w 1626298"/>
              <a:gd name="connsiteY3" fmla="*/ 2300881 h 2397625"/>
              <a:gd name="connsiteX4" fmla="*/ 1549920 w 1626298"/>
              <a:gd name="connsiteY4" fmla="*/ 2205631 h 2397625"/>
              <a:gd name="connsiteX5" fmla="*/ 1289570 w 1626298"/>
              <a:gd name="connsiteY5" fmla="*/ 1310281 h 2397625"/>
              <a:gd name="connsiteX6" fmla="*/ 1168920 w 1626298"/>
              <a:gd name="connsiteY6" fmla="*/ 1049931 h 2397625"/>
              <a:gd name="connsiteX7" fmla="*/ 520 w 1626298"/>
              <a:gd name="connsiteY7" fmla="*/ 2181 h 239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298" h="2397625">
                <a:moveTo>
                  <a:pt x="520" y="2181"/>
                </a:moveTo>
                <a:cubicBezTo>
                  <a:pt x="-23822" y="-42269"/>
                  <a:pt x="813320" y="605431"/>
                  <a:pt x="1022870" y="783231"/>
                </a:cubicBezTo>
                <a:cubicBezTo>
                  <a:pt x="1232420" y="961031"/>
                  <a:pt x="1160453" y="816039"/>
                  <a:pt x="1257820" y="1068981"/>
                </a:cubicBezTo>
                <a:cubicBezTo>
                  <a:pt x="1355187" y="1321923"/>
                  <a:pt x="1558387" y="2111439"/>
                  <a:pt x="1607070" y="2300881"/>
                </a:cubicBezTo>
                <a:cubicBezTo>
                  <a:pt x="1655753" y="2490323"/>
                  <a:pt x="1602837" y="2370731"/>
                  <a:pt x="1549920" y="2205631"/>
                </a:cubicBezTo>
                <a:cubicBezTo>
                  <a:pt x="1497003" y="2040531"/>
                  <a:pt x="1353070" y="1502898"/>
                  <a:pt x="1289570" y="1310281"/>
                </a:cubicBezTo>
                <a:cubicBezTo>
                  <a:pt x="1226070" y="1117664"/>
                  <a:pt x="1385878" y="1263714"/>
                  <a:pt x="1168920" y="1049931"/>
                </a:cubicBezTo>
                <a:cubicBezTo>
                  <a:pt x="951962" y="836148"/>
                  <a:pt x="24862" y="46631"/>
                  <a:pt x="520" y="2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7" name="フリーフォーム: 図形 3086">
            <a:extLst>
              <a:ext uri="{FF2B5EF4-FFF2-40B4-BE49-F238E27FC236}">
                <a16:creationId xmlns:a16="http://schemas.microsoft.com/office/drawing/2014/main" id="{5DE5520D-0DA6-433D-8E1A-2617496EA198}"/>
              </a:ext>
            </a:extLst>
          </p:cNvPr>
          <p:cNvSpPr/>
          <p:nvPr/>
        </p:nvSpPr>
        <p:spPr>
          <a:xfrm>
            <a:off x="2988640" y="2190971"/>
            <a:ext cx="2312326" cy="623037"/>
          </a:xfrm>
          <a:custGeom>
            <a:avLst/>
            <a:gdLst>
              <a:gd name="connsiteX0" fmla="*/ 2311493 w 2312326"/>
              <a:gd name="connsiteY0" fmla="*/ 619962 h 623037"/>
              <a:gd name="connsiteX1" fmla="*/ 1922027 w 2312326"/>
              <a:gd name="connsiteY1" fmla="*/ 535296 h 623037"/>
              <a:gd name="connsiteX2" fmla="*/ 1600293 w 2312326"/>
              <a:gd name="connsiteY2" fmla="*/ 349029 h 623037"/>
              <a:gd name="connsiteX3" fmla="*/ 1058427 w 2312326"/>
              <a:gd name="connsiteY3" fmla="*/ 69629 h 623037"/>
              <a:gd name="connsiteX4" fmla="*/ 93 w 2312326"/>
              <a:gd name="connsiteY4" fmla="*/ 44229 h 623037"/>
              <a:gd name="connsiteX5" fmla="*/ 999160 w 2312326"/>
              <a:gd name="connsiteY5" fmla="*/ 1896 h 623037"/>
              <a:gd name="connsiteX6" fmla="*/ 1422493 w 2312326"/>
              <a:gd name="connsiteY6" fmla="*/ 111962 h 623037"/>
              <a:gd name="connsiteX7" fmla="*/ 1811960 w 2312326"/>
              <a:gd name="connsiteY7" fmla="*/ 433696 h 623037"/>
              <a:gd name="connsiteX8" fmla="*/ 2311493 w 2312326"/>
              <a:gd name="connsiteY8" fmla="*/ 619962 h 6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2326" h="623037">
                <a:moveTo>
                  <a:pt x="2311493" y="619962"/>
                </a:moveTo>
                <a:cubicBezTo>
                  <a:pt x="2329837" y="636895"/>
                  <a:pt x="2040560" y="580451"/>
                  <a:pt x="1922027" y="535296"/>
                </a:cubicBezTo>
                <a:cubicBezTo>
                  <a:pt x="1803494" y="490141"/>
                  <a:pt x="1744226" y="426640"/>
                  <a:pt x="1600293" y="349029"/>
                </a:cubicBezTo>
                <a:cubicBezTo>
                  <a:pt x="1456360" y="271418"/>
                  <a:pt x="1325127" y="120429"/>
                  <a:pt x="1058427" y="69629"/>
                </a:cubicBezTo>
                <a:cubicBezTo>
                  <a:pt x="791727" y="18829"/>
                  <a:pt x="9971" y="55518"/>
                  <a:pt x="93" y="44229"/>
                </a:cubicBezTo>
                <a:cubicBezTo>
                  <a:pt x="-9785" y="32940"/>
                  <a:pt x="762093" y="-9393"/>
                  <a:pt x="999160" y="1896"/>
                </a:cubicBezTo>
                <a:cubicBezTo>
                  <a:pt x="1236227" y="13185"/>
                  <a:pt x="1287026" y="39995"/>
                  <a:pt x="1422493" y="111962"/>
                </a:cubicBezTo>
                <a:cubicBezTo>
                  <a:pt x="1557960" y="183929"/>
                  <a:pt x="1668027" y="353263"/>
                  <a:pt x="1811960" y="433696"/>
                </a:cubicBezTo>
                <a:cubicBezTo>
                  <a:pt x="1955893" y="514129"/>
                  <a:pt x="2293149" y="603029"/>
                  <a:pt x="2311493" y="619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8" name="フリーフォーム: 図形 3087">
            <a:extLst>
              <a:ext uri="{FF2B5EF4-FFF2-40B4-BE49-F238E27FC236}">
                <a16:creationId xmlns:a16="http://schemas.microsoft.com/office/drawing/2014/main" id="{2FC3531F-4989-4030-B1E5-FF2DFFF0846B}"/>
              </a:ext>
            </a:extLst>
          </p:cNvPr>
          <p:cNvSpPr/>
          <p:nvPr/>
        </p:nvSpPr>
        <p:spPr>
          <a:xfrm>
            <a:off x="1138194" y="2268482"/>
            <a:ext cx="2240958" cy="1167374"/>
          </a:xfrm>
          <a:custGeom>
            <a:avLst/>
            <a:gdLst>
              <a:gd name="connsiteX0" fmla="*/ 2240006 w 2240958"/>
              <a:gd name="connsiteY0" fmla="*/ 585 h 1167374"/>
              <a:gd name="connsiteX1" fmla="*/ 1232473 w 2240958"/>
              <a:gd name="connsiteY1" fmla="*/ 229185 h 1167374"/>
              <a:gd name="connsiteX2" fmla="*/ 30206 w 2240958"/>
              <a:gd name="connsiteY2" fmla="*/ 1143585 h 1167374"/>
              <a:gd name="connsiteX3" fmla="*/ 419673 w 2240958"/>
              <a:gd name="connsiteY3" fmla="*/ 838785 h 1167374"/>
              <a:gd name="connsiteX4" fmla="*/ 1054673 w 2240958"/>
              <a:gd name="connsiteY4" fmla="*/ 186851 h 1167374"/>
              <a:gd name="connsiteX5" fmla="*/ 2240006 w 2240958"/>
              <a:gd name="connsiteY5" fmla="*/ 585 h 116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958" h="1167374">
                <a:moveTo>
                  <a:pt x="2240006" y="585"/>
                </a:moveTo>
                <a:cubicBezTo>
                  <a:pt x="2269639" y="7641"/>
                  <a:pt x="1600773" y="38685"/>
                  <a:pt x="1232473" y="229185"/>
                </a:cubicBezTo>
                <a:cubicBezTo>
                  <a:pt x="864173" y="419685"/>
                  <a:pt x="165673" y="1041985"/>
                  <a:pt x="30206" y="1143585"/>
                </a:cubicBezTo>
                <a:cubicBezTo>
                  <a:pt x="-105261" y="1245185"/>
                  <a:pt x="248929" y="998241"/>
                  <a:pt x="419673" y="838785"/>
                </a:cubicBezTo>
                <a:cubicBezTo>
                  <a:pt x="590417" y="679329"/>
                  <a:pt x="758340" y="323729"/>
                  <a:pt x="1054673" y="186851"/>
                </a:cubicBezTo>
                <a:cubicBezTo>
                  <a:pt x="1351006" y="49973"/>
                  <a:pt x="2210373" y="-6471"/>
                  <a:pt x="2240006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9" name="フリーフォーム: 図形 3088">
            <a:extLst>
              <a:ext uri="{FF2B5EF4-FFF2-40B4-BE49-F238E27FC236}">
                <a16:creationId xmlns:a16="http://schemas.microsoft.com/office/drawing/2014/main" id="{325128B5-76D1-4AEB-96BB-F9FE0C3C94E7}"/>
              </a:ext>
            </a:extLst>
          </p:cNvPr>
          <p:cNvSpPr/>
          <p:nvPr/>
        </p:nvSpPr>
        <p:spPr>
          <a:xfrm>
            <a:off x="719177" y="3274738"/>
            <a:ext cx="696633" cy="1504420"/>
          </a:xfrm>
          <a:custGeom>
            <a:avLst/>
            <a:gdLst>
              <a:gd name="connsiteX0" fmla="*/ 694756 w 696633"/>
              <a:gd name="connsiteY0" fmla="*/ 1862 h 1504420"/>
              <a:gd name="connsiteX1" fmla="*/ 161356 w 696633"/>
              <a:gd name="connsiteY1" fmla="*/ 535262 h 1504420"/>
              <a:gd name="connsiteX2" fmla="*/ 490 w 696633"/>
              <a:gd name="connsiteY2" fmla="*/ 1491995 h 1504420"/>
              <a:gd name="connsiteX3" fmla="*/ 119023 w 696633"/>
              <a:gd name="connsiteY3" fmla="*/ 1034795 h 1504420"/>
              <a:gd name="connsiteX4" fmla="*/ 330690 w 696633"/>
              <a:gd name="connsiteY4" fmla="*/ 382862 h 1504420"/>
              <a:gd name="connsiteX5" fmla="*/ 694756 w 696633"/>
              <a:gd name="connsiteY5" fmla="*/ 1862 h 150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633" h="1504420">
                <a:moveTo>
                  <a:pt x="694756" y="1862"/>
                </a:moveTo>
                <a:cubicBezTo>
                  <a:pt x="666534" y="27262"/>
                  <a:pt x="277067" y="286907"/>
                  <a:pt x="161356" y="535262"/>
                </a:cubicBezTo>
                <a:cubicBezTo>
                  <a:pt x="45645" y="783617"/>
                  <a:pt x="7545" y="1408740"/>
                  <a:pt x="490" y="1491995"/>
                </a:cubicBezTo>
                <a:cubicBezTo>
                  <a:pt x="-6566" y="1575251"/>
                  <a:pt x="63990" y="1219651"/>
                  <a:pt x="119023" y="1034795"/>
                </a:cubicBezTo>
                <a:cubicBezTo>
                  <a:pt x="174056" y="849940"/>
                  <a:pt x="236145" y="549373"/>
                  <a:pt x="330690" y="382862"/>
                </a:cubicBezTo>
                <a:cubicBezTo>
                  <a:pt x="425234" y="216351"/>
                  <a:pt x="722978" y="-23538"/>
                  <a:pt x="694756" y="1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0" name="フリーフォーム: 図形 3089">
            <a:extLst>
              <a:ext uri="{FF2B5EF4-FFF2-40B4-BE49-F238E27FC236}">
                <a16:creationId xmlns:a16="http://schemas.microsoft.com/office/drawing/2014/main" id="{FF78D7BF-5D64-419A-9269-4BE109AED079}"/>
              </a:ext>
            </a:extLst>
          </p:cNvPr>
          <p:cNvSpPr/>
          <p:nvPr/>
        </p:nvSpPr>
        <p:spPr>
          <a:xfrm>
            <a:off x="547129" y="4856795"/>
            <a:ext cx="438896" cy="1710154"/>
          </a:xfrm>
          <a:custGeom>
            <a:avLst/>
            <a:gdLst>
              <a:gd name="connsiteX0" fmla="*/ 147138 w 438896"/>
              <a:gd name="connsiteY0" fmla="*/ 79272 h 1710154"/>
              <a:gd name="connsiteX1" fmla="*/ 104804 w 438896"/>
              <a:gd name="connsiteY1" fmla="*/ 502605 h 1710154"/>
              <a:gd name="connsiteX2" fmla="*/ 206404 w 438896"/>
              <a:gd name="connsiteY2" fmla="*/ 993672 h 1710154"/>
              <a:gd name="connsiteX3" fmla="*/ 426538 w 438896"/>
              <a:gd name="connsiteY3" fmla="*/ 1687938 h 1710154"/>
              <a:gd name="connsiteX4" fmla="*/ 367271 w 438896"/>
              <a:gd name="connsiteY4" fmla="*/ 1450872 h 1710154"/>
              <a:gd name="connsiteX5" fmla="*/ 3204 w 438896"/>
              <a:gd name="connsiteY5" fmla="*/ 587272 h 1710154"/>
              <a:gd name="connsiteX6" fmla="*/ 189471 w 438896"/>
              <a:gd name="connsiteY6" fmla="*/ 45405 h 1710154"/>
              <a:gd name="connsiteX7" fmla="*/ 147138 w 438896"/>
              <a:gd name="connsiteY7" fmla="*/ 79272 h 171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96" h="1710154">
                <a:moveTo>
                  <a:pt x="147138" y="79272"/>
                </a:moveTo>
                <a:cubicBezTo>
                  <a:pt x="133027" y="155472"/>
                  <a:pt x="94926" y="350205"/>
                  <a:pt x="104804" y="502605"/>
                </a:cubicBezTo>
                <a:cubicBezTo>
                  <a:pt x="114682" y="655005"/>
                  <a:pt x="152782" y="796117"/>
                  <a:pt x="206404" y="993672"/>
                </a:cubicBezTo>
                <a:cubicBezTo>
                  <a:pt x="260026" y="1191227"/>
                  <a:pt x="399727" y="1611738"/>
                  <a:pt x="426538" y="1687938"/>
                </a:cubicBezTo>
                <a:cubicBezTo>
                  <a:pt x="453349" y="1764138"/>
                  <a:pt x="437827" y="1634316"/>
                  <a:pt x="367271" y="1450872"/>
                </a:cubicBezTo>
                <a:cubicBezTo>
                  <a:pt x="296715" y="1267428"/>
                  <a:pt x="32837" y="821516"/>
                  <a:pt x="3204" y="587272"/>
                </a:cubicBezTo>
                <a:cubicBezTo>
                  <a:pt x="-26429" y="353028"/>
                  <a:pt x="158426" y="127250"/>
                  <a:pt x="189471" y="45405"/>
                </a:cubicBezTo>
                <a:cubicBezTo>
                  <a:pt x="220516" y="-36440"/>
                  <a:pt x="161249" y="3072"/>
                  <a:pt x="147138" y="79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1" name="フリーフォーム: 図形 3090">
            <a:extLst>
              <a:ext uri="{FF2B5EF4-FFF2-40B4-BE49-F238E27FC236}">
                <a16:creationId xmlns:a16="http://schemas.microsoft.com/office/drawing/2014/main" id="{B1B20831-7A5A-4F30-AE82-EC857AC06DC3}"/>
              </a:ext>
            </a:extLst>
          </p:cNvPr>
          <p:cNvSpPr/>
          <p:nvPr/>
        </p:nvSpPr>
        <p:spPr>
          <a:xfrm>
            <a:off x="1779492" y="6245596"/>
            <a:ext cx="998548" cy="1702432"/>
          </a:xfrm>
          <a:custGeom>
            <a:avLst/>
            <a:gdLst>
              <a:gd name="connsiteX0" fmla="*/ 815541 w 998548"/>
              <a:gd name="connsiteY0" fmla="*/ 100171 h 1702432"/>
              <a:gd name="connsiteX1" fmla="*/ 468408 w 998548"/>
              <a:gd name="connsiteY1" fmla="*/ 7037 h 1702432"/>
              <a:gd name="connsiteX2" fmla="*/ 108575 w 998548"/>
              <a:gd name="connsiteY2" fmla="*/ 324537 h 1702432"/>
              <a:gd name="connsiteX3" fmla="*/ 53541 w 998548"/>
              <a:gd name="connsiteY3" fmla="*/ 608171 h 1702432"/>
              <a:gd name="connsiteX4" fmla="*/ 155141 w 998548"/>
              <a:gd name="connsiteY4" fmla="*/ 857937 h 1702432"/>
              <a:gd name="connsiteX5" fmla="*/ 290608 w 998548"/>
              <a:gd name="connsiteY5" fmla="*/ 1103471 h 1702432"/>
              <a:gd name="connsiteX6" fmla="*/ 421841 w 998548"/>
              <a:gd name="connsiteY6" fmla="*/ 1306671 h 1702432"/>
              <a:gd name="connsiteX7" fmla="*/ 697008 w 998548"/>
              <a:gd name="connsiteY7" fmla="*/ 1514104 h 1702432"/>
              <a:gd name="connsiteX8" fmla="*/ 997575 w 998548"/>
              <a:gd name="connsiteY8" fmla="*/ 1700371 h 1702432"/>
              <a:gd name="connsiteX9" fmla="*/ 781675 w 998548"/>
              <a:gd name="connsiteY9" fmla="*/ 1603004 h 1702432"/>
              <a:gd name="connsiteX10" fmla="*/ 472641 w 998548"/>
              <a:gd name="connsiteY10" fmla="*/ 1437904 h 1702432"/>
              <a:gd name="connsiteX11" fmla="*/ 57775 w 998548"/>
              <a:gd name="connsiteY11" fmla="*/ 773271 h 1702432"/>
              <a:gd name="connsiteX12" fmla="*/ 36608 w 998548"/>
              <a:gd name="connsiteY12" fmla="*/ 434604 h 1702432"/>
              <a:gd name="connsiteX13" fmla="*/ 371041 w 998548"/>
              <a:gd name="connsiteY13" fmla="*/ 49371 h 1702432"/>
              <a:gd name="connsiteX14" fmla="*/ 815541 w 998548"/>
              <a:gd name="connsiteY14" fmla="*/ 100171 h 170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8548" h="1702432">
                <a:moveTo>
                  <a:pt x="815541" y="100171"/>
                </a:moveTo>
                <a:cubicBezTo>
                  <a:pt x="831769" y="93115"/>
                  <a:pt x="586236" y="-30357"/>
                  <a:pt x="468408" y="7037"/>
                </a:cubicBezTo>
                <a:cubicBezTo>
                  <a:pt x="350580" y="44431"/>
                  <a:pt x="177719" y="224348"/>
                  <a:pt x="108575" y="324537"/>
                </a:cubicBezTo>
                <a:cubicBezTo>
                  <a:pt x="39431" y="424726"/>
                  <a:pt x="45780" y="519271"/>
                  <a:pt x="53541" y="608171"/>
                </a:cubicBezTo>
                <a:cubicBezTo>
                  <a:pt x="61302" y="697071"/>
                  <a:pt x="115630" y="775387"/>
                  <a:pt x="155141" y="857937"/>
                </a:cubicBezTo>
                <a:cubicBezTo>
                  <a:pt x="194652" y="940487"/>
                  <a:pt x="246158" y="1028682"/>
                  <a:pt x="290608" y="1103471"/>
                </a:cubicBezTo>
                <a:cubicBezTo>
                  <a:pt x="335058" y="1178260"/>
                  <a:pt x="354108" y="1238232"/>
                  <a:pt x="421841" y="1306671"/>
                </a:cubicBezTo>
                <a:cubicBezTo>
                  <a:pt x="489574" y="1375110"/>
                  <a:pt x="601052" y="1448487"/>
                  <a:pt x="697008" y="1514104"/>
                </a:cubicBezTo>
                <a:cubicBezTo>
                  <a:pt x="792964" y="1579721"/>
                  <a:pt x="983464" y="1685554"/>
                  <a:pt x="997575" y="1700371"/>
                </a:cubicBezTo>
                <a:cubicBezTo>
                  <a:pt x="1011686" y="1715188"/>
                  <a:pt x="869164" y="1646749"/>
                  <a:pt x="781675" y="1603004"/>
                </a:cubicBezTo>
                <a:cubicBezTo>
                  <a:pt x="694186" y="1559260"/>
                  <a:pt x="593291" y="1576193"/>
                  <a:pt x="472641" y="1437904"/>
                </a:cubicBezTo>
                <a:cubicBezTo>
                  <a:pt x="351991" y="1299615"/>
                  <a:pt x="130447" y="940488"/>
                  <a:pt x="57775" y="773271"/>
                </a:cubicBezTo>
                <a:cubicBezTo>
                  <a:pt x="-14897" y="606054"/>
                  <a:pt x="-15603" y="555254"/>
                  <a:pt x="36608" y="434604"/>
                </a:cubicBezTo>
                <a:cubicBezTo>
                  <a:pt x="88819" y="313954"/>
                  <a:pt x="246158" y="104404"/>
                  <a:pt x="371041" y="49371"/>
                </a:cubicBezTo>
                <a:cubicBezTo>
                  <a:pt x="495924" y="-5662"/>
                  <a:pt x="799313" y="107227"/>
                  <a:pt x="815541" y="100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2" name="フリーフォーム: 図形 3091">
            <a:extLst>
              <a:ext uri="{FF2B5EF4-FFF2-40B4-BE49-F238E27FC236}">
                <a16:creationId xmlns:a16="http://schemas.microsoft.com/office/drawing/2014/main" id="{E60D3335-E4BB-4912-8A3C-23B8B2410251}"/>
              </a:ext>
            </a:extLst>
          </p:cNvPr>
          <p:cNvSpPr/>
          <p:nvPr/>
        </p:nvSpPr>
        <p:spPr>
          <a:xfrm>
            <a:off x="1925725" y="6403264"/>
            <a:ext cx="647085" cy="1272047"/>
          </a:xfrm>
          <a:custGeom>
            <a:avLst/>
            <a:gdLst>
              <a:gd name="connsiteX0" fmla="*/ 643908 w 647085"/>
              <a:gd name="connsiteY0" fmla="*/ 94903 h 1272047"/>
              <a:gd name="connsiteX1" fmla="*/ 148608 w 647085"/>
              <a:gd name="connsiteY1" fmla="*/ 107603 h 1272047"/>
              <a:gd name="connsiteX2" fmla="*/ 42775 w 647085"/>
              <a:gd name="connsiteY2" fmla="*/ 471669 h 1272047"/>
              <a:gd name="connsiteX3" fmla="*/ 169775 w 647085"/>
              <a:gd name="connsiteY3" fmla="*/ 746836 h 1272047"/>
              <a:gd name="connsiteX4" fmla="*/ 411075 w 647085"/>
              <a:gd name="connsiteY4" fmla="*/ 1140536 h 1272047"/>
              <a:gd name="connsiteX5" fmla="*/ 406842 w 647085"/>
              <a:gd name="connsiteY5" fmla="*/ 1271769 h 1272047"/>
              <a:gd name="connsiteX6" fmla="*/ 377208 w 647085"/>
              <a:gd name="connsiteY6" fmla="*/ 1161703 h 1272047"/>
              <a:gd name="connsiteX7" fmla="*/ 161308 w 647085"/>
              <a:gd name="connsiteY7" fmla="*/ 768003 h 1272047"/>
              <a:gd name="connsiteX8" fmla="*/ 4675 w 647085"/>
              <a:gd name="connsiteY8" fmla="*/ 289636 h 1272047"/>
              <a:gd name="connsiteX9" fmla="*/ 343342 w 647085"/>
              <a:gd name="connsiteY9" fmla="*/ 6003 h 1272047"/>
              <a:gd name="connsiteX10" fmla="*/ 643908 w 647085"/>
              <a:gd name="connsiteY10" fmla="*/ 94903 h 127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085" h="1272047">
                <a:moveTo>
                  <a:pt x="643908" y="94903"/>
                </a:moveTo>
                <a:cubicBezTo>
                  <a:pt x="611452" y="111836"/>
                  <a:pt x="248797" y="44809"/>
                  <a:pt x="148608" y="107603"/>
                </a:cubicBezTo>
                <a:cubicBezTo>
                  <a:pt x="48419" y="170397"/>
                  <a:pt x="39247" y="365130"/>
                  <a:pt x="42775" y="471669"/>
                </a:cubicBezTo>
                <a:cubicBezTo>
                  <a:pt x="46303" y="578208"/>
                  <a:pt x="108392" y="635358"/>
                  <a:pt x="169775" y="746836"/>
                </a:cubicBezTo>
                <a:cubicBezTo>
                  <a:pt x="231158" y="858314"/>
                  <a:pt x="371564" y="1053047"/>
                  <a:pt x="411075" y="1140536"/>
                </a:cubicBezTo>
                <a:cubicBezTo>
                  <a:pt x="450586" y="1228025"/>
                  <a:pt x="412486" y="1268241"/>
                  <a:pt x="406842" y="1271769"/>
                </a:cubicBezTo>
                <a:cubicBezTo>
                  <a:pt x="401197" y="1275297"/>
                  <a:pt x="418130" y="1245664"/>
                  <a:pt x="377208" y="1161703"/>
                </a:cubicBezTo>
                <a:cubicBezTo>
                  <a:pt x="336286" y="1077742"/>
                  <a:pt x="223397" y="913347"/>
                  <a:pt x="161308" y="768003"/>
                </a:cubicBezTo>
                <a:cubicBezTo>
                  <a:pt x="99219" y="622659"/>
                  <a:pt x="-25664" y="416636"/>
                  <a:pt x="4675" y="289636"/>
                </a:cubicBezTo>
                <a:cubicBezTo>
                  <a:pt x="35014" y="162636"/>
                  <a:pt x="234687" y="37753"/>
                  <a:pt x="343342" y="6003"/>
                </a:cubicBezTo>
                <a:cubicBezTo>
                  <a:pt x="451997" y="-25747"/>
                  <a:pt x="676364" y="77970"/>
                  <a:pt x="643908" y="94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3" name="フリーフォーム: 図形 3092">
            <a:extLst>
              <a:ext uri="{FF2B5EF4-FFF2-40B4-BE49-F238E27FC236}">
                <a16:creationId xmlns:a16="http://schemas.microsoft.com/office/drawing/2014/main" id="{87AFF391-E844-49D3-BB81-3C0E8496E5F9}"/>
              </a:ext>
            </a:extLst>
          </p:cNvPr>
          <p:cNvSpPr/>
          <p:nvPr/>
        </p:nvSpPr>
        <p:spPr>
          <a:xfrm>
            <a:off x="2160979" y="6556958"/>
            <a:ext cx="192754" cy="906502"/>
          </a:xfrm>
          <a:custGeom>
            <a:avLst/>
            <a:gdLst>
              <a:gd name="connsiteX0" fmla="*/ 192754 w 192754"/>
              <a:gd name="connsiteY0" fmla="*/ 475 h 906502"/>
              <a:gd name="connsiteX1" fmla="*/ 48821 w 192754"/>
              <a:gd name="connsiteY1" fmla="*/ 317975 h 906502"/>
              <a:gd name="connsiteX2" fmla="*/ 154654 w 192754"/>
              <a:gd name="connsiteY2" fmla="*/ 749775 h 906502"/>
              <a:gd name="connsiteX3" fmla="*/ 163121 w 192754"/>
              <a:gd name="connsiteY3" fmla="*/ 906409 h 906502"/>
              <a:gd name="connsiteX4" fmla="*/ 158888 w 192754"/>
              <a:gd name="connsiteY4" fmla="*/ 732842 h 906502"/>
              <a:gd name="connsiteX5" fmla="*/ 6488 w 192754"/>
              <a:gd name="connsiteY5" fmla="*/ 415342 h 906502"/>
              <a:gd name="connsiteX6" fmla="*/ 48821 w 192754"/>
              <a:gd name="connsiteY6" fmla="*/ 250242 h 906502"/>
              <a:gd name="connsiteX7" fmla="*/ 192754 w 192754"/>
              <a:gd name="connsiteY7" fmla="*/ 475 h 90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754" h="906502">
                <a:moveTo>
                  <a:pt x="192754" y="475"/>
                </a:moveTo>
                <a:cubicBezTo>
                  <a:pt x="192754" y="11764"/>
                  <a:pt x="55171" y="193092"/>
                  <a:pt x="48821" y="317975"/>
                </a:cubicBezTo>
                <a:cubicBezTo>
                  <a:pt x="42471" y="442858"/>
                  <a:pt x="135604" y="651703"/>
                  <a:pt x="154654" y="749775"/>
                </a:cubicBezTo>
                <a:cubicBezTo>
                  <a:pt x="173704" y="847847"/>
                  <a:pt x="162415" y="909231"/>
                  <a:pt x="163121" y="906409"/>
                </a:cubicBezTo>
                <a:cubicBezTo>
                  <a:pt x="163827" y="903587"/>
                  <a:pt x="184993" y="814686"/>
                  <a:pt x="158888" y="732842"/>
                </a:cubicBezTo>
                <a:cubicBezTo>
                  <a:pt x="132783" y="650998"/>
                  <a:pt x="24832" y="495775"/>
                  <a:pt x="6488" y="415342"/>
                </a:cubicBezTo>
                <a:cubicBezTo>
                  <a:pt x="-11856" y="334909"/>
                  <a:pt x="10721" y="318681"/>
                  <a:pt x="48821" y="250242"/>
                </a:cubicBezTo>
                <a:cubicBezTo>
                  <a:pt x="86921" y="181803"/>
                  <a:pt x="192754" y="-10814"/>
                  <a:pt x="192754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4" name="フリーフォーム: 図形 3093">
            <a:extLst>
              <a:ext uri="{FF2B5EF4-FFF2-40B4-BE49-F238E27FC236}">
                <a16:creationId xmlns:a16="http://schemas.microsoft.com/office/drawing/2014/main" id="{07362C14-9CBA-4596-BF6F-2F8DB849E648}"/>
              </a:ext>
            </a:extLst>
          </p:cNvPr>
          <p:cNvSpPr/>
          <p:nvPr/>
        </p:nvSpPr>
        <p:spPr>
          <a:xfrm>
            <a:off x="6691151" y="5283006"/>
            <a:ext cx="74874" cy="301965"/>
          </a:xfrm>
          <a:custGeom>
            <a:avLst/>
            <a:gdLst>
              <a:gd name="connsiteX0" fmla="*/ 74774 w 74874"/>
              <a:gd name="connsiteY0" fmla="*/ 194 h 301965"/>
              <a:gd name="connsiteX1" fmla="*/ 17624 w 74874"/>
              <a:gd name="connsiteY1" fmla="*/ 171644 h 301965"/>
              <a:gd name="connsiteX2" fmla="*/ 17624 w 74874"/>
              <a:gd name="connsiteY2" fmla="*/ 298644 h 301965"/>
              <a:gd name="connsiteX3" fmla="*/ 20799 w 74874"/>
              <a:gd name="connsiteY3" fmla="*/ 254194 h 301965"/>
              <a:gd name="connsiteX4" fmla="*/ 1749 w 74874"/>
              <a:gd name="connsiteY4" fmla="*/ 139894 h 301965"/>
              <a:gd name="connsiteX5" fmla="*/ 74774 w 74874"/>
              <a:gd name="connsiteY5" fmla="*/ 194 h 30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74" h="301965">
                <a:moveTo>
                  <a:pt x="74774" y="194"/>
                </a:moveTo>
                <a:cubicBezTo>
                  <a:pt x="77420" y="5486"/>
                  <a:pt x="27149" y="121902"/>
                  <a:pt x="17624" y="171644"/>
                </a:cubicBezTo>
                <a:cubicBezTo>
                  <a:pt x="8099" y="221386"/>
                  <a:pt x="17095" y="284886"/>
                  <a:pt x="17624" y="298644"/>
                </a:cubicBezTo>
                <a:cubicBezTo>
                  <a:pt x="18153" y="312402"/>
                  <a:pt x="23445" y="280652"/>
                  <a:pt x="20799" y="254194"/>
                </a:cubicBezTo>
                <a:cubicBezTo>
                  <a:pt x="18153" y="227736"/>
                  <a:pt x="-6718" y="180640"/>
                  <a:pt x="1749" y="139894"/>
                </a:cubicBezTo>
                <a:cubicBezTo>
                  <a:pt x="10216" y="99148"/>
                  <a:pt x="72128" y="-5098"/>
                  <a:pt x="74774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5" name="フリーフォーム: 図形 3094">
            <a:extLst>
              <a:ext uri="{FF2B5EF4-FFF2-40B4-BE49-F238E27FC236}">
                <a16:creationId xmlns:a16="http://schemas.microsoft.com/office/drawing/2014/main" id="{7966D926-1849-4B4D-B132-710523F38D3D}"/>
              </a:ext>
            </a:extLst>
          </p:cNvPr>
          <p:cNvSpPr/>
          <p:nvPr/>
        </p:nvSpPr>
        <p:spPr>
          <a:xfrm>
            <a:off x="6694347" y="5634679"/>
            <a:ext cx="160820" cy="158217"/>
          </a:xfrm>
          <a:custGeom>
            <a:avLst/>
            <a:gdLst>
              <a:gd name="connsiteX0" fmla="*/ 160478 w 160820"/>
              <a:gd name="connsiteY0" fmla="*/ 946 h 158217"/>
              <a:gd name="connsiteX1" fmla="*/ 27128 w 160820"/>
              <a:gd name="connsiteY1" fmla="*/ 105721 h 158217"/>
              <a:gd name="connsiteX2" fmla="*/ 141 w 160820"/>
              <a:gd name="connsiteY2" fmla="*/ 158109 h 158217"/>
              <a:gd name="connsiteX3" fmla="*/ 17603 w 160820"/>
              <a:gd name="connsiteY3" fmla="*/ 118421 h 158217"/>
              <a:gd name="connsiteX4" fmla="*/ 41416 w 160820"/>
              <a:gd name="connsiteY4" fmla="*/ 83496 h 158217"/>
              <a:gd name="connsiteX5" fmla="*/ 65228 w 160820"/>
              <a:gd name="connsiteY5" fmla="*/ 54921 h 158217"/>
              <a:gd name="connsiteX6" fmla="*/ 160478 w 160820"/>
              <a:gd name="connsiteY6" fmla="*/ 946 h 15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820" h="158217">
                <a:moveTo>
                  <a:pt x="160478" y="946"/>
                </a:moveTo>
                <a:cubicBezTo>
                  <a:pt x="154128" y="9413"/>
                  <a:pt x="53851" y="79527"/>
                  <a:pt x="27128" y="105721"/>
                </a:cubicBezTo>
                <a:cubicBezTo>
                  <a:pt x="405" y="131915"/>
                  <a:pt x="1729" y="155992"/>
                  <a:pt x="141" y="158109"/>
                </a:cubicBezTo>
                <a:cubicBezTo>
                  <a:pt x="-1447" y="160226"/>
                  <a:pt x="10724" y="130856"/>
                  <a:pt x="17603" y="118421"/>
                </a:cubicBezTo>
                <a:cubicBezTo>
                  <a:pt x="24482" y="105986"/>
                  <a:pt x="33479" y="94079"/>
                  <a:pt x="41416" y="83496"/>
                </a:cubicBezTo>
                <a:cubicBezTo>
                  <a:pt x="49353" y="72913"/>
                  <a:pt x="47501" y="66563"/>
                  <a:pt x="65228" y="54921"/>
                </a:cubicBezTo>
                <a:cubicBezTo>
                  <a:pt x="82955" y="43279"/>
                  <a:pt x="166828" y="-7521"/>
                  <a:pt x="160478" y="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6" name="フリーフォーム: 図形 3095">
            <a:extLst>
              <a:ext uri="{FF2B5EF4-FFF2-40B4-BE49-F238E27FC236}">
                <a16:creationId xmlns:a16="http://schemas.microsoft.com/office/drawing/2014/main" id="{C89B3704-C65A-4D14-A410-704636548CBF}"/>
              </a:ext>
            </a:extLst>
          </p:cNvPr>
          <p:cNvSpPr/>
          <p:nvPr/>
        </p:nvSpPr>
        <p:spPr>
          <a:xfrm>
            <a:off x="6431934" y="5536900"/>
            <a:ext cx="100971" cy="320143"/>
          </a:xfrm>
          <a:custGeom>
            <a:avLst/>
            <a:gdLst>
              <a:gd name="connsiteX0" fmla="*/ 11199 w 100971"/>
              <a:gd name="connsiteY0" fmla="*/ 300 h 320143"/>
              <a:gd name="connsiteX1" fmla="*/ 9083 w 100971"/>
              <a:gd name="connsiteY1" fmla="*/ 112483 h 320143"/>
              <a:gd name="connsiteX2" fmla="*/ 95866 w 100971"/>
              <a:gd name="connsiteY2" fmla="*/ 311450 h 320143"/>
              <a:gd name="connsiteX3" fmla="*/ 83166 w 100971"/>
              <a:gd name="connsiteY3" fmla="*/ 275467 h 320143"/>
              <a:gd name="connsiteX4" fmla="*/ 19666 w 100971"/>
              <a:gd name="connsiteY4" fmla="*/ 192917 h 320143"/>
              <a:gd name="connsiteX5" fmla="*/ 616 w 100971"/>
              <a:gd name="connsiteY5" fmla="*/ 144233 h 320143"/>
              <a:gd name="connsiteX6" fmla="*/ 11199 w 100971"/>
              <a:gd name="connsiteY6" fmla="*/ 300 h 3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71" h="320143">
                <a:moveTo>
                  <a:pt x="11199" y="300"/>
                </a:moveTo>
                <a:cubicBezTo>
                  <a:pt x="12610" y="-4992"/>
                  <a:pt x="-5028" y="60625"/>
                  <a:pt x="9083" y="112483"/>
                </a:cubicBezTo>
                <a:cubicBezTo>
                  <a:pt x="23194" y="164341"/>
                  <a:pt x="83519" y="284286"/>
                  <a:pt x="95866" y="311450"/>
                </a:cubicBezTo>
                <a:cubicBezTo>
                  <a:pt x="108213" y="338614"/>
                  <a:pt x="95866" y="295222"/>
                  <a:pt x="83166" y="275467"/>
                </a:cubicBezTo>
                <a:cubicBezTo>
                  <a:pt x="70466" y="255712"/>
                  <a:pt x="33424" y="214789"/>
                  <a:pt x="19666" y="192917"/>
                </a:cubicBezTo>
                <a:cubicBezTo>
                  <a:pt x="5908" y="171045"/>
                  <a:pt x="4144" y="170691"/>
                  <a:pt x="616" y="144233"/>
                </a:cubicBezTo>
                <a:cubicBezTo>
                  <a:pt x="-2912" y="117775"/>
                  <a:pt x="9788" y="5592"/>
                  <a:pt x="11199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7" name="フリーフォーム: 図形 3096">
            <a:extLst>
              <a:ext uri="{FF2B5EF4-FFF2-40B4-BE49-F238E27FC236}">
                <a16:creationId xmlns:a16="http://schemas.microsoft.com/office/drawing/2014/main" id="{811C753E-71B6-40E0-80AC-EABBA64BDF7A}"/>
              </a:ext>
            </a:extLst>
          </p:cNvPr>
          <p:cNvSpPr/>
          <p:nvPr/>
        </p:nvSpPr>
        <p:spPr>
          <a:xfrm>
            <a:off x="6629656" y="5291612"/>
            <a:ext cx="44194" cy="384591"/>
          </a:xfrm>
          <a:custGeom>
            <a:avLst/>
            <a:gdLst>
              <a:gd name="connsiteX0" fmla="*/ 44194 w 44194"/>
              <a:gd name="connsiteY0" fmla="*/ 55 h 384591"/>
              <a:gd name="connsiteX1" fmla="*/ 1861 w 44194"/>
              <a:gd name="connsiteY1" fmla="*/ 196905 h 384591"/>
              <a:gd name="connsiteX2" fmla="*/ 8211 w 44194"/>
              <a:gd name="connsiteY2" fmla="*/ 378938 h 384591"/>
              <a:gd name="connsiteX3" fmla="*/ 14561 w 44194"/>
              <a:gd name="connsiteY3" fmla="*/ 323905 h 384591"/>
              <a:gd name="connsiteX4" fmla="*/ 1861 w 44194"/>
              <a:gd name="connsiteY4" fmla="*/ 177855 h 384591"/>
              <a:gd name="connsiteX5" fmla="*/ 44194 w 44194"/>
              <a:gd name="connsiteY5" fmla="*/ 55 h 38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94" h="384591">
                <a:moveTo>
                  <a:pt x="44194" y="55"/>
                </a:moveTo>
                <a:cubicBezTo>
                  <a:pt x="44194" y="3230"/>
                  <a:pt x="7858" y="133758"/>
                  <a:pt x="1861" y="196905"/>
                </a:cubicBezTo>
                <a:cubicBezTo>
                  <a:pt x="-4136" y="260052"/>
                  <a:pt x="6094" y="357771"/>
                  <a:pt x="8211" y="378938"/>
                </a:cubicBezTo>
                <a:cubicBezTo>
                  <a:pt x="10328" y="400105"/>
                  <a:pt x="15619" y="357419"/>
                  <a:pt x="14561" y="323905"/>
                </a:cubicBezTo>
                <a:cubicBezTo>
                  <a:pt x="13503" y="290391"/>
                  <a:pt x="-2725" y="225833"/>
                  <a:pt x="1861" y="177855"/>
                </a:cubicBezTo>
                <a:cubicBezTo>
                  <a:pt x="6447" y="129877"/>
                  <a:pt x="44194" y="-3120"/>
                  <a:pt x="4419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8" name="フリーフォーム: 図形 3097">
            <a:extLst>
              <a:ext uri="{FF2B5EF4-FFF2-40B4-BE49-F238E27FC236}">
                <a16:creationId xmlns:a16="http://schemas.microsoft.com/office/drawing/2014/main" id="{F27A2A0B-3BAC-4E87-8FA7-4E346FACD7A2}"/>
              </a:ext>
            </a:extLst>
          </p:cNvPr>
          <p:cNvSpPr/>
          <p:nvPr/>
        </p:nvSpPr>
        <p:spPr>
          <a:xfrm>
            <a:off x="6686504" y="5966672"/>
            <a:ext cx="109644" cy="109178"/>
          </a:xfrm>
          <a:custGeom>
            <a:avLst/>
            <a:gdLst>
              <a:gd name="connsiteX0" fmla="*/ 109584 w 109644"/>
              <a:gd name="connsiteY0" fmla="*/ 8678 h 109178"/>
              <a:gd name="connsiteX1" fmla="*/ 77834 w 109644"/>
              <a:gd name="connsiteY1" fmla="*/ 65828 h 109178"/>
              <a:gd name="connsiteX2" fmla="*/ 90534 w 109644"/>
              <a:gd name="connsiteY2" fmla="*/ 108691 h 109178"/>
              <a:gd name="connsiteX3" fmla="*/ 79421 w 109644"/>
              <a:gd name="connsiteY3" fmla="*/ 83291 h 109178"/>
              <a:gd name="connsiteX4" fmla="*/ 46 w 109644"/>
              <a:gd name="connsiteY4" fmla="*/ 741 h 109178"/>
              <a:gd name="connsiteX5" fmla="*/ 68309 w 109644"/>
              <a:gd name="connsiteY5" fmla="*/ 42016 h 109178"/>
              <a:gd name="connsiteX6" fmla="*/ 109584 w 109644"/>
              <a:gd name="connsiteY6" fmla="*/ 8678 h 10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44" h="109178">
                <a:moveTo>
                  <a:pt x="109584" y="8678"/>
                </a:moveTo>
                <a:cubicBezTo>
                  <a:pt x="111171" y="12647"/>
                  <a:pt x="81009" y="49159"/>
                  <a:pt x="77834" y="65828"/>
                </a:cubicBezTo>
                <a:cubicBezTo>
                  <a:pt x="74659" y="82497"/>
                  <a:pt x="90270" y="105781"/>
                  <a:pt x="90534" y="108691"/>
                </a:cubicBezTo>
                <a:cubicBezTo>
                  <a:pt x="90798" y="111601"/>
                  <a:pt x="94502" y="101282"/>
                  <a:pt x="79421" y="83291"/>
                </a:cubicBezTo>
                <a:cubicBezTo>
                  <a:pt x="64340" y="65300"/>
                  <a:pt x="1898" y="7620"/>
                  <a:pt x="46" y="741"/>
                </a:cubicBezTo>
                <a:cubicBezTo>
                  <a:pt x="-1806" y="-6138"/>
                  <a:pt x="51905" y="36989"/>
                  <a:pt x="68309" y="42016"/>
                </a:cubicBezTo>
                <a:cubicBezTo>
                  <a:pt x="84713" y="47043"/>
                  <a:pt x="107997" y="4709"/>
                  <a:pt x="109584" y="8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9" name="フリーフォーム: 図形 3098">
            <a:extLst>
              <a:ext uri="{FF2B5EF4-FFF2-40B4-BE49-F238E27FC236}">
                <a16:creationId xmlns:a16="http://schemas.microsoft.com/office/drawing/2014/main" id="{978CEFFA-0F98-477A-AC0A-98EEA65D6E34}"/>
              </a:ext>
            </a:extLst>
          </p:cNvPr>
          <p:cNvSpPr/>
          <p:nvPr/>
        </p:nvSpPr>
        <p:spPr>
          <a:xfrm>
            <a:off x="5408016" y="5788805"/>
            <a:ext cx="519740" cy="348508"/>
          </a:xfrm>
          <a:custGeom>
            <a:avLst/>
            <a:gdLst>
              <a:gd name="connsiteX0" fmla="*/ 597 w 519740"/>
              <a:gd name="connsiteY0" fmla="*/ 348470 h 348508"/>
              <a:gd name="connsiteX1" fmla="*/ 229197 w 519740"/>
              <a:gd name="connsiteY1" fmla="*/ 202420 h 348508"/>
              <a:gd name="connsiteX2" fmla="*/ 405409 w 519740"/>
              <a:gd name="connsiteY2" fmla="*/ 103995 h 348508"/>
              <a:gd name="connsiteX3" fmla="*/ 519709 w 519740"/>
              <a:gd name="connsiteY3" fmla="*/ 808 h 348508"/>
              <a:gd name="connsiteX4" fmla="*/ 418109 w 519740"/>
              <a:gd name="connsiteY4" fmla="*/ 53195 h 348508"/>
              <a:gd name="connsiteX5" fmla="*/ 170459 w 519740"/>
              <a:gd name="connsiteY5" fmla="*/ 188133 h 348508"/>
              <a:gd name="connsiteX6" fmla="*/ 597 w 519740"/>
              <a:gd name="connsiteY6" fmla="*/ 348470 h 34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740" h="348508">
                <a:moveTo>
                  <a:pt x="597" y="348470"/>
                </a:moveTo>
                <a:cubicBezTo>
                  <a:pt x="10387" y="350851"/>
                  <a:pt x="161728" y="243166"/>
                  <a:pt x="229197" y="202420"/>
                </a:cubicBezTo>
                <a:cubicBezTo>
                  <a:pt x="296666" y="161674"/>
                  <a:pt x="356990" y="137597"/>
                  <a:pt x="405409" y="103995"/>
                </a:cubicBezTo>
                <a:cubicBezTo>
                  <a:pt x="453828" y="70393"/>
                  <a:pt x="517592" y="9275"/>
                  <a:pt x="519709" y="808"/>
                </a:cubicBezTo>
                <a:cubicBezTo>
                  <a:pt x="521826" y="-7659"/>
                  <a:pt x="418109" y="53195"/>
                  <a:pt x="418109" y="53195"/>
                </a:cubicBezTo>
                <a:cubicBezTo>
                  <a:pt x="359901" y="84416"/>
                  <a:pt x="237398" y="143683"/>
                  <a:pt x="170459" y="188133"/>
                </a:cubicBezTo>
                <a:cubicBezTo>
                  <a:pt x="103520" y="232583"/>
                  <a:pt x="-9193" y="346089"/>
                  <a:pt x="597" y="348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0" name="フリーフォーム: 図形 3099">
            <a:extLst>
              <a:ext uri="{FF2B5EF4-FFF2-40B4-BE49-F238E27FC236}">
                <a16:creationId xmlns:a16="http://schemas.microsoft.com/office/drawing/2014/main" id="{5B8E9596-E45F-4111-8A95-A6C76585E752}"/>
              </a:ext>
            </a:extLst>
          </p:cNvPr>
          <p:cNvSpPr/>
          <p:nvPr/>
        </p:nvSpPr>
        <p:spPr>
          <a:xfrm>
            <a:off x="5953985" y="5854299"/>
            <a:ext cx="294013" cy="108448"/>
          </a:xfrm>
          <a:custGeom>
            <a:avLst/>
            <a:gdLst>
              <a:gd name="connsiteX0" fmla="*/ 24540 w 294013"/>
              <a:gd name="connsiteY0" fmla="*/ 54376 h 108448"/>
              <a:gd name="connsiteX1" fmla="*/ 292828 w 294013"/>
              <a:gd name="connsiteY1" fmla="*/ 108351 h 108448"/>
              <a:gd name="connsiteX2" fmla="*/ 124553 w 294013"/>
              <a:gd name="connsiteY2" fmla="*/ 67076 h 108448"/>
              <a:gd name="connsiteX3" fmla="*/ 169003 w 294013"/>
              <a:gd name="connsiteY3" fmla="*/ 46439 h 108448"/>
              <a:gd name="connsiteX4" fmla="*/ 178528 w 294013"/>
              <a:gd name="connsiteY4" fmla="*/ 24214 h 108448"/>
              <a:gd name="connsiteX5" fmla="*/ 29303 w 294013"/>
              <a:gd name="connsiteY5" fmla="*/ 401 h 108448"/>
              <a:gd name="connsiteX6" fmla="*/ 24540 w 294013"/>
              <a:gd name="connsiteY6" fmla="*/ 54376 h 10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3" h="108448">
                <a:moveTo>
                  <a:pt x="24540" y="54376"/>
                </a:moveTo>
                <a:cubicBezTo>
                  <a:pt x="68461" y="72368"/>
                  <a:pt x="276159" y="106234"/>
                  <a:pt x="292828" y="108351"/>
                </a:cubicBezTo>
                <a:cubicBezTo>
                  <a:pt x="309497" y="110468"/>
                  <a:pt x="145191" y="77395"/>
                  <a:pt x="124553" y="67076"/>
                </a:cubicBezTo>
                <a:cubicBezTo>
                  <a:pt x="103916" y="56757"/>
                  <a:pt x="160007" y="53583"/>
                  <a:pt x="169003" y="46439"/>
                </a:cubicBezTo>
                <a:cubicBezTo>
                  <a:pt x="177999" y="39295"/>
                  <a:pt x="201811" y="31887"/>
                  <a:pt x="178528" y="24214"/>
                </a:cubicBezTo>
                <a:cubicBezTo>
                  <a:pt x="155245" y="16541"/>
                  <a:pt x="54439" y="-3039"/>
                  <a:pt x="29303" y="401"/>
                </a:cubicBezTo>
                <a:cubicBezTo>
                  <a:pt x="4167" y="3840"/>
                  <a:pt x="-19381" y="36384"/>
                  <a:pt x="24540" y="54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1" name="フリーフォーム: 図形 3100">
            <a:extLst>
              <a:ext uri="{FF2B5EF4-FFF2-40B4-BE49-F238E27FC236}">
                <a16:creationId xmlns:a16="http://schemas.microsoft.com/office/drawing/2014/main" id="{67B72375-C1F0-439C-A4EA-638CE2A56B05}"/>
              </a:ext>
            </a:extLst>
          </p:cNvPr>
          <p:cNvSpPr/>
          <p:nvPr/>
        </p:nvSpPr>
        <p:spPr>
          <a:xfrm>
            <a:off x="6049748" y="5968887"/>
            <a:ext cx="128448" cy="220690"/>
          </a:xfrm>
          <a:custGeom>
            <a:avLst/>
            <a:gdLst>
              <a:gd name="connsiteX0" fmla="*/ 11327 w 128448"/>
              <a:gd name="connsiteY0" fmla="*/ 1701 h 220690"/>
              <a:gd name="connsiteX1" fmla="*/ 103402 w 128448"/>
              <a:gd name="connsiteY1" fmla="*/ 135051 h 220690"/>
              <a:gd name="connsiteX2" fmla="*/ 127215 w 128448"/>
              <a:gd name="connsiteY2" fmla="*/ 219188 h 220690"/>
              <a:gd name="connsiteX3" fmla="*/ 74827 w 128448"/>
              <a:gd name="connsiteY3" fmla="*/ 189026 h 220690"/>
              <a:gd name="connsiteX4" fmla="*/ 215 w 128448"/>
              <a:gd name="connsiteY4" fmla="*/ 189026 h 220690"/>
              <a:gd name="connsiteX5" fmla="*/ 51015 w 128448"/>
              <a:gd name="connsiteY5" fmla="*/ 141401 h 220690"/>
              <a:gd name="connsiteX6" fmla="*/ 16090 w 128448"/>
              <a:gd name="connsiteY6" fmla="*/ 65201 h 220690"/>
              <a:gd name="connsiteX7" fmla="*/ 11327 w 128448"/>
              <a:gd name="connsiteY7" fmla="*/ 1701 h 22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48" h="220690">
                <a:moveTo>
                  <a:pt x="11327" y="1701"/>
                </a:moveTo>
                <a:cubicBezTo>
                  <a:pt x="25879" y="13343"/>
                  <a:pt x="84087" y="98803"/>
                  <a:pt x="103402" y="135051"/>
                </a:cubicBezTo>
                <a:cubicBezTo>
                  <a:pt x="122717" y="171299"/>
                  <a:pt x="131977" y="210192"/>
                  <a:pt x="127215" y="219188"/>
                </a:cubicBezTo>
                <a:cubicBezTo>
                  <a:pt x="122453" y="228184"/>
                  <a:pt x="95994" y="194053"/>
                  <a:pt x="74827" y="189026"/>
                </a:cubicBezTo>
                <a:cubicBezTo>
                  <a:pt x="53660" y="183999"/>
                  <a:pt x="4184" y="196963"/>
                  <a:pt x="215" y="189026"/>
                </a:cubicBezTo>
                <a:cubicBezTo>
                  <a:pt x="-3754" y="181089"/>
                  <a:pt x="48369" y="162038"/>
                  <a:pt x="51015" y="141401"/>
                </a:cubicBezTo>
                <a:cubicBezTo>
                  <a:pt x="53661" y="120764"/>
                  <a:pt x="26409" y="89278"/>
                  <a:pt x="16090" y="65201"/>
                </a:cubicBezTo>
                <a:cubicBezTo>
                  <a:pt x="5771" y="41124"/>
                  <a:pt x="-3225" y="-9941"/>
                  <a:pt x="11327" y="1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2" name="フリーフォーム: 図形 3101">
            <a:extLst>
              <a:ext uri="{FF2B5EF4-FFF2-40B4-BE49-F238E27FC236}">
                <a16:creationId xmlns:a16="http://schemas.microsoft.com/office/drawing/2014/main" id="{B1210A45-9A09-4219-A544-FAFC9E238B3F}"/>
              </a:ext>
            </a:extLst>
          </p:cNvPr>
          <p:cNvSpPr/>
          <p:nvPr/>
        </p:nvSpPr>
        <p:spPr>
          <a:xfrm>
            <a:off x="5403665" y="6159876"/>
            <a:ext cx="381272" cy="71837"/>
          </a:xfrm>
          <a:custGeom>
            <a:avLst/>
            <a:gdLst>
              <a:gd name="connsiteX0" fmla="*/ 379598 w 381272"/>
              <a:gd name="connsiteY0" fmla="*/ 71062 h 71837"/>
              <a:gd name="connsiteX1" fmla="*/ 204973 w 381272"/>
              <a:gd name="connsiteY1" fmla="*/ 23437 h 71837"/>
              <a:gd name="connsiteX2" fmla="*/ 139885 w 381272"/>
              <a:gd name="connsiteY2" fmla="*/ 1212 h 71837"/>
              <a:gd name="connsiteX3" fmla="*/ 185 w 381272"/>
              <a:gd name="connsiteY3" fmla="*/ 58362 h 71837"/>
              <a:gd name="connsiteX4" fmla="*/ 111310 w 381272"/>
              <a:gd name="connsiteY4" fmla="*/ 29787 h 71837"/>
              <a:gd name="connsiteX5" fmla="*/ 165285 w 381272"/>
              <a:gd name="connsiteY5" fmla="*/ 29787 h 71837"/>
              <a:gd name="connsiteX6" fmla="*/ 287523 w 381272"/>
              <a:gd name="connsiteY6" fmla="*/ 52012 h 71837"/>
              <a:gd name="connsiteX7" fmla="*/ 379598 w 381272"/>
              <a:gd name="connsiteY7" fmla="*/ 71062 h 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272" h="71837">
                <a:moveTo>
                  <a:pt x="379598" y="71062"/>
                </a:moveTo>
                <a:cubicBezTo>
                  <a:pt x="365840" y="66300"/>
                  <a:pt x="244925" y="35079"/>
                  <a:pt x="204973" y="23437"/>
                </a:cubicBezTo>
                <a:cubicBezTo>
                  <a:pt x="165021" y="11795"/>
                  <a:pt x="174016" y="-4609"/>
                  <a:pt x="139885" y="1212"/>
                </a:cubicBezTo>
                <a:cubicBezTo>
                  <a:pt x="105754" y="7033"/>
                  <a:pt x="4947" y="53600"/>
                  <a:pt x="185" y="58362"/>
                </a:cubicBezTo>
                <a:cubicBezTo>
                  <a:pt x="-4577" y="63124"/>
                  <a:pt x="83793" y="34549"/>
                  <a:pt x="111310" y="29787"/>
                </a:cubicBezTo>
                <a:cubicBezTo>
                  <a:pt x="138827" y="25025"/>
                  <a:pt x="135916" y="26083"/>
                  <a:pt x="165285" y="29787"/>
                </a:cubicBezTo>
                <a:cubicBezTo>
                  <a:pt x="194654" y="33491"/>
                  <a:pt x="256302" y="46720"/>
                  <a:pt x="287523" y="52012"/>
                </a:cubicBezTo>
                <a:cubicBezTo>
                  <a:pt x="318744" y="57304"/>
                  <a:pt x="393356" y="75824"/>
                  <a:pt x="379598" y="7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3" name="フリーフォーム: 図形 3102">
            <a:extLst>
              <a:ext uri="{FF2B5EF4-FFF2-40B4-BE49-F238E27FC236}">
                <a16:creationId xmlns:a16="http://schemas.microsoft.com/office/drawing/2014/main" id="{C0AA73C5-780D-45B1-BE34-F11A5404108E}"/>
              </a:ext>
            </a:extLst>
          </p:cNvPr>
          <p:cNvSpPr/>
          <p:nvPr/>
        </p:nvSpPr>
        <p:spPr>
          <a:xfrm>
            <a:off x="6743247" y="5938645"/>
            <a:ext cx="242030" cy="125708"/>
          </a:xfrm>
          <a:custGeom>
            <a:avLst/>
            <a:gdLst>
              <a:gd name="connsiteX0" fmla="*/ 241753 w 242030"/>
              <a:gd name="connsiteY0" fmla="*/ 193 h 125708"/>
              <a:gd name="connsiteX1" fmla="*/ 176666 w 242030"/>
              <a:gd name="connsiteY1" fmla="*/ 70043 h 125708"/>
              <a:gd name="connsiteX2" fmla="*/ 132216 w 242030"/>
              <a:gd name="connsiteY2" fmla="*/ 79568 h 125708"/>
              <a:gd name="connsiteX3" fmla="*/ 68716 w 242030"/>
              <a:gd name="connsiteY3" fmla="*/ 89093 h 125708"/>
              <a:gd name="connsiteX4" fmla="*/ 14741 w 242030"/>
              <a:gd name="connsiteY4" fmla="*/ 125605 h 125708"/>
              <a:gd name="connsiteX5" fmla="*/ 3628 w 242030"/>
              <a:gd name="connsiteY5" fmla="*/ 76393 h 125708"/>
              <a:gd name="connsiteX6" fmla="*/ 68716 w 242030"/>
              <a:gd name="connsiteY6" fmla="*/ 57343 h 125708"/>
              <a:gd name="connsiteX7" fmla="*/ 149678 w 242030"/>
              <a:gd name="connsiteY7" fmla="*/ 49405 h 125708"/>
              <a:gd name="connsiteX8" fmla="*/ 241753 w 242030"/>
              <a:gd name="connsiteY8" fmla="*/ 193 h 12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30" h="125708">
                <a:moveTo>
                  <a:pt x="241753" y="193"/>
                </a:moveTo>
                <a:cubicBezTo>
                  <a:pt x="246251" y="3633"/>
                  <a:pt x="194922" y="56814"/>
                  <a:pt x="176666" y="70043"/>
                </a:cubicBezTo>
                <a:cubicBezTo>
                  <a:pt x="158410" y="83272"/>
                  <a:pt x="150208" y="76393"/>
                  <a:pt x="132216" y="79568"/>
                </a:cubicBezTo>
                <a:cubicBezTo>
                  <a:pt x="114224" y="82743"/>
                  <a:pt x="88295" y="81420"/>
                  <a:pt x="68716" y="89093"/>
                </a:cubicBezTo>
                <a:cubicBezTo>
                  <a:pt x="49137" y="96766"/>
                  <a:pt x="25589" y="127722"/>
                  <a:pt x="14741" y="125605"/>
                </a:cubicBezTo>
                <a:cubicBezTo>
                  <a:pt x="3893" y="123488"/>
                  <a:pt x="-5368" y="87770"/>
                  <a:pt x="3628" y="76393"/>
                </a:cubicBezTo>
                <a:cubicBezTo>
                  <a:pt x="12624" y="65016"/>
                  <a:pt x="44374" y="61841"/>
                  <a:pt x="68716" y="57343"/>
                </a:cubicBezTo>
                <a:cubicBezTo>
                  <a:pt x="93058" y="52845"/>
                  <a:pt x="126130" y="58665"/>
                  <a:pt x="149678" y="49405"/>
                </a:cubicBezTo>
                <a:cubicBezTo>
                  <a:pt x="173226" y="40145"/>
                  <a:pt x="237255" y="-3247"/>
                  <a:pt x="241753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4" name="フリーフォーム: 図形 3103">
            <a:extLst>
              <a:ext uri="{FF2B5EF4-FFF2-40B4-BE49-F238E27FC236}">
                <a16:creationId xmlns:a16="http://schemas.microsoft.com/office/drawing/2014/main" id="{BC2E6F65-867E-42C8-8FE4-EC15F3840B3C}"/>
              </a:ext>
            </a:extLst>
          </p:cNvPr>
          <p:cNvSpPr/>
          <p:nvPr/>
        </p:nvSpPr>
        <p:spPr>
          <a:xfrm>
            <a:off x="6857964" y="5698851"/>
            <a:ext cx="127334" cy="102567"/>
          </a:xfrm>
          <a:custGeom>
            <a:avLst/>
            <a:gdLst>
              <a:gd name="connsiteX0" fmla="*/ 117511 w 127334"/>
              <a:gd name="connsiteY0" fmla="*/ 101874 h 102567"/>
              <a:gd name="connsiteX1" fmla="*/ 119099 w 127334"/>
              <a:gd name="connsiteY1" fmla="*/ 3449 h 102567"/>
              <a:gd name="connsiteX2" fmla="*/ 55599 w 127334"/>
              <a:gd name="connsiteY2" fmla="*/ 22499 h 102567"/>
              <a:gd name="connsiteX3" fmla="*/ 30199 w 127334"/>
              <a:gd name="connsiteY3" fmla="*/ 24087 h 102567"/>
              <a:gd name="connsiteX4" fmla="*/ 36 w 127334"/>
              <a:gd name="connsiteY4" fmla="*/ 66949 h 102567"/>
              <a:gd name="connsiteX5" fmla="*/ 36549 w 127334"/>
              <a:gd name="connsiteY5" fmla="*/ 49487 h 102567"/>
              <a:gd name="connsiteX6" fmla="*/ 117511 w 127334"/>
              <a:gd name="connsiteY6" fmla="*/ 101874 h 10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34" h="102567">
                <a:moveTo>
                  <a:pt x="117511" y="101874"/>
                </a:moveTo>
                <a:cubicBezTo>
                  <a:pt x="131269" y="94201"/>
                  <a:pt x="129418" y="16678"/>
                  <a:pt x="119099" y="3449"/>
                </a:cubicBezTo>
                <a:cubicBezTo>
                  <a:pt x="108780" y="-9780"/>
                  <a:pt x="70416" y="19059"/>
                  <a:pt x="55599" y="22499"/>
                </a:cubicBezTo>
                <a:cubicBezTo>
                  <a:pt x="40782" y="25939"/>
                  <a:pt x="39460" y="16679"/>
                  <a:pt x="30199" y="24087"/>
                </a:cubicBezTo>
                <a:cubicBezTo>
                  <a:pt x="20938" y="31495"/>
                  <a:pt x="-1022" y="62716"/>
                  <a:pt x="36" y="66949"/>
                </a:cubicBezTo>
                <a:cubicBezTo>
                  <a:pt x="1094" y="71182"/>
                  <a:pt x="18557" y="47899"/>
                  <a:pt x="36549" y="49487"/>
                </a:cubicBezTo>
                <a:cubicBezTo>
                  <a:pt x="54541" y="51074"/>
                  <a:pt x="103753" y="109547"/>
                  <a:pt x="117511" y="101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5" name="フリーフォーム: 図形 3104">
            <a:extLst>
              <a:ext uri="{FF2B5EF4-FFF2-40B4-BE49-F238E27FC236}">
                <a16:creationId xmlns:a16="http://schemas.microsoft.com/office/drawing/2014/main" id="{2964A99C-3892-4B4B-A64B-438F446D8B4D}"/>
              </a:ext>
            </a:extLst>
          </p:cNvPr>
          <p:cNvSpPr/>
          <p:nvPr/>
        </p:nvSpPr>
        <p:spPr>
          <a:xfrm>
            <a:off x="6784931" y="5957833"/>
            <a:ext cx="181473" cy="76611"/>
          </a:xfrm>
          <a:custGeom>
            <a:avLst/>
            <a:gdLst>
              <a:gd name="connsiteX0" fmla="*/ 181019 w 181473"/>
              <a:gd name="connsiteY0" fmla="*/ 55 h 76611"/>
              <a:gd name="connsiteX1" fmla="*/ 104819 w 181473"/>
              <a:gd name="connsiteY1" fmla="*/ 65142 h 76611"/>
              <a:gd name="connsiteX2" fmla="*/ 57194 w 181473"/>
              <a:gd name="connsiteY2" fmla="*/ 74667 h 76611"/>
              <a:gd name="connsiteX3" fmla="*/ 44 w 181473"/>
              <a:gd name="connsiteY3" fmla="*/ 74667 h 76611"/>
              <a:gd name="connsiteX4" fmla="*/ 66719 w 181473"/>
              <a:gd name="connsiteY4" fmla="*/ 54030 h 76611"/>
              <a:gd name="connsiteX5" fmla="*/ 181019 w 181473"/>
              <a:gd name="connsiteY5" fmla="*/ 55 h 7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473" h="76611">
                <a:moveTo>
                  <a:pt x="181019" y="55"/>
                </a:moveTo>
                <a:cubicBezTo>
                  <a:pt x="187369" y="1907"/>
                  <a:pt x="125456" y="52707"/>
                  <a:pt x="104819" y="65142"/>
                </a:cubicBezTo>
                <a:cubicBezTo>
                  <a:pt x="84182" y="77577"/>
                  <a:pt x="74656" y="73080"/>
                  <a:pt x="57194" y="74667"/>
                </a:cubicBezTo>
                <a:cubicBezTo>
                  <a:pt x="39732" y="76254"/>
                  <a:pt x="-1543" y="78106"/>
                  <a:pt x="44" y="74667"/>
                </a:cubicBezTo>
                <a:cubicBezTo>
                  <a:pt x="1631" y="71228"/>
                  <a:pt x="37879" y="65142"/>
                  <a:pt x="66719" y="54030"/>
                </a:cubicBezTo>
                <a:cubicBezTo>
                  <a:pt x="95559" y="42918"/>
                  <a:pt x="174669" y="-1797"/>
                  <a:pt x="181019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6" name="フリーフォーム: 図形 3105">
            <a:extLst>
              <a:ext uri="{FF2B5EF4-FFF2-40B4-BE49-F238E27FC236}">
                <a16:creationId xmlns:a16="http://schemas.microsoft.com/office/drawing/2014/main" id="{D16A4217-8879-4983-A291-6FFF10F530A1}"/>
              </a:ext>
            </a:extLst>
          </p:cNvPr>
          <p:cNvSpPr/>
          <p:nvPr/>
        </p:nvSpPr>
        <p:spPr>
          <a:xfrm>
            <a:off x="6057849" y="5838800"/>
            <a:ext cx="241698" cy="49123"/>
          </a:xfrm>
          <a:custGeom>
            <a:avLst/>
            <a:gdLst>
              <a:gd name="connsiteX0" fmla="*/ 1639 w 241698"/>
              <a:gd name="connsiteY0" fmla="*/ 46063 h 49123"/>
              <a:gd name="connsiteX1" fmla="*/ 238176 w 241698"/>
              <a:gd name="connsiteY1" fmla="*/ 25 h 49123"/>
              <a:gd name="connsiteX2" fmla="*/ 136576 w 241698"/>
              <a:gd name="connsiteY2" fmla="*/ 39713 h 49123"/>
              <a:gd name="connsiteX3" fmla="*/ 1639 w 241698"/>
              <a:gd name="connsiteY3" fmla="*/ 46063 h 4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98" h="49123">
                <a:moveTo>
                  <a:pt x="1639" y="46063"/>
                </a:moveTo>
                <a:cubicBezTo>
                  <a:pt x="18572" y="39448"/>
                  <a:pt x="215687" y="1083"/>
                  <a:pt x="238176" y="25"/>
                </a:cubicBezTo>
                <a:cubicBezTo>
                  <a:pt x="260665" y="-1033"/>
                  <a:pt x="169384" y="31776"/>
                  <a:pt x="136576" y="39713"/>
                </a:cubicBezTo>
                <a:cubicBezTo>
                  <a:pt x="103768" y="47650"/>
                  <a:pt x="-15294" y="52678"/>
                  <a:pt x="1639" y="46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7" name="フリーフォーム: 図形 3106">
            <a:extLst>
              <a:ext uri="{FF2B5EF4-FFF2-40B4-BE49-F238E27FC236}">
                <a16:creationId xmlns:a16="http://schemas.microsoft.com/office/drawing/2014/main" id="{075CDA28-5C80-4AFA-A825-C4AE35C5D594}"/>
              </a:ext>
            </a:extLst>
          </p:cNvPr>
          <p:cNvSpPr/>
          <p:nvPr/>
        </p:nvSpPr>
        <p:spPr>
          <a:xfrm>
            <a:off x="5488036" y="5806477"/>
            <a:ext cx="309595" cy="180558"/>
          </a:xfrm>
          <a:custGeom>
            <a:avLst/>
            <a:gdLst>
              <a:gd name="connsiteX0" fmla="*/ 307927 w 309595"/>
              <a:gd name="connsiteY0" fmla="*/ 2186 h 180558"/>
              <a:gd name="connsiteX1" fmla="*/ 165052 w 309595"/>
              <a:gd name="connsiteY1" fmla="*/ 64098 h 180558"/>
              <a:gd name="connsiteX2" fmla="*/ 4714 w 309595"/>
              <a:gd name="connsiteY2" fmla="*/ 176811 h 180558"/>
              <a:gd name="connsiteX3" fmla="*/ 66627 w 309595"/>
              <a:gd name="connsiteY3" fmla="*/ 140298 h 180558"/>
              <a:gd name="connsiteX4" fmla="*/ 307927 w 309595"/>
              <a:gd name="connsiteY4" fmla="*/ 2186 h 18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95" h="180558">
                <a:moveTo>
                  <a:pt x="307927" y="2186"/>
                </a:moveTo>
                <a:cubicBezTo>
                  <a:pt x="324331" y="-10514"/>
                  <a:pt x="215588" y="34994"/>
                  <a:pt x="165052" y="64098"/>
                </a:cubicBezTo>
                <a:cubicBezTo>
                  <a:pt x="114516" y="93202"/>
                  <a:pt x="21118" y="164111"/>
                  <a:pt x="4714" y="176811"/>
                </a:cubicBezTo>
                <a:cubicBezTo>
                  <a:pt x="-11690" y="189511"/>
                  <a:pt x="16092" y="168079"/>
                  <a:pt x="66627" y="140298"/>
                </a:cubicBezTo>
                <a:cubicBezTo>
                  <a:pt x="117162" y="112517"/>
                  <a:pt x="291523" y="14886"/>
                  <a:pt x="307927" y="2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8" name="フリーフォーム: 図形 3107">
            <a:extLst>
              <a:ext uri="{FF2B5EF4-FFF2-40B4-BE49-F238E27FC236}">
                <a16:creationId xmlns:a16="http://schemas.microsoft.com/office/drawing/2014/main" id="{CA5C39F6-2712-4172-9B54-3CEE012F6FF2}"/>
              </a:ext>
            </a:extLst>
          </p:cNvPr>
          <p:cNvSpPr/>
          <p:nvPr/>
        </p:nvSpPr>
        <p:spPr>
          <a:xfrm>
            <a:off x="6765826" y="5668963"/>
            <a:ext cx="279805" cy="190656"/>
          </a:xfrm>
          <a:custGeom>
            <a:avLst/>
            <a:gdLst>
              <a:gd name="connsiteX0" fmla="*/ 279499 w 279805"/>
              <a:gd name="connsiteY0" fmla="*/ 0 h 190656"/>
              <a:gd name="connsiteX1" fmla="*/ 165199 w 279805"/>
              <a:gd name="connsiteY1" fmla="*/ 28575 h 190656"/>
              <a:gd name="connsiteX2" fmla="*/ 30262 w 279805"/>
              <a:gd name="connsiteY2" fmla="*/ 146050 h 190656"/>
              <a:gd name="connsiteX3" fmla="*/ 99 w 279805"/>
              <a:gd name="connsiteY3" fmla="*/ 190500 h 190656"/>
              <a:gd name="connsiteX4" fmla="*/ 35024 w 279805"/>
              <a:gd name="connsiteY4" fmla="*/ 133350 h 190656"/>
              <a:gd name="connsiteX5" fmla="*/ 130274 w 279805"/>
              <a:gd name="connsiteY5" fmla="*/ 28575 h 190656"/>
              <a:gd name="connsiteX6" fmla="*/ 279499 w 279805"/>
              <a:gd name="connsiteY6" fmla="*/ 0 h 19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805" h="190656">
                <a:moveTo>
                  <a:pt x="279499" y="0"/>
                </a:moveTo>
                <a:cubicBezTo>
                  <a:pt x="285320" y="0"/>
                  <a:pt x="206738" y="4233"/>
                  <a:pt x="165199" y="28575"/>
                </a:cubicBezTo>
                <a:cubicBezTo>
                  <a:pt x="123660" y="52917"/>
                  <a:pt x="57779" y="119063"/>
                  <a:pt x="30262" y="146050"/>
                </a:cubicBezTo>
                <a:cubicBezTo>
                  <a:pt x="2745" y="173038"/>
                  <a:pt x="-695" y="192617"/>
                  <a:pt x="99" y="190500"/>
                </a:cubicBezTo>
                <a:cubicBezTo>
                  <a:pt x="893" y="188383"/>
                  <a:pt x="13328" y="160337"/>
                  <a:pt x="35024" y="133350"/>
                </a:cubicBezTo>
                <a:cubicBezTo>
                  <a:pt x="56720" y="106363"/>
                  <a:pt x="94026" y="52123"/>
                  <a:pt x="130274" y="28575"/>
                </a:cubicBezTo>
                <a:cubicBezTo>
                  <a:pt x="166522" y="5027"/>
                  <a:pt x="273678" y="0"/>
                  <a:pt x="2794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9" name="フリーフォーム: 図形 3108">
            <a:extLst>
              <a:ext uri="{FF2B5EF4-FFF2-40B4-BE49-F238E27FC236}">
                <a16:creationId xmlns:a16="http://schemas.microsoft.com/office/drawing/2014/main" id="{8A1E35F9-70C3-4619-BE1E-4FEC69992791}"/>
              </a:ext>
            </a:extLst>
          </p:cNvPr>
          <p:cNvSpPr/>
          <p:nvPr/>
        </p:nvSpPr>
        <p:spPr>
          <a:xfrm>
            <a:off x="6800631" y="6119137"/>
            <a:ext cx="160626" cy="135881"/>
          </a:xfrm>
          <a:custGeom>
            <a:avLst/>
            <a:gdLst>
              <a:gd name="connsiteX0" fmla="*/ 219 w 160626"/>
              <a:gd name="connsiteY0" fmla="*/ 676 h 135881"/>
              <a:gd name="connsiteX1" fmla="*/ 104994 w 160626"/>
              <a:gd name="connsiteY1" fmla="*/ 130851 h 135881"/>
              <a:gd name="connsiteX2" fmla="*/ 93882 w 160626"/>
              <a:gd name="connsiteY2" fmla="*/ 100688 h 135881"/>
              <a:gd name="connsiteX3" fmla="*/ 160557 w 160626"/>
              <a:gd name="connsiteY3" fmla="*/ 21313 h 135881"/>
              <a:gd name="connsiteX4" fmla="*/ 79594 w 160626"/>
              <a:gd name="connsiteY4" fmla="*/ 76876 h 135881"/>
              <a:gd name="connsiteX5" fmla="*/ 219 w 160626"/>
              <a:gd name="connsiteY5" fmla="*/ 676 h 1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26" h="135881">
                <a:moveTo>
                  <a:pt x="219" y="676"/>
                </a:moveTo>
                <a:cubicBezTo>
                  <a:pt x="4452" y="9672"/>
                  <a:pt x="89384" y="114182"/>
                  <a:pt x="104994" y="130851"/>
                </a:cubicBezTo>
                <a:cubicBezTo>
                  <a:pt x="120605" y="147520"/>
                  <a:pt x="84621" y="118944"/>
                  <a:pt x="93882" y="100688"/>
                </a:cubicBezTo>
                <a:cubicBezTo>
                  <a:pt x="103143" y="82432"/>
                  <a:pt x="162938" y="25282"/>
                  <a:pt x="160557" y="21313"/>
                </a:cubicBezTo>
                <a:cubicBezTo>
                  <a:pt x="158176" y="17344"/>
                  <a:pt x="104994" y="78464"/>
                  <a:pt x="79594" y="76876"/>
                </a:cubicBezTo>
                <a:cubicBezTo>
                  <a:pt x="54194" y="75289"/>
                  <a:pt x="-4014" y="-8320"/>
                  <a:pt x="219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96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木村文乃と「行くぜ、東北。」只見線を撮る旅 - テクノマエストロに憧れて" hidden="1">
            <a:extLst>
              <a:ext uri="{FF2B5EF4-FFF2-40B4-BE49-F238E27FC236}">
                <a16:creationId xmlns:a16="http://schemas.microsoft.com/office/drawing/2014/main" id="{473E87D8-4712-4A5E-8E4C-D0496D1B6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4778" r="3934"/>
          <a:stretch/>
        </p:blipFill>
        <p:spPr bwMode="auto">
          <a:xfrm>
            <a:off x="-3733800" y="325386"/>
            <a:ext cx="17068800" cy="124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00106C6-BEB3-41C3-A962-22DD197AA3B2}"/>
              </a:ext>
            </a:extLst>
          </p:cNvPr>
          <p:cNvSpPr/>
          <p:nvPr/>
        </p:nvSpPr>
        <p:spPr>
          <a:xfrm>
            <a:off x="2444288" y="4809099"/>
            <a:ext cx="580669" cy="164043"/>
          </a:xfrm>
          <a:custGeom>
            <a:avLst/>
            <a:gdLst>
              <a:gd name="connsiteX0" fmla="*/ 347 w 435502"/>
              <a:gd name="connsiteY0" fmla="*/ 1564 h 123032"/>
              <a:gd name="connsiteX1" fmla="*/ 179734 w 435502"/>
              <a:gd name="connsiteY1" fmla="*/ 7914 h 123032"/>
              <a:gd name="connsiteX2" fmla="*/ 240059 w 435502"/>
              <a:gd name="connsiteY2" fmla="*/ 42839 h 123032"/>
              <a:gd name="connsiteX3" fmla="*/ 314672 w 435502"/>
              <a:gd name="connsiteY3" fmla="*/ 84114 h 123032"/>
              <a:gd name="connsiteX4" fmla="*/ 395634 w 435502"/>
              <a:gd name="connsiteY4" fmla="*/ 96814 h 123032"/>
              <a:gd name="connsiteX5" fmla="*/ 433734 w 435502"/>
              <a:gd name="connsiteY5" fmla="*/ 96814 h 123032"/>
              <a:gd name="connsiteX6" fmla="*/ 341659 w 435502"/>
              <a:gd name="connsiteY6" fmla="*/ 122214 h 123032"/>
              <a:gd name="connsiteX7" fmla="*/ 254347 w 435502"/>
              <a:gd name="connsiteY7" fmla="*/ 61889 h 123032"/>
              <a:gd name="connsiteX8" fmla="*/ 136872 w 435502"/>
              <a:gd name="connsiteY8" fmla="*/ 30139 h 123032"/>
              <a:gd name="connsiteX9" fmla="*/ 347 w 435502"/>
              <a:gd name="connsiteY9" fmla="*/ 1564 h 12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502" h="123032">
                <a:moveTo>
                  <a:pt x="347" y="1564"/>
                </a:moveTo>
                <a:cubicBezTo>
                  <a:pt x="7491" y="-2140"/>
                  <a:pt x="139782" y="1035"/>
                  <a:pt x="179734" y="7914"/>
                </a:cubicBezTo>
                <a:cubicBezTo>
                  <a:pt x="219686" y="14793"/>
                  <a:pt x="217569" y="30139"/>
                  <a:pt x="240059" y="42839"/>
                </a:cubicBezTo>
                <a:cubicBezTo>
                  <a:pt x="262549" y="55539"/>
                  <a:pt x="288743" y="75118"/>
                  <a:pt x="314672" y="84114"/>
                </a:cubicBezTo>
                <a:cubicBezTo>
                  <a:pt x="340601" y="93110"/>
                  <a:pt x="375791" y="94697"/>
                  <a:pt x="395634" y="96814"/>
                </a:cubicBezTo>
                <a:cubicBezTo>
                  <a:pt x="415477" y="98931"/>
                  <a:pt x="442730" y="92581"/>
                  <a:pt x="433734" y="96814"/>
                </a:cubicBezTo>
                <a:cubicBezTo>
                  <a:pt x="424738" y="101047"/>
                  <a:pt x="371557" y="128035"/>
                  <a:pt x="341659" y="122214"/>
                </a:cubicBezTo>
                <a:cubicBezTo>
                  <a:pt x="311761" y="116393"/>
                  <a:pt x="288478" y="77235"/>
                  <a:pt x="254347" y="61889"/>
                </a:cubicBezTo>
                <a:cubicBezTo>
                  <a:pt x="220216" y="46543"/>
                  <a:pt x="175501" y="36489"/>
                  <a:pt x="136872" y="30139"/>
                </a:cubicBezTo>
                <a:cubicBezTo>
                  <a:pt x="98243" y="23789"/>
                  <a:pt x="-6797" y="5268"/>
                  <a:pt x="347" y="1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D37386C-A2C3-42FC-B761-4B2641F6BA05}"/>
              </a:ext>
            </a:extLst>
          </p:cNvPr>
          <p:cNvSpPr/>
          <p:nvPr/>
        </p:nvSpPr>
        <p:spPr>
          <a:xfrm>
            <a:off x="2442860" y="4816768"/>
            <a:ext cx="285905" cy="339488"/>
          </a:xfrm>
          <a:custGeom>
            <a:avLst/>
            <a:gdLst>
              <a:gd name="connsiteX0" fmla="*/ 4594 w 214429"/>
              <a:gd name="connsiteY0" fmla="*/ 574 h 254616"/>
              <a:gd name="connsiteX1" fmla="*/ 68094 w 214429"/>
              <a:gd name="connsiteY1" fmla="*/ 57724 h 254616"/>
              <a:gd name="connsiteX2" fmla="*/ 72856 w 214429"/>
              <a:gd name="connsiteY2" fmla="*/ 251399 h 254616"/>
              <a:gd name="connsiteX3" fmla="*/ 122069 w 214429"/>
              <a:gd name="connsiteY3" fmla="*/ 181549 h 254616"/>
              <a:gd name="connsiteX4" fmla="*/ 187156 w 214429"/>
              <a:gd name="connsiteY4" fmla="*/ 219649 h 254616"/>
              <a:gd name="connsiteX5" fmla="*/ 191919 w 214429"/>
              <a:gd name="connsiteY5" fmla="*/ 121224 h 254616"/>
              <a:gd name="connsiteX6" fmla="*/ 115719 w 214429"/>
              <a:gd name="connsiteY6" fmla="*/ 89474 h 254616"/>
              <a:gd name="connsiteX7" fmla="*/ 149056 w 214429"/>
              <a:gd name="connsiteY7" fmla="*/ 40262 h 254616"/>
              <a:gd name="connsiteX8" fmla="*/ 210969 w 214429"/>
              <a:gd name="connsiteY8" fmla="*/ 29149 h 254616"/>
              <a:gd name="connsiteX9" fmla="*/ 4594 w 214429"/>
              <a:gd name="connsiteY9" fmla="*/ 574 h 25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429" h="254616">
                <a:moveTo>
                  <a:pt x="4594" y="574"/>
                </a:moveTo>
                <a:cubicBezTo>
                  <a:pt x="-19218" y="5336"/>
                  <a:pt x="56717" y="15920"/>
                  <a:pt x="68094" y="57724"/>
                </a:cubicBezTo>
                <a:cubicBezTo>
                  <a:pt x="79471" y="99528"/>
                  <a:pt x="63860" y="230762"/>
                  <a:pt x="72856" y="251399"/>
                </a:cubicBezTo>
                <a:cubicBezTo>
                  <a:pt x="81852" y="272037"/>
                  <a:pt x="103019" y="186841"/>
                  <a:pt x="122069" y="181549"/>
                </a:cubicBezTo>
                <a:cubicBezTo>
                  <a:pt x="141119" y="176257"/>
                  <a:pt x="175514" y="229703"/>
                  <a:pt x="187156" y="219649"/>
                </a:cubicBezTo>
                <a:cubicBezTo>
                  <a:pt x="198798" y="209595"/>
                  <a:pt x="203825" y="142920"/>
                  <a:pt x="191919" y="121224"/>
                </a:cubicBezTo>
                <a:cubicBezTo>
                  <a:pt x="180013" y="99528"/>
                  <a:pt x="122863" y="102968"/>
                  <a:pt x="115719" y="89474"/>
                </a:cubicBezTo>
                <a:cubicBezTo>
                  <a:pt x="108575" y="75980"/>
                  <a:pt x="133181" y="50316"/>
                  <a:pt x="149056" y="40262"/>
                </a:cubicBezTo>
                <a:cubicBezTo>
                  <a:pt x="164931" y="30208"/>
                  <a:pt x="230019" y="36293"/>
                  <a:pt x="210969" y="29149"/>
                </a:cubicBezTo>
                <a:cubicBezTo>
                  <a:pt x="191919" y="22005"/>
                  <a:pt x="28406" y="-4188"/>
                  <a:pt x="4594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53BD4962-02CF-4978-AE38-43E6B56DCBBC}"/>
              </a:ext>
            </a:extLst>
          </p:cNvPr>
          <p:cNvSpPr/>
          <p:nvPr/>
        </p:nvSpPr>
        <p:spPr>
          <a:xfrm>
            <a:off x="2626700" y="4990842"/>
            <a:ext cx="267825" cy="245828"/>
          </a:xfrm>
          <a:custGeom>
            <a:avLst/>
            <a:gdLst>
              <a:gd name="connsiteX0" fmla="*/ 200089 w 200869"/>
              <a:gd name="connsiteY0" fmla="*/ 194 h 184371"/>
              <a:gd name="connsiteX1" fmla="*/ 173101 w 200869"/>
              <a:gd name="connsiteY1" fmla="*/ 114494 h 184371"/>
              <a:gd name="connsiteX2" fmla="*/ 144526 w 200869"/>
              <a:gd name="connsiteY2" fmla="*/ 152594 h 184371"/>
              <a:gd name="connsiteX3" fmla="*/ 100076 w 200869"/>
              <a:gd name="connsiteY3" fmla="*/ 174819 h 184371"/>
              <a:gd name="connsiteX4" fmla="*/ 64 w 200869"/>
              <a:gd name="connsiteY4" fmla="*/ 184344 h 184371"/>
              <a:gd name="connsiteX5" fmla="*/ 85789 w 200869"/>
              <a:gd name="connsiteY5" fmla="*/ 176407 h 184371"/>
              <a:gd name="connsiteX6" fmla="*/ 141351 w 200869"/>
              <a:gd name="connsiteY6" fmla="*/ 144657 h 184371"/>
              <a:gd name="connsiteX7" fmla="*/ 200089 w 200869"/>
              <a:gd name="connsiteY7" fmla="*/ 194 h 18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869" h="184371">
                <a:moveTo>
                  <a:pt x="200089" y="194"/>
                </a:moveTo>
                <a:cubicBezTo>
                  <a:pt x="205381" y="-4833"/>
                  <a:pt x="182361" y="89094"/>
                  <a:pt x="173101" y="114494"/>
                </a:cubicBezTo>
                <a:cubicBezTo>
                  <a:pt x="163841" y="139894"/>
                  <a:pt x="156697" y="142540"/>
                  <a:pt x="144526" y="152594"/>
                </a:cubicBezTo>
                <a:cubicBezTo>
                  <a:pt x="132355" y="162648"/>
                  <a:pt x="124153" y="169527"/>
                  <a:pt x="100076" y="174819"/>
                </a:cubicBezTo>
                <a:cubicBezTo>
                  <a:pt x="75999" y="180111"/>
                  <a:pt x="2445" y="184079"/>
                  <a:pt x="64" y="184344"/>
                </a:cubicBezTo>
                <a:cubicBezTo>
                  <a:pt x="-2317" y="184609"/>
                  <a:pt x="62241" y="183021"/>
                  <a:pt x="85789" y="176407"/>
                </a:cubicBezTo>
                <a:cubicBezTo>
                  <a:pt x="109337" y="169793"/>
                  <a:pt x="124153" y="173232"/>
                  <a:pt x="141351" y="144657"/>
                </a:cubicBezTo>
                <a:cubicBezTo>
                  <a:pt x="158549" y="116082"/>
                  <a:pt x="194797" y="5221"/>
                  <a:pt x="200089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D326483-1ADD-4CA3-913F-5AA88712E164}"/>
              </a:ext>
            </a:extLst>
          </p:cNvPr>
          <p:cNvSpPr/>
          <p:nvPr/>
        </p:nvSpPr>
        <p:spPr>
          <a:xfrm>
            <a:off x="2620797" y="4995587"/>
            <a:ext cx="545464" cy="318940"/>
          </a:xfrm>
          <a:custGeom>
            <a:avLst/>
            <a:gdLst>
              <a:gd name="connsiteX0" fmla="*/ 407715 w 409098"/>
              <a:gd name="connsiteY0" fmla="*/ 28385 h 239205"/>
              <a:gd name="connsiteX1" fmla="*/ 250552 w 409098"/>
              <a:gd name="connsiteY1" fmla="*/ 1398 h 239205"/>
              <a:gd name="connsiteX2" fmla="*/ 244202 w 409098"/>
              <a:gd name="connsiteY2" fmla="*/ 29973 h 239205"/>
              <a:gd name="connsiteX3" fmla="*/ 218802 w 409098"/>
              <a:gd name="connsiteY3" fmla="*/ 129985 h 239205"/>
              <a:gd name="connsiteX4" fmla="*/ 179115 w 409098"/>
              <a:gd name="connsiteY4" fmla="*/ 193485 h 239205"/>
              <a:gd name="connsiteX5" fmla="*/ 117202 w 409098"/>
              <a:gd name="connsiteY5" fmla="*/ 222060 h 239205"/>
              <a:gd name="connsiteX6" fmla="*/ 20365 w 409098"/>
              <a:gd name="connsiteY6" fmla="*/ 237935 h 239205"/>
              <a:gd name="connsiteX7" fmla="*/ 1315 w 409098"/>
              <a:gd name="connsiteY7" fmla="*/ 188723 h 239205"/>
              <a:gd name="connsiteX8" fmla="*/ 42590 w 409098"/>
              <a:gd name="connsiteY8" fmla="*/ 215710 h 239205"/>
              <a:gd name="connsiteX9" fmla="*/ 121965 w 409098"/>
              <a:gd name="connsiteY9" fmla="*/ 214123 h 239205"/>
              <a:gd name="connsiteX10" fmla="*/ 190227 w 409098"/>
              <a:gd name="connsiteY10" fmla="*/ 168085 h 239205"/>
              <a:gd name="connsiteX11" fmla="*/ 233090 w 409098"/>
              <a:gd name="connsiteY11" fmla="*/ 12510 h 239205"/>
              <a:gd name="connsiteX12" fmla="*/ 323577 w 409098"/>
              <a:gd name="connsiteY12" fmla="*/ 9335 h 239205"/>
              <a:gd name="connsiteX13" fmla="*/ 407715 w 409098"/>
              <a:gd name="connsiteY13" fmla="*/ 28385 h 23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9098" h="239205">
                <a:moveTo>
                  <a:pt x="407715" y="28385"/>
                </a:moveTo>
                <a:cubicBezTo>
                  <a:pt x="395544" y="27062"/>
                  <a:pt x="277804" y="1133"/>
                  <a:pt x="250552" y="1398"/>
                </a:cubicBezTo>
                <a:cubicBezTo>
                  <a:pt x="223300" y="1663"/>
                  <a:pt x="249494" y="8542"/>
                  <a:pt x="244202" y="29973"/>
                </a:cubicBezTo>
                <a:cubicBezTo>
                  <a:pt x="238910" y="51404"/>
                  <a:pt x="229650" y="102733"/>
                  <a:pt x="218802" y="129985"/>
                </a:cubicBezTo>
                <a:cubicBezTo>
                  <a:pt x="207954" y="157237"/>
                  <a:pt x="196048" y="178139"/>
                  <a:pt x="179115" y="193485"/>
                </a:cubicBezTo>
                <a:cubicBezTo>
                  <a:pt x="162182" y="208831"/>
                  <a:pt x="143660" y="214652"/>
                  <a:pt x="117202" y="222060"/>
                </a:cubicBezTo>
                <a:cubicBezTo>
                  <a:pt x="90744" y="229468"/>
                  <a:pt x="39679" y="243491"/>
                  <a:pt x="20365" y="237935"/>
                </a:cubicBezTo>
                <a:cubicBezTo>
                  <a:pt x="1051" y="232379"/>
                  <a:pt x="-2389" y="192427"/>
                  <a:pt x="1315" y="188723"/>
                </a:cubicBezTo>
                <a:cubicBezTo>
                  <a:pt x="5019" y="185019"/>
                  <a:pt x="22482" y="211477"/>
                  <a:pt x="42590" y="215710"/>
                </a:cubicBezTo>
                <a:cubicBezTo>
                  <a:pt x="62698" y="219943"/>
                  <a:pt x="97359" y="222060"/>
                  <a:pt x="121965" y="214123"/>
                </a:cubicBezTo>
                <a:cubicBezTo>
                  <a:pt x="146571" y="206186"/>
                  <a:pt x="171706" y="201687"/>
                  <a:pt x="190227" y="168085"/>
                </a:cubicBezTo>
                <a:cubicBezTo>
                  <a:pt x="208748" y="134483"/>
                  <a:pt x="210865" y="38968"/>
                  <a:pt x="233090" y="12510"/>
                </a:cubicBezTo>
                <a:cubicBezTo>
                  <a:pt x="255315" y="-13948"/>
                  <a:pt x="298706" y="9864"/>
                  <a:pt x="323577" y="9335"/>
                </a:cubicBezTo>
                <a:cubicBezTo>
                  <a:pt x="348448" y="8806"/>
                  <a:pt x="419886" y="29708"/>
                  <a:pt x="407715" y="28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C8C0C07-120D-4F4C-913F-CDB31D78C56F}"/>
              </a:ext>
            </a:extLst>
          </p:cNvPr>
          <p:cNvSpPr/>
          <p:nvPr/>
        </p:nvSpPr>
        <p:spPr>
          <a:xfrm>
            <a:off x="2326115" y="4443415"/>
            <a:ext cx="436275" cy="198552"/>
          </a:xfrm>
          <a:custGeom>
            <a:avLst/>
            <a:gdLst>
              <a:gd name="connsiteX0" fmla="*/ 77 w 327206"/>
              <a:gd name="connsiteY0" fmla="*/ 148827 h 148914"/>
              <a:gd name="connsiteX1" fmla="*/ 203277 w 327206"/>
              <a:gd name="connsiteY1" fmla="*/ 32939 h 148914"/>
              <a:gd name="connsiteX2" fmla="*/ 327102 w 327206"/>
              <a:gd name="connsiteY2" fmla="*/ 23414 h 148914"/>
              <a:gd name="connsiteX3" fmla="*/ 223914 w 327206"/>
              <a:gd name="connsiteY3" fmla="*/ 5952 h 148914"/>
              <a:gd name="connsiteX4" fmla="*/ 179464 w 327206"/>
              <a:gd name="connsiteY4" fmla="*/ 12302 h 148914"/>
              <a:gd name="connsiteX5" fmla="*/ 77 w 327206"/>
              <a:gd name="connsiteY5" fmla="*/ 148827 h 14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206" h="148914">
                <a:moveTo>
                  <a:pt x="77" y="148827"/>
                </a:moveTo>
                <a:cubicBezTo>
                  <a:pt x="4046" y="152266"/>
                  <a:pt x="148773" y="53841"/>
                  <a:pt x="203277" y="32939"/>
                </a:cubicBezTo>
                <a:cubicBezTo>
                  <a:pt x="257781" y="12037"/>
                  <a:pt x="323663" y="27912"/>
                  <a:pt x="327102" y="23414"/>
                </a:cubicBezTo>
                <a:cubicBezTo>
                  <a:pt x="330541" y="18916"/>
                  <a:pt x="248520" y="7804"/>
                  <a:pt x="223914" y="5952"/>
                </a:cubicBezTo>
                <a:cubicBezTo>
                  <a:pt x="199308" y="4100"/>
                  <a:pt x="212801" y="-9658"/>
                  <a:pt x="179464" y="12302"/>
                </a:cubicBezTo>
                <a:cubicBezTo>
                  <a:pt x="146127" y="34262"/>
                  <a:pt x="-3892" y="145388"/>
                  <a:pt x="77" y="148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254A147-1585-4D6B-8509-90A7F0426EE2}"/>
              </a:ext>
            </a:extLst>
          </p:cNvPr>
          <p:cNvSpPr/>
          <p:nvPr/>
        </p:nvSpPr>
        <p:spPr>
          <a:xfrm>
            <a:off x="2236319" y="4412894"/>
            <a:ext cx="214787" cy="214455"/>
          </a:xfrm>
          <a:custGeom>
            <a:avLst/>
            <a:gdLst>
              <a:gd name="connsiteX0" fmla="*/ 76949 w 161090"/>
              <a:gd name="connsiteY0" fmla="*/ 160605 h 160841"/>
              <a:gd name="connsiteX1" fmla="*/ 99174 w 161090"/>
              <a:gd name="connsiteY1" fmla="*/ 103455 h 160841"/>
              <a:gd name="connsiteX2" fmla="*/ 46786 w 161090"/>
              <a:gd name="connsiteY2" fmla="*/ 76468 h 160841"/>
              <a:gd name="connsiteX3" fmla="*/ 749 w 161090"/>
              <a:gd name="connsiteY3" fmla="*/ 51068 h 160841"/>
              <a:gd name="connsiteX4" fmla="*/ 29324 w 161090"/>
              <a:gd name="connsiteY4" fmla="*/ 30430 h 160841"/>
              <a:gd name="connsiteX5" fmla="*/ 161086 w 161090"/>
              <a:gd name="connsiteY5" fmla="*/ 268 h 160841"/>
              <a:gd name="connsiteX6" fmla="*/ 24561 w 161090"/>
              <a:gd name="connsiteY6" fmla="*/ 17730 h 160841"/>
              <a:gd name="connsiteX7" fmla="*/ 37261 w 161090"/>
              <a:gd name="connsiteY7" fmla="*/ 52655 h 160841"/>
              <a:gd name="connsiteX8" fmla="*/ 111874 w 161090"/>
              <a:gd name="connsiteY8" fmla="*/ 79643 h 160841"/>
              <a:gd name="connsiteX9" fmla="*/ 76949 w 161090"/>
              <a:gd name="connsiteY9" fmla="*/ 160605 h 16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090" h="160841">
                <a:moveTo>
                  <a:pt x="76949" y="160605"/>
                </a:moveTo>
                <a:cubicBezTo>
                  <a:pt x="74832" y="164574"/>
                  <a:pt x="104201" y="117478"/>
                  <a:pt x="99174" y="103455"/>
                </a:cubicBezTo>
                <a:cubicBezTo>
                  <a:pt x="94147" y="89432"/>
                  <a:pt x="63190" y="85199"/>
                  <a:pt x="46786" y="76468"/>
                </a:cubicBezTo>
                <a:cubicBezTo>
                  <a:pt x="30382" y="67737"/>
                  <a:pt x="3659" y="58741"/>
                  <a:pt x="749" y="51068"/>
                </a:cubicBezTo>
                <a:cubicBezTo>
                  <a:pt x="-2161" y="43395"/>
                  <a:pt x="2601" y="38897"/>
                  <a:pt x="29324" y="30430"/>
                </a:cubicBezTo>
                <a:cubicBezTo>
                  <a:pt x="56047" y="21963"/>
                  <a:pt x="161880" y="2385"/>
                  <a:pt x="161086" y="268"/>
                </a:cubicBezTo>
                <a:cubicBezTo>
                  <a:pt x="160292" y="-1849"/>
                  <a:pt x="45198" y="8999"/>
                  <a:pt x="24561" y="17730"/>
                </a:cubicBezTo>
                <a:cubicBezTo>
                  <a:pt x="3924" y="26461"/>
                  <a:pt x="22709" y="42336"/>
                  <a:pt x="37261" y="52655"/>
                </a:cubicBezTo>
                <a:cubicBezTo>
                  <a:pt x="51813" y="62974"/>
                  <a:pt x="103937" y="64826"/>
                  <a:pt x="111874" y="79643"/>
                </a:cubicBezTo>
                <a:cubicBezTo>
                  <a:pt x="119812" y="94460"/>
                  <a:pt x="79066" y="156636"/>
                  <a:pt x="76949" y="160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EAE3D03-6C52-4C76-AF47-09D4BCCF97BC}"/>
              </a:ext>
            </a:extLst>
          </p:cNvPr>
          <p:cNvSpPr/>
          <p:nvPr/>
        </p:nvSpPr>
        <p:spPr>
          <a:xfrm>
            <a:off x="2562448" y="4367349"/>
            <a:ext cx="430739" cy="105463"/>
          </a:xfrm>
          <a:custGeom>
            <a:avLst/>
            <a:gdLst>
              <a:gd name="connsiteX0" fmla="*/ 627 w 323054"/>
              <a:gd name="connsiteY0" fmla="*/ 2677 h 79097"/>
              <a:gd name="connsiteX1" fmla="*/ 214939 w 323054"/>
              <a:gd name="connsiteY1" fmla="*/ 15377 h 79097"/>
              <a:gd name="connsiteX2" fmla="*/ 305427 w 323054"/>
              <a:gd name="connsiteY2" fmla="*/ 77289 h 79097"/>
              <a:gd name="connsiteX3" fmla="*/ 289552 w 323054"/>
              <a:gd name="connsiteY3" fmla="*/ 56652 h 79097"/>
              <a:gd name="connsiteX4" fmla="*/ 627 w 323054"/>
              <a:gd name="connsiteY4" fmla="*/ 2677 h 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54" h="79097">
                <a:moveTo>
                  <a:pt x="627" y="2677"/>
                </a:moveTo>
                <a:cubicBezTo>
                  <a:pt x="-11808" y="-4202"/>
                  <a:pt x="164139" y="2942"/>
                  <a:pt x="214939" y="15377"/>
                </a:cubicBezTo>
                <a:cubicBezTo>
                  <a:pt x="265739" y="27812"/>
                  <a:pt x="292992" y="70410"/>
                  <a:pt x="305427" y="77289"/>
                </a:cubicBezTo>
                <a:cubicBezTo>
                  <a:pt x="317862" y="84168"/>
                  <a:pt x="344850" y="70146"/>
                  <a:pt x="289552" y="56652"/>
                </a:cubicBezTo>
                <a:cubicBezTo>
                  <a:pt x="234254" y="43158"/>
                  <a:pt x="13062" y="9556"/>
                  <a:pt x="627" y="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C76FD1A-13A4-46CB-BA16-FDE0CE5234A8}"/>
              </a:ext>
            </a:extLst>
          </p:cNvPr>
          <p:cNvSpPr/>
          <p:nvPr/>
        </p:nvSpPr>
        <p:spPr>
          <a:xfrm>
            <a:off x="1957917" y="4440748"/>
            <a:ext cx="143227" cy="203219"/>
          </a:xfrm>
          <a:custGeom>
            <a:avLst/>
            <a:gdLst>
              <a:gd name="connsiteX0" fmla="*/ 0 w 107420"/>
              <a:gd name="connsiteY0" fmla="*/ 14 h 152414"/>
              <a:gd name="connsiteX1" fmla="*/ 100012 w 107420"/>
              <a:gd name="connsiteY1" fmla="*/ 117489 h 152414"/>
              <a:gd name="connsiteX2" fmla="*/ 100012 w 107420"/>
              <a:gd name="connsiteY2" fmla="*/ 152414 h 152414"/>
              <a:gd name="connsiteX3" fmla="*/ 100012 w 107420"/>
              <a:gd name="connsiteY3" fmla="*/ 109552 h 152414"/>
              <a:gd name="connsiteX4" fmla="*/ 0 w 107420"/>
              <a:gd name="connsiteY4" fmla="*/ 14 h 15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20" h="152414">
                <a:moveTo>
                  <a:pt x="0" y="14"/>
                </a:moveTo>
                <a:cubicBezTo>
                  <a:pt x="0" y="1337"/>
                  <a:pt x="83343" y="92089"/>
                  <a:pt x="100012" y="117489"/>
                </a:cubicBezTo>
                <a:cubicBezTo>
                  <a:pt x="116681" y="142889"/>
                  <a:pt x="100012" y="152414"/>
                  <a:pt x="100012" y="152414"/>
                </a:cubicBezTo>
                <a:cubicBezTo>
                  <a:pt x="100012" y="151091"/>
                  <a:pt x="116416" y="130189"/>
                  <a:pt x="100012" y="109552"/>
                </a:cubicBezTo>
                <a:cubicBezTo>
                  <a:pt x="83608" y="88915"/>
                  <a:pt x="0" y="-1309"/>
                  <a:pt x="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F6A073F-BB49-4A92-84EF-A2274DD0E383}"/>
              </a:ext>
            </a:extLst>
          </p:cNvPr>
          <p:cNvSpPr/>
          <p:nvPr/>
        </p:nvSpPr>
        <p:spPr>
          <a:xfrm>
            <a:off x="1917701" y="4495800"/>
            <a:ext cx="190375" cy="150296"/>
          </a:xfrm>
          <a:custGeom>
            <a:avLst/>
            <a:gdLst>
              <a:gd name="connsiteX0" fmla="*/ 0 w 142781"/>
              <a:gd name="connsiteY0" fmla="*/ 0 h 112722"/>
              <a:gd name="connsiteX1" fmla="*/ 131763 w 142781"/>
              <a:gd name="connsiteY1" fmla="*/ 88900 h 112722"/>
              <a:gd name="connsiteX2" fmla="*/ 134938 w 142781"/>
              <a:gd name="connsiteY2" fmla="*/ 112713 h 112722"/>
              <a:gd name="connsiteX3" fmla="*/ 133350 w 142781"/>
              <a:gd name="connsiteY3" fmla="*/ 87313 h 112722"/>
              <a:gd name="connsiteX4" fmla="*/ 0 w 142781"/>
              <a:gd name="connsiteY4" fmla="*/ 0 h 1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81" h="112722">
                <a:moveTo>
                  <a:pt x="0" y="0"/>
                </a:moveTo>
                <a:cubicBezTo>
                  <a:pt x="-264" y="264"/>
                  <a:pt x="109273" y="70115"/>
                  <a:pt x="131763" y="88900"/>
                </a:cubicBezTo>
                <a:cubicBezTo>
                  <a:pt x="154253" y="107685"/>
                  <a:pt x="134674" y="112977"/>
                  <a:pt x="134938" y="112713"/>
                </a:cubicBezTo>
                <a:cubicBezTo>
                  <a:pt x="135202" y="112449"/>
                  <a:pt x="153458" y="102923"/>
                  <a:pt x="133350" y="87313"/>
                </a:cubicBezTo>
                <a:cubicBezTo>
                  <a:pt x="113242" y="71703"/>
                  <a:pt x="264" y="-26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DD0FA67-0234-4FC4-BB09-4FBBCB587A97}"/>
              </a:ext>
            </a:extLst>
          </p:cNvPr>
          <p:cNvSpPr/>
          <p:nvPr/>
        </p:nvSpPr>
        <p:spPr>
          <a:xfrm>
            <a:off x="1952172" y="4922578"/>
            <a:ext cx="242648" cy="337364"/>
          </a:xfrm>
          <a:custGeom>
            <a:avLst/>
            <a:gdLst>
              <a:gd name="connsiteX0" fmla="*/ 1134 w 181986"/>
              <a:gd name="connsiteY0" fmla="*/ 592 h 253023"/>
              <a:gd name="connsiteX1" fmla="*/ 131309 w 181986"/>
              <a:gd name="connsiteY1" fmla="*/ 19642 h 253023"/>
              <a:gd name="connsiteX2" fmla="*/ 169409 w 181986"/>
              <a:gd name="connsiteY2" fmla="*/ 73617 h 253023"/>
              <a:gd name="connsiteX3" fmla="*/ 180521 w 181986"/>
              <a:gd name="connsiteY3" fmla="*/ 138705 h 253023"/>
              <a:gd name="connsiteX4" fmla="*/ 140834 w 181986"/>
              <a:gd name="connsiteY4" fmla="*/ 191092 h 253023"/>
              <a:gd name="connsiteX5" fmla="*/ 113846 w 181986"/>
              <a:gd name="connsiteY5" fmla="*/ 253005 h 253023"/>
              <a:gd name="connsiteX6" fmla="*/ 151946 w 181986"/>
              <a:gd name="connsiteY6" fmla="*/ 197442 h 253023"/>
              <a:gd name="connsiteX7" fmla="*/ 158296 w 181986"/>
              <a:gd name="connsiteY7" fmla="*/ 186330 h 253023"/>
              <a:gd name="connsiteX8" fmla="*/ 124959 w 181986"/>
              <a:gd name="connsiteY8" fmla="*/ 184742 h 253023"/>
              <a:gd name="connsiteX9" fmla="*/ 124959 w 181986"/>
              <a:gd name="connsiteY9" fmla="*/ 195855 h 253023"/>
              <a:gd name="connsiteX10" fmla="*/ 126546 w 181986"/>
              <a:gd name="connsiteY10" fmla="*/ 60917 h 253023"/>
              <a:gd name="connsiteX11" fmla="*/ 9071 w 181986"/>
              <a:gd name="connsiteY11" fmla="*/ 70442 h 253023"/>
              <a:gd name="connsiteX12" fmla="*/ 91621 w 181986"/>
              <a:gd name="connsiteY12" fmla="*/ 51392 h 253023"/>
              <a:gd name="connsiteX13" fmla="*/ 21771 w 181986"/>
              <a:gd name="connsiteY13" fmla="*/ 51392 h 253023"/>
              <a:gd name="connsiteX14" fmla="*/ 66221 w 181986"/>
              <a:gd name="connsiteY14" fmla="*/ 38692 h 253023"/>
              <a:gd name="connsiteX15" fmla="*/ 1134 w 181986"/>
              <a:gd name="connsiteY15" fmla="*/ 592 h 25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986" h="253023">
                <a:moveTo>
                  <a:pt x="1134" y="592"/>
                </a:moveTo>
                <a:cubicBezTo>
                  <a:pt x="11982" y="-2583"/>
                  <a:pt x="103263" y="7471"/>
                  <a:pt x="131309" y="19642"/>
                </a:cubicBezTo>
                <a:cubicBezTo>
                  <a:pt x="159355" y="31813"/>
                  <a:pt x="161207" y="53773"/>
                  <a:pt x="169409" y="73617"/>
                </a:cubicBezTo>
                <a:cubicBezTo>
                  <a:pt x="177611" y="93461"/>
                  <a:pt x="185283" y="119126"/>
                  <a:pt x="180521" y="138705"/>
                </a:cubicBezTo>
                <a:cubicBezTo>
                  <a:pt x="175759" y="158284"/>
                  <a:pt x="151946" y="172042"/>
                  <a:pt x="140834" y="191092"/>
                </a:cubicBezTo>
                <a:cubicBezTo>
                  <a:pt x="129722" y="210142"/>
                  <a:pt x="111994" y="251947"/>
                  <a:pt x="113846" y="253005"/>
                </a:cubicBezTo>
                <a:cubicBezTo>
                  <a:pt x="115698" y="254063"/>
                  <a:pt x="144538" y="208555"/>
                  <a:pt x="151946" y="197442"/>
                </a:cubicBezTo>
                <a:cubicBezTo>
                  <a:pt x="159354" y="186330"/>
                  <a:pt x="162794" y="188447"/>
                  <a:pt x="158296" y="186330"/>
                </a:cubicBezTo>
                <a:cubicBezTo>
                  <a:pt x="153798" y="184213"/>
                  <a:pt x="130515" y="183155"/>
                  <a:pt x="124959" y="184742"/>
                </a:cubicBezTo>
                <a:cubicBezTo>
                  <a:pt x="119403" y="186329"/>
                  <a:pt x="124695" y="216492"/>
                  <a:pt x="124959" y="195855"/>
                </a:cubicBezTo>
                <a:cubicBezTo>
                  <a:pt x="125223" y="175218"/>
                  <a:pt x="145861" y="81819"/>
                  <a:pt x="126546" y="60917"/>
                </a:cubicBezTo>
                <a:cubicBezTo>
                  <a:pt x="107231" y="40015"/>
                  <a:pt x="14892" y="72030"/>
                  <a:pt x="9071" y="70442"/>
                </a:cubicBezTo>
                <a:cubicBezTo>
                  <a:pt x="3250" y="68855"/>
                  <a:pt x="89504" y="54567"/>
                  <a:pt x="91621" y="51392"/>
                </a:cubicBezTo>
                <a:cubicBezTo>
                  <a:pt x="93738" y="48217"/>
                  <a:pt x="26004" y="53509"/>
                  <a:pt x="21771" y="51392"/>
                </a:cubicBezTo>
                <a:cubicBezTo>
                  <a:pt x="17538" y="49275"/>
                  <a:pt x="71777" y="45306"/>
                  <a:pt x="66221" y="38692"/>
                </a:cubicBezTo>
                <a:cubicBezTo>
                  <a:pt x="60665" y="32078"/>
                  <a:pt x="-9714" y="3767"/>
                  <a:pt x="1134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72D8756-14F7-4889-81A8-BE4FB39B2BF0}"/>
              </a:ext>
            </a:extLst>
          </p:cNvPr>
          <p:cNvSpPr/>
          <p:nvPr/>
        </p:nvSpPr>
        <p:spPr>
          <a:xfrm>
            <a:off x="1881239" y="5177098"/>
            <a:ext cx="346573" cy="848757"/>
          </a:xfrm>
          <a:custGeom>
            <a:avLst/>
            <a:gdLst>
              <a:gd name="connsiteX0" fmla="*/ 259121 w 259930"/>
              <a:gd name="connsiteY0" fmla="*/ 1790 h 636568"/>
              <a:gd name="connsiteX1" fmla="*/ 128946 w 259930"/>
              <a:gd name="connsiteY1" fmla="*/ 182765 h 636568"/>
              <a:gd name="connsiteX2" fmla="*/ 49571 w 259930"/>
              <a:gd name="connsiteY2" fmla="*/ 351040 h 636568"/>
              <a:gd name="connsiteX3" fmla="*/ 1946 w 259930"/>
              <a:gd name="connsiteY3" fmla="*/ 627265 h 636568"/>
              <a:gd name="connsiteX4" fmla="*/ 9884 w 259930"/>
              <a:gd name="connsiteY4" fmla="*/ 555827 h 636568"/>
              <a:gd name="connsiteX5" fmla="*/ 16234 w 259930"/>
              <a:gd name="connsiteY5" fmla="*/ 401840 h 636568"/>
              <a:gd name="connsiteX6" fmla="*/ 62271 w 259930"/>
              <a:gd name="connsiteY6" fmla="*/ 298652 h 636568"/>
              <a:gd name="connsiteX7" fmla="*/ 259121 w 259930"/>
              <a:gd name="connsiteY7" fmla="*/ 1790 h 63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30" h="636568">
                <a:moveTo>
                  <a:pt x="259121" y="1790"/>
                </a:moveTo>
                <a:cubicBezTo>
                  <a:pt x="270234" y="-17525"/>
                  <a:pt x="163871" y="124557"/>
                  <a:pt x="128946" y="182765"/>
                </a:cubicBezTo>
                <a:cubicBezTo>
                  <a:pt x="94021" y="240973"/>
                  <a:pt x="70738" y="276957"/>
                  <a:pt x="49571" y="351040"/>
                </a:cubicBezTo>
                <a:cubicBezTo>
                  <a:pt x="28404" y="425123"/>
                  <a:pt x="8560" y="593134"/>
                  <a:pt x="1946" y="627265"/>
                </a:cubicBezTo>
                <a:cubicBezTo>
                  <a:pt x="-4668" y="661396"/>
                  <a:pt x="7503" y="593398"/>
                  <a:pt x="9884" y="555827"/>
                </a:cubicBezTo>
                <a:cubicBezTo>
                  <a:pt x="12265" y="518256"/>
                  <a:pt x="7503" y="444702"/>
                  <a:pt x="16234" y="401840"/>
                </a:cubicBezTo>
                <a:cubicBezTo>
                  <a:pt x="24965" y="358978"/>
                  <a:pt x="19409" y="364533"/>
                  <a:pt x="62271" y="298652"/>
                </a:cubicBezTo>
                <a:cubicBezTo>
                  <a:pt x="105133" y="232771"/>
                  <a:pt x="248008" y="21105"/>
                  <a:pt x="259121" y="1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1A4A4C6A-1241-4A15-8392-4AC63B28842E}"/>
              </a:ext>
            </a:extLst>
          </p:cNvPr>
          <p:cNvSpPr/>
          <p:nvPr/>
        </p:nvSpPr>
        <p:spPr>
          <a:xfrm>
            <a:off x="2105973" y="5798344"/>
            <a:ext cx="458255" cy="241008"/>
          </a:xfrm>
          <a:custGeom>
            <a:avLst/>
            <a:gdLst>
              <a:gd name="connsiteX0" fmla="*/ 84 w 343691"/>
              <a:gd name="connsiteY0" fmla="*/ 81955 h 180756"/>
              <a:gd name="connsiteX1" fmla="*/ 203284 w 343691"/>
              <a:gd name="connsiteY1" fmla="*/ 2580 h 180756"/>
              <a:gd name="connsiteX2" fmla="*/ 306471 w 343691"/>
              <a:gd name="connsiteY2" fmla="*/ 34330 h 180756"/>
              <a:gd name="connsiteX3" fmla="*/ 339809 w 343691"/>
              <a:gd name="connsiteY3" fmla="*/ 178792 h 180756"/>
              <a:gd name="connsiteX4" fmla="*/ 338221 w 343691"/>
              <a:gd name="connsiteY4" fmla="*/ 112117 h 180756"/>
              <a:gd name="connsiteX5" fmla="*/ 296946 w 343691"/>
              <a:gd name="connsiteY5" fmla="*/ 27980 h 180756"/>
              <a:gd name="connsiteX6" fmla="*/ 228684 w 343691"/>
              <a:gd name="connsiteY6" fmla="*/ 21630 h 180756"/>
              <a:gd name="connsiteX7" fmla="*/ 84 w 343691"/>
              <a:gd name="connsiteY7" fmla="*/ 81955 h 1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691" h="180756">
                <a:moveTo>
                  <a:pt x="84" y="81955"/>
                </a:moveTo>
                <a:cubicBezTo>
                  <a:pt x="-4149" y="78780"/>
                  <a:pt x="152220" y="10517"/>
                  <a:pt x="203284" y="2580"/>
                </a:cubicBezTo>
                <a:cubicBezTo>
                  <a:pt x="254348" y="-5357"/>
                  <a:pt x="283717" y="4961"/>
                  <a:pt x="306471" y="34330"/>
                </a:cubicBezTo>
                <a:cubicBezTo>
                  <a:pt x="329225" y="63699"/>
                  <a:pt x="334517" y="165828"/>
                  <a:pt x="339809" y="178792"/>
                </a:cubicBezTo>
                <a:cubicBezTo>
                  <a:pt x="345101" y="191756"/>
                  <a:pt x="345365" y="137252"/>
                  <a:pt x="338221" y="112117"/>
                </a:cubicBezTo>
                <a:cubicBezTo>
                  <a:pt x="331077" y="86982"/>
                  <a:pt x="315202" y="43061"/>
                  <a:pt x="296946" y="27980"/>
                </a:cubicBezTo>
                <a:cubicBezTo>
                  <a:pt x="278690" y="12899"/>
                  <a:pt x="273134" y="14486"/>
                  <a:pt x="228684" y="21630"/>
                </a:cubicBezTo>
                <a:cubicBezTo>
                  <a:pt x="184234" y="28774"/>
                  <a:pt x="4317" y="85130"/>
                  <a:pt x="84" y="8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A99B4B1C-C686-40A6-9344-C1BB2C300B66}"/>
              </a:ext>
            </a:extLst>
          </p:cNvPr>
          <p:cNvSpPr/>
          <p:nvPr/>
        </p:nvSpPr>
        <p:spPr>
          <a:xfrm>
            <a:off x="2089133" y="6025640"/>
            <a:ext cx="434428" cy="76875"/>
          </a:xfrm>
          <a:custGeom>
            <a:avLst/>
            <a:gdLst>
              <a:gd name="connsiteX0" fmla="*/ 14 w 325821"/>
              <a:gd name="connsiteY0" fmla="*/ 35308 h 57656"/>
              <a:gd name="connsiteX1" fmla="*/ 131776 w 325821"/>
              <a:gd name="connsiteY1" fmla="*/ 36895 h 57656"/>
              <a:gd name="connsiteX2" fmla="*/ 146064 w 325821"/>
              <a:gd name="connsiteY2" fmla="*/ 57533 h 57656"/>
              <a:gd name="connsiteX3" fmla="*/ 163526 w 325821"/>
              <a:gd name="connsiteY3" fmla="*/ 43245 h 57656"/>
              <a:gd name="connsiteX4" fmla="*/ 325451 w 325821"/>
              <a:gd name="connsiteY4" fmla="*/ 383 h 57656"/>
              <a:gd name="connsiteX5" fmla="*/ 211151 w 325821"/>
              <a:gd name="connsiteY5" fmla="*/ 21020 h 57656"/>
              <a:gd name="connsiteX6" fmla="*/ 123839 w 325821"/>
              <a:gd name="connsiteY6" fmla="*/ 35308 h 57656"/>
              <a:gd name="connsiteX7" fmla="*/ 14 w 325821"/>
              <a:gd name="connsiteY7" fmla="*/ 35308 h 5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21" h="57656">
                <a:moveTo>
                  <a:pt x="14" y="35308"/>
                </a:moveTo>
                <a:cubicBezTo>
                  <a:pt x="1337" y="35572"/>
                  <a:pt x="107434" y="33191"/>
                  <a:pt x="131776" y="36895"/>
                </a:cubicBezTo>
                <a:cubicBezTo>
                  <a:pt x="156118" y="40599"/>
                  <a:pt x="140773" y="56475"/>
                  <a:pt x="146064" y="57533"/>
                </a:cubicBezTo>
                <a:cubicBezTo>
                  <a:pt x="151355" y="58591"/>
                  <a:pt x="133628" y="52770"/>
                  <a:pt x="163526" y="43245"/>
                </a:cubicBezTo>
                <a:cubicBezTo>
                  <a:pt x="193424" y="33720"/>
                  <a:pt x="317514" y="4087"/>
                  <a:pt x="325451" y="383"/>
                </a:cubicBezTo>
                <a:cubicBezTo>
                  <a:pt x="333388" y="-3321"/>
                  <a:pt x="211151" y="21020"/>
                  <a:pt x="211151" y="21020"/>
                </a:cubicBezTo>
                <a:cubicBezTo>
                  <a:pt x="177549" y="26841"/>
                  <a:pt x="159293" y="34514"/>
                  <a:pt x="123839" y="35308"/>
                </a:cubicBezTo>
                <a:cubicBezTo>
                  <a:pt x="88385" y="36102"/>
                  <a:pt x="-1309" y="35044"/>
                  <a:pt x="14" y="35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E19E144-D9DE-45A5-8769-C3112CE572A1}"/>
              </a:ext>
            </a:extLst>
          </p:cNvPr>
          <p:cNvSpPr/>
          <p:nvPr/>
        </p:nvSpPr>
        <p:spPr>
          <a:xfrm>
            <a:off x="2362164" y="6076784"/>
            <a:ext cx="158787" cy="109443"/>
          </a:xfrm>
          <a:custGeom>
            <a:avLst/>
            <a:gdLst>
              <a:gd name="connsiteX0" fmla="*/ 119090 w 119090"/>
              <a:gd name="connsiteY0" fmla="*/ 125 h 82082"/>
              <a:gd name="connsiteX1" fmla="*/ 84165 w 119090"/>
              <a:gd name="connsiteY1" fmla="*/ 74737 h 82082"/>
              <a:gd name="connsiteX2" fmla="*/ 60352 w 119090"/>
              <a:gd name="connsiteY2" fmla="*/ 79500 h 82082"/>
              <a:gd name="connsiteX3" fmla="*/ 27 w 119090"/>
              <a:gd name="connsiteY3" fmla="*/ 76325 h 82082"/>
              <a:gd name="connsiteX4" fmla="*/ 68290 w 119090"/>
              <a:gd name="connsiteY4" fmla="*/ 81087 h 82082"/>
              <a:gd name="connsiteX5" fmla="*/ 84165 w 119090"/>
              <a:gd name="connsiteY5" fmla="*/ 57275 h 82082"/>
              <a:gd name="connsiteX6" fmla="*/ 119090 w 119090"/>
              <a:gd name="connsiteY6" fmla="*/ 125 h 8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90" h="82082">
                <a:moveTo>
                  <a:pt x="119090" y="125"/>
                </a:moveTo>
                <a:cubicBezTo>
                  <a:pt x="119090" y="3035"/>
                  <a:pt x="93955" y="61508"/>
                  <a:pt x="84165" y="74737"/>
                </a:cubicBezTo>
                <a:cubicBezTo>
                  <a:pt x="74375" y="87966"/>
                  <a:pt x="74375" y="79235"/>
                  <a:pt x="60352" y="79500"/>
                </a:cubicBezTo>
                <a:cubicBezTo>
                  <a:pt x="46329" y="79765"/>
                  <a:pt x="-1296" y="76061"/>
                  <a:pt x="27" y="76325"/>
                </a:cubicBezTo>
                <a:cubicBezTo>
                  <a:pt x="1350" y="76589"/>
                  <a:pt x="54267" y="84262"/>
                  <a:pt x="68290" y="81087"/>
                </a:cubicBezTo>
                <a:cubicBezTo>
                  <a:pt x="82313" y="77912"/>
                  <a:pt x="77815" y="68652"/>
                  <a:pt x="84165" y="57275"/>
                </a:cubicBezTo>
                <a:cubicBezTo>
                  <a:pt x="90515" y="45898"/>
                  <a:pt x="119090" y="-2785"/>
                  <a:pt x="11909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FB1A489-FC2F-40BC-A0E6-10CF4D98EB81}"/>
              </a:ext>
            </a:extLst>
          </p:cNvPr>
          <p:cNvSpPr/>
          <p:nvPr/>
        </p:nvSpPr>
        <p:spPr>
          <a:xfrm>
            <a:off x="2067447" y="6067773"/>
            <a:ext cx="289979" cy="75625"/>
          </a:xfrm>
          <a:custGeom>
            <a:avLst/>
            <a:gdLst>
              <a:gd name="connsiteX0" fmla="*/ 403 w 217484"/>
              <a:gd name="connsiteY0" fmla="*/ 534 h 56719"/>
              <a:gd name="connsiteX1" fmla="*/ 209953 w 217484"/>
              <a:gd name="connsiteY1" fmla="*/ 56096 h 56719"/>
              <a:gd name="connsiteX2" fmla="*/ 157565 w 217484"/>
              <a:gd name="connsiteY2" fmla="*/ 29109 h 56719"/>
              <a:gd name="connsiteX3" fmla="*/ 403 w 217484"/>
              <a:gd name="connsiteY3" fmla="*/ 534 h 5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84" h="56719">
                <a:moveTo>
                  <a:pt x="403" y="534"/>
                </a:moveTo>
                <a:cubicBezTo>
                  <a:pt x="9134" y="5032"/>
                  <a:pt x="183759" y="51334"/>
                  <a:pt x="209953" y="56096"/>
                </a:cubicBezTo>
                <a:cubicBezTo>
                  <a:pt x="236147" y="60858"/>
                  <a:pt x="187992" y="37046"/>
                  <a:pt x="157565" y="29109"/>
                </a:cubicBezTo>
                <a:cubicBezTo>
                  <a:pt x="127138" y="21172"/>
                  <a:pt x="-8328" y="-3964"/>
                  <a:pt x="403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6977B526-6289-4263-A241-D5775E9CF73B}"/>
              </a:ext>
            </a:extLst>
          </p:cNvPr>
          <p:cNvSpPr/>
          <p:nvPr/>
        </p:nvSpPr>
        <p:spPr>
          <a:xfrm>
            <a:off x="1879332" y="6085149"/>
            <a:ext cx="398291" cy="163961"/>
          </a:xfrm>
          <a:custGeom>
            <a:avLst/>
            <a:gdLst>
              <a:gd name="connsiteX0" fmla="*/ 201 w 298718"/>
              <a:gd name="connsiteY0" fmla="*/ 202 h 122971"/>
              <a:gd name="connsiteX1" fmla="*/ 81164 w 298718"/>
              <a:gd name="connsiteY1" fmla="*/ 66877 h 122971"/>
              <a:gd name="connsiteX2" fmla="*/ 176414 w 298718"/>
              <a:gd name="connsiteY2" fmla="*/ 90689 h 122971"/>
              <a:gd name="connsiteX3" fmla="*/ 297064 w 298718"/>
              <a:gd name="connsiteY3" fmla="*/ 122439 h 122971"/>
              <a:gd name="connsiteX4" fmla="*/ 241501 w 298718"/>
              <a:gd name="connsiteY4" fmla="*/ 109739 h 122971"/>
              <a:gd name="connsiteX5" fmla="*/ 170064 w 298718"/>
              <a:gd name="connsiteY5" fmla="*/ 98627 h 122971"/>
              <a:gd name="connsiteX6" fmla="*/ 104976 w 298718"/>
              <a:gd name="connsiteY6" fmla="*/ 90689 h 122971"/>
              <a:gd name="connsiteX7" fmla="*/ 201 w 298718"/>
              <a:gd name="connsiteY7" fmla="*/ 202 h 12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18" h="122971">
                <a:moveTo>
                  <a:pt x="201" y="202"/>
                </a:moveTo>
                <a:cubicBezTo>
                  <a:pt x="-3768" y="-3767"/>
                  <a:pt x="51795" y="51796"/>
                  <a:pt x="81164" y="66877"/>
                </a:cubicBezTo>
                <a:cubicBezTo>
                  <a:pt x="110533" y="81958"/>
                  <a:pt x="176414" y="90689"/>
                  <a:pt x="176414" y="90689"/>
                </a:cubicBezTo>
                <a:lnTo>
                  <a:pt x="297064" y="122439"/>
                </a:lnTo>
                <a:cubicBezTo>
                  <a:pt x="307912" y="125614"/>
                  <a:pt x="262668" y="113708"/>
                  <a:pt x="241501" y="109739"/>
                </a:cubicBezTo>
                <a:cubicBezTo>
                  <a:pt x="220334" y="105770"/>
                  <a:pt x="192818" y="101802"/>
                  <a:pt x="170064" y="98627"/>
                </a:cubicBezTo>
                <a:cubicBezTo>
                  <a:pt x="147310" y="95452"/>
                  <a:pt x="127201" y="102331"/>
                  <a:pt x="104976" y="90689"/>
                </a:cubicBezTo>
                <a:cubicBezTo>
                  <a:pt x="82751" y="79047"/>
                  <a:pt x="4170" y="4171"/>
                  <a:pt x="201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7E222D5-FE5B-47A7-99B9-A09841E21D4E}"/>
              </a:ext>
            </a:extLst>
          </p:cNvPr>
          <p:cNvSpPr/>
          <p:nvPr/>
        </p:nvSpPr>
        <p:spPr>
          <a:xfrm>
            <a:off x="2209180" y="6288489"/>
            <a:ext cx="87489" cy="243619"/>
          </a:xfrm>
          <a:custGeom>
            <a:avLst/>
            <a:gdLst>
              <a:gd name="connsiteX0" fmla="*/ 14754 w 65617"/>
              <a:gd name="connsiteY0" fmla="*/ 96 h 182714"/>
              <a:gd name="connsiteX1" fmla="*/ 65554 w 65617"/>
              <a:gd name="connsiteY1" fmla="*/ 79471 h 182714"/>
              <a:gd name="connsiteX2" fmla="*/ 2054 w 65617"/>
              <a:gd name="connsiteY2" fmla="*/ 179483 h 182714"/>
              <a:gd name="connsiteX3" fmla="*/ 19516 w 65617"/>
              <a:gd name="connsiteY3" fmla="*/ 152496 h 182714"/>
              <a:gd name="connsiteX4" fmla="*/ 59204 w 65617"/>
              <a:gd name="connsiteY4" fmla="*/ 95346 h 182714"/>
              <a:gd name="connsiteX5" fmla="*/ 14754 w 65617"/>
              <a:gd name="connsiteY5" fmla="*/ 96 h 1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17" h="182714">
                <a:moveTo>
                  <a:pt x="14754" y="96"/>
                </a:moveTo>
                <a:cubicBezTo>
                  <a:pt x="15812" y="-2550"/>
                  <a:pt x="67671" y="49573"/>
                  <a:pt x="65554" y="79471"/>
                </a:cubicBezTo>
                <a:cubicBezTo>
                  <a:pt x="63437" y="109369"/>
                  <a:pt x="9727" y="167312"/>
                  <a:pt x="2054" y="179483"/>
                </a:cubicBezTo>
                <a:cubicBezTo>
                  <a:pt x="-5619" y="191654"/>
                  <a:pt x="9991" y="166519"/>
                  <a:pt x="19516" y="152496"/>
                </a:cubicBezTo>
                <a:cubicBezTo>
                  <a:pt x="29041" y="138473"/>
                  <a:pt x="57352" y="115454"/>
                  <a:pt x="59204" y="95346"/>
                </a:cubicBezTo>
                <a:cubicBezTo>
                  <a:pt x="61056" y="75238"/>
                  <a:pt x="13696" y="2742"/>
                  <a:pt x="14754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A296B988-05A2-4406-918E-F275103CEFCA}"/>
              </a:ext>
            </a:extLst>
          </p:cNvPr>
          <p:cNvSpPr/>
          <p:nvPr/>
        </p:nvSpPr>
        <p:spPr>
          <a:xfrm>
            <a:off x="2197101" y="6555317"/>
            <a:ext cx="708380" cy="118339"/>
          </a:xfrm>
          <a:custGeom>
            <a:avLst/>
            <a:gdLst>
              <a:gd name="connsiteX0" fmla="*/ 0 w 531285"/>
              <a:gd name="connsiteY0" fmla="*/ 0 h 88754"/>
              <a:gd name="connsiteX1" fmla="*/ 317500 w 531285"/>
              <a:gd name="connsiteY1" fmla="*/ 53975 h 88754"/>
              <a:gd name="connsiteX2" fmla="*/ 488950 w 531285"/>
              <a:gd name="connsiteY2" fmla="*/ 80962 h 88754"/>
              <a:gd name="connsiteX3" fmla="*/ 527050 w 531285"/>
              <a:gd name="connsiteY3" fmla="*/ 82550 h 88754"/>
              <a:gd name="connsiteX4" fmla="*/ 414338 w 531285"/>
              <a:gd name="connsiteY4" fmla="*/ 87312 h 88754"/>
              <a:gd name="connsiteX5" fmla="*/ 222250 w 531285"/>
              <a:gd name="connsiteY5" fmla="*/ 53975 h 88754"/>
              <a:gd name="connsiteX6" fmla="*/ 0 w 531285"/>
              <a:gd name="connsiteY6" fmla="*/ 0 h 8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85" h="88754">
                <a:moveTo>
                  <a:pt x="0" y="0"/>
                </a:moveTo>
                <a:lnTo>
                  <a:pt x="317500" y="53975"/>
                </a:lnTo>
                <a:lnTo>
                  <a:pt x="488950" y="80962"/>
                </a:lnTo>
                <a:cubicBezTo>
                  <a:pt x="523875" y="85725"/>
                  <a:pt x="539485" y="81492"/>
                  <a:pt x="527050" y="82550"/>
                </a:cubicBezTo>
                <a:cubicBezTo>
                  <a:pt x="514615" y="83608"/>
                  <a:pt x="465138" y="92074"/>
                  <a:pt x="414338" y="87312"/>
                </a:cubicBezTo>
                <a:cubicBezTo>
                  <a:pt x="363538" y="82550"/>
                  <a:pt x="291306" y="67733"/>
                  <a:pt x="222250" y="53975"/>
                </a:cubicBezTo>
                <a:cubicBezTo>
                  <a:pt x="153194" y="40217"/>
                  <a:pt x="76597" y="2248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6BDF57F-42BA-4F1F-9D2E-B683715FFED0}"/>
              </a:ext>
            </a:extLst>
          </p:cNvPr>
          <p:cNvSpPr/>
          <p:nvPr/>
        </p:nvSpPr>
        <p:spPr>
          <a:xfrm>
            <a:off x="2209637" y="6618456"/>
            <a:ext cx="683852" cy="126861"/>
          </a:xfrm>
          <a:custGeom>
            <a:avLst/>
            <a:gdLst>
              <a:gd name="connsiteX0" fmla="*/ 123 w 512889"/>
              <a:gd name="connsiteY0" fmla="*/ 271 h 95146"/>
              <a:gd name="connsiteX1" fmla="*/ 157286 w 512889"/>
              <a:gd name="connsiteY1" fmla="*/ 92346 h 95146"/>
              <a:gd name="connsiteX2" fmla="*/ 176336 w 512889"/>
              <a:gd name="connsiteY2" fmla="*/ 70121 h 95146"/>
              <a:gd name="connsiteX3" fmla="*/ 255711 w 512889"/>
              <a:gd name="connsiteY3" fmla="*/ 57421 h 95146"/>
              <a:gd name="connsiteX4" fmla="*/ 390648 w 512889"/>
              <a:gd name="connsiteY4" fmla="*/ 76471 h 95146"/>
              <a:gd name="connsiteX5" fmla="*/ 422398 w 512889"/>
              <a:gd name="connsiteY5" fmla="*/ 60596 h 95146"/>
              <a:gd name="connsiteX6" fmla="*/ 512886 w 512889"/>
              <a:gd name="connsiteY6" fmla="*/ 52658 h 95146"/>
              <a:gd name="connsiteX7" fmla="*/ 425573 w 512889"/>
              <a:gd name="connsiteY7" fmla="*/ 55833 h 95146"/>
              <a:gd name="connsiteX8" fmla="*/ 355723 w 512889"/>
              <a:gd name="connsiteY8" fmla="*/ 62183 h 95146"/>
              <a:gd name="connsiteX9" fmla="*/ 177923 w 512889"/>
              <a:gd name="connsiteY9" fmla="*/ 55833 h 95146"/>
              <a:gd name="connsiteX10" fmla="*/ 131886 w 512889"/>
              <a:gd name="connsiteY10" fmla="*/ 63771 h 95146"/>
              <a:gd name="connsiteX11" fmla="*/ 123 w 512889"/>
              <a:gd name="connsiteY11" fmla="*/ 271 h 9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889" h="95146">
                <a:moveTo>
                  <a:pt x="123" y="271"/>
                </a:moveTo>
                <a:cubicBezTo>
                  <a:pt x="4356" y="5033"/>
                  <a:pt x="127917" y="80704"/>
                  <a:pt x="157286" y="92346"/>
                </a:cubicBezTo>
                <a:cubicBezTo>
                  <a:pt x="186655" y="103988"/>
                  <a:pt x="159932" y="75942"/>
                  <a:pt x="176336" y="70121"/>
                </a:cubicBezTo>
                <a:cubicBezTo>
                  <a:pt x="192740" y="64300"/>
                  <a:pt x="219992" y="56363"/>
                  <a:pt x="255711" y="57421"/>
                </a:cubicBezTo>
                <a:cubicBezTo>
                  <a:pt x="291430" y="58479"/>
                  <a:pt x="362867" y="75942"/>
                  <a:pt x="390648" y="76471"/>
                </a:cubicBezTo>
                <a:cubicBezTo>
                  <a:pt x="418429" y="77000"/>
                  <a:pt x="402025" y="64565"/>
                  <a:pt x="422398" y="60596"/>
                </a:cubicBezTo>
                <a:cubicBezTo>
                  <a:pt x="442771" y="56627"/>
                  <a:pt x="512357" y="53452"/>
                  <a:pt x="512886" y="52658"/>
                </a:cubicBezTo>
                <a:cubicBezTo>
                  <a:pt x="513415" y="51864"/>
                  <a:pt x="451767" y="54246"/>
                  <a:pt x="425573" y="55833"/>
                </a:cubicBezTo>
                <a:cubicBezTo>
                  <a:pt x="399379" y="57421"/>
                  <a:pt x="396998" y="62183"/>
                  <a:pt x="355723" y="62183"/>
                </a:cubicBezTo>
                <a:cubicBezTo>
                  <a:pt x="314448" y="62183"/>
                  <a:pt x="215229" y="55568"/>
                  <a:pt x="177923" y="55833"/>
                </a:cubicBezTo>
                <a:cubicBezTo>
                  <a:pt x="140617" y="56098"/>
                  <a:pt x="162049" y="72767"/>
                  <a:pt x="131886" y="63771"/>
                </a:cubicBezTo>
                <a:cubicBezTo>
                  <a:pt x="101724" y="54775"/>
                  <a:pt x="-4110" y="-4491"/>
                  <a:pt x="123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3287F99-D889-4DE7-BAD1-D990AB0720A5}"/>
              </a:ext>
            </a:extLst>
          </p:cNvPr>
          <p:cNvSpPr/>
          <p:nvPr/>
        </p:nvSpPr>
        <p:spPr>
          <a:xfrm>
            <a:off x="2799644" y="6650513"/>
            <a:ext cx="165019" cy="144351"/>
          </a:xfrm>
          <a:custGeom>
            <a:avLst/>
            <a:gdLst>
              <a:gd name="connsiteX0" fmla="*/ 530 w 123764"/>
              <a:gd name="connsiteY0" fmla="*/ 1629 h 108263"/>
              <a:gd name="connsiteX1" fmla="*/ 113242 w 123764"/>
              <a:gd name="connsiteY1" fmla="*/ 34966 h 108263"/>
              <a:gd name="connsiteX2" fmla="*/ 118005 w 123764"/>
              <a:gd name="connsiteY2" fmla="*/ 95291 h 108263"/>
              <a:gd name="connsiteX3" fmla="*/ 105305 w 123764"/>
              <a:gd name="connsiteY3" fmla="*/ 107991 h 108263"/>
              <a:gd name="connsiteX4" fmla="*/ 89430 w 123764"/>
              <a:gd name="connsiteY4" fmla="*/ 88941 h 108263"/>
              <a:gd name="connsiteX5" fmla="*/ 33867 w 123764"/>
              <a:gd name="connsiteY5" fmla="*/ 100054 h 108263"/>
              <a:gd name="connsiteX6" fmla="*/ 105305 w 123764"/>
              <a:gd name="connsiteY6" fmla="*/ 81004 h 108263"/>
              <a:gd name="connsiteX7" fmla="*/ 103717 w 123764"/>
              <a:gd name="connsiteY7" fmla="*/ 50841 h 108263"/>
              <a:gd name="connsiteX8" fmla="*/ 70380 w 123764"/>
              <a:gd name="connsiteY8" fmla="*/ 9566 h 108263"/>
              <a:gd name="connsiteX9" fmla="*/ 530 w 123764"/>
              <a:gd name="connsiteY9" fmla="*/ 1629 h 10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64" h="108263">
                <a:moveTo>
                  <a:pt x="530" y="1629"/>
                </a:moveTo>
                <a:cubicBezTo>
                  <a:pt x="7674" y="5862"/>
                  <a:pt x="93663" y="19356"/>
                  <a:pt x="113242" y="34966"/>
                </a:cubicBezTo>
                <a:cubicBezTo>
                  <a:pt x="132821" y="50576"/>
                  <a:pt x="119328" y="83120"/>
                  <a:pt x="118005" y="95291"/>
                </a:cubicBezTo>
                <a:cubicBezTo>
                  <a:pt x="116682" y="107462"/>
                  <a:pt x="110067" y="109049"/>
                  <a:pt x="105305" y="107991"/>
                </a:cubicBezTo>
                <a:cubicBezTo>
                  <a:pt x="100543" y="106933"/>
                  <a:pt x="101336" y="90264"/>
                  <a:pt x="89430" y="88941"/>
                </a:cubicBezTo>
                <a:cubicBezTo>
                  <a:pt x="77524" y="87618"/>
                  <a:pt x="33867" y="100054"/>
                  <a:pt x="33867" y="100054"/>
                </a:cubicBezTo>
                <a:cubicBezTo>
                  <a:pt x="36513" y="98731"/>
                  <a:pt x="93663" y="89206"/>
                  <a:pt x="105305" y="81004"/>
                </a:cubicBezTo>
                <a:cubicBezTo>
                  <a:pt x="116947" y="72802"/>
                  <a:pt x="109538" y="62747"/>
                  <a:pt x="103717" y="50841"/>
                </a:cubicBezTo>
                <a:cubicBezTo>
                  <a:pt x="97896" y="38935"/>
                  <a:pt x="80169" y="17239"/>
                  <a:pt x="70380" y="9566"/>
                </a:cubicBezTo>
                <a:cubicBezTo>
                  <a:pt x="60591" y="1893"/>
                  <a:pt x="-6614" y="-2604"/>
                  <a:pt x="530" y="1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8ED62FD-CF03-4DD7-B3EE-A3F657149C1F}"/>
              </a:ext>
            </a:extLst>
          </p:cNvPr>
          <p:cNvSpPr/>
          <p:nvPr/>
        </p:nvSpPr>
        <p:spPr>
          <a:xfrm>
            <a:off x="2436103" y="6811395"/>
            <a:ext cx="506205" cy="316093"/>
          </a:xfrm>
          <a:custGeom>
            <a:avLst/>
            <a:gdLst>
              <a:gd name="connsiteX0" fmla="*/ 379548 w 379654"/>
              <a:gd name="connsiteY0" fmla="*/ 29 h 237070"/>
              <a:gd name="connsiteX1" fmla="*/ 220798 w 379654"/>
              <a:gd name="connsiteY1" fmla="*/ 119092 h 237070"/>
              <a:gd name="connsiteX2" fmla="*/ 139836 w 379654"/>
              <a:gd name="connsiteY2" fmla="*/ 214342 h 237070"/>
              <a:gd name="connsiteX3" fmla="*/ 82686 w 379654"/>
              <a:gd name="connsiteY3" fmla="*/ 227042 h 237070"/>
              <a:gd name="connsiteX4" fmla="*/ 136 w 379654"/>
              <a:gd name="connsiteY4" fmla="*/ 236567 h 237070"/>
              <a:gd name="connsiteX5" fmla="*/ 103323 w 379654"/>
              <a:gd name="connsiteY5" fmla="*/ 211167 h 237070"/>
              <a:gd name="connsiteX6" fmla="*/ 128723 w 379654"/>
              <a:gd name="connsiteY6" fmla="*/ 193704 h 237070"/>
              <a:gd name="connsiteX7" fmla="*/ 195398 w 379654"/>
              <a:gd name="connsiteY7" fmla="*/ 130204 h 237070"/>
              <a:gd name="connsiteX8" fmla="*/ 379548 w 379654"/>
              <a:gd name="connsiteY8" fmla="*/ 29 h 23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654" h="237070">
                <a:moveTo>
                  <a:pt x="379548" y="29"/>
                </a:moveTo>
                <a:cubicBezTo>
                  <a:pt x="383781" y="-1823"/>
                  <a:pt x="260750" y="83373"/>
                  <a:pt x="220798" y="119092"/>
                </a:cubicBezTo>
                <a:cubicBezTo>
                  <a:pt x="180846" y="154811"/>
                  <a:pt x="162855" y="196350"/>
                  <a:pt x="139836" y="214342"/>
                </a:cubicBezTo>
                <a:cubicBezTo>
                  <a:pt x="116817" y="232334"/>
                  <a:pt x="105969" y="223338"/>
                  <a:pt x="82686" y="227042"/>
                </a:cubicBezTo>
                <a:cubicBezTo>
                  <a:pt x="59403" y="230746"/>
                  <a:pt x="-3304" y="239213"/>
                  <a:pt x="136" y="236567"/>
                </a:cubicBezTo>
                <a:cubicBezTo>
                  <a:pt x="3576" y="233921"/>
                  <a:pt x="81892" y="218311"/>
                  <a:pt x="103323" y="211167"/>
                </a:cubicBezTo>
                <a:cubicBezTo>
                  <a:pt x="124754" y="204023"/>
                  <a:pt x="113377" y="207198"/>
                  <a:pt x="128723" y="193704"/>
                </a:cubicBezTo>
                <a:cubicBezTo>
                  <a:pt x="144069" y="180210"/>
                  <a:pt x="152271" y="161160"/>
                  <a:pt x="195398" y="130204"/>
                </a:cubicBezTo>
                <a:cubicBezTo>
                  <a:pt x="238525" y="99248"/>
                  <a:pt x="375315" y="1881"/>
                  <a:pt x="37954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DFF2CE16-1E12-4A8F-BCC2-91AA7B63493E}"/>
              </a:ext>
            </a:extLst>
          </p:cNvPr>
          <p:cNvSpPr/>
          <p:nvPr/>
        </p:nvSpPr>
        <p:spPr>
          <a:xfrm>
            <a:off x="2404157" y="6783675"/>
            <a:ext cx="504313" cy="299195"/>
          </a:xfrm>
          <a:custGeom>
            <a:avLst/>
            <a:gdLst>
              <a:gd name="connsiteX0" fmla="*/ 378108 w 378235"/>
              <a:gd name="connsiteY0" fmla="*/ 182 h 224396"/>
              <a:gd name="connsiteX1" fmla="*/ 195546 w 378235"/>
              <a:gd name="connsiteY1" fmla="*/ 43044 h 224396"/>
              <a:gd name="connsiteX2" fmla="*/ 124108 w 378235"/>
              <a:gd name="connsiteY2" fmla="*/ 112894 h 224396"/>
              <a:gd name="connsiteX3" fmla="*/ 33621 w 378235"/>
              <a:gd name="connsiteY3" fmla="*/ 160519 h 224396"/>
              <a:gd name="connsiteX4" fmla="*/ 6633 w 378235"/>
              <a:gd name="connsiteY4" fmla="*/ 201794 h 224396"/>
              <a:gd name="connsiteX5" fmla="*/ 283 w 378235"/>
              <a:gd name="connsiteY5" fmla="*/ 224019 h 224396"/>
              <a:gd name="connsiteX6" fmla="*/ 12983 w 378235"/>
              <a:gd name="connsiteY6" fmla="*/ 184332 h 224396"/>
              <a:gd name="connsiteX7" fmla="*/ 55846 w 378235"/>
              <a:gd name="connsiteY7" fmla="*/ 124007 h 224396"/>
              <a:gd name="connsiteX8" fmla="*/ 165383 w 378235"/>
              <a:gd name="connsiteY8" fmla="*/ 58919 h 224396"/>
              <a:gd name="connsiteX9" fmla="*/ 378108 w 378235"/>
              <a:gd name="connsiteY9" fmla="*/ 182 h 22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235" h="224396">
                <a:moveTo>
                  <a:pt x="378108" y="182"/>
                </a:moveTo>
                <a:cubicBezTo>
                  <a:pt x="383135" y="-2464"/>
                  <a:pt x="237879" y="24259"/>
                  <a:pt x="195546" y="43044"/>
                </a:cubicBezTo>
                <a:cubicBezTo>
                  <a:pt x="153213" y="61829"/>
                  <a:pt x="151095" y="93315"/>
                  <a:pt x="124108" y="112894"/>
                </a:cubicBezTo>
                <a:cubicBezTo>
                  <a:pt x="97121" y="132473"/>
                  <a:pt x="53200" y="145702"/>
                  <a:pt x="33621" y="160519"/>
                </a:cubicBezTo>
                <a:cubicBezTo>
                  <a:pt x="14042" y="175336"/>
                  <a:pt x="12189" y="191211"/>
                  <a:pt x="6633" y="201794"/>
                </a:cubicBezTo>
                <a:cubicBezTo>
                  <a:pt x="1077" y="212377"/>
                  <a:pt x="-775" y="226929"/>
                  <a:pt x="283" y="224019"/>
                </a:cubicBezTo>
                <a:cubicBezTo>
                  <a:pt x="1341" y="221109"/>
                  <a:pt x="3723" y="201001"/>
                  <a:pt x="12983" y="184332"/>
                </a:cubicBezTo>
                <a:cubicBezTo>
                  <a:pt x="22243" y="167663"/>
                  <a:pt x="30446" y="144909"/>
                  <a:pt x="55846" y="124007"/>
                </a:cubicBezTo>
                <a:cubicBezTo>
                  <a:pt x="81246" y="103105"/>
                  <a:pt x="111143" y="81144"/>
                  <a:pt x="165383" y="58919"/>
                </a:cubicBezTo>
                <a:cubicBezTo>
                  <a:pt x="219622" y="36694"/>
                  <a:pt x="373081" y="2828"/>
                  <a:pt x="378108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ACB095C5-8886-4B33-9300-AB6A5C9D8CBD}"/>
              </a:ext>
            </a:extLst>
          </p:cNvPr>
          <p:cNvSpPr/>
          <p:nvPr/>
        </p:nvSpPr>
        <p:spPr>
          <a:xfrm>
            <a:off x="2332567" y="6275913"/>
            <a:ext cx="57943" cy="199607"/>
          </a:xfrm>
          <a:custGeom>
            <a:avLst/>
            <a:gdLst>
              <a:gd name="connsiteX0" fmla="*/ 0 w 43457"/>
              <a:gd name="connsiteY0" fmla="*/ 4 h 149705"/>
              <a:gd name="connsiteX1" fmla="*/ 41275 w 43457"/>
              <a:gd name="connsiteY1" fmla="*/ 69854 h 149705"/>
              <a:gd name="connsiteX2" fmla="*/ 4763 w 43457"/>
              <a:gd name="connsiteY2" fmla="*/ 149229 h 149705"/>
              <a:gd name="connsiteX3" fmla="*/ 33338 w 43457"/>
              <a:gd name="connsiteY3" fmla="*/ 101604 h 149705"/>
              <a:gd name="connsiteX4" fmla="*/ 41275 w 43457"/>
              <a:gd name="connsiteY4" fmla="*/ 73029 h 149705"/>
              <a:gd name="connsiteX5" fmla="*/ 0 w 43457"/>
              <a:gd name="connsiteY5" fmla="*/ 4 h 1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7" h="149705">
                <a:moveTo>
                  <a:pt x="0" y="4"/>
                </a:moveTo>
                <a:cubicBezTo>
                  <a:pt x="0" y="-525"/>
                  <a:pt x="40481" y="44983"/>
                  <a:pt x="41275" y="69854"/>
                </a:cubicBezTo>
                <a:cubicBezTo>
                  <a:pt x="42069" y="94725"/>
                  <a:pt x="6086" y="143937"/>
                  <a:pt x="4763" y="149229"/>
                </a:cubicBezTo>
                <a:cubicBezTo>
                  <a:pt x="3440" y="154521"/>
                  <a:pt x="27253" y="114304"/>
                  <a:pt x="33338" y="101604"/>
                </a:cubicBezTo>
                <a:cubicBezTo>
                  <a:pt x="39423" y="88904"/>
                  <a:pt x="47360" y="87846"/>
                  <a:pt x="41275" y="73029"/>
                </a:cubicBezTo>
                <a:cubicBezTo>
                  <a:pt x="35190" y="58212"/>
                  <a:pt x="0" y="533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F3D57A6E-FDFF-4E0A-834F-C969E29C687A}"/>
              </a:ext>
            </a:extLst>
          </p:cNvPr>
          <p:cNvSpPr/>
          <p:nvPr/>
        </p:nvSpPr>
        <p:spPr>
          <a:xfrm>
            <a:off x="2657070" y="5868681"/>
            <a:ext cx="698805" cy="451611"/>
          </a:xfrm>
          <a:custGeom>
            <a:avLst/>
            <a:gdLst>
              <a:gd name="connsiteX0" fmla="*/ 11681 w 524104"/>
              <a:gd name="connsiteY0" fmla="*/ 1156 h 338708"/>
              <a:gd name="connsiteX1" fmla="*/ 5331 w 524104"/>
              <a:gd name="connsiteY1" fmla="*/ 193772 h 338708"/>
              <a:gd name="connsiteX2" fmla="*/ 79415 w 524104"/>
              <a:gd name="connsiteY2" fmla="*/ 299606 h 338708"/>
              <a:gd name="connsiteX3" fmla="*/ 174665 w 524104"/>
              <a:gd name="connsiteY3" fmla="*/ 331356 h 338708"/>
              <a:gd name="connsiteX4" fmla="*/ 523915 w 524104"/>
              <a:gd name="connsiteY4" fmla="*/ 170489 h 338708"/>
              <a:gd name="connsiteX5" fmla="*/ 221231 w 524104"/>
              <a:gd name="connsiteY5" fmla="*/ 293256 h 338708"/>
              <a:gd name="connsiteX6" fmla="*/ 58248 w 524104"/>
              <a:gd name="connsiteY6" fmla="*/ 291139 h 338708"/>
              <a:gd name="connsiteX7" fmla="*/ 11681 w 524104"/>
              <a:gd name="connsiteY7" fmla="*/ 1156 h 3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104" h="338708">
                <a:moveTo>
                  <a:pt x="11681" y="1156"/>
                </a:moveTo>
                <a:cubicBezTo>
                  <a:pt x="2862" y="-15072"/>
                  <a:pt x="-5958" y="144030"/>
                  <a:pt x="5331" y="193772"/>
                </a:cubicBezTo>
                <a:cubicBezTo>
                  <a:pt x="16620" y="243514"/>
                  <a:pt x="51193" y="276675"/>
                  <a:pt x="79415" y="299606"/>
                </a:cubicBezTo>
                <a:cubicBezTo>
                  <a:pt x="107637" y="322537"/>
                  <a:pt x="100582" y="352875"/>
                  <a:pt x="174665" y="331356"/>
                </a:cubicBezTo>
                <a:cubicBezTo>
                  <a:pt x="248748" y="309837"/>
                  <a:pt x="516154" y="176839"/>
                  <a:pt x="523915" y="170489"/>
                </a:cubicBezTo>
                <a:cubicBezTo>
                  <a:pt x="531676" y="164139"/>
                  <a:pt x="298842" y="273148"/>
                  <a:pt x="221231" y="293256"/>
                </a:cubicBezTo>
                <a:cubicBezTo>
                  <a:pt x="143620" y="313364"/>
                  <a:pt x="94231" y="335236"/>
                  <a:pt x="58248" y="291139"/>
                </a:cubicBezTo>
                <a:cubicBezTo>
                  <a:pt x="22265" y="247042"/>
                  <a:pt x="20500" y="17384"/>
                  <a:pt x="11681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6A06DDC-9ED3-4A75-842F-AE0E3D9252D9}"/>
              </a:ext>
            </a:extLst>
          </p:cNvPr>
          <p:cNvSpPr/>
          <p:nvPr/>
        </p:nvSpPr>
        <p:spPr>
          <a:xfrm>
            <a:off x="1994871" y="3839691"/>
            <a:ext cx="119271" cy="597869"/>
          </a:xfrm>
          <a:custGeom>
            <a:avLst/>
            <a:gdLst>
              <a:gd name="connsiteX0" fmla="*/ 89230 w 89453"/>
              <a:gd name="connsiteY0" fmla="*/ 1015 h 448402"/>
              <a:gd name="connsiteX1" fmla="*/ 44780 w 89453"/>
              <a:gd name="connsiteY1" fmla="*/ 125899 h 448402"/>
              <a:gd name="connsiteX2" fmla="*/ 44780 w 89453"/>
              <a:gd name="connsiteY2" fmla="*/ 271949 h 448402"/>
              <a:gd name="connsiteX3" fmla="*/ 34197 w 89453"/>
              <a:gd name="connsiteY3" fmla="*/ 348149 h 448402"/>
              <a:gd name="connsiteX4" fmla="*/ 8797 w 89453"/>
              <a:gd name="connsiteY4" fmla="*/ 398949 h 448402"/>
              <a:gd name="connsiteX5" fmla="*/ 2447 w 89453"/>
              <a:gd name="connsiteY5" fmla="*/ 447632 h 448402"/>
              <a:gd name="connsiteX6" fmla="*/ 46897 w 89453"/>
              <a:gd name="connsiteY6" fmla="*/ 358732 h 448402"/>
              <a:gd name="connsiteX7" fmla="*/ 63830 w 89453"/>
              <a:gd name="connsiteY7" fmla="*/ 286765 h 448402"/>
              <a:gd name="connsiteX8" fmla="*/ 61714 w 89453"/>
              <a:gd name="connsiteY8" fmla="*/ 195749 h 448402"/>
              <a:gd name="connsiteX9" fmla="*/ 89230 w 89453"/>
              <a:gd name="connsiteY9" fmla="*/ 1015 h 44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53" h="448402">
                <a:moveTo>
                  <a:pt x="89230" y="1015"/>
                </a:moveTo>
                <a:cubicBezTo>
                  <a:pt x="86408" y="-10627"/>
                  <a:pt x="52188" y="80743"/>
                  <a:pt x="44780" y="125899"/>
                </a:cubicBezTo>
                <a:cubicBezTo>
                  <a:pt x="37372" y="171055"/>
                  <a:pt x="46544" y="234907"/>
                  <a:pt x="44780" y="271949"/>
                </a:cubicBezTo>
                <a:cubicBezTo>
                  <a:pt x="43016" y="308991"/>
                  <a:pt x="40194" y="326982"/>
                  <a:pt x="34197" y="348149"/>
                </a:cubicBezTo>
                <a:cubicBezTo>
                  <a:pt x="28200" y="369316"/>
                  <a:pt x="14089" y="382369"/>
                  <a:pt x="8797" y="398949"/>
                </a:cubicBezTo>
                <a:cubicBezTo>
                  <a:pt x="3505" y="415529"/>
                  <a:pt x="-3903" y="454335"/>
                  <a:pt x="2447" y="447632"/>
                </a:cubicBezTo>
                <a:cubicBezTo>
                  <a:pt x="8797" y="440929"/>
                  <a:pt x="36667" y="385543"/>
                  <a:pt x="46897" y="358732"/>
                </a:cubicBezTo>
                <a:cubicBezTo>
                  <a:pt x="57127" y="331921"/>
                  <a:pt x="61360" y="313929"/>
                  <a:pt x="63830" y="286765"/>
                </a:cubicBezTo>
                <a:cubicBezTo>
                  <a:pt x="66300" y="259601"/>
                  <a:pt x="56070" y="239493"/>
                  <a:pt x="61714" y="195749"/>
                </a:cubicBezTo>
                <a:cubicBezTo>
                  <a:pt x="67358" y="152005"/>
                  <a:pt x="92052" y="12657"/>
                  <a:pt x="89230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FFB0A5D-29A4-46EF-9211-75D948B46E2F}"/>
              </a:ext>
            </a:extLst>
          </p:cNvPr>
          <p:cNvSpPr/>
          <p:nvPr/>
        </p:nvSpPr>
        <p:spPr>
          <a:xfrm>
            <a:off x="5961023" y="5075525"/>
            <a:ext cx="481272" cy="104524"/>
          </a:xfrm>
          <a:custGeom>
            <a:avLst/>
            <a:gdLst>
              <a:gd name="connsiteX0" fmla="*/ 481052 w 481272"/>
              <a:gd name="connsiteY0" fmla="*/ 4475 h 104524"/>
              <a:gd name="connsiteX1" fmla="*/ 427077 w 481272"/>
              <a:gd name="connsiteY1" fmla="*/ 20350 h 104524"/>
              <a:gd name="connsiteX2" fmla="*/ 40 w 481272"/>
              <a:gd name="connsiteY2" fmla="*/ 104488 h 104524"/>
              <a:gd name="connsiteX3" fmla="*/ 401677 w 481272"/>
              <a:gd name="connsiteY3" fmla="*/ 9238 h 104524"/>
              <a:gd name="connsiteX4" fmla="*/ 481052 w 481272"/>
              <a:gd name="connsiteY4" fmla="*/ 4475 h 10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272" h="104524">
                <a:moveTo>
                  <a:pt x="481052" y="4475"/>
                </a:moveTo>
                <a:cubicBezTo>
                  <a:pt x="485285" y="6327"/>
                  <a:pt x="427077" y="20350"/>
                  <a:pt x="427077" y="20350"/>
                </a:cubicBezTo>
                <a:cubicBezTo>
                  <a:pt x="346908" y="37019"/>
                  <a:pt x="4273" y="106340"/>
                  <a:pt x="40" y="104488"/>
                </a:cubicBezTo>
                <a:cubicBezTo>
                  <a:pt x="-4193" y="102636"/>
                  <a:pt x="323360" y="25378"/>
                  <a:pt x="401677" y="9238"/>
                </a:cubicBezTo>
                <a:cubicBezTo>
                  <a:pt x="479994" y="-6902"/>
                  <a:pt x="476819" y="2623"/>
                  <a:pt x="481052" y="4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27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MBB.JP｜木村文乃オシになって大人しくなった2014年「行くぜ、東北。」キャンペーン">
            <a:extLst>
              <a:ext uri="{FF2B5EF4-FFF2-40B4-BE49-F238E27FC236}">
                <a16:creationId xmlns:a16="http://schemas.microsoft.com/office/drawing/2014/main" id="{95F9D0E7-6865-47B6-89F6-388DC58FE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r="36111"/>
          <a:stretch/>
        </p:blipFill>
        <p:spPr bwMode="auto">
          <a:xfrm>
            <a:off x="687297" y="47860"/>
            <a:ext cx="8226605" cy="127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3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5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7</Words>
  <Application>Microsoft Office PowerPoint</Application>
  <PresentationFormat>A3 297x420 mm</PresentationFormat>
  <Paragraphs>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BIZ UD明朝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9</cp:revision>
  <dcterms:created xsi:type="dcterms:W3CDTF">2021-12-13T14:31:54Z</dcterms:created>
  <dcterms:modified xsi:type="dcterms:W3CDTF">2021-12-14T11:43:29Z</dcterms:modified>
</cp:coreProperties>
</file>