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2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36" y="-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306508-18AB-46D7-B889-A3F34F238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5159A1-6BF9-47B9-81E7-668885B0D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04A925-BA50-4C4F-AD82-1D815BBC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E860B-96E5-4B6B-9EA4-8EEBA077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BC9A22-0A61-4BDF-A82D-525C0DBB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28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629206-1CD1-4A24-994F-97C949303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7DE763-E2DC-458B-95A1-C4670A396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A975B4-EC2D-4679-AF0E-E3B266759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CEDB87-9D1E-4A35-80CA-E1A48056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A318D1-FF5C-4E3F-9BD2-D8F944CD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46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D27FD4-0937-4669-A479-C80993568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65334A-C25E-44A1-ABC9-D22F6AB73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939BE6-2EEE-4B27-A656-EC4F38D4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9832E9-E16C-4EE3-A690-E6547879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12F7CB-B2C7-424D-86DA-332712C2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27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D4F90A-30AC-4128-AB16-0D571845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FC831-198C-475E-A0D9-97496F6EE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652B46-60B9-4983-98D3-21A2C260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DD8327-9CD4-4337-9F08-58CF91A24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37633-A794-4CBE-9D31-E2FAEFFB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52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D6E1F-1C73-430C-82E9-FD526CC92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9FB28A-84E9-4C92-9D12-8C4B1CC36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9BE364-8400-43E5-BB7E-5C3B8110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4CB18F-7ADC-43C4-B2A4-A363CDFD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53DD5D-D0C5-440E-B431-7A6893AB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66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A1CA4-3BEA-42AB-9973-68B4EAD5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98E8A0-AF0D-4557-A8E7-425A78C95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21DA8E-82E9-4B54-83F2-AEEC8055D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7FFBE2-E9A0-4D73-9920-5624B572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DBC10F-F35C-45A4-8F95-07CDB467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6B15C2-5DBF-40D6-9C62-BD891F00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33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4AAEB-1238-480F-B572-1D7064A55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C4EFE8-8EF0-4841-AED7-DBE50E43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28837A-6992-4807-9B89-30609EE66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5ADBD90-1872-4A0A-A80D-DBDB4AA62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1268569-BF09-431F-A6F6-23EBB0E1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CF2197-C289-40E8-A8DB-24CA1E95C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2ADAA0-8194-44A6-8DCF-4C11509D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AFB0BD-49D5-4D53-8EE2-EEE619D2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56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8E3F3-905E-4F8C-B588-27B3E2242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72C378-53DE-4019-9A9E-3EC6B4F7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87B57B-4FAF-403F-824C-852843D1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91C76B-C5F5-4FDD-AABC-F9AF5C8D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04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98A225-D089-4F33-B088-F59F955B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CB5325-29EE-4496-BC65-F1CF73DB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F4A0C8-4906-41AA-981C-828C2EAF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53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037AD-84B4-43F7-A50C-A055927F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5F9F33-779A-4592-897B-77B8AA4CC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30DC84-871D-47B6-98A8-6D0A901C6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60A53D-F6FD-4954-92E2-8E56A6E3A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95E115-A307-405B-97B6-95DAE1A6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87D49D-97E3-4BAD-85A6-3072F8AD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45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34327-9281-489E-B11F-E56D6AE8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D17EE2-8248-4E32-8904-3321412FD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A9BC9E-EC04-45A9-8113-5470B059A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4F9048-79A2-40C3-830F-102B5614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DB28A3-BC90-4FC1-B81D-2E6C05FA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B5049F-3F60-40F1-8D8B-559324B6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0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681587-B91C-450E-99BD-B46D1767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18013B-0EFE-426F-B910-AB4BB4469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18F4E7-75D8-4FFA-934E-EB01E0762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B8EB3-5481-4FB9-BB56-2D8A261DE90A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816A79-8DA7-4212-86DE-5996A292F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383370-2872-47E5-A98C-C9D0A1F71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EBC4F-2C00-45DB-A3ED-27092774C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65F2D309-7425-4C96-8BFA-140156AAA503}"/>
              </a:ext>
            </a:extLst>
          </p:cNvPr>
          <p:cNvSpPr/>
          <p:nvPr/>
        </p:nvSpPr>
        <p:spPr>
          <a:xfrm>
            <a:off x="4453006" y="4114227"/>
            <a:ext cx="2134806" cy="1798494"/>
          </a:xfrm>
          <a:custGeom>
            <a:avLst/>
            <a:gdLst>
              <a:gd name="connsiteX0" fmla="*/ 411094 w 2134806"/>
              <a:gd name="connsiteY0" fmla="*/ 127573 h 1798494"/>
              <a:gd name="connsiteX1" fmla="*/ 633344 w 2134806"/>
              <a:gd name="connsiteY1" fmla="*/ 83123 h 1798494"/>
              <a:gd name="connsiteX2" fmla="*/ 1274694 w 2134806"/>
              <a:gd name="connsiteY2" fmla="*/ 13273 h 1798494"/>
              <a:gd name="connsiteX3" fmla="*/ 1331844 w 2134806"/>
              <a:gd name="connsiteY3" fmla="*/ 375223 h 1798494"/>
              <a:gd name="connsiteX4" fmla="*/ 2125594 w 2134806"/>
              <a:gd name="connsiteY4" fmla="*/ 1111823 h 1798494"/>
              <a:gd name="connsiteX5" fmla="*/ 728594 w 2134806"/>
              <a:gd name="connsiteY5" fmla="*/ 1340423 h 1798494"/>
              <a:gd name="connsiteX6" fmla="*/ 1236594 w 2134806"/>
              <a:gd name="connsiteY6" fmla="*/ 1473773 h 1798494"/>
              <a:gd name="connsiteX7" fmla="*/ 36444 w 2134806"/>
              <a:gd name="connsiteY7" fmla="*/ 1797623 h 1798494"/>
              <a:gd name="connsiteX8" fmla="*/ 347594 w 2134806"/>
              <a:gd name="connsiteY8" fmla="*/ 1365823 h 1798494"/>
              <a:gd name="connsiteX9" fmla="*/ 728594 w 2134806"/>
              <a:gd name="connsiteY9" fmla="*/ 610173 h 1798494"/>
              <a:gd name="connsiteX10" fmla="*/ 900044 w 2134806"/>
              <a:gd name="connsiteY10" fmla="*/ 286323 h 1798494"/>
              <a:gd name="connsiteX11" fmla="*/ 411094 w 2134806"/>
              <a:gd name="connsiteY11" fmla="*/ 127573 h 179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4806" h="1798494">
                <a:moveTo>
                  <a:pt x="411094" y="127573"/>
                </a:moveTo>
                <a:cubicBezTo>
                  <a:pt x="366644" y="93706"/>
                  <a:pt x="489411" y="102173"/>
                  <a:pt x="633344" y="83123"/>
                </a:cubicBezTo>
                <a:cubicBezTo>
                  <a:pt x="777277" y="64073"/>
                  <a:pt x="1158277" y="-35410"/>
                  <a:pt x="1274694" y="13273"/>
                </a:cubicBezTo>
                <a:cubicBezTo>
                  <a:pt x="1391111" y="61956"/>
                  <a:pt x="1190027" y="192131"/>
                  <a:pt x="1331844" y="375223"/>
                </a:cubicBezTo>
                <a:cubicBezTo>
                  <a:pt x="1473661" y="558315"/>
                  <a:pt x="2226136" y="950956"/>
                  <a:pt x="2125594" y="1111823"/>
                </a:cubicBezTo>
                <a:cubicBezTo>
                  <a:pt x="2025052" y="1272690"/>
                  <a:pt x="876761" y="1280098"/>
                  <a:pt x="728594" y="1340423"/>
                </a:cubicBezTo>
                <a:cubicBezTo>
                  <a:pt x="580427" y="1400748"/>
                  <a:pt x="1351952" y="1397573"/>
                  <a:pt x="1236594" y="1473773"/>
                </a:cubicBezTo>
                <a:cubicBezTo>
                  <a:pt x="1121236" y="1549973"/>
                  <a:pt x="184611" y="1815615"/>
                  <a:pt x="36444" y="1797623"/>
                </a:cubicBezTo>
                <a:cubicBezTo>
                  <a:pt x="-111723" y="1779631"/>
                  <a:pt x="232236" y="1563731"/>
                  <a:pt x="347594" y="1365823"/>
                </a:cubicBezTo>
                <a:cubicBezTo>
                  <a:pt x="462952" y="1167915"/>
                  <a:pt x="636519" y="790090"/>
                  <a:pt x="728594" y="610173"/>
                </a:cubicBezTo>
                <a:cubicBezTo>
                  <a:pt x="820669" y="430256"/>
                  <a:pt x="947669" y="370990"/>
                  <a:pt x="900044" y="286323"/>
                </a:cubicBezTo>
                <a:cubicBezTo>
                  <a:pt x="852419" y="201656"/>
                  <a:pt x="455544" y="161440"/>
                  <a:pt x="411094" y="127573"/>
                </a:cubicBezTo>
                <a:close/>
              </a:path>
            </a:pathLst>
          </a:custGeom>
          <a:solidFill>
            <a:srgbClr val="FFC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もしもツアーズ 福原遥 | テレビを見ていたら" hidden="1">
            <a:extLst>
              <a:ext uri="{FF2B5EF4-FFF2-40B4-BE49-F238E27FC236}">
                <a16:creationId xmlns:a16="http://schemas.microsoft.com/office/drawing/2014/main" id="{63AEE456-695F-4D42-ADC3-D69BC6059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5B8F3E4-0471-48B6-9F53-CAA94396B07B}"/>
              </a:ext>
            </a:extLst>
          </p:cNvPr>
          <p:cNvSpPr/>
          <p:nvPr/>
        </p:nvSpPr>
        <p:spPr>
          <a:xfrm>
            <a:off x="6243575" y="2253445"/>
            <a:ext cx="368411" cy="181781"/>
          </a:xfrm>
          <a:custGeom>
            <a:avLst/>
            <a:gdLst>
              <a:gd name="connsiteX0" fmla="*/ 63 w 368411"/>
              <a:gd name="connsiteY0" fmla="*/ 181780 h 181781"/>
              <a:gd name="connsiteX1" fmla="*/ 106425 w 368411"/>
              <a:gd name="connsiteY1" fmla="*/ 18268 h 181781"/>
              <a:gd name="connsiteX2" fmla="*/ 258825 w 368411"/>
              <a:gd name="connsiteY2" fmla="*/ 7155 h 181781"/>
              <a:gd name="connsiteX3" fmla="*/ 368363 w 368411"/>
              <a:gd name="connsiteY3" fmla="*/ 46843 h 181781"/>
              <a:gd name="connsiteX4" fmla="*/ 246125 w 368411"/>
              <a:gd name="connsiteY4" fmla="*/ 18268 h 181781"/>
              <a:gd name="connsiteX5" fmla="*/ 120713 w 368411"/>
              <a:gd name="connsiteY5" fmla="*/ 21443 h 181781"/>
              <a:gd name="connsiteX6" fmla="*/ 63 w 368411"/>
              <a:gd name="connsiteY6" fmla="*/ 181780 h 18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411" h="181781">
                <a:moveTo>
                  <a:pt x="63" y="181780"/>
                </a:moveTo>
                <a:cubicBezTo>
                  <a:pt x="-2318" y="181251"/>
                  <a:pt x="63298" y="47372"/>
                  <a:pt x="106425" y="18268"/>
                </a:cubicBezTo>
                <a:cubicBezTo>
                  <a:pt x="149552" y="-10836"/>
                  <a:pt x="215169" y="2393"/>
                  <a:pt x="258825" y="7155"/>
                </a:cubicBezTo>
                <a:cubicBezTo>
                  <a:pt x="302481" y="11917"/>
                  <a:pt x="370480" y="44991"/>
                  <a:pt x="368363" y="46843"/>
                </a:cubicBezTo>
                <a:cubicBezTo>
                  <a:pt x="366246" y="48695"/>
                  <a:pt x="287400" y="22501"/>
                  <a:pt x="246125" y="18268"/>
                </a:cubicBezTo>
                <a:cubicBezTo>
                  <a:pt x="204850" y="14035"/>
                  <a:pt x="160136" y="-5545"/>
                  <a:pt x="120713" y="21443"/>
                </a:cubicBezTo>
                <a:cubicBezTo>
                  <a:pt x="81290" y="48430"/>
                  <a:pt x="2444" y="182309"/>
                  <a:pt x="63" y="18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88917D9-E865-452C-8F58-4807E1680FAF}"/>
              </a:ext>
            </a:extLst>
          </p:cNvPr>
          <p:cNvSpPr/>
          <p:nvPr/>
        </p:nvSpPr>
        <p:spPr>
          <a:xfrm>
            <a:off x="6248397" y="2275148"/>
            <a:ext cx="293722" cy="168179"/>
          </a:xfrm>
          <a:custGeom>
            <a:avLst/>
            <a:gdLst>
              <a:gd name="connsiteX0" fmla="*/ 3 w 293722"/>
              <a:gd name="connsiteY0" fmla="*/ 168015 h 168179"/>
              <a:gd name="connsiteX1" fmla="*/ 74616 w 293722"/>
              <a:gd name="connsiteY1" fmla="*/ 96577 h 168179"/>
              <a:gd name="connsiteX2" fmla="*/ 104778 w 293722"/>
              <a:gd name="connsiteY2" fmla="*/ 26727 h 168179"/>
              <a:gd name="connsiteX3" fmla="*/ 144466 w 293722"/>
              <a:gd name="connsiteY3" fmla="*/ 12440 h 168179"/>
              <a:gd name="connsiteX4" fmla="*/ 293691 w 293722"/>
              <a:gd name="connsiteY4" fmla="*/ 4502 h 168179"/>
              <a:gd name="connsiteX5" fmla="*/ 157166 w 293722"/>
              <a:gd name="connsiteY5" fmla="*/ 1327 h 168179"/>
              <a:gd name="connsiteX6" fmla="*/ 101603 w 293722"/>
              <a:gd name="connsiteY6" fmla="*/ 26727 h 168179"/>
              <a:gd name="connsiteX7" fmla="*/ 77791 w 293722"/>
              <a:gd name="connsiteY7" fmla="*/ 75940 h 168179"/>
              <a:gd name="connsiteX8" fmla="*/ 3 w 293722"/>
              <a:gd name="connsiteY8" fmla="*/ 168015 h 16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22" h="168179">
                <a:moveTo>
                  <a:pt x="3" y="168015"/>
                </a:moveTo>
                <a:cubicBezTo>
                  <a:pt x="-526" y="171454"/>
                  <a:pt x="57154" y="120125"/>
                  <a:pt x="74616" y="96577"/>
                </a:cubicBezTo>
                <a:cubicBezTo>
                  <a:pt x="92078" y="73029"/>
                  <a:pt x="93136" y="40750"/>
                  <a:pt x="104778" y="26727"/>
                </a:cubicBezTo>
                <a:cubicBezTo>
                  <a:pt x="116420" y="12704"/>
                  <a:pt x="112981" y="16144"/>
                  <a:pt x="144466" y="12440"/>
                </a:cubicBezTo>
                <a:cubicBezTo>
                  <a:pt x="175951" y="8736"/>
                  <a:pt x="291574" y="6354"/>
                  <a:pt x="293691" y="4502"/>
                </a:cubicBezTo>
                <a:cubicBezTo>
                  <a:pt x="295808" y="2650"/>
                  <a:pt x="189181" y="-2377"/>
                  <a:pt x="157166" y="1327"/>
                </a:cubicBezTo>
                <a:cubicBezTo>
                  <a:pt x="125151" y="5031"/>
                  <a:pt x="114832" y="14291"/>
                  <a:pt x="101603" y="26727"/>
                </a:cubicBezTo>
                <a:cubicBezTo>
                  <a:pt x="88374" y="39162"/>
                  <a:pt x="90226" y="55832"/>
                  <a:pt x="77791" y="75940"/>
                </a:cubicBezTo>
                <a:cubicBezTo>
                  <a:pt x="65356" y="96048"/>
                  <a:pt x="532" y="164576"/>
                  <a:pt x="3" y="168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9BF798B0-FB2A-43DD-96E5-673FAA8BF1BC}"/>
              </a:ext>
            </a:extLst>
          </p:cNvPr>
          <p:cNvSpPr/>
          <p:nvPr/>
        </p:nvSpPr>
        <p:spPr>
          <a:xfrm>
            <a:off x="6566578" y="2294975"/>
            <a:ext cx="277382" cy="124817"/>
          </a:xfrm>
          <a:custGeom>
            <a:avLst/>
            <a:gdLst>
              <a:gd name="connsiteX0" fmla="*/ 2497 w 277382"/>
              <a:gd name="connsiteY0" fmla="*/ 550 h 124817"/>
              <a:gd name="connsiteX1" fmla="*/ 178710 w 277382"/>
              <a:gd name="connsiteY1" fmla="*/ 89450 h 124817"/>
              <a:gd name="connsiteX2" fmla="*/ 277135 w 277382"/>
              <a:gd name="connsiteY2" fmla="*/ 124375 h 124817"/>
              <a:gd name="connsiteX3" fmla="*/ 208872 w 277382"/>
              <a:gd name="connsiteY3" fmla="*/ 110088 h 124817"/>
              <a:gd name="connsiteX4" fmla="*/ 150135 w 277382"/>
              <a:gd name="connsiteY4" fmla="*/ 97388 h 124817"/>
              <a:gd name="connsiteX5" fmla="*/ 88222 w 277382"/>
              <a:gd name="connsiteY5" fmla="*/ 87863 h 124817"/>
              <a:gd name="connsiteX6" fmla="*/ 132672 w 277382"/>
              <a:gd name="connsiteY6" fmla="*/ 95800 h 124817"/>
              <a:gd name="connsiteX7" fmla="*/ 88222 w 277382"/>
              <a:gd name="connsiteY7" fmla="*/ 81513 h 124817"/>
              <a:gd name="connsiteX8" fmla="*/ 85047 w 277382"/>
              <a:gd name="connsiteY8" fmla="*/ 73575 h 124817"/>
              <a:gd name="connsiteX9" fmla="*/ 24722 w 277382"/>
              <a:gd name="connsiteY9" fmla="*/ 54525 h 124817"/>
              <a:gd name="connsiteX10" fmla="*/ 72347 w 277382"/>
              <a:gd name="connsiteY10" fmla="*/ 51350 h 124817"/>
              <a:gd name="connsiteX11" fmla="*/ 2497 w 277382"/>
              <a:gd name="connsiteY11" fmla="*/ 550 h 12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7382" h="124817">
                <a:moveTo>
                  <a:pt x="2497" y="550"/>
                </a:moveTo>
                <a:cubicBezTo>
                  <a:pt x="20224" y="6900"/>
                  <a:pt x="132937" y="68813"/>
                  <a:pt x="178710" y="89450"/>
                </a:cubicBezTo>
                <a:cubicBezTo>
                  <a:pt x="224483" y="110088"/>
                  <a:pt x="272108" y="120935"/>
                  <a:pt x="277135" y="124375"/>
                </a:cubicBezTo>
                <a:cubicBezTo>
                  <a:pt x="282162" y="127815"/>
                  <a:pt x="208872" y="110088"/>
                  <a:pt x="208872" y="110088"/>
                </a:cubicBezTo>
                <a:cubicBezTo>
                  <a:pt x="187705" y="105590"/>
                  <a:pt x="170243" y="101092"/>
                  <a:pt x="150135" y="97388"/>
                </a:cubicBezTo>
                <a:cubicBezTo>
                  <a:pt x="130027" y="93684"/>
                  <a:pt x="91132" y="88128"/>
                  <a:pt x="88222" y="87863"/>
                </a:cubicBezTo>
                <a:cubicBezTo>
                  <a:pt x="85312" y="87598"/>
                  <a:pt x="132672" y="96858"/>
                  <a:pt x="132672" y="95800"/>
                </a:cubicBezTo>
                <a:cubicBezTo>
                  <a:pt x="132672" y="94742"/>
                  <a:pt x="96159" y="85217"/>
                  <a:pt x="88222" y="81513"/>
                </a:cubicBezTo>
                <a:cubicBezTo>
                  <a:pt x="80285" y="77809"/>
                  <a:pt x="95630" y="78073"/>
                  <a:pt x="85047" y="73575"/>
                </a:cubicBezTo>
                <a:cubicBezTo>
                  <a:pt x="74464" y="69077"/>
                  <a:pt x="26839" y="58229"/>
                  <a:pt x="24722" y="54525"/>
                </a:cubicBezTo>
                <a:cubicBezTo>
                  <a:pt x="22605" y="50821"/>
                  <a:pt x="77639" y="57964"/>
                  <a:pt x="72347" y="51350"/>
                </a:cubicBezTo>
                <a:cubicBezTo>
                  <a:pt x="67055" y="44736"/>
                  <a:pt x="-15230" y="-5800"/>
                  <a:pt x="2497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BDC8BFB-D692-45CF-8156-319795AA3856}"/>
              </a:ext>
            </a:extLst>
          </p:cNvPr>
          <p:cNvSpPr/>
          <p:nvPr/>
        </p:nvSpPr>
        <p:spPr>
          <a:xfrm>
            <a:off x="6309906" y="2201851"/>
            <a:ext cx="279807" cy="106704"/>
          </a:xfrm>
          <a:custGeom>
            <a:avLst/>
            <a:gdLst>
              <a:gd name="connsiteX0" fmla="*/ 279807 w 279807"/>
              <a:gd name="connsiteY0" fmla="*/ 88912 h 106704"/>
              <a:gd name="connsiteX1" fmla="*/ 165507 w 279807"/>
              <a:gd name="connsiteY1" fmla="*/ 50812 h 106704"/>
              <a:gd name="connsiteX2" fmla="*/ 163919 w 279807"/>
              <a:gd name="connsiteY2" fmla="*/ 12 h 106704"/>
              <a:gd name="connsiteX3" fmla="*/ 144869 w 279807"/>
              <a:gd name="connsiteY3" fmla="*/ 55574 h 106704"/>
              <a:gd name="connsiteX4" fmla="*/ 127407 w 279807"/>
              <a:gd name="connsiteY4" fmla="*/ 47637 h 106704"/>
              <a:gd name="connsiteX5" fmla="*/ 116294 w 279807"/>
              <a:gd name="connsiteY5" fmla="*/ 9537 h 106704"/>
              <a:gd name="connsiteX6" fmla="*/ 122644 w 279807"/>
              <a:gd name="connsiteY6" fmla="*/ 60337 h 106704"/>
              <a:gd name="connsiteX7" fmla="*/ 94069 w 279807"/>
              <a:gd name="connsiteY7" fmla="*/ 55574 h 106704"/>
              <a:gd name="connsiteX8" fmla="*/ 73432 w 279807"/>
              <a:gd name="connsiteY8" fmla="*/ 17474 h 106704"/>
              <a:gd name="connsiteX9" fmla="*/ 78194 w 279807"/>
              <a:gd name="connsiteY9" fmla="*/ 60337 h 106704"/>
              <a:gd name="connsiteX10" fmla="*/ 36919 w 279807"/>
              <a:gd name="connsiteY10" fmla="*/ 30174 h 106704"/>
              <a:gd name="connsiteX11" fmla="*/ 41682 w 279807"/>
              <a:gd name="connsiteY11" fmla="*/ 73037 h 106704"/>
              <a:gd name="connsiteX12" fmla="*/ 407 w 279807"/>
              <a:gd name="connsiteY12" fmla="*/ 65099 h 106704"/>
              <a:gd name="connsiteX13" fmla="*/ 22632 w 279807"/>
              <a:gd name="connsiteY13" fmla="*/ 106374 h 106704"/>
              <a:gd name="connsiteX14" fmla="*/ 55969 w 279807"/>
              <a:gd name="connsiteY14" fmla="*/ 84149 h 106704"/>
              <a:gd name="connsiteX15" fmla="*/ 136932 w 279807"/>
              <a:gd name="connsiteY15" fmla="*/ 77799 h 106704"/>
              <a:gd name="connsiteX16" fmla="*/ 279807 w 279807"/>
              <a:gd name="connsiteY16" fmla="*/ 88912 h 10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807" h="106704">
                <a:moveTo>
                  <a:pt x="279807" y="88912"/>
                </a:moveTo>
                <a:cubicBezTo>
                  <a:pt x="232314" y="77270"/>
                  <a:pt x="184822" y="65629"/>
                  <a:pt x="165507" y="50812"/>
                </a:cubicBezTo>
                <a:cubicBezTo>
                  <a:pt x="146192" y="35995"/>
                  <a:pt x="167359" y="-782"/>
                  <a:pt x="163919" y="12"/>
                </a:cubicBezTo>
                <a:cubicBezTo>
                  <a:pt x="160479" y="806"/>
                  <a:pt x="150954" y="47637"/>
                  <a:pt x="144869" y="55574"/>
                </a:cubicBezTo>
                <a:cubicBezTo>
                  <a:pt x="138784" y="63511"/>
                  <a:pt x="132170" y="55310"/>
                  <a:pt x="127407" y="47637"/>
                </a:cubicBezTo>
                <a:cubicBezTo>
                  <a:pt x="122644" y="39964"/>
                  <a:pt x="117088" y="7420"/>
                  <a:pt x="116294" y="9537"/>
                </a:cubicBezTo>
                <a:cubicBezTo>
                  <a:pt x="115500" y="11654"/>
                  <a:pt x="126348" y="52664"/>
                  <a:pt x="122644" y="60337"/>
                </a:cubicBezTo>
                <a:cubicBezTo>
                  <a:pt x="118940" y="68010"/>
                  <a:pt x="102271" y="62718"/>
                  <a:pt x="94069" y="55574"/>
                </a:cubicBezTo>
                <a:cubicBezTo>
                  <a:pt x="85867" y="48430"/>
                  <a:pt x="76078" y="16680"/>
                  <a:pt x="73432" y="17474"/>
                </a:cubicBezTo>
                <a:cubicBezTo>
                  <a:pt x="70786" y="18268"/>
                  <a:pt x="84280" y="58220"/>
                  <a:pt x="78194" y="60337"/>
                </a:cubicBezTo>
                <a:cubicBezTo>
                  <a:pt x="72108" y="62454"/>
                  <a:pt x="43004" y="28057"/>
                  <a:pt x="36919" y="30174"/>
                </a:cubicBezTo>
                <a:cubicBezTo>
                  <a:pt x="30834" y="32291"/>
                  <a:pt x="47767" y="67216"/>
                  <a:pt x="41682" y="73037"/>
                </a:cubicBezTo>
                <a:cubicBezTo>
                  <a:pt x="35597" y="78858"/>
                  <a:pt x="3582" y="59543"/>
                  <a:pt x="407" y="65099"/>
                </a:cubicBezTo>
                <a:cubicBezTo>
                  <a:pt x="-2768" y="70655"/>
                  <a:pt x="13372" y="103199"/>
                  <a:pt x="22632" y="106374"/>
                </a:cubicBezTo>
                <a:cubicBezTo>
                  <a:pt x="31892" y="109549"/>
                  <a:pt x="36919" y="88911"/>
                  <a:pt x="55969" y="84149"/>
                </a:cubicBezTo>
                <a:cubicBezTo>
                  <a:pt x="75019" y="79387"/>
                  <a:pt x="136932" y="77799"/>
                  <a:pt x="136932" y="77799"/>
                </a:cubicBezTo>
                <a:lnTo>
                  <a:pt x="279807" y="8891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2E48777-23DA-4E52-A0EB-BDEE92B75B46}"/>
              </a:ext>
            </a:extLst>
          </p:cNvPr>
          <p:cNvSpPr/>
          <p:nvPr/>
        </p:nvSpPr>
        <p:spPr>
          <a:xfrm>
            <a:off x="6321933" y="2212911"/>
            <a:ext cx="482397" cy="145962"/>
          </a:xfrm>
          <a:custGeom>
            <a:avLst/>
            <a:gdLst>
              <a:gd name="connsiteX0" fmla="*/ 1080 w 482397"/>
              <a:gd name="connsiteY0" fmla="*/ 58802 h 145962"/>
              <a:gd name="connsiteX1" fmla="*/ 132842 w 482397"/>
              <a:gd name="connsiteY1" fmla="*/ 1652 h 145962"/>
              <a:gd name="connsiteX2" fmla="*/ 251905 w 482397"/>
              <a:gd name="connsiteY2" fmla="*/ 27052 h 145962"/>
              <a:gd name="connsiteX3" fmla="*/ 475742 w 482397"/>
              <a:gd name="connsiteY3" fmla="*/ 142939 h 145962"/>
              <a:gd name="connsiteX4" fmla="*/ 404305 w 482397"/>
              <a:gd name="connsiteY4" fmla="*/ 104839 h 145962"/>
              <a:gd name="connsiteX5" fmla="*/ 209042 w 482397"/>
              <a:gd name="connsiteY5" fmla="*/ 27052 h 145962"/>
              <a:gd name="connsiteX6" fmla="*/ 1080 w 482397"/>
              <a:gd name="connsiteY6" fmla="*/ 58802 h 14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397" h="145962">
                <a:moveTo>
                  <a:pt x="1080" y="58802"/>
                </a:moveTo>
                <a:cubicBezTo>
                  <a:pt x="-11620" y="54569"/>
                  <a:pt x="91038" y="6944"/>
                  <a:pt x="132842" y="1652"/>
                </a:cubicBezTo>
                <a:cubicBezTo>
                  <a:pt x="174646" y="-3640"/>
                  <a:pt x="194755" y="3504"/>
                  <a:pt x="251905" y="27052"/>
                </a:cubicBezTo>
                <a:cubicBezTo>
                  <a:pt x="309055" y="50600"/>
                  <a:pt x="450342" y="129974"/>
                  <a:pt x="475742" y="142939"/>
                </a:cubicBezTo>
                <a:cubicBezTo>
                  <a:pt x="501142" y="155904"/>
                  <a:pt x="448755" y="124153"/>
                  <a:pt x="404305" y="104839"/>
                </a:cubicBezTo>
                <a:cubicBezTo>
                  <a:pt x="359855" y="85525"/>
                  <a:pt x="276246" y="36577"/>
                  <a:pt x="209042" y="27052"/>
                </a:cubicBezTo>
                <a:cubicBezTo>
                  <a:pt x="141838" y="17527"/>
                  <a:pt x="13780" y="63035"/>
                  <a:pt x="1080" y="58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B0DC30A-1C23-4587-8551-5A96442864A8}"/>
              </a:ext>
            </a:extLst>
          </p:cNvPr>
          <p:cNvSpPr/>
          <p:nvPr/>
        </p:nvSpPr>
        <p:spPr>
          <a:xfrm>
            <a:off x="6562675" y="2421651"/>
            <a:ext cx="266870" cy="48741"/>
          </a:xfrm>
          <a:custGeom>
            <a:avLst/>
            <a:gdLst>
              <a:gd name="connsiteX0" fmla="*/ 265163 w 266870"/>
              <a:gd name="connsiteY0" fmla="*/ 874 h 48741"/>
              <a:gd name="connsiteX1" fmla="*/ 144513 w 266870"/>
              <a:gd name="connsiteY1" fmla="*/ 40562 h 48741"/>
              <a:gd name="connsiteX2" fmla="*/ 50 w 266870"/>
              <a:gd name="connsiteY2" fmla="*/ 48499 h 48741"/>
              <a:gd name="connsiteX3" fmla="*/ 160388 w 266870"/>
              <a:gd name="connsiteY3" fmla="*/ 35799 h 48741"/>
              <a:gd name="connsiteX4" fmla="*/ 211188 w 266870"/>
              <a:gd name="connsiteY4" fmla="*/ 15162 h 48741"/>
              <a:gd name="connsiteX5" fmla="*/ 265163 w 266870"/>
              <a:gd name="connsiteY5" fmla="*/ 874 h 4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870" h="48741">
                <a:moveTo>
                  <a:pt x="265163" y="874"/>
                </a:moveTo>
                <a:cubicBezTo>
                  <a:pt x="254050" y="5107"/>
                  <a:pt x="188698" y="32625"/>
                  <a:pt x="144513" y="40562"/>
                </a:cubicBezTo>
                <a:cubicBezTo>
                  <a:pt x="100327" y="48500"/>
                  <a:pt x="-2596" y="49293"/>
                  <a:pt x="50" y="48499"/>
                </a:cubicBezTo>
                <a:cubicBezTo>
                  <a:pt x="2696" y="47705"/>
                  <a:pt x="125198" y="41355"/>
                  <a:pt x="160388" y="35799"/>
                </a:cubicBezTo>
                <a:cubicBezTo>
                  <a:pt x="195578" y="30243"/>
                  <a:pt x="192138" y="21512"/>
                  <a:pt x="211188" y="15162"/>
                </a:cubicBezTo>
                <a:cubicBezTo>
                  <a:pt x="230238" y="8812"/>
                  <a:pt x="276276" y="-3359"/>
                  <a:pt x="265163" y="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B620F76-B4FD-41B9-8090-E2705563ACC3}"/>
              </a:ext>
            </a:extLst>
          </p:cNvPr>
          <p:cNvSpPr/>
          <p:nvPr/>
        </p:nvSpPr>
        <p:spPr>
          <a:xfrm>
            <a:off x="6508284" y="2403469"/>
            <a:ext cx="213654" cy="73035"/>
          </a:xfrm>
          <a:custGeom>
            <a:avLst/>
            <a:gdLst>
              <a:gd name="connsiteX0" fmla="*/ 213191 w 213654"/>
              <a:gd name="connsiteY0" fmla="*/ 6 h 73035"/>
              <a:gd name="connsiteX1" fmla="*/ 129054 w 213654"/>
              <a:gd name="connsiteY1" fmla="*/ 39694 h 73035"/>
              <a:gd name="connsiteX2" fmla="*/ 57616 w 213654"/>
              <a:gd name="connsiteY2" fmla="*/ 55569 h 73035"/>
              <a:gd name="connsiteX3" fmla="*/ 466 w 213654"/>
              <a:gd name="connsiteY3" fmla="*/ 73031 h 73035"/>
              <a:gd name="connsiteX4" fmla="*/ 89366 w 213654"/>
              <a:gd name="connsiteY4" fmla="*/ 53981 h 73035"/>
              <a:gd name="connsiteX5" fmla="*/ 159216 w 213654"/>
              <a:gd name="connsiteY5" fmla="*/ 42869 h 73035"/>
              <a:gd name="connsiteX6" fmla="*/ 213191 w 213654"/>
              <a:gd name="connsiteY6" fmla="*/ 6 h 7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654" h="73035">
                <a:moveTo>
                  <a:pt x="213191" y="6"/>
                </a:moveTo>
                <a:cubicBezTo>
                  <a:pt x="208164" y="-523"/>
                  <a:pt x="154983" y="30434"/>
                  <a:pt x="129054" y="39694"/>
                </a:cubicBezTo>
                <a:cubicBezTo>
                  <a:pt x="103125" y="48954"/>
                  <a:pt x="79047" y="50013"/>
                  <a:pt x="57616" y="55569"/>
                </a:cubicBezTo>
                <a:cubicBezTo>
                  <a:pt x="36185" y="61125"/>
                  <a:pt x="-4826" y="73296"/>
                  <a:pt x="466" y="73031"/>
                </a:cubicBezTo>
                <a:cubicBezTo>
                  <a:pt x="5758" y="72766"/>
                  <a:pt x="62908" y="59008"/>
                  <a:pt x="89366" y="53981"/>
                </a:cubicBezTo>
                <a:cubicBezTo>
                  <a:pt x="115824" y="48954"/>
                  <a:pt x="137255" y="50542"/>
                  <a:pt x="159216" y="42869"/>
                </a:cubicBezTo>
                <a:cubicBezTo>
                  <a:pt x="181177" y="35196"/>
                  <a:pt x="218218" y="535"/>
                  <a:pt x="213191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4A3FF48-13A3-4782-AC4E-5F18DF0F44E5}"/>
              </a:ext>
            </a:extLst>
          </p:cNvPr>
          <p:cNvSpPr/>
          <p:nvPr/>
        </p:nvSpPr>
        <p:spPr>
          <a:xfrm>
            <a:off x="6307041" y="2424077"/>
            <a:ext cx="231872" cy="38194"/>
          </a:xfrm>
          <a:custGeom>
            <a:avLst/>
            <a:gdLst>
              <a:gd name="connsiteX0" fmla="*/ 1684 w 231872"/>
              <a:gd name="connsiteY0" fmla="*/ 36 h 38194"/>
              <a:gd name="connsiteX1" fmla="*/ 144559 w 231872"/>
              <a:gd name="connsiteY1" fmla="*/ 33373 h 38194"/>
              <a:gd name="connsiteX2" fmla="*/ 231872 w 231872"/>
              <a:gd name="connsiteY2" fmla="*/ 38136 h 38194"/>
              <a:gd name="connsiteX3" fmla="*/ 174722 w 231872"/>
              <a:gd name="connsiteY3" fmla="*/ 34961 h 38194"/>
              <a:gd name="connsiteX4" fmla="*/ 74709 w 231872"/>
              <a:gd name="connsiteY4" fmla="*/ 27023 h 38194"/>
              <a:gd name="connsiteX5" fmla="*/ 1684 w 231872"/>
              <a:gd name="connsiteY5" fmla="*/ 36 h 3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872" h="38194">
                <a:moveTo>
                  <a:pt x="1684" y="36"/>
                </a:moveTo>
                <a:cubicBezTo>
                  <a:pt x="13326" y="1094"/>
                  <a:pt x="106194" y="27023"/>
                  <a:pt x="144559" y="33373"/>
                </a:cubicBezTo>
                <a:cubicBezTo>
                  <a:pt x="182924" y="39723"/>
                  <a:pt x="226845" y="37871"/>
                  <a:pt x="231872" y="38136"/>
                </a:cubicBezTo>
                <a:lnTo>
                  <a:pt x="174722" y="34961"/>
                </a:lnTo>
                <a:cubicBezTo>
                  <a:pt x="148528" y="33109"/>
                  <a:pt x="108046" y="32844"/>
                  <a:pt x="74709" y="27023"/>
                </a:cubicBezTo>
                <a:cubicBezTo>
                  <a:pt x="41372" y="21202"/>
                  <a:pt x="-9958" y="-1022"/>
                  <a:pt x="168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4E02E93-F8B7-415C-9473-9AA713237F90}"/>
              </a:ext>
            </a:extLst>
          </p:cNvPr>
          <p:cNvSpPr/>
          <p:nvPr/>
        </p:nvSpPr>
        <p:spPr>
          <a:xfrm>
            <a:off x="6276429" y="2417538"/>
            <a:ext cx="247234" cy="61966"/>
          </a:xfrm>
          <a:custGeom>
            <a:avLst/>
            <a:gdLst>
              <a:gd name="connsiteX0" fmla="*/ 5309 w 247234"/>
              <a:gd name="connsiteY0" fmla="*/ 225 h 61966"/>
              <a:gd name="connsiteX1" fmla="*/ 59284 w 247234"/>
              <a:gd name="connsiteY1" fmla="*/ 38325 h 61966"/>
              <a:gd name="connsiteX2" fmla="*/ 243434 w 247234"/>
              <a:gd name="connsiteY2" fmla="*/ 60550 h 61966"/>
              <a:gd name="connsiteX3" fmla="*/ 170409 w 247234"/>
              <a:gd name="connsiteY3" fmla="*/ 57375 h 61966"/>
              <a:gd name="connsiteX4" fmla="*/ 5309 w 247234"/>
              <a:gd name="connsiteY4" fmla="*/ 225 h 6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234" h="61966">
                <a:moveTo>
                  <a:pt x="5309" y="225"/>
                </a:moveTo>
                <a:cubicBezTo>
                  <a:pt x="-13212" y="-2950"/>
                  <a:pt x="19597" y="28271"/>
                  <a:pt x="59284" y="38325"/>
                </a:cubicBezTo>
                <a:cubicBezTo>
                  <a:pt x="98971" y="48379"/>
                  <a:pt x="224913" y="57375"/>
                  <a:pt x="243434" y="60550"/>
                </a:cubicBezTo>
                <a:cubicBezTo>
                  <a:pt x="261955" y="63725"/>
                  <a:pt x="208774" y="61079"/>
                  <a:pt x="170409" y="57375"/>
                </a:cubicBezTo>
                <a:cubicBezTo>
                  <a:pt x="132044" y="53671"/>
                  <a:pt x="23830" y="3400"/>
                  <a:pt x="5309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EA9E4B4-576E-400F-BCCE-24A7A148ABDD}"/>
              </a:ext>
            </a:extLst>
          </p:cNvPr>
          <p:cNvSpPr/>
          <p:nvPr/>
        </p:nvSpPr>
        <p:spPr>
          <a:xfrm>
            <a:off x="6363998" y="2283869"/>
            <a:ext cx="170901" cy="176870"/>
          </a:xfrm>
          <a:custGeom>
            <a:avLst/>
            <a:gdLst>
              <a:gd name="connsiteX0" fmla="*/ 22515 w 170901"/>
              <a:gd name="connsiteY0" fmla="*/ 2131 h 176870"/>
              <a:gd name="connsiteX1" fmla="*/ 155865 w 170901"/>
              <a:gd name="connsiteY1" fmla="*/ 25944 h 176870"/>
              <a:gd name="connsiteX2" fmla="*/ 165390 w 170901"/>
              <a:gd name="connsiteY2" fmla="*/ 68806 h 176870"/>
              <a:gd name="connsiteX3" fmla="*/ 170152 w 170901"/>
              <a:gd name="connsiteY3" fmla="*/ 124369 h 176870"/>
              <a:gd name="connsiteX4" fmla="*/ 149515 w 170901"/>
              <a:gd name="connsiteY4" fmla="*/ 168819 h 176870"/>
              <a:gd name="connsiteX5" fmla="*/ 109827 w 170901"/>
              <a:gd name="connsiteY5" fmla="*/ 176756 h 176870"/>
              <a:gd name="connsiteX6" fmla="*/ 20927 w 170901"/>
              <a:gd name="connsiteY6" fmla="*/ 167231 h 176870"/>
              <a:gd name="connsiteX7" fmla="*/ 8227 w 170901"/>
              <a:gd name="connsiteY7" fmla="*/ 140244 h 176870"/>
              <a:gd name="connsiteX8" fmla="*/ 290 w 170901"/>
              <a:gd name="connsiteY8" fmla="*/ 79919 h 176870"/>
              <a:gd name="connsiteX9" fmla="*/ 22515 w 170901"/>
              <a:gd name="connsiteY9" fmla="*/ 2131 h 17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901" h="176870">
                <a:moveTo>
                  <a:pt x="22515" y="2131"/>
                </a:moveTo>
                <a:cubicBezTo>
                  <a:pt x="48444" y="-6865"/>
                  <a:pt x="132053" y="14832"/>
                  <a:pt x="155865" y="25944"/>
                </a:cubicBezTo>
                <a:cubicBezTo>
                  <a:pt x="179678" y="37057"/>
                  <a:pt x="163009" y="52402"/>
                  <a:pt x="165390" y="68806"/>
                </a:cubicBezTo>
                <a:cubicBezTo>
                  <a:pt x="167771" y="85210"/>
                  <a:pt x="172798" y="107700"/>
                  <a:pt x="170152" y="124369"/>
                </a:cubicBezTo>
                <a:cubicBezTo>
                  <a:pt x="167506" y="141038"/>
                  <a:pt x="159569" y="160088"/>
                  <a:pt x="149515" y="168819"/>
                </a:cubicBezTo>
                <a:cubicBezTo>
                  <a:pt x="139461" y="177550"/>
                  <a:pt x="131258" y="177021"/>
                  <a:pt x="109827" y="176756"/>
                </a:cubicBezTo>
                <a:cubicBezTo>
                  <a:pt x="88396" y="176491"/>
                  <a:pt x="37860" y="173316"/>
                  <a:pt x="20927" y="167231"/>
                </a:cubicBezTo>
                <a:cubicBezTo>
                  <a:pt x="3994" y="161146"/>
                  <a:pt x="11666" y="154796"/>
                  <a:pt x="8227" y="140244"/>
                </a:cubicBezTo>
                <a:cubicBezTo>
                  <a:pt x="4788" y="125692"/>
                  <a:pt x="554" y="98704"/>
                  <a:pt x="290" y="79919"/>
                </a:cubicBezTo>
                <a:cubicBezTo>
                  <a:pt x="26" y="61134"/>
                  <a:pt x="-3414" y="11127"/>
                  <a:pt x="22515" y="21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EA5F8162-8DE2-4425-B20C-A7FA03037353}"/>
              </a:ext>
            </a:extLst>
          </p:cNvPr>
          <p:cNvSpPr/>
          <p:nvPr/>
        </p:nvSpPr>
        <p:spPr>
          <a:xfrm>
            <a:off x="6430963" y="2317751"/>
            <a:ext cx="45719" cy="619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C48EA728-93CA-47AB-B19D-ACF2FB93E424}"/>
              </a:ext>
            </a:extLst>
          </p:cNvPr>
          <p:cNvSpPr/>
          <p:nvPr/>
        </p:nvSpPr>
        <p:spPr>
          <a:xfrm>
            <a:off x="6473826" y="2330451"/>
            <a:ext cx="45719" cy="619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DF759F-B07B-4E59-9186-66BA2F08FB01}"/>
              </a:ext>
            </a:extLst>
          </p:cNvPr>
          <p:cNvSpPr/>
          <p:nvPr/>
        </p:nvSpPr>
        <p:spPr>
          <a:xfrm>
            <a:off x="6273493" y="2479674"/>
            <a:ext cx="618263" cy="68600"/>
          </a:xfrm>
          <a:custGeom>
            <a:avLst/>
            <a:gdLst>
              <a:gd name="connsiteX0" fmla="*/ 307 w 618263"/>
              <a:gd name="connsiteY0" fmla="*/ 30164 h 68600"/>
              <a:gd name="connsiteX1" fmla="*/ 284470 w 618263"/>
              <a:gd name="connsiteY1" fmla="*/ 68264 h 68600"/>
              <a:gd name="connsiteX2" fmla="*/ 470207 w 618263"/>
              <a:gd name="connsiteY2" fmla="*/ 46039 h 68600"/>
              <a:gd name="connsiteX3" fmla="*/ 617845 w 618263"/>
              <a:gd name="connsiteY3" fmla="*/ 1 h 68600"/>
              <a:gd name="connsiteX4" fmla="*/ 424170 w 618263"/>
              <a:gd name="connsiteY4" fmla="*/ 44451 h 68600"/>
              <a:gd name="connsiteX5" fmla="*/ 233670 w 618263"/>
              <a:gd name="connsiteY5" fmla="*/ 52389 h 68600"/>
              <a:gd name="connsiteX6" fmla="*/ 307 w 618263"/>
              <a:gd name="connsiteY6" fmla="*/ 30164 h 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8263" h="68600">
                <a:moveTo>
                  <a:pt x="307" y="30164"/>
                </a:moveTo>
                <a:cubicBezTo>
                  <a:pt x="8774" y="32810"/>
                  <a:pt x="206153" y="65618"/>
                  <a:pt x="284470" y="68264"/>
                </a:cubicBezTo>
                <a:cubicBezTo>
                  <a:pt x="362787" y="70910"/>
                  <a:pt x="414645" y="57416"/>
                  <a:pt x="470207" y="46039"/>
                </a:cubicBezTo>
                <a:cubicBezTo>
                  <a:pt x="525769" y="34662"/>
                  <a:pt x="625518" y="266"/>
                  <a:pt x="617845" y="1"/>
                </a:cubicBezTo>
                <a:cubicBezTo>
                  <a:pt x="610172" y="-264"/>
                  <a:pt x="488199" y="35720"/>
                  <a:pt x="424170" y="44451"/>
                </a:cubicBezTo>
                <a:cubicBezTo>
                  <a:pt x="360141" y="53182"/>
                  <a:pt x="306695" y="55035"/>
                  <a:pt x="233670" y="52389"/>
                </a:cubicBezTo>
                <a:cubicBezTo>
                  <a:pt x="160645" y="49743"/>
                  <a:pt x="-8160" y="27518"/>
                  <a:pt x="307" y="30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8CED42F0-5CDB-46C5-A877-B342870EB263}"/>
              </a:ext>
            </a:extLst>
          </p:cNvPr>
          <p:cNvSpPr/>
          <p:nvPr/>
        </p:nvSpPr>
        <p:spPr>
          <a:xfrm>
            <a:off x="6220700" y="2462200"/>
            <a:ext cx="51525" cy="95281"/>
          </a:xfrm>
          <a:custGeom>
            <a:avLst/>
            <a:gdLst>
              <a:gd name="connsiteX0" fmla="*/ 51513 w 51525"/>
              <a:gd name="connsiteY0" fmla="*/ 13 h 95281"/>
              <a:gd name="connsiteX1" fmla="*/ 7063 w 51525"/>
              <a:gd name="connsiteY1" fmla="*/ 50813 h 95281"/>
              <a:gd name="connsiteX2" fmla="*/ 10238 w 51525"/>
              <a:gd name="connsiteY2" fmla="*/ 95263 h 95281"/>
              <a:gd name="connsiteX3" fmla="*/ 2300 w 51525"/>
              <a:gd name="connsiteY3" fmla="*/ 55575 h 95281"/>
              <a:gd name="connsiteX4" fmla="*/ 51513 w 51525"/>
              <a:gd name="connsiteY4" fmla="*/ 13 h 9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25" h="95281">
                <a:moveTo>
                  <a:pt x="51513" y="13"/>
                </a:moveTo>
                <a:cubicBezTo>
                  <a:pt x="52307" y="-781"/>
                  <a:pt x="13942" y="34938"/>
                  <a:pt x="7063" y="50813"/>
                </a:cubicBezTo>
                <a:cubicBezTo>
                  <a:pt x="184" y="66688"/>
                  <a:pt x="11032" y="94469"/>
                  <a:pt x="10238" y="95263"/>
                </a:cubicBezTo>
                <a:cubicBezTo>
                  <a:pt x="9444" y="96057"/>
                  <a:pt x="-5637" y="70921"/>
                  <a:pt x="2300" y="55575"/>
                </a:cubicBezTo>
                <a:cubicBezTo>
                  <a:pt x="10237" y="40229"/>
                  <a:pt x="50719" y="807"/>
                  <a:pt x="5151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12D8561E-AE38-40BA-BE2D-65DD80F78D7A}"/>
              </a:ext>
            </a:extLst>
          </p:cNvPr>
          <p:cNvSpPr/>
          <p:nvPr/>
        </p:nvSpPr>
        <p:spPr>
          <a:xfrm>
            <a:off x="5412243" y="2229950"/>
            <a:ext cx="387244" cy="203973"/>
          </a:xfrm>
          <a:custGeom>
            <a:avLst/>
            <a:gdLst>
              <a:gd name="connsiteX0" fmla="*/ 386895 w 387244"/>
              <a:gd name="connsiteY0" fmla="*/ 203688 h 203973"/>
              <a:gd name="connsiteX1" fmla="*/ 320220 w 387244"/>
              <a:gd name="connsiteY1" fmla="*/ 84625 h 203973"/>
              <a:gd name="connsiteX2" fmla="*/ 244020 w 387244"/>
              <a:gd name="connsiteY2" fmla="*/ 32238 h 203973"/>
              <a:gd name="connsiteX3" fmla="*/ 118607 w 387244"/>
              <a:gd name="connsiteY3" fmla="*/ 488 h 203973"/>
              <a:gd name="connsiteX4" fmla="*/ 74157 w 387244"/>
              <a:gd name="connsiteY4" fmla="*/ 22713 h 203973"/>
              <a:gd name="connsiteX5" fmla="*/ 1132 w 387244"/>
              <a:gd name="connsiteY5" fmla="*/ 137013 h 203973"/>
              <a:gd name="connsiteX6" fmla="*/ 39232 w 387244"/>
              <a:gd name="connsiteY6" fmla="*/ 60813 h 203973"/>
              <a:gd name="connsiteX7" fmla="*/ 161470 w 387244"/>
              <a:gd name="connsiteY7" fmla="*/ 25888 h 203973"/>
              <a:gd name="connsiteX8" fmla="*/ 244020 w 387244"/>
              <a:gd name="connsiteY8" fmla="*/ 48113 h 203973"/>
              <a:gd name="connsiteX9" fmla="*/ 342445 w 387244"/>
              <a:gd name="connsiteY9" fmla="*/ 116375 h 203973"/>
              <a:gd name="connsiteX10" fmla="*/ 386895 w 387244"/>
              <a:gd name="connsiteY10" fmla="*/ 203688 h 20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244" h="203973">
                <a:moveTo>
                  <a:pt x="386895" y="203688"/>
                </a:moveTo>
                <a:cubicBezTo>
                  <a:pt x="383191" y="198396"/>
                  <a:pt x="344032" y="113200"/>
                  <a:pt x="320220" y="84625"/>
                </a:cubicBezTo>
                <a:cubicBezTo>
                  <a:pt x="296408" y="56050"/>
                  <a:pt x="277622" y="46261"/>
                  <a:pt x="244020" y="32238"/>
                </a:cubicBezTo>
                <a:cubicBezTo>
                  <a:pt x="210418" y="18215"/>
                  <a:pt x="146917" y="2075"/>
                  <a:pt x="118607" y="488"/>
                </a:cubicBezTo>
                <a:cubicBezTo>
                  <a:pt x="90297" y="-1099"/>
                  <a:pt x="93736" y="-41"/>
                  <a:pt x="74157" y="22713"/>
                </a:cubicBezTo>
                <a:cubicBezTo>
                  <a:pt x="54578" y="45467"/>
                  <a:pt x="6953" y="130663"/>
                  <a:pt x="1132" y="137013"/>
                </a:cubicBezTo>
                <a:cubicBezTo>
                  <a:pt x="-4689" y="143363"/>
                  <a:pt x="12509" y="79334"/>
                  <a:pt x="39232" y="60813"/>
                </a:cubicBezTo>
                <a:cubicBezTo>
                  <a:pt x="65955" y="42292"/>
                  <a:pt x="127339" y="28005"/>
                  <a:pt x="161470" y="25888"/>
                </a:cubicBezTo>
                <a:cubicBezTo>
                  <a:pt x="195601" y="23771"/>
                  <a:pt x="213858" y="33032"/>
                  <a:pt x="244020" y="48113"/>
                </a:cubicBezTo>
                <a:cubicBezTo>
                  <a:pt x="274182" y="63194"/>
                  <a:pt x="320749" y="93621"/>
                  <a:pt x="342445" y="116375"/>
                </a:cubicBezTo>
                <a:cubicBezTo>
                  <a:pt x="364141" y="139129"/>
                  <a:pt x="390599" y="208980"/>
                  <a:pt x="386895" y="203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0EF0222-5801-46BB-A1E8-284826BBABF0}"/>
              </a:ext>
            </a:extLst>
          </p:cNvPr>
          <p:cNvSpPr/>
          <p:nvPr/>
        </p:nvSpPr>
        <p:spPr>
          <a:xfrm>
            <a:off x="5398931" y="2179359"/>
            <a:ext cx="151313" cy="197213"/>
          </a:xfrm>
          <a:custGeom>
            <a:avLst/>
            <a:gdLst>
              <a:gd name="connsiteX0" fmla="*/ 23969 w 151313"/>
              <a:gd name="connsiteY0" fmla="*/ 197129 h 197213"/>
              <a:gd name="connsiteX1" fmla="*/ 82707 w 151313"/>
              <a:gd name="connsiteY1" fmla="*/ 103466 h 197213"/>
              <a:gd name="connsiteX2" fmla="*/ 135094 w 151313"/>
              <a:gd name="connsiteY2" fmla="*/ 43141 h 197213"/>
              <a:gd name="connsiteX3" fmla="*/ 149382 w 151313"/>
              <a:gd name="connsiteY3" fmla="*/ 279 h 197213"/>
              <a:gd name="connsiteX4" fmla="*/ 98582 w 151313"/>
              <a:gd name="connsiteY4" fmla="*/ 63779 h 197213"/>
              <a:gd name="connsiteX5" fmla="*/ 52544 w 151313"/>
              <a:gd name="connsiteY5" fmla="*/ 3454 h 197213"/>
              <a:gd name="connsiteX6" fmla="*/ 96994 w 151313"/>
              <a:gd name="connsiteY6" fmla="*/ 78066 h 197213"/>
              <a:gd name="connsiteX7" fmla="*/ 33494 w 151313"/>
              <a:gd name="connsiteY7" fmla="*/ 47904 h 197213"/>
              <a:gd name="connsiteX8" fmla="*/ 55719 w 151313"/>
              <a:gd name="connsiteY8" fmla="*/ 89179 h 197213"/>
              <a:gd name="connsiteX9" fmla="*/ 25557 w 151313"/>
              <a:gd name="connsiteY9" fmla="*/ 78066 h 197213"/>
              <a:gd name="connsiteX10" fmla="*/ 39844 w 151313"/>
              <a:gd name="connsiteY10" fmla="*/ 112991 h 197213"/>
              <a:gd name="connsiteX11" fmla="*/ 157 w 151313"/>
              <a:gd name="connsiteY11" fmla="*/ 116166 h 197213"/>
              <a:gd name="connsiteX12" fmla="*/ 57307 w 151313"/>
              <a:gd name="connsiteY12" fmla="*/ 124104 h 197213"/>
              <a:gd name="connsiteX13" fmla="*/ 44607 w 151313"/>
              <a:gd name="connsiteY13" fmla="*/ 120929 h 197213"/>
              <a:gd name="connsiteX14" fmla="*/ 23969 w 151313"/>
              <a:gd name="connsiteY14" fmla="*/ 197129 h 19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1313" h="197213">
                <a:moveTo>
                  <a:pt x="23969" y="197129"/>
                </a:moveTo>
                <a:cubicBezTo>
                  <a:pt x="30319" y="194219"/>
                  <a:pt x="64186" y="129131"/>
                  <a:pt x="82707" y="103466"/>
                </a:cubicBezTo>
                <a:cubicBezTo>
                  <a:pt x="101228" y="77801"/>
                  <a:pt x="123982" y="60339"/>
                  <a:pt x="135094" y="43141"/>
                </a:cubicBezTo>
                <a:cubicBezTo>
                  <a:pt x="146206" y="25943"/>
                  <a:pt x="155467" y="-3161"/>
                  <a:pt x="149382" y="279"/>
                </a:cubicBezTo>
                <a:cubicBezTo>
                  <a:pt x="143297" y="3719"/>
                  <a:pt x="114722" y="63250"/>
                  <a:pt x="98582" y="63779"/>
                </a:cubicBezTo>
                <a:cubicBezTo>
                  <a:pt x="82442" y="64308"/>
                  <a:pt x="52809" y="1073"/>
                  <a:pt x="52544" y="3454"/>
                </a:cubicBezTo>
                <a:cubicBezTo>
                  <a:pt x="52279" y="5835"/>
                  <a:pt x="100169" y="70658"/>
                  <a:pt x="96994" y="78066"/>
                </a:cubicBezTo>
                <a:cubicBezTo>
                  <a:pt x="93819" y="85474"/>
                  <a:pt x="40373" y="46052"/>
                  <a:pt x="33494" y="47904"/>
                </a:cubicBezTo>
                <a:cubicBezTo>
                  <a:pt x="26615" y="49756"/>
                  <a:pt x="57042" y="84152"/>
                  <a:pt x="55719" y="89179"/>
                </a:cubicBezTo>
                <a:cubicBezTo>
                  <a:pt x="54396" y="94206"/>
                  <a:pt x="28203" y="74097"/>
                  <a:pt x="25557" y="78066"/>
                </a:cubicBezTo>
                <a:cubicBezTo>
                  <a:pt x="22911" y="82035"/>
                  <a:pt x="44077" y="106641"/>
                  <a:pt x="39844" y="112991"/>
                </a:cubicBezTo>
                <a:cubicBezTo>
                  <a:pt x="35611" y="119341"/>
                  <a:pt x="-2753" y="114314"/>
                  <a:pt x="157" y="116166"/>
                </a:cubicBezTo>
                <a:cubicBezTo>
                  <a:pt x="3067" y="118018"/>
                  <a:pt x="49899" y="123310"/>
                  <a:pt x="57307" y="124104"/>
                </a:cubicBezTo>
                <a:cubicBezTo>
                  <a:pt x="64715" y="124898"/>
                  <a:pt x="49634" y="114579"/>
                  <a:pt x="44607" y="120929"/>
                </a:cubicBezTo>
                <a:cubicBezTo>
                  <a:pt x="39580" y="127279"/>
                  <a:pt x="17619" y="200039"/>
                  <a:pt x="23969" y="197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8964BEB-089E-48C4-B2FB-5B396E6B6053}"/>
              </a:ext>
            </a:extLst>
          </p:cNvPr>
          <p:cNvSpPr/>
          <p:nvPr/>
        </p:nvSpPr>
        <p:spPr>
          <a:xfrm>
            <a:off x="5594316" y="2271559"/>
            <a:ext cx="148456" cy="136820"/>
          </a:xfrm>
          <a:custGeom>
            <a:avLst/>
            <a:gdLst>
              <a:gd name="connsiteX0" fmla="*/ 34 w 148456"/>
              <a:gd name="connsiteY0" fmla="*/ 154 h 136820"/>
              <a:gd name="connsiteX1" fmla="*/ 117509 w 148456"/>
              <a:gd name="connsiteY1" fmla="*/ 58891 h 136820"/>
              <a:gd name="connsiteX2" fmla="*/ 147672 w 148456"/>
              <a:gd name="connsiteY2" fmla="*/ 136679 h 136820"/>
              <a:gd name="connsiteX3" fmla="*/ 130209 w 148456"/>
              <a:gd name="connsiteY3" fmla="*/ 76354 h 136820"/>
              <a:gd name="connsiteX4" fmla="*/ 34 w 148456"/>
              <a:gd name="connsiteY4" fmla="*/ 154 h 13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56" h="136820">
                <a:moveTo>
                  <a:pt x="34" y="154"/>
                </a:moveTo>
                <a:cubicBezTo>
                  <a:pt x="-2083" y="-2756"/>
                  <a:pt x="92903" y="36137"/>
                  <a:pt x="117509" y="58891"/>
                </a:cubicBezTo>
                <a:cubicBezTo>
                  <a:pt x="142115" y="81645"/>
                  <a:pt x="145555" y="133769"/>
                  <a:pt x="147672" y="136679"/>
                </a:cubicBezTo>
                <a:cubicBezTo>
                  <a:pt x="149789" y="139589"/>
                  <a:pt x="148730" y="96991"/>
                  <a:pt x="130209" y="76354"/>
                </a:cubicBezTo>
                <a:cubicBezTo>
                  <a:pt x="111688" y="55717"/>
                  <a:pt x="2151" y="3064"/>
                  <a:pt x="34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8855195-703D-4DA1-8A5F-5CA32CE947BE}"/>
              </a:ext>
            </a:extLst>
          </p:cNvPr>
          <p:cNvSpPr/>
          <p:nvPr/>
        </p:nvSpPr>
        <p:spPr>
          <a:xfrm>
            <a:off x="5606200" y="2399240"/>
            <a:ext cx="165879" cy="26484"/>
          </a:xfrm>
          <a:custGeom>
            <a:avLst/>
            <a:gdLst>
              <a:gd name="connsiteX0" fmla="*/ 850 w 165879"/>
              <a:gd name="connsiteY0" fmla="*/ 26460 h 26484"/>
              <a:gd name="connsiteX1" fmla="*/ 162775 w 165879"/>
              <a:gd name="connsiteY1" fmla="*/ 1060 h 26484"/>
              <a:gd name="connsiteX2" fmla="*/ 100863 w 165879"/>
              <a:gd name="connsiteY2" fmla="*/ 5823 h 26484"/>
              <a:gd name="connsiteX3" fmla="*/ 850 w 165879"/>
              <a:gd name="connsiteY3" fmla="*/ 26460 h 2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879" h="26484">
                <a:moveTo>
                  <a:pt x="850" y="26460"/>
                </a:moveTo>
                <a:cubicBezTo>
                  <a:pt x="11169" y="25666"/>
                  <a:pt x="146106" y="4499"/>
                  <a:pt x="162775" y="1060"/>
                </a:cubicBezTo>
                <a:cubicBezTo>
                  <a:pt x="179444" y="-2379"/>
                  <a:pt x="124676" y="3442"/>
                  <a:pt x="100863" y="5823"/>
                </a:cubicBezTo>
                <a:cubicBezTo>
                  <a:pt x="77050" y="8204"/>
                  <a:pt x="-9469" y="27254"/>
                  <a:pt x="850" y="26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ACC310FB-E4FA-4787-BB9C-C1E081953ACA}"/>
              </a:ext>
            </a:extLst>
          </p:cNvPr>
          <p:cNvSpPr/>
          <p:nvPr/>
        </p:nvSpPr>
        <p:spPr>
          <a:xfrm>
            <a:off x="5593200" y="2445859"/>
            <a:ext cx="210708" cy="24291"/>
          </a:xfrm>
          <a:custGeom>
            <a:avLst/>
            <a:gdLst>
              <a:gd name="connsiteX0" fmla="*/ 210700 w 210708"/>
              <a:gd name="connsiteY0" fmla="*/ 6829 h 24291"/>
              <a:gd name="connsiteX1" fmla="*/ 17025 w 210708"/>
              <a:gd name="connsiteY1" fmla="*/ 2066 h 24291"/>
              <a:gd name="connsiteX2" fmla="*/ 10675 w 210708"/>
              <a:gd name="connsiteY2" fmla="*/ 24291 h 24291"/>
              <a:gd name="connsiteX3" fmla="*/ 24963 w 210708"/>
              <a:gd name="connsiteY3" fmla="*/ 2066 h 24291"/>
              <a:gd name="connsiteX4" fmla="*/ 210700 w 210708"/>
              <a:gd name="connsiteY4" fmla="*/ 6829 h 2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708" h="24291">
                <a:moveTo>
                  <a:pt x="210700" y="6829"/>
                </a:moveTo>
                <a:cubicBezTo>
                  <a:pt x="209377" y="6829"/>
                  <a:pt x="50362" y="-844"/>
                  <a:pt x="17025" y="2066"/>
                </a:cubicBezTo>
                <a:cubicBezTo>
                  <a:pt x="-16312" y="4976"/>
                  <a:pt x="9352" y="24291"/>
                  <a:pt x="10675" y="24291"/>
                </a:cubicBezTo>
                <a:cubicBezTo>
                  <a:pt x="11998" y="24291"/>
                  <a:pt x="-10491" y="8681"/>
                  <a:pt x="24963" y="2066"/>
                </a:cubicBezTo>
                <a:cubicBezTo>
                  <a:pt x="60417" y="-4549"/>
                  <a:pt x="212023" y="6829"/>
                  <a:pt x="210700" y="6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5EE47A2-71F7-4CBB-99B9-EDEF4990FA98}"/>
              </a:ext>
            </a:extLst>
          </p:cNvPr>
          <p:cNvSpPr/>
          <p:nvPr/>
        </p:nvSpPr>
        <p:spPr>
          <a:xfrm>
            <a:off x="5390924" y="2389018"/>
            <a:ext cx="163741" cy="86887"/>
          </a:xfrm>
          <a:custGeom>
            <a:avLst/>
            <a:gdLst>
              <a:gd name="connsiteX0" fmla="*/ 81189 w 163741"/>
              <a:gd name="connsiteY0" fmla="*/ 170 h 86887"/>
              <a:gd name="connsiteX1" fmla="*/ 226 w 163741"/>
              <a:gd name="connsiteY1" fmla="*/ 82720 h 86887"/>
              <a:gd name="connsiteX2" fmla="*/ 60551 w 163741"/>
              <a:gd name="connsiteY2" fmla="*/ 73195 h 86887"/>
              <a:gd name="connsiteX3" fmla="*/ 163739 w 163741"/>
              <a:gd name="connsiteY3" fmla="*/ 60495 h 86887"/>
              <a:gd name="connsiteX4" fmla="*/ 57376 w 163741"/>
              <a:gd name="connsiteY4" fmla="*/ 60495 h 86887"/>
              <a:gd name="connsiteX5" fmla="*/ 81189 w 163741"/>
              <a:gd name="connsiteY5" fmla="*/ 170 h 8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41" h="86887">
                <a:moveTo>
                  <a:pt x="81189" y="170"/>
                </a:moveTo>
                <a:cubicBezTo>
                  <a:pt x="71664" y="3874"/>
                  <a:pt x="3666" y="70549"/>
                  <a:pt x="226" y="82720"/>
                </a:cubicBezTo>
                <a:cubicBezTo>
                  <a:pt x="-3214" y="94891"/>
                  <a:pt x="33299" y="76899"/>
                  <a:pt x="60551" y="73195"/>
                </a:cubicBezTo>
                <a:cubicBezTo>
                  <a:pt x="87803" y="69491"/>
                  <a:pt x="164268" y="62612"/>
                  <a:pt x="163739" y="60495"/>
                </a:cubicBezTo>
                <a:cubicBezTo>
                  <a:pt x="163210" y="58378"/>
                  <a:pt x="71399" y="66845"/>
                  <a:pt x="57376" y="60495"/>
                </a:cubicBezTo>
                <a:cubicBezTo>
                  <a:pt x="43353" y="54145"/>
                  <a:pt x="90714" y="-3534"/>
                  <a:pt x="81189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05C37D0-639D-4075-A2D3-9851CA626D41}"/>
              </a:ext>
            </a:extLst>
          </p:cNvPr>
          <p:cNvSpPr/>
          <p:nvPr/>
        </p:nvSpPr>
        <p:spPr>
          <a:xfrm>
            <a:off x="5488100" y="2241314"/>
            <a:ext cx="156454" cy="204035"/>
          </a:xfrm>
          <a:custGeom>
            <a:avLst/>
            <a:gdLst>
              <a:gd name="connsiteX0" fmla="*/ 11000 w 156454"/>
              <a:gd name="connsiteY0" fmla="*/ 20874 h 204035"/>
              <a:gd name="connsiteX1" fmla="*/ 3063 w 156454"/>
              <a:gd name="connsiteY1" fmla="*/ 95486 h 204035"/>
              <a:gd name="connsiteX2" fmla="*/ 50688 w 156454"/>
              <a:gd name="connsiteY2" fmla="*/ 197086 h 204035"/>
              <a:gd name="connsiteX3" fmla="*/ 133238 w 156454"/>
              <a:gd name="connsiteY3" fmla="*/ 190736 h 204035"/>
              <a:gd name="connsiteX4" fmla="*/ 153875 w 156454"/>
              <a:gd name="connsiteY4" fmla="*/ 155811 h 204035"/>
              <a:gd name="connsiteX5" fmla="*/ 153875 w 156454"/>
              <a:gd name="connsiteY5" fmla="*/ 100249 h 204035"/>
              <a:gd name="connsiteX6" fmla="*/ 133238 w 156454"/>
              <a:gd name="connsiteY6" fmla="*/ 24049 h 204035"/>
              <a:gd name="connsiteX7" fmla="*/ 61800 w 156454"/>
              <a:gd name="connsiteY7" fmla="*/ 236 h 204035"/>
              <a:gd name="connsiteX8" fmla="*/ 11000 w 156454"/>
              <a:gd name="connsiteY8" fmla="*/ 20874 h 20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54" h="204035">
                <a:moveTo>
                  <a:pt x="11000" y="20874"/>
                </a:moveTo>
                <a:cubicBezTo>
                  <a:pt x="1211" y="36749"/>
                  <a:pt x="-3552" y="66117"/>
                  <a:pt x="3063" y="95486"/>
                </a:cubicBezTo>
                <a:cubicBezTo>
                  <a:pt x="9678" y="124855"/>
                  <a:pt x="28992" y="181211"/>
                  <a:pt x="50688" y="197086"/>
                </a:cubicBezTo>
                <a:cubicBezTo>
                  <a:pt x="72384" y="212961"/>
                  <a:pt x="116040" y="197615"/>
                  <a:pt x="133238" y="190736"/>
                </a:cubicBezTo>
                <a:cubicBezTo>
                  <a:pt x="150436" y="183857"/>
                  <a:pt x="150436" y="170892"/>
                  <a:pt x="153875" y="155811"/>
                </a:cubicBezTo>
                <a:cubicBezTo>
                  <a:pt x="157314" y="140730"/>
                  <a:pt x="157315" y="122209"/>
                  <a:pt x="153875" y="100249"/>
                </a:cubicBezTo>
                <a:cubicBezTo>
                  <a:pt x="150436" y="78289"/>
                  <a:pt x="148584" y="40718"/>
                  <a:pt x="133238" y="24049"/>
                </a:cubicBezTo>
                <a:cubicBezTo>
                  <a:pt x="117892" y="7380"/>
                  <a:pt x="79792" y="1823"/>
                  <a:pt x="61800" y="236"/>
                </a:cubicBezTo>
                <a:cubicBezTo>
                  <a:pt x="43808" y="-1352"/>
                  <a:pt x="20789" y="4999"/>
                  <a:pt x="11000" y="208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CE89E418-6CC1-431C-83C5-906A39949CD7}"/>
              </a:ext>
            </a:extLst>
          </p:cNvPr>
          <p:cNvSpPr/>
          <p:nvPr/>
        </p:nvSpPr>
        <p:spPr>
          <a:xfrm>
            <a:off x="5561013" y="2289176"/>
            <a:ext cx="45719" cy="619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C7CD498-86E2-4078-8F76-4E59D70596FC}"/>
              </a:ext>
            </a:extLst>
          </p:cNvPr>
          <p:cNvSpPr/>
          <p:nvPr/>
        </p:nvSpPr>
        <p:spPr>
          <a:xfrm>
            <a:off x="5752083" y="2403470"/>
            <a:ext cx="41940" cy="136532"/>
          </a:xfrm>
          <a:custGeom>
            <a:avLst/>
            <a:gdLst>
              <a:gd name="connsiteX0" fmla="*/ 37530 w 41940"/>
              <a:gd name="connsiteY0" fmla="*/ 5 h 136532"/>
              <a:gd name="connsiteX1" fmla="*/ 39117 w 41940"/>
              <a:gd name="connsiteY1" fmla="*/ 107955 h 136532"/>
              <a:gd name="connsiteX2" fmla="*/ 1017 w 41940"/>
              <a:gd name="connsiteY2" fmla="*/ 136530 h 136532"/>
              <a:gd name="connsiteX3" fmla="*/ 12130 w 41940"/>
              <a:gd name="connsiteY3" fmla="*/ 109543 h 136532"/>
              <a:gd name="connsiteX4" fmla="*/ 24830 w 41940"/>
              <a:gd name="connsiteY4" fmla="*/ 103193 h 136532"/>
              <a:gd name="connsiteX5" fmla="*/ 37530 w 41940"/>
              <a:gd name="connsiteY5" fmla="*/ 5 h 13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40" h="136532">
                <a:moveTo>
                  <a:pt x="37530" y="5"/>
                </a:moveTo>
                <a:cubicBezTo>
                  <a:pt x="39911" y="799"/>
                  <a:pt x="45203" y="85201"/>
                  <a:pt x="39117" y="107955"/>
                </a:cubicBezTo>
                <a:cubicBezTo>
                  <a:pt x="33031" y="130709"/>
                  <a:pt x="5515" y="136265"/>
                  <a:pt x="1017" y="136530"/>
                </a:cubicBezTo>
                <a:cubicBezTo>
                  <a:pt x="-3481" y="136795"/>
                  <a:pt x="8161" y="115099"/>
                  <a:pt x="12130" y="109543"/>
                </a:cubicBezTo>
                <a:cubicBezTo>
                  <a:pt x="16099" y="103987"/>
                  <a:pt x="21391" y="113776"/>
                  <a:pt x="24830" y="103193"/>
                </a:cubicBezTo>
                <a:cubicBezTo>
                  <a:pt x="28269" y="92610"/>
                  <a:pt x="35149" y="-789"/>
                  <a:pt x="3753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80E4FF8-B223-40BC-970F-A41BFFC8A7E2}"/>
              </a:ext>
            </a:extLst>
          </p:cNvPr>
          <p:cNvSpPr/>
          <p:nvPr/>
        </p:nvSpPr>
        <p:spPr>
          <a:xfrm>
            <a:off x="5472111" y="2495451"/>
            <a:ext cx="290883" cy="74817"/>
          </a:xfrm>
          <a:custGeom>
            <a:avLst/>
            <a:gdLst>
              <a:gd name="connsiteX0" fmla="*/ 2 w 290883"/>
              <a:gd name="connsiteY0" fmla="*/ 27087 h 74817"/>
              <a:gd name="connsiteX1" fmla="*/ 119064 w 290883"/>
              <a:gd name="connsiteY1" fmla="*/ 62012 h 74817"/>
              <a:gd name="connsiteX2" fmla="*/ 188914 w 290883"/>
              <a:gd name="connsiteY2" fmla="*/ 46137 h 74817"/>
              <a:gd name="connsiteX3" fmla="*/ 290514 w 290883"/>
              <a:gd name="connsiteY3" fmla="*/ 99 h 74817"/>
              <a:gd name="connsiteX4" fmla="*/ 219077 w 290883"/>
              <a:gd name="connsiteY4" fmla="*/ 35024 h 74817"/>
              <a:gd name="connsiteX5" fmla="*/ 115889 w 290883"/>
              <a:gd name="connsiteY5" fmla="*/ 74712 h 74817"/>
              <a:gd name="connsiteX6" fmla="*/ 2 w 290883"/>
              <a:gd name="connsiteY6" fmla="*/ 27087 h 7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883" h="74817">
                <a:moveTo>
                  <a:pt x="2" y="27087"/>
                </a:moveTo>
                <a:cubicBezTo>
                  <a:pt x="531" y="24970"/>
                  <a:pt x="87579" y="58837"/>
                  <a:pt x="119064" y="62012"/>
                </a:cubicBezTo>
                <a:cubicBezTo>
                  <a:pt x="150549" y="65187"/>
                  <a:pt x="160339" y="56456"/>
                  <a:pt x="188914" y="46137"/>
                </a:cubicBezTo>
                <a:cubicBezTo>
                  <a:pt x="217489" y="35818"/>
                  <a:pt x="285487" y="1951"/>
                  <a:pt x="290514" y="99"/>
                </a:cubicBezTo>
                <a:cubicBezTo>
                  <a:pt x="295541" y="-1753"/>
                  <a:pt x="248181" y="22588"/>
                  <a:pt x="219077" y="35024"/>
                </a:cubicBezTo>
                <a:cubicBezTo>
                  <a:pt x="189973" y="47460"/>
                  <a:pt x="150285" y="72066"/>
                  <a:pt x="115889" y="74712"/>
                </a:cubicBezTo>
                <a:cubicBezTo>
                  <a:pt x="81493" y="77358"/>
                  <a:pt x="-527" y="29204"/>
                  <a:pt x="2" y="27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B887B928-30FF-4942-AFD1-5687454FFEC3}"/>
              </a:ext>
            </a:extLst>
          </p:cNvPr>
          <p:cNvSpPr/>
          <p:nvPr/>
        </p:nvSpPr>
        <p:spPr>
          <a:xfrm>
            <a:off x="5475250" y="2190001"/>
            <a:ext cx="239210" cy="107319"/>
          </a:xfrm>
          <a:custGeom>
            <a:avLst/>
            <a:gdLst>
              <a:gd name="connsiteX0" fmla="*/ 38 w 239210"/>
              <a:gd name="connsiteY0" fmla="*/ 11862 h 107319"/>
              <a:gd name="connsiteX1" fmla="*/ 90525 w 239210"/>
              <a:gd name="connsiteY1" fmla="*/ 7099 h 107319"/>
              <a:gd name="connsiteX2" fmla="*/ 163550 w 239210"/>
              <a:gd name="connsiteY2" fmla="*/ 46787 h 107319"/>
              <a:gd name="connsiteX3" fmla="*/ 238163 w 239210"/>
              <a:gd name="connsiteY3" fmla="*/ 107112 h 107319"/>
              <a:gd name="connsiteX4" fmla="*/ 200063 w 239210"/>
              <a:gd name="connsiteY4" fmla="*/ 64249 h 107319"/>
              <a:gd name="connsiteX5" fmla="*/ 101638 w 239210"/>
              <a:gd name="connsiteY5" fmla="*/ 2337 h 107319"/>
              <a:gd name="connsiteX6" fmla="*/ 38 w 239210"/>
              <a:gd name="connsiteY6" fmla="*/ 11862 h 10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210" h="107319">
                <a:moveTo>
                  <a:pt x="38" y="11862"/>
                </a:moveTo>
                <a:cubicBezTo>
                  <a:pt x="-1814" y="12656"/>
                  <a:pt x="63273" y="1278"/>
                  <a:pt x="90525" y="7099"/>
                </a:cubicBezTo>
                <a:cubicBezTo>
                  <a:pt x="117777" y="12920"/>
                  <a:pt x="138944" y="30118"/>
                  <a:pt x="163550" y="46787"/>
                </a:cubicBezTo>
                <a:cubicBezTo>
                  <a:pt x="188156" y="63456"/>
                  <a:pt x="232078" y="104202"/>
                  <a:pt x="238163" y="107112"/>
                </a:cubicBezTo>
                <a:cubicBezTo>
                  <a:pt x="244248" y="110022"/>
                  <a:pt x="222817" y="81712"/>
                  <a:pt x="200063" y="64249"/>
                </a:cubicBezTo>
                <a:cubicBezTo>
                  <a:pt x="177309" y="46787"/>
                  <a:pt x="133388" y="10804"/>
                  <a:pt x="101638" y="2337"/>
                </a:cubicBezTo>
                <a:cubicBezTo>
                  <a:pt x="69888" y="-6130"/>
                  <a:pt x="1890" y="11068"/>
                  <a:pt x="38" y="1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8861394-A737-4DCD-B11D-07E2CAD133A6}"/>
              </a:ext>
            </a:extLst>
          </p:cNvPr>
          <p:cNvSpPr/>
          <p:nvPr/>
        </p:nvSpPr>
        <p:spPr>
          <a:xfrm>
            <a:off x="5329233" y="2301803"/>
            <a:ext cx="111269" cy="143497"/>
          </a:xfrm>
          <a:custGeom>
            <a:avLst/>
            <a:gdLst>
              <a:gd name="connsiteX0" fmla="*/ 79380 w 111269"/>
              <a:gd name="connsiteY0" fmla="*/ 72 h 143497"/>
              <a:gd name="connsiteX1" fmla="*/ 49217 w 111269"/>
              <a:gd name="connsiteY1" fmla="*/ 58810 h 143497"/>
              <a:gd name="connsiteX2" fmla="*/ 85730 w 111269"/>
              <a:gd name="connsiteY2" fmla="*/ 96910 h 143497"/>
              <a:gd name="connsiteX3" fmla="*/ 5 w 111269"/>
              <a:gd name="connsiteY3" fmla="*/ 142947 h 143497"/>
              <a:gd name="connsiteX4" fmla="*/ 90492 w 111269"/>
              <a:gd name="connsiteY4" fmla="*/ 120722 h 143497"/>
              <a:gd name="connsiteX5" fmla="*/ 109542 w 111269"/>
              <a:gd name="connsiteY5" fmla="*/ 96910 h 143497"/>
              <a:gd name="connsiteX6" fmla="*/ 60330 w 111269"/>
              <a:gd name="connsiteY6" fmla="*/ 71510 h 143497"/>
              <a:gd name="connsiteX7" fmla="*/ 79380 w 111269"/>
              <a:gd name="connsiteY7" fmla="*/ 72 h 143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269" h="143497">
                <a:moveTo>
                  <a:pt x="79380" y="72"/>
                </a:moveTo>
                <a:cubicBezTo>
                  <a:pt x="77528" y="-2045"/>
                  <a:pt x="48159" y="42670"/>
                  <a:pt x="49217" y="58810"/>
                </a:cubicBezTo>
                <a:cubicBezTo>
                  <a:pt x="50275" y="74950"/>
                  <a:pt x="93932" y="82887"/>
                  <a:pt x="85730" y="96910"/>
                </a:cubicBezTo>
                <a:cubicBezTo>
                  <a:pt x="77528" y="110933"/>
                  <a:pt x="-789" y="138978"/>
                  <a:pt x="5" y="142947"/>
                </a:cubicBezTo>
                <a:cubicBezTo>
                  <a:pt x="799" y="146916"/>
                  <a:pt x="72236" y="128395"/>
                  <a:pt x="90492" y="120722"/>
                </a:cubicBezTo>
                <a:cubicBezTo>
                  <a:pt x="108748" y="113049"/>
                  <a:pt x="114569" y="105112"/>
                  <a:pt x="109542" y="96910"/>
                </a:cubicBezTo>
                <a:cubicBezTo>
                  <a:pt x="104515" y="88708"/>
                  <a:pt x="65622" y="83416"/>
                  <a:pt x="60330" y="71510"/>
                </a:cubicBezTo>
                <a:cubicBezTo>
                  <a:pt x="55038" y="59604"/>
                  <a:pt x="81232" y="2189"/>
                  <a:pt x="7938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C3B76B3-5020-4602-8C0E-59CF3D2BB1BD}"/>
              </a:ext>
            </a:extLst>
          </p:cNvPr>
          <p:cNvSpPr/>
          <p:nvPr/>
        </p:nvSpPr>
        <p:spPr>
          <a:xfrm>
            <a:off x="5870179" y="2162158"/>
            <a:ext cx="71925" cy="303782"/>
          </a:xfrm>
          <a:custGeom>
            <a:avLst/>
            <a:gdLst>
              <a:gd name="connsiteX0" fmla="*/ 396 w 71925"/>
              <a:gd name="connsiteY0" fmla="*/ 17 h 303782"/>
              <a:gd name="connsiteX1" fmla="*/ 41671 w 71925"/>
              <a:gd name="connsiteY1" fmla="*/ 120667 h 303782"/>
              <a:gd name="connsiteX2" fmla="*/ 11509 w 71925"/>
              <a:gd name="connsiteY2" fmla="*/ 300055 h 303782"/>
              <a:gd name="connsiteX3" fmla="*/ 19446 w 71925"/>
              <a:gd name="connsiteY3" fmla="*/ 233380 h 303782"/>
              <a:gd name="connsiteX4" fmla="*/ 71834 w 71925"/>
              <a:gd name="connsiteY4" fmla="*/ 128605 h 303782"/>
              <a:gd name="connsiteX5" fmla="*/ 396 w 71925"/>
              <a:gd name="connsiteY5" fmla="*/ 17 h 30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925" h="303782">
                <a:moveTo>
                  <a:pt x="396" y="17"/>
                </a:moveTo>
                <a:cubicBezTo>
                  <a:pt x="-4631" y="-1306"/>
                  <a:pt x="39819" y="70661"/>
                  <a:pt x="41671" y="120667"/>
                </a:cubicBezTo>
                <a:cubicBezTo>
                  <a:pt x="43523" y="170673"/>
                  <a:pt x="15213" y="281270"/>
                  <a:pt x="11509" y="300055"/>
                </a:cubicBezTo>
                <a:cubicBezTo>
                  <a:pt x="7805" y="318840"/>
                  <a:pt x="9392" y="261955"/>
                  <a:pt x="19446" y="233380"/>
                </a:cubicBezTo>
                <a:cubicBezTo>
                  <a:pt x="29500" y="204805"/>
                  <a:pt x="74215" y="165118"/>
                  <a:pt x="71834" y="128605"/>
                </a:cubicBezTo>
                <a:cubicBezTo>
                  <a:pt x="69453" y="92093"/>
                  <a:pt x="5423" y="1340"/>
                  <a:pt x="39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756245E-A647-4A7F-9F7A-5EFD265660A6}"/>
              </a:ext>
            </a:extLst>
          </p:cNvPr>
          <p:cNvSpPr/>
          <p:nvPr/>
        </p:nvSpPr>
        <p:spPr>
          <a:xfrm>
            <a:off x="5712725" y="2471738"/>
            <a:ext cx="188013" cy="358601"/>
          </a:xfrm>
          <a:custGeom>
            <a:avLst/>
            <a:gdLst>
              <a:gd name="connsiteX0" fmla="*/ 188013 w 188013"/>
              <a:gd name="connsiteY0" fmla="*/ 0 h 358601"/>
              <a:gd name="connsiteX1" fmla="*/ 105463 w 188013"/>
              <a:gd name="connsiteY1" fmla="*/ 144462 h 358601"/>
              <a:gd name="connsiteX2" fmla="*/ 67363 w 188013"/>
              <a:gd name="connsiteY2" fmla="*/ 234950 h 358601"/>
              <a:gd name="connsiteX3" fmla="*/ 688 w 188013"/>
              <a:gd name="connsiteY3" fmla="*/ 357187 h 358601"/>
              <a:gd name="connsiteX4" fmla="*/ 30850 w 188013"/>
              <a:gd name="connsiteY4" fmla="*/ 304800 h 358601"/>
              <a:gd name="connsiteX5" fmla="*/ 188013 w 188013"/>
              <a:gd name="connsiteY5" fmla="*/ 0 h 35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013" h="358601">
                <a:moveTo>
                  <a:pt x="188013" y="0"/>
                </a:moveTo>
                <a:cubicBezTo>
                  <a:pt x="156792" y="52652"/>
                  <a:pt x="125571" y="105304"/>
                  <a:pt x="105463" y="144462"/>
                </a:cubicBezTo>
                <a:cubicBezTo>
                  <a:pt x="85355" y="183620"/>
                  <a:pt x="84825" y="199496"/>
                  <a:pt x="67363" y="234950"/>
                </a:cubicBezTo>
                <a:cubicBezTo>
                  <a:pt x="49901" y="270404"/>
                  <a:pt x="6773" y="345545"/>
                  <a:pt x="688" y="357187"/>
                </a:cubicBezTo>
                <a:cubicBezTo>
                  <a:pt x="-5397" y="368829"/>
                  <a:pt x="30850" y="304800"/>
                  <a:pt x="30850" y="304800"/>
                </a:cubicBezTo>
                <a:lnTo>
                  <a:pt x="18801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A1800DA-99D5-41ED-995D-5FEB3A83F21D}"/>
              </a:ext>
            </a:extLst>
          </p:cNvPr>
          <p:cNvSpPr/>
          <p:nvPr/>
        </p:nvSpPr>
        <p:spPr>
          <a:xfrm>
            <a:off x="5648567" y="2870197"/>
            <a:ext cx="68770" cy="241986"/>
          </a:xfrm>
          <a:custGeom>
            <a:avLst/>
            <a:gdLst>
              <a:gd name="connsiteX0" fmla="*/ 53733 w 68770"/>
              <a:gd name="connsiteY0" fmla="*/ 3 h 241986"/>
              <a:gd name="connsiteX1" fmla="*/ 9283 w 68770"/>
              <a:gd name="connsiteY1" fmla="*/ 76203 h 241986"/>
              <a:gd name="connsiteX2" fmla="*/ 7696 w 68770"/>
              <a:gd name="connsiteY2" fmla="*/ 103191 h 241986"/>
              <a:gd name="connsiteX3" fmla="*/ 14046 w 68770"/>
              <a:gd name="connsiteY3" fmla="*/ 139703 h 241986"/>
              <a:gd name="connsiteX4" fmla="*/ 68021 w 68770"/>
              <a:gd name="connsiteY4" fmla="*/ 239716 h 241986"/>
              <a:gd name="connsiteX5" fmla="*/ 42621 w 68770"/>
              <a:gd name="connsiteY5" fmla="*/ 203203 h 241986"/>
              <a:gd name="connsiteX6" fmla="*/ 1346 w 68770"/>
              <a:gd name="connsiteY6" fmla="*/ 130178 h 241986"/>
              <a:gd name="connsiteX7" fmla="*/ 14046 w 68770"/>
              <a:gd name="connsiteY7" fmla="*/ 73028 h 241986"/>
              <a:gd name="connsiteX8" fmla="*/ 53733 w 68770"/>
              <a:gd name="connsiteY8" fmla="*/ 3 h 24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770" h="241986">
                <a:moveTo>
                  <a:pt x="53733" y="3"/>
                </a:moveTo>
                <a:cubicBezTo>
                  <a:pt x="52939" y="532"/>
                  <a:pt x="16956" y="59005"/>
                  <a:pt x="9283" y="76203"/>
                </a:cubicBezTo>
                <a:cubicBezTo>
                  <a:pt x="1610" y="93401"/>
                  <a:pt x="6902" y="92608"/>
                  <a:pt x="7696" y="103191"/>
                </a:cubicBezTo>
                <a:cubicBezTo>
                  <a:pt x="8490" y="113774"/>
                  <a:pt x="3992" y="116949"/>
                  <a:pt x="14046" y="139703"/>
                </a:cubicBezTo>
                <a:cubicBezTo>
                  <a:pt x="24100" y="162457"/>
                  <a:pt x="63259" y="229133"/>
                  <a:pt x="68021" y="239716"/>
                </a:cubicBezTo>
                <a:cubicBezTo>
                  <a:pt x="72784" y="250299"/>
                  <a:pt x="53734" y="221459"/>
                  <a:pt x="42621" y="203203"/>
                </a:cubicBezTo>
                <a:cubicBezTo>
                  <a:pt x="31508" y="184947"/>
                  <a:pt x="6108" y="151874"/>
                  <a:pt x="1346" y="130178"/>
                </a:cubicBezTo>
                <a:cubicBezTo>
                  <a:pt x="-3416" y="108482"/>
                  <a:pt x="5315" y="92078"/>
                  <a:pt x="14046" y="73028"/>
                </a:cubicBezTo>
                <a:cubicBezTo>
                  <a:pt x="22777" y="53978"/>
                  <a:pt x="54527" y="-526"/>
                  <a:pt x="5373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DE06E15-3CB7-48DE-82AD-17F34A9143BC}"/>
              </a:ext>
            </a:extLst>
          </p:cNvPr>
          <p:cNvSpPr/>
          <p:nvPr/>
        </p:nvSpPr>
        <p:spPr>
          <a:xfrm>
            <a:off x="5788520" y="2774845"/>
            <a:ext cx="141487" cy="176398"/>
          </a:xfrm>
          <a:custGeom>
            <a:avLst/>
            <a:gdLst>
              <a:gd name="connsiteX0" fmla="*/ 139205 w 141487"/>
              <a:gd name="connsiteY0" fmla="*/ 105 h 176398"/>
              <a:gd name="connsiteX1" fmla="*/ 132855 w 141487"/>
              <a:gd name="connsiteY1" fmla="*/ 133455 h 176398"/>
              <a:gd name="connsiteX2" fmla="*/ 105868 w 141487"/>
              <a:gd name="connsiteY2" fmla="*/ 168380 h 176398"/>
              <a:gd name="connsiteX3" fmla="*/ 12205 w 141487"/>
              <a:gd name="connsiteY3" fmla="*/ 176318 h 176398"/>
              <a:gd name="connsiteX4" fmla="*/ 13793 w 141487"/>
              <a:gd name="connsiteY4" fmla="*/ 171555 h 176398"/>
              <a:gd name="connsiteX5" fmla="*/ 128093 w 141487"/>
              <a:gd name="connsiteY5" fmla="*/ 157268 h 176398"/>
              <a:gd name="connsiteX6" fmla="*/ 139205 w 141487"/>
              <a:gd name="connsiteY6" fmla="*/ 105 h 17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487" h="176398">
                <a:moveTo>
                  <a:pt x="139205" y="105"/>
                </a:moveTo>
                <a:cubicBezTo>
                  <a:pt x="139999" y="-3864"/>
                  <a:pt x="138411" y="105409"/>
                  <a:pt x="132855" y="133455"/>
                </a:cubicBezTo>
                <a:cubicBezTo>
                  <a:pt x="127299" y="161501"/>
                  <a:pt x="125976" y="161236"/>
                  <a:pt x="105868" y="168380"/>
                </a:cubicBezTo>
                <a:cubicBezTo>
                  <a:pt x="85760" y="175524"/>
                  <a:pt x="27551" y="175789"/>
                  <a:pt x="12205" y="176318"/>
                </a:cubicBezTo>
                <a:cubicBezTo>
                  <a:pt x="-3141" y="176847"/>
                  <a:pt x="-5522" y="174730"/>
                  <a:pt x="13793" y="171555"/>
                </a:cubicBezTo>
                <a:cubicBezTo>
                  <a:pt x="33108" y="168380"/>
                  <a:pt x="106397" y="184520"/>
                  <a:pt x="128093" y="157268"/>
                </a:cubicBezTo>
                <a:cubicBezTo>
                  <a:pt x="149789" y="130016"/>
                  <a:pt x="138411" y="4074"/>
                  <a:pt x="139205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F62F1C88-E09F-4DA6-8028-56E1134C340B}"/>
              </a:ext>
            </a:extLst>
          </p:cNvPr>
          <p:cNvSpPr/>
          <p:nvPr/>
        </p:nvSpPr>
        <p:spPr>
          <a:xfrm>
            <a:off x="5823616" y="2992460"/>
            <a:ext cx="159699" cy="75191"/>
          </a:xfrm>
          <a:custGeom>
            <a:avLst/>
            <a:gdLst>
              <a:gd name="connsiteX0" fmla="*/ 159672 w 159699"/>
              <a:gd name="connsiteY0" fmla="*/ 12678 h 75191"/>
              <a:gd name="connsiteX1" fmla="*/ 42197 w 159699"/>
              <a:gd name="connsiteY1" fmla="*/ 9503 h 75191"/>
              <a:gd name="connsiteX2" fmla="*/ 4097 w 159699"/>
              <a:gd name="connsiteY2" fmla="*/ 74590 h 75191"/>
              <a:gd name="connsiteX3" fmla="*/ 4097 w 159699"/>
              <a:gd name="connsiteY3" fmla="*/ 39665 h 75191"/>
              <a:gd name="connsiteX4" fmla="*/ 31084 w 159699"/>
              <a:gd name="connsiteY4" fmla="*/ 1565 h 75191"/>
              <a:gd name="connsiteX5" fmla="*/ 159672 w 159699"/>
              <a:gd name="connsiteY5" fmla="*/ 12678 h 7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699" h="75191">
                <a:moveTo>
                  <a:pt x="159672" y="12678"/>
                </a:moveTo>
                <a:cubicBezTo>
                  <a:pt x="161524" y="14001"/>
                  <a:pt x="68126" y="-816"/>
                  <a:pt x="42197" y="9503"/>
                </a:cubicBezTo>
                <a:cubicBezTo>
                  <a:pt x="16268" y="19822"/>
                  <a:pt x="10447" y="69563"/>
                  <a:pt x="4097" y="74590"/>
                </a:cubicBezTo>
                <a:cubicBezTo>
                  <a:pt x="-2253" y="79617"/>
                  <a:pt x="-401" y="51836"/>
                  <a:pt x="4097" y="39665"/>
                </a:cubicBezTo>
                <a:cubicBezTo>
                  <a:pt x="8595" y="27494"/>
                  <a:pt x="7536" y="8179"/>
                  <a:pt x="31084" y="1565"/>
                </a:cubicBezTo>
                <a:cubicBezTo>
                  <a:pt x="54632" y="-5049"/>
                  <a:pt x="157820" y="11355"/>
                  <a:pt x="159672" y="12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AA05984-37F1-48E1-9E59-99401CC55C52}"/>
              </a:ext>
            </a:extLst>
          </p:cNvPr>
          <p:cNvSpPr/>
          <p:nvPr/>
        </p:nvSpPr>
        <p:spPr>
          <a:xfrm>
            <a:off x="6098939" y="2955873"/>
            <a:ext cx="59282" cy="216377"/>
          </a:xfrm>
          <a:custGeom>
            <a:avLst/>
            <a:gdLst>
              <a:gd name="connsiteX0" fmla="*/ 236 w 59282"/>
              <a:gd name="connsiteY0" fmla="*/ 52 h 216377"/>
              <a:gd name="connsiteX1" fmla="*/ 38336 w 59282"/>
              <a:gd name="connsiteY1" fmla="*/ 101652 h 216377"/>
              <a:gd name="connsiteX2" fmla="*/ 38336 w 59282"/>
              <a:gd name="connsiteY2" fmla="*/ 144515 h 216377"/>
              <a:gd name="connsiteX3" fmla="*/ 11349 w 59282"/>
              <a:gd name="connsiteY3" fmla="*/ 215952 h 216377"/>
              <a:gd name="connsiteX4" fmla="*/ 24049 w 59282"/>
              <a:gd name="connsiteY4" fmla="*/ 171502 h 216377"/>
              <a:gd name="connsiteX5" fmla="*/ 58974 w 59282"/>
              <a:gd name="connsiteY5" fmla="*/ 115940 h 216377"/>
              <a:gd name="connsiteX6" fmla="*/ 236 w 59282"/>
              <a:gd name="connsiteY6" fmla="*/ 52 h 21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82" h="216377">
                <a:moveTo>
                  <a:pt x="236" y="52"/>
                </a:moveTo>
                <a:cubicBezTo>
                  <a:pt x="-3204" y="-2329"/>
                  <a:pt x="31986" y="77575"/>
                  <a:pt x="38336" y="101652"/>
                </a:cubicBezTo>
                <a:cubicBezTo>
                  <a:pt x="44686" y="125729"/>
                  <a:pt x="42834" y="125465"/>
                  <a:pt x="38336" y="144515"/>
                </a:cubicBezTo>
                <a:cubicBezTo>
                  <a:pt x="33838" y="163565"/>
                  <a:pt x="13730" y="211454"/>
                  <a:pt x="11349" y="215952"/>
                </a:cubicBezTo>
                <a:cubicBezTo>
                  <a:pt x="8968" y="220450"/>
                  <a:pt x="16112" y="188171"/>
                  <a:pt x="24049" y="171502"/>
                </a:cubicBezTo>
                <a:cubicBezTo>
                  <a:pt x="31986" y="154833"/>
                  <a:pt x="62678" y="141869"/>
                  <a:pt x="58974" y="115940"/>
                </a:cubicBezTo>
                <a:cubicBezTo>
                  <a:pt x="55270" y="90011"/>
                  <a:pt x="3676" y="2433"/>
                  <a:pt x="23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72F7250-35A8-436A-B1DC-68DA0E412F88}"/>
              </a:ext>
            </a:extLst>
          </p:cNvPr>
          <p:cNvSpPr/>
          <p:nvPr/>
        </p:nvSpPr>
        <p:spPr>
          <a:xfrm>
            <a:off x="5725933" y="2874954"/>
            <a:ext cx="35111" cy="196499"/>
          </a:xfrm>
          <a:custGeom>
            <a:avLst/>
            <a:gdLst>
              <a:gd name="connsiteX0" fmla="*/ 180 w 35111"/>
              <a:gd name="connsiteY0" fmla="*/ 9 h 196499"/>
              <a:gd name="connsiteX1" fmla="*/ 20817 w 35111"/>
              <a:gd name="connsiteY1" fmla="*/ 80971 h 196499"/>
              <a:gd name="connsiteX2" fmla="*/ 6530 w 35111"/>
              <a:gd name="connsiteY2" fmla="*/ 195271 h 196499"/>
              <a:gd name="connsiteX3" fmla="*/ 16055 w 35111"/>
              <a:gd name="connsiteY3" fmla="*/ 138121 h 196499"/>
              <a:gd name="connsiteX4" fmla="*/ 35105 w 35111"/>
              <a:gd name="connsiteY4" fmla="*/ 85734 h 196499"/>
              <a:gd name="connsiteX5" fmla="*/ 180 w 35111"/>
              <a:gd name="connsiteY5" fmla="*/ 9 h 19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11" h="196499">
                <a:moveTo>
                  <a:pt x="180" y="9"/>
                </a:moveTo>
                <a:cubicBezTo>
                  <a:pt x="-2201" y="-785"/>
                  <a:pt x="19759" y="48427"/>
                  <a:pt x="20817" y="80971"/>
                </a:cubicBezTo>
                <a:cubicBezTo>
                  <a:pt x="21875" y="113515"/>
                  <a:pt x="7324" y="185746"/>
                  <a:pt x="6530" y="195271"/>
                </a:cubicBezTo>
                <a:cubicBezTo>
                  <a:pt x="5736" y="204796"/>
                  <a:pt x="11293" y="156377"/>
                  <a:pt x="16055" y="138121"/>
                </a:cubicBezTo>
                <a:cubicBezTo>
                  <a:pt x="20817" y="119865"/>
                  <a:pt x="34576" y="105578"/>
                  <a:pt x="35105" y="85734"/>
                </a:cubicBezTo>
                <a:cubicBezTo>
                  <a:pt x="35634" y="65890"/>
                  <a:pt x="2561" y="803"/>
                  <a:pt x="18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865E7150-E368-4E19-AE30-4CA3E876C899}"/>
              </a:ext>
            </a:extLst>
          </p:cNvPr>
          <p:cNvSpPr/>
          <p:nvPr/>
        </p:nvSpPr>
        <p:spPr>
          <a:xfrm>
            <a:off x="5837179" y="3057523"/>
            <a:ext cx="199912" cy="87448"/>
          </a:xfrm>
          <a:custGeom>
            <a:avLst/>
            <a:gdLst>
              <a:gd name="connsiteX0" fmla="*/ 59 w 199912"/>
              <a:gd name="connsiteY0" fmla="*/ 44452 h 87448"/>
              <a:gd name="connsiteX1" fmla="*/ 88959 w 199912"/>
              <a:gd name="connsiteY1" fmla="*/ 1590 h 87448"/>
              <a:gd name="connsiteX2" fmla="*/ 128646 w 199912"/>
              <a:gd name="connsiteY2" fmla="*/ 22227 h 87448"/>
              <a:gd name="connsiteX3" fmla="*/ 198496 w 199912"/>
              <a:gd name="connsiteY3" fmla="*/ 87315 h 87448"/>
              <a:gd name="connsiteX4" fmla="*/ 169921 w 199912"/>
              <a:gd name="connsiteY4" fmla="*/ 38102 h 87448"/>
              <a:gd name="connsiteX5" fmla="*/ 103246 w 199912"/>
              <a:gd name="connsiteY5" fmla="*/ 2 h 87448"/>
              <a:gd name="connsiteX6" fmla="*/ 59 w 199912"/>
              <a:gd name="connsiteY6" fmla="*/ 44452 h 8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912" h="87448">
                <a:moveTo>
                  <a:pt x="59" y="44452"/>
                </a:moveTo>
                <a:cubicBezTo>
                  <a:pt x="-2322" y="44717"/>
                  <a:pt x="67528" y="5294"/>
                  <a:pt x="88959" y="1590"/>
                </a:cubicBezTo>
                <a:cubicBezTo>
                  <a:pt x="110390" y="-2114"/>
                  <a:pt x="110390" y="7940"/>
                  <a:pt x="128646" y="22227"/>
                </a:cubicBezTo>
                <a:cubicBezTo>
                  <a:pt x="146902" y="36514"/>
                  <a:pt x="191617" y="84669"/>
                  <a:pt x="198496" y="87315"/>
                </a:cubicBezTo>
                <a:cubicBezTo>
                  <a:pt x="205375" y="89961"/>
                  <a:pt x="185796" y="52654"/>
                  <a:pt x="169921" y="38102"/>
                </a:cubicBezTo>
                <a:cubicBezTo>
                  <a:pt x="154046" y="23550"/>
                  <a:pt x="126794" y="-263"/>
                  <a:pt x="103246" y="2"/>
                </a:cubicBezTo>
                <a:cubicBezTo>
                  <a:pt x="79698" y="267"/>
                  <a:pt x="2440" y="44187"/>
                  <a:pt x="59" y="44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14AD8A9-C769-47F4-B9E4-6F17CBF2BC32}"/>
              </a:ext>
            </a:extLst>
          </p:cNvPr>
          <p:cNvSpPr/>
          <p:nvPr/>
        </p:nvSpPr>
        <p:spPr>
          <a:xfrm>
            <a:off x="5930881" y="2330429"/>
            <a:ext cx="89062" cy="323714"/>
          </a:xfrm>
          <a:custGeom>
            <a:avLst/>
            <a:gdLst>
              <a:gd name="connsiteX0" fmla="*/ 88919 w 89062"/>
              <a:gd name="connsiteY0" fmla="*/ 21 h 323714"/>
              <a:gd name="connsiteX1" fmla="*/ 27007 w 89062"/>
              <a:gd name="connsiteY1" fmla="*/ 169884 h 323714"/>
              <a:gd name="connsiteX2" fmla="*/ 1607 w 89062"/>
              <a:gd name="connsiteY2" fmla="*/ 319109 h 323714"/>
              <a:gd name="connsiteX3" fmla="*/ 3194 w 89062"/>
              <a:gd name="connsiteY3" fmla="*/ 276246 h 323714"/>
              <a:gd name="connsiteX4" fmla="*/ 7957 w 89062"/>
              <a:gd name="connsiteY4" fmla="*/ 180996 h 323714"/>
              <a:gd name="connsiteX5" fmla="*/ 88919 w 89062"/>
              <a:gd name="connsiteY5" fmla="*/ 21 h 32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62" h="323714">
                <a:moveTo>
                  <a:pt x="88919" y="21"/>
                </a:moveTo>
                <a:cubicBezTo>
                  <a:pt x="92094" y="-1831"/>
                  <a:pt x="41559" y="116703"/>
                  <a:pt x="27007" y="169884"/>
                </a:cubicBezTo>
                <a:cubicBezTo>
                  <a:pt x="12455" y="223065"/>
                  <a:pt x="5576" y="301382"/>
                  <a:pt x="1607" y="319109"/>
                </a:cubicBezTo>
                <a:cubicBezTo>
                  <a:pt x="-2362" y="336836"/>
                  <a:pt x="2136" y="299265"/>
                  <a:pt x="3194" y="276246"/>
                </a:cubicBezTo>
                <a:cubicBezTo>
                  <a:pt x="4252" y="253227"/>
                  <a:pt x="-6066" y="225710"/>
                  <a:pt x="7957" y="180996"/>
                </a:cubicBezTo>
                <a:cubicBezTo>
                  <a:pt x="21980" y="136282"/>
                  <a:pt x="85744" y="1873"/>
                  <a:pt x="8891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69766F0-82A6-42EB-8277-C111F886C0F9}"/>
              </a:ext>
            </a:extLst>
          </p:cNvPr>
          <p:cNvSpPr/>
          <p:nvPr/>
        </p:nvSpPr>
        <p:spPr>
          <a:xfrm>
            <a:off x="6340279" y="1973619"/>
            <a:ext cx="378553" cy="90134"/>
          </a:xfrm>
          <a:custGeom>
            <a:avLst/>
            <a:gdLst>
              <a:gd name="connsiteX0" fmla="*/ 196 w 378553"/>
              <a:gd name="connsiteY0" fmla="*/ 90131 h 90134"/>
              <a:gd name="connsiteX1" fmla="*/ 111321 w 378553"/>
              <a:gd name="connsiteY1" fmla="*/ 10756 h 90134"/>
              <a:gd name="connsiteX2" fmla="*/ 374846 w 378553"/>
              <a:gd name="connsiteY2" fmla="*/ 20281 h 90134"/>
              <a:gd name="connsiteX3" fmla="*/ 254196 w 378553"/>
              <a:gd name="connsiteY3" fmla="*/ 4406 h 90134"/>
              <a:gd name="connsiteX4" fmla="*/ 89096 w 378553"/>
              <a:gd name="connsiteY4" fmla="*/ 7581 h 90134"/>
              <a:gd name="connsiteX5" fmla="*/ 196 w 378553"/>
              <a:gd name="connsiteY5" fmla="*/ 90131 h 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553" h="90134">
                <a:moveTo>
                  <a:pt x="196" y="90131"/>
                </a:moveTo>
                <a:cubicBezTo>
                  <a:pt x="3900" y="90660"/>
                  <a:pt x="48879" y="22398"/>
                  <a:pt x="111321" y="10756"/>
                </a:cubicBezTo>
                <a:cubicBezTo>
                  <a:pt x="173763" y="-886"/>
                  <a:pt x="351034" y="21339"/>
                  <a:pt x="374846" y="20281"/>
                </a:cubicBezTo>
                <a:cubicBezTo>
                  <a:pt x="398658" y="19223"/>
                  <a:pt x="301821" y="6523"/>
                  <a:pt x="254196" y="4406"/>
                </a:cubicBezTo>
                <a:cubicBezTo>
                  <a:pt x="206571" y="2289"/>
                  <a:pt x="132223" y="-5913"/>
                  <a:pt x="89096" y="7581"/>
                </a:cubicBezTo>
                <a:cubicBezTo>
                  <a:pt x="45969" y="21075"/>
                  <a:pt x="-3508" y="89602"/>
                  <a:pt x="196" y="90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74E17A83-2003-4DFC-92F2-DE3934A7D9CB}"/>
              </a:ext>
            </a:extLst>
          </p:cNvPr>
          <p:cNvSpPr/>
          <p:nvPr/>
        </p:nvSpPr>
        <p:spPr>
          <a:xfrm>
            <a:off x="6224366" y="1878654"/>
            <a:ext cx="286173" cy="102556"/>
          </a:xfrm>
          <a:custGeom>
            <a:avLst/>
            <a:gdLst>
              <a:gd name="connsiteX0" fmla="*/ 222 w 286173"/>
              <a:gd name="connsiteY0" fmla="*/ 102546 h 102556"/>
              <a:gd name="connsiteX1" fmla="*/ 124047 w 286173"/>
              <a:gd name="connsiteY1" fmla="*/ 7296 h 102556"/>
              <a:gd name="connsiteX2" fmla="*/ 285972 w 286173"/>
              <a:gd name="connsiteY2" fmla="*/ 7296 h 102556"/>
              <a:gd name="connsiteX3" fmla="*/ 154209 w 286173"/>
              <a:gd name="connsiteY3" fmla="*/ 13646 h 102556"/>
              <a:gd name="connsiteX4" fmla="*/ 222 w 286173"/>
              <a:gd name="connsiteY4" fmla="*/ 102546 h 10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173" h="102556">
                <a:moveTo>
                  <a:pt x="222" y="102546"/>
                </a:moveTo>
                <a:cubicBezTo>
                  <a:pt x="-4805" y="101488"/>
                  <a:pt x="76422" y="23171"/>
                  <a:pt x="124047" y="7296"/>
                </a:cubicBezTo>
                <a:cubicBezTo>
                  <a:pt x="171672" y="-8579"/>
                  <a:pt x="280945" y="6238"/>
                  <a:pt x="285972" y="7296"/>
                </a:cubicBezTo>
                <a:cubicBezTo>
                  <a:pt x="290999" y="8354"/>
                  <a:pt x="200776" y="1211"/>
                  <a:pt x="154209" y="13646"/>
                </a:cubicBezTo>
                <a:cubicBezTo>
                  <a:pt x="107642" y="26081"/>
                  <a:pt x="5249" y="103604"/>
                  <a:pt x="222" y="102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39D559E8-C522-456C-8D2C-A07D200344E0}"/>
              </a:ext>
            </a:extLst>
          </p:cNvPr>
          <p:cNvSpPr/>
          <p:nvPr/>
        </p:nvSpPr>
        <p:spPr>
          <a:xfrm>
            <a:off x="6517058" y="1911320"/>
            <a:ext cx="157214" cy="54770"/>
          </a:xfrm>
          <a:custGeom>
            <a:avLst/>
            <a:gdLst>
              <a:gd name="connsiteX0" fmla="*/ 1217 w 157214"/>
              <a:gd name="connsiteY0" fmla="*/ 30 h 54770"/>
              <a:gd name="connsiteX1" fmla="*/ 155205 w 157214"/>
              <a:gd name="connsiteY1" fmla="*/ 52418 h 54770"/>
              <a:gd name="connsiteX2" fmla="*/ 85355 w 157214"/>
              <a:gd name="connsiteY2" fmla="*/ 44480 h 54770"/>
              <a:gd name="connsiteX3" fmla="*/ 1217 w 157214"/>
              <a:gd name="connsiteY3" fmla="*/ 30 h 5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14" h="54770">
                <a:moveTo>
                  <a:pt x="1217" y="30"/>
                </a:moveTo>
                <a:cubicBezTo>
                  <a:pt x="12859" y="1353"/>
                  <a:pt x="141182" y="45010"/>
                  <a:pt x="155205" y="52418"/>
                </a:cubicBezTo>
                <a:cubicBezTo>
                  <a:pt x="169228" y="59826"/>
                  <a:pt x="105993" y="47655"/>
                  <a:pt x="85355" y="44480"/>
                </a:cubicBezTo>
                <a:cubicBezTo>
                  <a:pt x="64718" y="41305"/>
                  <a:pt x="-10425" y="-1293"/>
                  <a:pt x="121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E107B21D-1924-4879-8A82-A4A68BF7BB87}"/>
              </a:ext>
            </a:extLst>
          </p:cNvPr>
          <p:cNvSpPr/>
          <p:nvPr/>
        </p:nvSpPr>
        <p:spPr>
          <a:xfrm>
            <a:off x="6581744" y="1909604"/>
            <a:ext cx="244336" cy="77607"/>
          </a:xfrm>
          <a:custGeom>
            <a:avLst/>
            <a:gdLst>
              <a:gd name="connsiteX0" fmla="*/ 31 w 244336"/>
              <a:gd name="connsiteY0" fmla="*/ 159 h 77607"/>
              <a:gd name="connsiteX1" fmla="*/ 203231 w 244336"/>
              <a:gd name="connsiteY1" fmla="*/ 47784 h 77607"/>
              <a:gd name="connsiteX2" fmla="*/ 239744 w 244336"/>
              <a:gd name="connsiteY2" fmla="*/ 76359 h 77607"/>
              <a:gd name="connsiteX3" fmla="*/ 219106 w 244336"/>
              <a:gd name="connsiteY3" fmla="*/ 65246 h 77607"/>
              <a:gd name="connsiteX4" fmla="*/ 31 w 244336"/>
              <a:gd name="connsiteY4" fmla="*/ 159 h 7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36" h="77607">
                <a:moveTo>
                  <a:pt x="31" y="159"/>
                </a:moveTo>
                <a:cubicBezTo>
                  <a:pt x="-2615" y="-2751"/>
                  <a:pt x="163279" y="35084"/>
                  <a:pt x="203231" y="47784"/>
                </a:cubicBezTo>
                <a:cubicBezTo>
                  <a:pt x="243183" y="60484"/>
                  <a:pt x="237098" y="73449"/>
                  <a:pt x="239744" y="76359"/>
                </a:cubicBezTo>
                <a:cubicBezTo>
                  <a:pt x="242390" y="79269"/>
                  <a:pt x="255883" y="77682"/>
                  <a:pt x="219106" y="65246"/>
                </a:cubicBezTo>
                <a:cubicBezTo>
                  <a:pt x="182329" y="52810"/>
                  <a:pt x="2677" y="3069"/>
                  <a:pt x="31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332F321D-FF8A-4FE4-AAD1-807A80BEAEBC}"/>
              </a:ext>
            </a:extLst>
          </p:cNvPr>
          <p:cNvSpPr/>
          <p:nvPr/>
        </p:nvSpPr>
        <p:spPr>
          <a:xfrm>
            <a:off x="6459384" y="1996910"/>
            <a:ext cx="232097" cy="46323"/>
          </a:xfrm>
          <a:custGeom>
            <a:avLst/>
            <a:gdLst>
              <a:gd name="connsiteX0" fmla="*/ 154 w 232097"/>
              <a:gd name="connsiteY0" fmla="*/ 43028 h 46323"/>
              <a:gd name="connsiteX1" fmla="*/ 130329 w 232097"/>
              <a:gd name="connsiteY1" fmla="*/ 14453 h 46323"/>
              <a:gd name="connsiteX2" fmla="*/ 231929 w 232097"/>
              <a:gd name="connsiteY2" fmla="*/ 46203 h 46323"/>
              <a:gd name="connsiteX3" fmla="*/ 106516 w 232097"/>
              <a:gd name="connsiteY3" fmla="*/ 165 h 46323"/>
              <a:gd name="connsiteX4" fmla="*/ 154 w 232097"/>
              <a:gd name="connsiteY4" fmla="*/ 43028 h 4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097" h="46323">
                <a:moveTo>
                  <a:pt x="154" y="43028"/>
                </a:moveTo>
                <a:cubicBezTo>
                  <a:pt x="4123" y="45409"/>
                  <a:pt x="91700" y="13924"/>
                  <a:pt x="130329" y="14453"/>
                </a:cubicBezTo>
                <a:cubicBezTo>
                  <a:pt x="168958" y="14982"/>
                  <a:pt x="235898" y="48584"/>
                  <a:pt x="231929" y="46203"/>
                </a:cubicBezTo>
                <a:cubicBezTo>
                  <a:pt x="227960" y="43822"/>
                  <a:pt x="143558" y="3340"/>
                  <a:pt x="106516" y="165"/>
                </a:cubicBezTo>
                <a:cubicBezTo>
                  <a:pt x="69474" y="-3010"/>
                  <a:pt x="-3815" y="40647"/>
                  <a:pt x="154" y="430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F33DF09-40DD-4D0B-8729-2099F32DB9E9}"/>
              </a:ext>
            </a:extLst>
          </p:cNvPr>
          <p:cNvSpPr/>
          <p:nvPr/>
        </p:nvSpPr>
        <p:spPr>
          <a:xfrm>
            <a:off x="6691313" y="1990725"/>
            <a:ext cx="155715" cy="8171"/>
          </a:xfrm>
          <a:custGeom>
            <a:avLst/>
            <a:gdLst>
              <a:gd name="connsiteX0" fmla="*/ 0 w 155715"/>
              <a:gd name="connsiteY0" fmla="*/ 0 h 8171"/>
              <a:gd name="connsiteX1" fmla="*/ 155575 w 155715"/>
              <a:gd name="connsiteY1" fmla="*/ 7938 h 8171"/>
              <a:gd name="connsiteX2" fmla="*/ 0 w 155715"/>
              <a:gd name="connsiteY2" fmla="*/ 0 h 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15" h="8171">
                <a:moveTo>
                  <a:pt x="0" y="0"/>
                </a:moveTo>
                <a:cubicBezTo>
                  <a:pt x="0" y="0"/>
                  <a:pt x="150019" y="9790"/>
                  <a:pt x="155575" y="7938"/>
                </a:cubicBezTo>
                <a:cubicBezTo>
                  <a:pt x="161131" y="6086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6B040D0B-236D-4861-BD41-5C91BD872796}"/>
              </a:ext>
            </a:extLst>
          </p:cNvPr>
          <p:cNvSpPr/>
          <p:nvPr/>
        </p:nvSpPr>
        <p:spPr>
          <a:xfrm>
            <a:off x="6227705" y="1958770"/>
            <a:ext cx="220755" cy="98368"/>
          </a:xfrm>
          <a:custGeom>
            <a:avLst/>
            <a:gdLst>
              <a:gd name="connsiteX0" fmla="*/ 220720 w 220755"/>
              <a:gd name="connsiteY0" fmla="*/ 205 h 98368"/>
              <a:gd name="connsiteX1" fmla="*/ 87370 w 220755"/>
              <a:gd name="connsiteY1" fmla="*/ 17668 h 98368"/>
              <a:gd name="connsiteX2" fmla="*/ 65145 w 220755"/>
              <a:gd name="connsiteY2" fmla="*/ 97043 h 98368"/>
              <a:gd name="connsiteX3" fmla="*/ 61970 w 220755"/>
              <a:gd name="connsiteY3" fmla="*/ 65293 h 98368"/>
              <a:gd name="connsiteX4" fmla="*/ 50858 w 220755"/>
              <a:gd name="connsiteY4" fmla="*/ 38305 h 98368"/>
              <a:gd name="connsiteX5" fmla="*/ 58 w 220755"/>
              <a:gd name="connsiteY5" fmla="*/ 25605 h 98368"/>
              <a:gd name="connsiteX6" fmla="*/ 61970 w 220755"/>
              <a:gd name="connsiteY6" fmla="*/ 36718 h 98368"/>
              <a:gd name="connsiteX7" fmla="*/ 100070 w 220755"/>
              <a:gd name="connsiteY7" fmla="*/ 9730 h 98368"/>
              <a:gd name="connsiteX8" fmla="*/ 220720 w 220755"/>
              <a:gd name="connsiteY8" fmla="*/ 205 h 9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755" h="98368">
                <a:moveTo>
                  <a:pt x="220720" y="205"/>
                </a:moveTo>
                <a:cubicBezTo>
                  <a:pt x="218603" y="1528"/>
                  <a:pt x="113299" y="1528"/>
                  <a:pt x="87370" y="17668"/>
                </a:cubicBezTo>
                <a:cubicBezTo>
                  <a:pt x="61441" y="33808"/>
                  <a:pt x="69378" y="89106"/>
                  <a:pt x="65145" y="97043"/>
                </a:cubicBezTo>
                <a:cubicBezTo>
                  <a:pt x="60912" y="104980"/>
                  <a:pt x="64351" y="75083"/>
                  <a:pt x="61970" y="65293"/>
                </a:cubicBezTo>
                <a:cubicBezTo>
                  <a:pt x="59589" y="55503"/>
                  <a:pt x="61177" y="44920"/>
                  <a:pt x="50858" y="38305"/>
                </a:cubicBezTo>
                <a:cubicBezTo>
                  <a:pt x="40539" y="31690"/>
                  <a:pt x="-1794" y="25869"/>
                  <a:pt x="58" y="25605"/>
                </a:cubicBezTo>
                <a:cubicBezTo>
                  <a:pt x="1910" y="25341"/>
                  <a:pt x="45301" y="39364"/>
                  <a:pt x="61970" y="36718"/>
                </a:cubicBezTo>
                <a:cubicBezTo>
                  <a:pt x="78639" y="34072"/>
                  <a:pt x="70437" y="15286"/>
                  <a:pt x="100070" y="9730"/>
                </a:cubicBezTo>
                <a:cubicBezTo>
                  <a:pt x="129703" y="4174"/>
                  <a:pt x="222837" y="-1118"/>
                  <a:pt x="22072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A033107-B9A5-4ABD-B2FE-AF26EC18D4AD}"/>
              </a:ext>
            </a:extLst>
          </p:cNvPr>
          <p:cNvSpPr/>
          <p:nvPr/>
        </p:nvSpPr>
        <p:spPr>
          <a:xfrm>
            <a:off x="5813310" y="3238479"/>
            <a:ext cx="66928" cy="155733"/>
          </a:xfrm>
          <a:custGeom>
            <a:avLst/>
            <a:gdLst>
              <a:gd name="connsiteX0" fmla="*/ 66790 w 66928"/>
              <a:gd name="connsiteY0" fmla="*/ 21 h 155733"/>
              <a:gd name="connsiteX1" fmla="*/ 30278 w 66928"/>
              <a:gd name="connsiteY1" fmla="*/ 119084 h 155733"/>
              <a:gd name="connsiteX2" fmla="*/ 115 w 66928"/>
              <a:gd name="connsiteY2" fmla="*/ 155596 h 155733"/>
              <a:gd name="connsiteX3" fmla="*/ 41390 w 66928"/>
              <a:gd name="connsiteY3" fmla="*/ 109559 h 155733"/>
              <a:gd name="connsiteX4" fmla="*/ 66790 w 66928"/>
              <a:gd name="connsiteY4" fmla="*/ 21 h 15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28" h="155733">
                <a:moveTo>
                  <a:pt x="66790" y="21"/>
                </a:moveTo>
                <a:cubicBezTo>
                  <a:pt x="64938" y="1608"/>
                  <a:pt x="41390" y="93155"/>
                  <a:pt x="30278" y="119084"/>
                </a:cubicBezTo>
                <a:cubicBezTo>
                  <a:pt x="19165" y="145013"/>
                  <a:pt x="-1737" y="157183"/>
                  <a:pt x="115" y="155596"/>
                </a:cubicBezTo>
                <a:cubicBezTo>
                  <a:pt x="1967" y="154009"/>
                  <a:pt x="31336" y="132049"/>
                  <a:pt x="41390" y="109559"/>
                </a:cubicBezTo>
                <a:cubicBezTo>
                  <a:pt x="51444" y="87070"/>
                  <a:pt x="68642" y="-1566"/>
                  <a:pt x="6679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449A045-637E-43FE-8F86-1ABCF4111AE7}"/>
              </a:ext>
            </a:extLst>
          </p:cNvPr>
          <p:cNvSpPr/>
          <p:nvPr/>
        </p:nvSpPr>
        <p:spPr>
          <a:xfrm>
            <a:off x="5782619" y="3238496"/>
            <a:ext cx="48409" cy="136571"/>
          </a:xfrm>
          <a:custGeom>
            <a:avLst/>
            <a:gdLst>
              <a:gd name="connsiteX0" fmla="*/ 48269 w 48409"/>
              <a:gd name="connsiteY0" fmla="*/ 4 h 136571"/>
              <a:gd name="connsiteX1" fmla="*/ 16519 w 48409"/>
              <a:gd name="connsiteY1" fmla="*/ 69854 h 136571"/>
              <a:gd name="connsiteX2" fmla="*/ 14931 w 48409"/>
              <a:gd name="connsiteY2" fmla="*/ 134942 h 136571"/>
              <a:gd name="connsiteX3" fmla="*/ 10169 w 48409"/>
              <a:gd name="connsiteY3" fmla="*/ 112717 h 136571"/>
              <a:gd name="connsiteX4" fmla="*/ 2231 w 48409"/>
              <a:gd name="connsiteY4" fmla="*/ 66679 h 136571"/>
              <a:gd name="connsiteX5" fmla="*/ 48269 w 48409"/>
              <a:gd name="connsiteY5" fmla="*/ 4 h 13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09" h="136571">
                <a:moveTo>
                  <a:pt x="48269" y="4"/>
                </a:moveTo>
                <a:cubicBezTo>
                  <a:pt x="50650" y="533"/>
                  <a:pt x="22075" y="47364"/>
                  <a:pt x="16519" y="69854"/>
                </a:cubicBezTo>
                <a:cubicBezTo>
                  <a:pt x="10963" y="92344"/>
                  <a:pt x="15989" y="127798"/>
                  <a:pt x="14931" y="134942"/>
                </a:cubicBezTo>
                <a:cubicBezTo>
                  <a:pt x="13873" y="142086"/>
                  <a:pt x="12286" y="124094"/>
                  <a:pt x="10169" y="112717"/>
                </a:cubicBezTo>
                <a:cubicBezTo>
                  <a:pt x="8052" y="101340"/>
                  <a:pt x="-5177" y="83612"/>
                  <a:pt x="2231" y="66679"/>
                </a:cubicBezTo>
                <a:cubicBezTo>
                  <a:pt x="9639" y="49746"/>
                  <a:pt x="45888" y="-525"/>
                  <a:pt x="4826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B3F0FBB-C541-4A9B-8B15-CDC89FDA78CA}"/>
              </a:ext>
            </a:extLst>
          </p:cNvPr>
          <p:cNvSpPr/>
          <p:nvPr/>
        </p:nvSpPr>
        <p:spPr>
          <a:xfrm>
            <a:off x="5593601" y="3083460"/>
            <a:ext cx="67606" cy="288784"/>
          </a:xfrm>
          <a:custGeom>
            <a:avLst/>
            <a:gdLst>
              <a:gd name="connsiteX0" fmla="*/ 67424 w 67606"/>
              <a:gd name="connsiteY0" fmla="*/ 1053 h 288784"/>
              <a:gd name="connsiteX1" fmla="*/ 21387 w 67606"/>
              <a:gd name="connsiteY1" fmla="*/ 83603 h 288784"/>
              <a:gd name="connsiteX2" fmla="*/ 7099 w 67606"/>
              <a:gd name="connsiteY2" fmla="*/ 283628 h 288784"/>
              <a:gd name="connsiteX3" fmla="*/ 11862 w 67606"/>
              <a:gd name="connsiteY3" fmla="*/ 221715 h 288784"/>
              <a:gd name="connsiteX4" fmla="*/ 2337 w 67606"/>
              <a:gd name="connsiteY4" fmla="*/ 134403 h 288784"/>
              <a:gd name="connsiteX5" fmla="*/ 67424 w 67606"/>
              <a:gd name="connsiteY5" fmla="*/ 1053 h 28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06" h="288784">
                <a:moveTo>
                  <a:pt x="67424" y="1053"/>
                </a:moveTo>
                <a:cubicBezTo>
                  <a:pt x="70599" y="-7414"/>
                  <a:pt x="31441" y="36507"/>
                  <a:pt x="21387" y="83603"/>
                </a:cubicBezTo>
                <a:cubicBezTo>
                  <a:pt x="11333" y="130699"/>
                  <a:pt x="8686" y="260609"/>
                  <a:pt x="7099" y="283628"/>
                </a:cubicBezTo>
                <a:cubicBezTo>
                  <a:pt x="5512" y="306647"/>
                  <a:pt x="12656" y="246586"/>
                  <a:pt x="11862" y="221715"/>
                </a:cubicBezTo>
                <a:cubicBezTo>
                  <a:pt x="11068" y="196844"/>
                  <a:pt x="-6130" y="169592"/>
                  <a:pt x="2337" y="134403"/>
                </a:cubicBezTo>
                <a:cubicBezTo>
                  <a:pt x="10804" y="99214"/>
                  <a:pt x="64249" y="9520"/>
                  <a:pt x="67424" y="10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14B29B9-BA3E-46F9-A413-78EFFC1105F0}"/>
              </a:ext>
            </a:extLst>
          </p:cNvPr>
          <p:cNvSpPr/>
          <p:nvPr/>
        </p:nvSpPr>
        <p:spPr>
          <a:xfrm>
            <a:off x="5609292" y="3414209"/>
            <a:ext cx="173971" cy="387997"/>
          </a:xfrm>
          <a:custGeom>
            <a:avLst/>
            <a:gdLst>
              <a:gd name="connsiteX0" fmla="*/ 173971 w 173971"/>
              <a:gd name="connsiteY0" fmla="*/ 41779 h 387997"/>
              <a:gd name="connsiteX1" fmla="*/ 85071 w 173971"/>
              <a:gd name="connsiteY1" fmla="*/ 504 h 387997"/>
              <a:gd name="connsiteX2" fmla="*/ 7283 w 173971"/>
              <a:gd name="connsiteY2" fmla="*/ 75116 h 387997"/>
              <a:gd name="connsiteX3" fmla="*/ 7283 w 173971"/>
              <a:gd name="connsiteY3" fmla="*/ 106866 h 387997"/>
              <a:gd name="connsiteX4" fmla="*/ 42208 w 173971"/>
              <a:gd name="connsiteY4" fmla="*/ 216404 h 387997"/>
              <a:gd name="connsiteX5" fmla="*/ 78721 w 173971"/>
              <a:gd name="connsiteY5" fmla="*/ 295779 h 387997"/>
              <a:gd name="connsiteX6" fmla="*/ 134283 w 173971"/>
              <a:gd name="connsiteY6" fmla="*/ 384679 h 387997"/>
              <a:gd name="connsiteX7" fmla="*/ 100946 w 173971"/>
              <a:gd name="connsiteY7" fmla="*/ 341816 h 387997"/>
              <a:gd name="connsiteX8" fmla="*/ 933 w 173971"/>
              <a:gd name="connsiteY8" fmla="*/ 95754 h 387997"/>
              <a:gd name="connsiteX9" fmla="*/ 86658 w 173971"/>
              <a:gd name="connsiteY9" fmla="*/ 29079 h 387997"/>
              <a:gd name="connsiteX10" fmla="*/ 173971 w 173971"/>
              <a:gd name="connsiteY10" fmla="*/ 41779 h 38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971" h="387997">
                <a:moveTo>
                  <a:pt x="173971" y="41779"/>
                </a:moveTo>
                <a:cubicBezTo>
                  <a:pt x="173707" y="37017"/>
                  <a:pt x="112852" y="-5052"/>
                  <a:pt x="85071" y="504"/>
                </a:cubicBezTo>
                <a:cubicBezTo>
                  <a:pt x="57290" y="6060"/>
                  <a:pt x="20248" y="57389"/>
                  <a:pt x="7283" y="75116"/>
                </a:cubicBezTo>
                <a:cubicBezTo>
                  <a:pt x="-5682" y="92843"/>
                  <a:pt x="1462" y="83318"/>
                  <a:pt x="7283" y="106866"/>
                </a:cubicBezTo>
                <a:cubicBezTo>
                  <a:pt x="13104" y="130414"/>
                  <a:pt x="30302" y="184919"/>
                  <a:pt x="42208" y="216404"/>
                </a:cubicBezTo>
                <a:cubicBezTo>
                  <a:pt x="54114" y="247889"/>
                  <a:pt x="63375" y="267733"/>
                  <a:pt x="78721" y="295779"/>
                </a:cubicBezTo>
                <a:cubicBezTo>
                  <a:pt x="94067" y="323825"/>
                  <a:pt x="130579" y="377006"/>
                  <a:pt x="134283" y="384679"/>
                </a:cubicBezTo>
                <a:cubicBezTo>
                  <a:pt x="137987" y="392352"/>
                  <a:pt x="123171" y="389970"/>
                  <a:pt x="100946" y="341816"/>
                </a:cubicBezTo>
                <a:cubicBezTo>
                  <a:pt x="78721" y="293662"/>
                  <a:pt x="3314" y="147877"/>
                  <a:pt x="933" y="95754"/>
                </a:cubicBezTo>
                <a:cubicBezTo>
                  <a:pt x="-1448" y="43631"/>
                  <a:pt x="63904" y="39133"/>
                  <a:pt x="86658" y="29079"/>
                </a:cubicBezTo>
                <a:cubicBezTo>
                  <a:pt x="109412" y="19025"/>
                  <a:pt x="174235" y="46541"/>
                  <a:pt x="173971" y="41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319D06B-99BB-43B3-8C2C-B7E7F9C19D68}"/>
              </a:ext>
            </a:extLst>
          </p:cNvPr>
          <p:cNvSpPr/>
          <p:nvPr/>
        </p:nvSpPr>
        <p:spPr>
          <a:xfrm>
            <a:off x="5704578" y="3524385"/>
            <a:ext cx="78733" cy="134990"/>
          </a:xfrm>
          <a:custGeom>
            <a:avLst/>
            <a:gdLst>
              <a:gd name="connsiteX0" fmla="*/ 10422 w 78733"/>
              <a:gd name="connsiteY0" fmla="*/ 134803 h 134990"/>
              <a:gd name="connsiteX1" fmla="*/ 4072 w 78733"/>
              <a:gd name="connsiteY1" fmla="*/ 33203 h 134990"/>
              <a:gd name="connsiteX2" fmla="*/ 78685 w 78733"/>
              <a:gd name="connsiteY2" fmla="*/ 20503 h 134990"/>
              <a:gd name="connsiteX3" fmla="*/ 15185 w 78733"/>
              <a:gd name="connsiteY3" fmla="*/ 4628 h 134990"/>
              <a:gd name="connsiteX4" fmla="*/ 10422 w 78733"/>
              <a:gd name="connsiteY4" fmla="*/ 134803 h 13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33" h="134990">
                <a:moveTo>
                  <a:pt x="10422" y="134803"/>
                </a:moveTo>
                <a:cubicBezTo>
                  <a:pt x="8570" y="139565"/>
                  <a:pt x="-7305" y="52253"/>
                  <a:pt x="4072" y="33203"/>
                </a:cubicBezTo>
                <a:cubicBezTo>
                  <a:pt x="15449" y="14153"/>
                  <a:pt x="76833" y="25265"/>
                  <a:pt x="78685" y="20503"/>
                </a:cubicBezTo>
                <a:cubicBezTo>
                  <a:pt x="80537" y="15741"/>
                  <a:pt x="28679" y="-10453"/>
                  <a:pt x="15185" y="4628"/>
                </a:cubicBezTo>
                <a:cubicBezTo>
                  <a:pt x="1691" y="19709"/>
                  <a:pt x="12274" y="130041"/>
                  <a:pt x="10422" y="134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87CB082-CD94-49AC-B66D-53481AD0AB6D}"/>
              </a:ext>
            </a:extLst>
          </p:cNvPr>
          <p:cNvSpPr/>
          <p:nvPr/>
        </p:nvSpPr>
        <p:spPr>
          <a:xfrm>
            <a:off x="5773527" y="3447273"/>
            <a:ext cx="454403" cy="251901"/>
          </a:xfrm>
          <a:custGeom>
            <a:avLst/>
            <a:gdLst>
              <a:gd name="connsiteX0" fmla="*/ 211 w 454403"/>
              <a:gd name="connsiteY0" fmla="*/ 10302 h 251901"/>
              <a:gd name="connsiteX1" fmla="*/ 89111 w 454403"/>
              <a:gd name="connsiteY1" fmla="*/ 777 h 251901"/>
              <a:gd name="connsiteX2" fmla="*/ 149436 w 454403"/>
              <a:gd name="connsiteY2" fmla="*/ 32527 h 251901"/>
              <a:gd name="connsiteX3" fmla="*/ 297073 w 454403"/>
              <a:gd name="connsiteY3" fmla="*/ 130952 h 251901"/>
              <a:gd name="connsiteX4" fmla="*/ 443123 w 454403"/>
              <a:gd name="connsiteY4" fmla="*/ 243665 h 251901"/>
              <a:gd name="connsiteX5" fmla="*/ 430423 w 454403"/>
              <a:gd name="connsiteY5" fmla="*/ 234140 h 251901"/>
              <a:gd name="connsiteX6" fmla="*/ 317711 w 454403"/>
              <a:gd name="connsiteY6" fmla="*/ 161115 h 251901"/>
              <a:gd name="connsiteX7" fmla="*/ 116098 w 454403"/>
              <a:gd name="connsiteY7" fmla="*/ 16652 h 251901"/>
              <a:gd name="connsiteX8" fmla="*/ 211 w 454403"/>
              <a:gd name="connsiteY8" fmla="*/ 10302 h 251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4403" h="251901">
                <a:moveTo>
                  <a:pt x="211" y="10302"/>
                </a:moveTo>
                <a:cubicBezTo>
                  <a:pt x="-4287" y="7656"/>
                  <a:pt x="64240" y="-2927"/>
                  <a:pt x="89111" y="777"/>
                </a:cubicBezTo>
                <a:cubicBezTo>
                  <a:pt x="113982" y="4481"/>
                  <a:pt x="114776" y="10831"/>
                  <a:pt x="149436" y="32527"/>
                </a:cubicBezTo>
                <a:cubicBezTo>
                  <a:pt x="184096" y="54223"/>
                  <a:pt x="248125" y="95762"/>
                  <a:pt x="297073" y="130952"/>
                </a:cubicBezTo>
                <a:cubicBezTo>
                  <a:pt x="346021" y="166142"/>
                  <a:pt x="420898" y="226467"/>
                  <a:pt x="443123" y="243665"/>
                </a:cubicBezTo>
                <a:cubicBezTo>
                  <a:pt x="465348" y="260863"/>
                  <a:pt x="451325" y="247898"/>
                  <a:pt x="430423" y="234140"/>
                </a:cubicBezTo>
                <a:cubicBezTo>
                  <a:pt x="409521" y="220382"/>
                  <a:pt x="370099" y="197363"/>
                  <a:pt x="317711" y="161115"/>
                </a:cubicBezTo>
                <a:cubicBezTo>
                  <a:pt x="265323" y="124867"/>
                  <a:pt x="172719" y="41523"/>
                  <a:pt x="116098" y="16652"/>
                </a:cubicBezTo>
                <a:cubicBezTo>
                  <a:pt x="59477" y="-8219"/>
                  <a:pt x="4709" y="12948"/>
                  <a:pt x="211" y="10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6BF57179-50ED-4D62-B5A1-C8AD2E3949B2}"/>
              </a:ext>
            </a:extLst>
          </p:cNvPr>
          <p:cNvSpPr/>
          <p:nvPr/>
        </p:nvSpPr>
        <p:spPr>
          <a:xfrm>
            <a:off x="5797313" y="3575290"/>
            <a:ext cx="551139" cy="315446"/>
          </a:xfrm>
          <a:custGeom>
            <a:avLst/>
            <a:gdLst>
              <a:gd name="connsiteX0" fmla="*/ 237 w 551139"/>
              <a:gd name="connsiteY0" fmla="*/ 6110 h 315446"/>
              <a:gd name="connsiteX1" fmla="*/ 160575 w 551139"/>
              <a:gd name="connsiteY1" fmla="*/ 12460 h 315446"/>
              <a:gd name="connsiteX2" fmla="*/ 263762 w 551139"/>
              <a:gd name="connsiteY2" fmla="*/ 85485 h 315446"/>
              <a:gd name="connsiteX3" fmla="*/ 406637 w 551139"/>
              <a:gd name="connsiteY3" fmla="*/ 163273 h 315446"/>
              <a:gd name="connsiteX4" fmla="*/ 454262 w 551139"/>
              <a:gd name="connsiteY4" fmla="*/ 190260 h 315446"/>
              <a:gd name="connsiteX5" fmla="*/ 498712 w 551139"/>
              <a:gd name="connsiteY5" fmla="*/ 233123 h 315446"/>
              <a:gd name="connsiteX6" fmla="*/ 549512 w 551139"/>
              <a:gd name="connsiteY6" fmla="*/ 314085 h 315446"/>
              <a:gd name="connsiteX7" fmla="*/ 533637 w 551139"/>
              <a:gd name="connsiteY7" fmla="*/ 277573 h 315446"/>
              <a:gd name="connsiteX8" fmla="*/ 484425 w 551139"/>
              <a:gd name="connsiteY8" fmla="*/ 196610 h 315446"/>
              <a:gd name="connsiteX9" fmla="*/ 335200 w 551139"/>
              <a:gd name="connsiteY9" fmla="*/ 112473 h 315446"/>
              <a:gd name="connsiteX10" fmla="*/ 198675 w 551139"/>
              <a:gd name="connsiteY10" fmla="*/ 9285 h 315446"/>
              <a:gd name="connsiteX11" fmla="*/ 237 w 551139"/>
              <a:gd name="connsiteY11" fmla="*/ 6110 h 31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1139" h="315446">
                <a:moveTo>
                  <a:pt x="237" y="6110"/>
                </a:moveTo>
                <a:cubicBezTo>
                  <a:pt x="-6113" y="6639"/>
                  <a:pt x="116654" y="-769"/>
                  <a:pt x="160575" y="12460"/>
                </a:cubicBezTo>
                <a:cubicBezTo>
                  <a:pt x="204496" y="25689"/>
                  <a:pt x="222752" y="60350"/>
                  <a:pt x="263762" y="85485"/>
                </a:cubicBezTo>
                <a:cubicBezTo>
                  <a:pt x="304772" y="110620"/>
                  <a:pt x="374887" y="145811"/>
                  <a:pt x="406637" y="163273"/>
                </a:cubicBezTo>
                <a:cubicBezTo>
                  <a:pt x="438387" y="180735"/>
                  <a:pt x="438916" y="178618"/>
                  <a:pt x="454262" y="190260"/>
                </a:cubicBezTo>
                <a:cubicBezTo>
                  <a:pt x="469608" y="201902"/>
                  <a:pt x="482837" y="212486"/>
                  <a:pt x="498712" y="233123"/>
                </a:cubicBezTo>
                <a:cubicBezTo>
                  <a:pt x="514587" y="253761"/>
                  <a:pt x="543691" y="306677"/>
                  <a:pt x="549512" y="314085"/>
                </a:cubicBezTo>
                <a:cubicBezTo>
                  <a:pt x="555333" y="321493"/>
                  <a:pt x="544485" y="297152"/>
                  <a:pt x="533637" y="277573"/>
                </a:cubicBezTo>
                <a:cubicBezTo>
                  <a:pt x="522789" y="257994"/>
                  <a:pt x="517498" y="224127"/>
                  <a:pt x="484425" y="196610"/>
                </a:cubicBezTo>
                <a:cubicBezTo>
                  <a:pt x="451352" y="169093"/>
                  <a:pt x="382825" y="143694"/>
                  <a:pt x="335200" y="112473"/>
                </a:cubicBezTo>
                <a:cubicBezTo>
                  <a:pt x="287575" y="81252"/>
                  <a:pt x="258736" y="27806"/>
                  <a:pt x="198675" y="9285"/>
                </a:cubicBezTo>
                <a:cubicBezTo>
                  <a:pt x="138614" y="-9236"/>
                  <a:pt x="6587" y="5581"/>
                  <a:pt x="237" y="6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E17987C-357A-421A-8A73-AB75C721BF4F}"/>
              </a:ext>
            </a:extLst>
          </p:cNvPr>
          <p:cNvSpPr/>
          <p:nvPr/>
        </p:nvSpPr>
        <p:spPr>
          <a:xfrm>
            <a:off x="6203875" y="3954431"/>
            <a:ext cx="138209" cy="233413"/>
          </a:xfrm>
          <a:custGeom>
            <a:avLst/>
            <a:gdLst>
              <a:gd name="connsiteX0" fmla="*/ 138188 w 138209"/>
              <a:gd name="connsiteY0" fmla="*/ 32 h 233413"/>
              <a:gd name="connsiteX1" fmla="*/ 74688 w 138209"/>
              <a:gd name="connsiteY1" fmla="*/ 166719 h 233413"/>
              <a:gd name="connsiteX2" fmla="*/ 3250 w 138209"/>
              <a:gd name="connsiteY2" fmla="*/ 228632 h 233413"/>
              <a:gd name="connsiteX3" fmla="*/ 19125 w 138209"/>
              <a:gd name="connsiteY3" fmla="*/ 223869 h 233413"/>
              <a:gd name="connsiteX4" fmla="*/ 81038 w 138209"/>
              <a:gd name="connsiteY4" fmla="*/ 181007 h 233413"/>
              <a:gd name="connsiteX5" fmla="*/ 138188 w 138209"/>
              <a:gd name="connsiteY5" fmla="*/ 32 h 2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209" h="233413">
                <a:moveTo>
                  <a:pt x="138188" y="32"/>
                </a:moveTo>
                <a:cubicBezTo>
                  <a:pt x="137130" y="-2349"/>
                  <a:pt x="97178" y="128619"/>
                  <a:pt x="74688" y="166719"/>
                </a:cubicBezTo>
                <a:cubicBezTo>
                  <a:pt x="52198" y="204819"/>
                  <a:pt x="12510" y="219107"/>
                  <a:pt x="3250" y="228632"/>
                </a:cubicBezTo>
                <a:cubicBezTo>
                  <a:pt x="-6010" y="238157"/>
                  <a:pt x="6160" y="231807"/>
                  <a:pt x="19125" y="223869"/>
                </a:cubicBezTo>
                <a:cubicBezTo>
                  <a:pt x="32090" y="215932"/>
                  <a:pt x="61194" y="220959"/>
                  <a:pt x="81038" y="181007"/>
                </a:cubicBezTo>
                <a:cubicBezTo>
                  <a:pt x="100882" y="141055"/>
                  <a:pt x="139246" y="2413"/>
                  <a:pt x="13818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0C12DF9-9DF0-455F-B596-61CC5BF01B01}"/>
              </a:ext>
            </a:extLst>
          </p:cNvPr>
          <p:cNvSpPr/>
          <p:nvPr/>
        </p:nvSpPr>
        <p:spPr>
          <a:xfrm>
            <a:off x="6247460" y="4068720"/>
            <a:ext cx="116828" cy="191412"/>
          </a:xfrm>
          <a:custGeom>
            <a:avLst/>
            <a:gdLst>
              <a:gd name="connsiteX0" fmla="*/ 116828 w 116828"/>
              <a:gd name="connsiteY0" fmla="*/ 43 h 191412"/>
              <a:gd name="connsiteX1" fmla="*/ 26340 w 116828"/>
              <a:gd name="connsiteY1" fmla="*/ 131805 h 191412"/>
              <a:gd name="connsiteX2" fmla="*/ 940 w 116828"/>
              <a:gd name="connsiteY2" fmla="*/ 190543 h 191412"/>
              <a:gd name="connsiteX3" fmla="*/ 7290 w 116828"/>
              <a:gd name="connsiteY3" fmla="*/ 163555 h 191412"/>
              <a:gd name="connsiteX4" fmla="*/ 24753 w 116828"/>
              <a:gd name="connsiteY4" fmla="*/ 117518 h 191412"/>
              <a:gd name="connsiteX5" fmla="*/ 116828 w 116828"/>
              <a:gd name="connsiteY5" fmla="*/ 43 h 19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28" h="191412">
                <a:moveTo>
                  <a:pt x="116828" y="43"/>
                </a:moveTo>
                <a:cubicBezTo>
                  <a:pt x="117092" y="2424"/>
                  <a:pt x="45655" y="100055"/>
                  <a:pt x="26340" y="131805"/>
                </a:cubicBezTo>
                <a:cubicBezTo>
                  <a:pt x="7025" y="163555"/>
                  <a:pt x="4115" y="185251"/>
                  <a:pt x="940" y="190543"/>
                </a:cubicBezTo>
                <a:cubicBezTo>
                  <a:pt x="-2235" y="195835"/>
                  <a:pt x="3321" y="175726"/>
                  <a:pt x="7290" y="163555"/>
                </a:cubicBezTo>
                <a:cubicBezTo>
                  <a:pt x="11259" y="151384"/>
                  <a:pt x="6761" y="140272"/>
                  <a:pt x="24753" y="117518"/>
                </a:cubicBezTo>
                <a:cubicBezTo>
                  <a:pt x="42745" y="94764"/>
                  <a:pt x="116564" y="-2338"/>
                  <a:pt x="116828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7342A613-109F-4DB3-8BD6-DA79C5F850C7}"/>
              </a:ext>
            </a:extLst>
          </p:cNvPr>
          <p:cNvSpPr/>
          <p:nvPr/>
        </p:nvSpPr>
        <p:spPr>
          <a:xfrm>
            <a:off x="5785434" y="4074825"/>
            <a:ext cx="178572" cy="307153"/>
          </a:xfrm>
          <a:custGeom>
            <a:avLst/>
            <a:gdLst>
              <a:gd name="connsiteX0" fmla="*/ 8941 w 178572"/>
              <a:gd name="connsiteY0" fmla="*/ 288 h 307153"/>
              <a:gd name="connsiteX1" fmla="*/ 15291 w 178572"/>
              <a:gd name="connsiteY1" fmla="*/ 141575 h 307153"/>
              <a:gd name="connsiteX2" fmla="*/ 24816 w 178572"/>
              <a:gd name="connsiteY2" fmla="*/ 181263 h 307153"/>
              <a:gd name="connsiteX3" fmla="*/ 74029 w 178572"/>
              <a:gd name="connsiteY3" fmla="*/ 244763 h 307153"/>
              <a:gd name="connsiteX4" fmla="*/ 177216 w 178572"/>
              <a:gd name="connsiteY4" fmla="*/ 306675 h 307153"/>
              <a:gd name="connsiteX5" fmla="*/ 124829 w 178572"/>
              <a:gd name="connsiteY5" fmla="*/ 268575 h 307153"/>
              <a:gd name="connsiteX6" fmla="*/ 8941 w 178572"/>
              <a:gd name="connsiteY6" fmla="*/ 182850 h 307153"/>
              <a:gd name="connsiteX7" fmla="*/ 8941 w 178572"/>
              <a:gd name="connsiteY7" fmla="*/ 288 h 30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572" h="307153">
                <a:moveTo>
                  <a:pt x="8941" y="288"/>
                </a:moveTo>
                <a:cubicBezTo>
                  <a:pt x="9999" y="-6591"/>
                  <a:pt x="12645" y="111413"/>
                  <a:pt x="15291" y="141575"/>
                </a:cubicBezTo>
                <a:cubicBezTo>
                  <a:pt x="17937" y="171737"/>
                  <a:pt x="15026" y="164065"/>
                  <a:pt x="24816" y="181263"/>
                </a:cubicBezTo>
                <a:cubicBezTo>
                  <a:pt x="34606" y="198461"/>
                  <a:pt x="48629" y="223861"/>
                  <a:pt x="74029" y="244763"/>
                </a:cubicBezTo>
                <a:cubicBezTo>
                  <a:pt x="99429" y="265665"/>
                  <a:pt x="168750" y="302706"/>
                  <a:pt x="177216" y="306675"/>
                </a:cubicBezTo>
                <a:cubicBezTo>
                  <a:pt x="185682" y="310644"/>
                  <a:pt x="152875" y="289213"/>
                  <a:pt x="124829" y="268575"/>
                </a:cubicBezTo>
                <a:cubicBezTo>
                  <a:pt x="96783" y="247938"/>
                  <a:pt x="28520" y="224654"/>
                  <a:pt x="8941" y="182850"/>
                </a:cubicBezTo>
                <a:cubicBezTo>
                  <a:pt x="-10638" y="141046"/>
                  <a:pt x="7883" y="7167"/>
                  <a:pt x="8941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0C01A57-D034-4341-BF7E-C042F7E84034}"/>
              </a:ext>
            </a:extLst>
          </p:cNvPr>
          <p:cNvSpPr/>
          <p:nvPr/>
        </p:nvSpPr>
        <p:spPr>
          <a:xfrm>
            <a:off x="6081645" y="4232274"/>
            <a:ext cx="168784" cy="65470"/>
          </a:xfrm>
          <a:custGeom>
            <a:avLst/>
            <a:gdLst>
              <a:gd name="connsiteX0" fmla="*/ 166755 w 168784"/>
              <a:gd name="connsiteY0" fmla="*/ 1 h 65470"/>
              <a:gd name="connsiteX1" fmla="*/ 85793 w 168784"/>
              <a:gd name="connsiteY1" fmla="*/ 53976 h 65470"/>
              <a:gd name="connsiteX2" fmla="*/ 68 w 168784"/>
              <a:gd name="connsiteY2" fmla="*/ 65089 h 65470"/>
              <a:gd name="connsiteX3" fmla="*/ 100080 w 168784"/>
              <a:gd name="connsiteY3" fmla="*/ 61914 h 65470"/>
              <a:gd name="connsiteX4" fmla="*/ 141355 w 168784"/>
              <a:gd name="connsiteY4" fmla="*/ 52389 h 65470"/>
              <a:gd name="connsiteX5" fmla="*/ 166755 w 168784"/>
              <a:gd name="connsiteY5" fmla="*/ 1 h 6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784" h="65470">
                <a:moveTo>
                  <a:pt x="166755" y="1"/>
                </a:moveTo>
                <a:cubicBezTo>
                  <a:pt x="157495" y="266"/>
                  <a:pt x="113574" y="43128"/>
                  <a:pt x="85793" y="53976"/>
                </a:cubicBezTo>
                <a:cubicBezTo>
                  <a:pt x="58012" y="64824"/>
                  <a:pt x="-2313" y="63766"/>
                  <a:pt x="68" y="65089"/>
                </a:cubicBezTo>
                <a:cubicBezTo>
                  <a:pt x="2449" y="66412"/>
                  <a:pt x="76532" y="64031"/>
                  <a:pt x="100080" y="61914"/>
                </a:cubicBezTo>
                <a:cubicBezTo>
                  <a:pt x="123628" y="59797"/>
                  <a:pt x="131565" y="61120"/>
                  <a:pt x="141355" y="52389"/>
                </a:cubicBezTo>
                <a:cubicBezTo>
                  <a:pt x="151145" y="43658"/>
                  <a:pt x="176015" y="-264"/>
                  <a:pt x="1667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20C8C39-ED2E-462B-A576-10572F7AA376}"/>
              </a:ext>
            </a:extLst>
          </p:cNvPr>
          <p:cNvSpPr/>
          <p:nvPr/>
        </p:nvSpPr>
        <p:spPr>
          <a:xfrm>
            <a:off x="5925592" y="4144963"/>
            <a:ext cx="216446" cy="75024"/>
          </a:xfrm>
          <a:custGeom>
            <a:avLst/>
            <a:gdLst>
              <a:gd name="connsiteX0" fmla="*/ 2133 w 216446"/>
              <a:gd name="connsiteY0" fmla="*/ 0 h 75024"/>
              <a:gd name="connsiteX1" fmla="*/ 103733 w 216446"/>
              <a:gd name="connsiteY1" fmla="*/ 69850 h 75024"/>
              <a:gd name="connsiteX2" fmla="*/ 216446 w 216446"/>
              <a:gd name="connsiteY2" fmla="*/ 69850 h 75024"/>
              <a:gd name="connsiteX3" fmla="*/ 97383 w 216446"/>
              <a:gd name="connsiteY3" fmla="*/ 69850 h 75024"/>
              <a:gd name="connsiteX4" fmla="*/ 38646 w 216446"/>
              <a:gd name="connsiteY4" fmla="*/ 68262 h 75024"/>
              <a:gd name="connsiteX5" fmla="*/ 2133 w 216446"/>
              <a:gd name="connsiteY5" fmla="*/ 0 h 7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446" h="75024">
                <a:moveTo>
                  <a:pt x="2133" y="0"/>
                </a:moveTo>
                <a:cubicBezTo>
                  <a:pt x="12981" y="265"/>
                  <a:pt x="68014" y="58208"/>
                  <a:pt x="103733" y="69850"/>
                </a:cubicBezTo>
                <a:cubicBezTo>
                  <a:pt x="139452" y="81492"/>
                  <a:pt x="216446" y="69850"/>
                  <a:pt x="216446" y="69850"/>
                </a:cubicBezTo>
                <a:lnTo>
                  <a:pt x="97383" y="69850"/>
                </a:lnTo>
                <a:cubicBezTo>
                  <a:pt x="67750" y="69585"/>
                  <a:pt x="52669" y="74877"/>
                  <a:pt x="38646" y="68262"/>
                </a:cubicBezTo>
                <a:cubicBezTo>
                  <a:pt x="24623" y="61647"/>
                  <a:pt x="-8715" y="-265"/>
                  <a:pt x="21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5C83BCA-C67C-4B84-B49A-9D42D4EF62FA}"/>
              </a:ext>
            </a:extLst>
          </p:cNvPr>
          <p:cNvSpPr/>
          <p:nvPr/>
        </p:nvSpPr>
        <p:spPr>
          <a:xfrm>
            <a:off x="5991225" y="4194096"/>
            <a:ext cx="312885" cy="184842"/>
          </a:xfrm>
          <a:custGeom>
            <a:avLst/>
            <a:gdLst>
              <a:gd name="connsiteX0" fmla="*/ 312738 w 312885"/>
              <a:gd name="connsiteY0" fmla="*/ 79 h 184842"/>
              <a:gd name="connsiteX1" fmla="*/ 217488 w 312885"/>
              <a:gd name="connsiteY1" fmla="*/ 117554 h 184842"/>
              <a:gd name="connsiteX2" fmla="*/ 179388 w 312885"/>
              <a:gd name="connsiteY2" fmla="*/ 168354 h 184842"/>
              <a:gd name="connsiteX3" fmla="*/ 160338 w 312885"/>
              <a:gd name="connsiteY3" fmla="*/ 174704 h 184842"/>
              <a:gd name="connsiteX4" fmla="*/ 0 w 312885"/>
              <a:gd name="connsiteY4" fmla="*/ 184229 h 184842"/>
              <a:gd name="connsiteX5" fmla="*/ 158750 w 312885"/>
              <a:gd name="connsiteY5" fmla="*/ 155654 h 184842"/>
              <a:gd name="connsiteX6" fmla="*/ 193675 w 312885"/>
              <a:gd name="connsiteY6" fmla="*/ 136604 h 184842"/>
              <a:gd name="connsiteX7" fmla="*/ 312738 w 312885"/>
              <a:gd name="connsiteY7" fmla="*/ 79 h 18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885" h="184842">
                <a:moveTo>
                  <a:pt x="312738" y="79"/>
                </a:moveTo>
                <a:cubicBezTo>
                  <a:pt x="316707" y="-3096"/>
                  <a:pt x="239713" y="89508"/>
                  <a:pt x="217488" y="117554"/>
                </a:cubicBezTo>
                <a:cubicBezTo>
                  <a:pt x="195263" y="145600"/>
                  <a:pt x="188913" y="158829"/>
                  <a:pt x="179388" y="168354"/>
                </a:cubicBezTo>
                <a:cubicBezTo>
                  <a:pt x="169863" y="177879"/>
                  <a:pt x="190236" y="172058"/>
                  <a:pt x="160338" y="174704"/>
                </a:cubicBezTo>
                <a:cubicBezTo>
                  <a:pt x="130440" y="177350"/>
                  <a:pt x="265" y="187404"/>
                  <a:pt x="0" y="184229"/>
                </a:cubicBezTo>
                <a:cubicBezTo>
                  <a:pt x="-265" y="181054"/>
                  <a:pt x="126471" y="163591"/>
                  <a:pt x="158750" y="155654"/>
                </a:cubicBezTo>
                <a:cubicBezTo>
                  <a:pt x="191029" y="147717"/>
                  <a:pt x="168804" y="162798"/>
                  <a:pt x="193675" y="136604"/>
                </a:cubicBezTo>
                <a:cubicBezTo>
                  <a:pt x="218546" y="110410"/>
                  <a:pt x="308769" y="3254"/>
                  <a:pt x="312738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486BC50-0A4B-4A65-86C7-369D711EEF70}"/>
              </a:ext>
            </a:extLst>
          </p:cNvPr>
          <p:cNvSpPr/>
          <p:nvPr/>
        </p:nvSpPr>
        <p:spPr>
          <a:xfrm>
            <a:off x="7527230" y="2970011"/>
            <a:ext cx="154548" cy="759043"/>
          </a:xfrm>
          <a:custGeom>
            <a:avLst/>
            <a:gdLst>
              <a:gd name="connsiteX0" fmla="*/ 154153 w 154548"/>
              <a:gd name="connsiteY0" fmla="*/ 1789 h 759043"/>
              <a:gd name="connsiteX1" fmla="*/ 99120 w 154548"/>
              <a:gd name="connsiteY1" fmla="*/ 147839 h 759043"/>
              <a:gd name="connsiteX2" fmla="*/ 88537 w 154548"/>
              <a:gd name="connsiteY2" fmla="*/ 279072 h 759043"/>
              <a:gd name="connsiteX3" fmla="*/ 52553 w 154548"/>
              <a:gd name="connsiteY3" fmla="*/ 363739 h 759043"/>
              <a:gd name="connsiteX4" fmla="*/ 27153 w 154548"/>
              <a:gd name="connsiteY4" fmla="*/ 414539 h 759043"/>
              <a:gd name="connsiteX5" fmla="*/ 5987 w 154548"/>
              <a:gd name="connsiteY5" fmla="*/ 740506 h 759043"/>
              <a:gd name="connsiteX6" fmla="*/ 1753 w 154548"/>
              <a:gd name="connsiteY6" fmla="*/ 679122 h 759043"/>
              <a:gd name="connsiteX7" fmla="*/ 31387 w 154548"/>
              <a:gd name="connsiteY7" fmla="*/ 348922 h 759043"/>
              <a:gd name="connsiteX8" fmla="*/ 67370 w 154548"/>
              <a:gd name="connsiteY8" fmla="*/ 253672 h 759043"/>
              <a:gd name="connsiteX9" fmla="*/ 154153 w 154548"/>
              <a:gd name="connsiteY9" fmla="*/ 1789 h 75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548" h="759043">
                <a:moveTo>
                  <a:pt x="154153" y="1789"/>
                </a:moveTo>
                <a:cubicBezTo>
                  <a:pt x="159445" y="-15850"/>
                  <a:pt x="110056" y="101625"/>
                  <a:pt x="99120" y="147839"/>
                </a:cubicBezTo>
                <a:cubicBezTo>
                  <a:pt x="88184" y="194053"/>
                  <a:pt x="96298" y="243089"/>
                  <a:pt x="88537" y="279072"/>
                </a:cubicBezTo>
                <a:cubicBezTo>
                  <a:pt x="80776" y="315055"/>
                  <a:pt x="62784" y="341161"/>
                  <a:pt x="52553" y="363739"/>
                </a:cubicBezTo>
                <a:cubicBezTo>
                  <a:pt x="42322" y="386317"/>
                  <a:pt x="34914" y="351745"/>
                  <a:pt x="27153" y="414539"/>
                </a:cubicBezTo>
                <a:cubicBezTo>
                  <a:pt x="19392" y="477334"/>
                  <a:pt x="10220" y="696409"/>
                  <a:pt x="5987" y="740506"/>
                </a:cubicBezTo>
                <a:cubicBezTo>
                  <a:pt x="1754" y="784603"/>
                  <a:pt x="-2480" y="744386"/>
                  <a:pt x="1753" y="679122"/>
                </a:cubicBezTo>
                <a:cubicBezTo>
                  <a:pt x="5986" y="613858"/>
                  <a:pt x="20451" y="419830"/>
                  <a:pt x="31387" y="348922"/>
                </a:cubicBezTo>
                <a:cubicBezTo>
                  <a:pt x="42323" y="278014"/>
                  <a:pt x="46556" y="305883"/>
                  <a:pt x="67370" y="253672"/>
                </a:cubicBezTo>
                <a:cubicBezTo>
                  <a:pt x="88184" y="201461"/>
                  <a:pt x="148861" y="19428"/>
                  <a:pt x="154153" y="1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0A9A5912-8B74-4804-9AD0-E67EEBE0ADA0}"/>
              </a:ext>
            </a:extLst>
          </p:cNvPr>
          <p:cNvSpPr/>
          <p:nvPr/>
        </p:nvSpPr>
        <p:spPr>
          <a:xfrm>
            <a:off x="7094829" y="3748496"/>
            <a:ext cx="415113" cy="534590"/>
          </a:xfrm>
          <a:custGeom>
            <a:avLst/>
            <a:gdLst>
              <a:gd name="connsiteX0" fmla="*/ 415104 w 415113"/>
              <a:gd name="connsiteY0" fmla="*/ 121 h 534590"/>
              <a:gd name="connsiteX1" fmla="*/ 292338 w 415113"/>
              <a:gd name="connsiteY1" fmla="*/ 273171 h 534590"/>
              <a:gd name="connsiteX2" fmla="*/ 186504 w 415113"/>
              <a:gd name="connsiteY2" fmla="*/ 372654 h 534590"/>
              <a:gd name="connsiteX3" fmla="*/ 238 w 415113"/>
              <a:gd name="connsiteY3" fmla="*/ 533521 h 534590"/>
              <a:gd name="connsiteX4" fmla="*/ 150521 w 415113"/>
              <a:gd name="connsiteY4" fmla="*/ 436154 h 534590"/>
              <a:gd name="connsiteX5" fmla="*/ 285988 w 415113"/>
              <a:gd name="connsiteY5" fmla="*/ 309154 h 534590"/>
              <a:gd name="connsiteX6" fmla="*/ 415104 w 415113"/>
              <a:gd name="connsiteY6" fmla="*/ 121 h 53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13" h="534590">
                <a:moveTo>
                  <a:pt x="415104" y="121"/>
                </a:moveTo>
                <a:cubicBezTo>
                  <a:pt x="416162" y="-5876"/>
                  <a:pt x="330438" y="211082"/>
                  <a:pt x="292338" y="273171"/>
                </a:cubicBezTo>
                <a:cubicBezTo>
                  <a:pt x="254238" y="335260"/>
                  <a:pt x="235187" y="329262"/>
                  <a:pt x="186504" y="372654"/>
                </a:cubicBezTo>
                <a:cubicBezTo>
                  <a:pt x="137821" y="416046"/>
                  <a:pt x="6235" y="522938"/>
                  <a:pt x="238" y="533521"/>
                </a:cubicBezTo>
                <a:cubicBezTo>
                  <a:pt x="-5759" y="544104"/>
                  <a:pt x="102896" y="473548"/>
                  <a:pt x="150521" y="436154"/>
                </a:cubicBezTo>
                <a:cubicBezTo>
                  <a:pt x="198146" y="398760"/>
                  <a:pt x="238363" y="378298"/>
                  <a:pt x="285988" y="309154"/>
                </a:cubicBezTo>
                <a:cubicBezTo>
                  <a:pt x="333613" y="240010"/>
                  <a:pt x="414046" y="6118"/>
                  <a:pt x="415104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851DE751-04EA-4217-A18B-DADAC638FC4D}"/>
              </a:ext>
            </a:extLst>
          </p:cNvPr>
          <p:cNvSpPr/>
          <p:nvPr/>
        </p:nvSpPr>
        <p:spPr>
          <a:xfrm>
            <a:off x="6800847" y="4226919"/>
            <a:ext cx="282298" cy="292174"/>
          </a:xfrm>
          <a:custGeom>
            <a:avLst/>
            <a:gdLst>
              <a:gd name="connsiteX0" fmla="*/ 281520 w 282298"/>
              <a:gd name="connsiteY0" fmla="*/ 64 h 292174"/>
              <a:gd name="connsiteX1" fmla="*/ 256120 w 282298"/>
              <a:gd name="connsiteY1" fmla="*/ 150348 h 292174"/>
              <a:gd name="connsiteX2" fmla="*/ 158753 w 282298"/>
              <a:gd name="connsiteY2" fmla="*/ 235014 h 292174"/>
              <a:gd name="connsiteX3" fmla="*/ 3 w 282298"/>
              <a:gd name="connsiteY3" fmla="*/ 292164 h 292174"/>
              <a:gd name="connsiteX4" fmla="*/ 154520 w 282298"/>
              <a:gd name="connsiteY4" fmla="*/ 230781 h 292174"/>
              <a:gd name="connsiteX5" fmla="*/ 234953 w 282298"/>
              <a:gd name="connsiteY5" fmla="*/ 169398 h 292174"/>
              <a:gd name="connsiteX6" fmla="*/ 281520 w 282298"/>
              <a:gd name="connsiteY6" fmla="*/ 64 h 29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298" h="292174">
                <a:moveTo>
                  <a:pt x="281520" y="64"/>
                </a:moveTo>
                <a:cubicBezTo>
                  <a:pt x="285048" y="-3111"/>
                  <a:pt x="276581" y="111190"/>
                  <a:pt x="256120" y="150348"/>
                </a:cubicBezTo>
                <a:cubicBezTo>
                  <a:pt x="235659" y="189506"/>
                  <a:pt x="201439" y="211378"/>
                  <a:pt x="158753" y="235014"/>
                </a:cubicBezTo>
                <a:cubicBezTo>
                  <a:pt x="116067" y="258650"/>
                  <a:pt x="708" y="292869"/>
                  <a:pt x="3" y="292164"/>
                </a:cubicBezTo>
                <a:cubicBezTo>
                  <a:pt x="-702" y="291459"/>
                  <a:pt x="115362" y="251242"/>
                  <a:pt x="154520" y="230781"/>
                </a:cubicBezTo>
                <a:cubicBezTo>
                  <a:pt x="193678" y="210320"/>
                  <a:pt x="218020" y="201853"/>
                  <a:pt x="234953" y="169398"/>
                </a:cubicBezTo>
                <a:cubicBezTo>
                  <a:pt x="251886" y="136943"/>
                  <a:pt x="277992" y="3239"/>
                  <a:pt x="28152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678B7B4-B840-4AE3-B4A0-BF4C82A88569}"/>
              </a:ext>
            </a:extLst>
          </p:cNvPr>
          <p:cNvSpPr/>
          <p:nvPr/>
        </p:nvSpPr>
        <p:spPr>
          <a:xfrm>
            <a:off x="6288015" y="4525566"/>
            <a:ext cx="532388" cy="149625"/>
          </a:xfrm>
          <a:custGeom>
            <a:avLst/>
            <a:gdLst>
              <a:gd name="connsiteX0" fmla="*/ 602 w 532388"/>
              <a:gd name="connsiteY0" fmla="*/ 145917 h 149625"/>
              <a:gd name="connsiteX1" fmla="*/ 324452 w 532388"/>
              <a:gd name="connsiteY1" fmla="*/ 118401 h 149625"/>
              <a:gd name="connsiteX2" fmla="*/ 529768 w 532388"/>
              <a:gd name="connsiteY2" fmla="*/ 1984 h 149625"/>
              <a:gd name="connsiteX3" fmla="*/ 411235 w 532388"/>
              <a:gd name="connsiteY3" fmla="*/ 52784 h 149625"/>
              <a:gd name="connsiteX4" fmla="*/ 602 w 532388"/>
              <a:gd name="connsiteY4" fmla="*/ 145917 h 14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388" h="149625">
                <a:moveTo>
                  <a:pt x="602" y="145917"/>
                </a:moveTo>
                <a:cubicBezTo>
                  <a:pt x="-13862" y="156853"/>
                  <a:pt x="236258" y="142390"/>
                  <a:pt x="324452" y="118401"/>
                </a:cubicBezTo>
                <a:cubicBezTo>
                  <a:pt x="412646" y="94412"/>
                  <a:pt x="515304" y="12920"/>
                  <a:pt x="529768" y="1984"/>
                </a:cubicBezTo>
                <a:cubicBezTo>
                  <a:pt x="544232" y="-8952"/>
                  <a:pt x="498018" y="27737"/>
                  <a:pt x="411235" y="52784"/>
                </a:cubicBezTo>
                <a:cubicBezTo>
                  <a:pt x="324452" y="77831"/>
                  <a:pt x="15066" y="134981"/>
                  <a:pt x="602" y="145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46238BD-F6CD-4751-87DA-531417805FBA}"/>
              </a:ext>
            </a:extLst>
          </p:cNvPr>
          <p:cNvSpPr/>
          <p:nvPr/>
        </p:nvSpPr>
        <p:spPr>
          <a:xfrm>
            <a:off x="5992230" y="4616361"/>
            <a:ext cx="357849" cy="87098"/>
          </a:xfrm>
          <a:custGeom>
            <a:avLst/>
            <a:gdLst>
              <a:gd name="connsiteX0" fmla="*/ 53 w 357849"/>
              <a:gd name="connsiteY0" fmla="*/ 89 h 87098"/>
              <a:gd name="connsiteX1" fmla="*/ 194787 w 357849"/>
              <a:gd name="connsiteY1" fmla="*/ 69939 h 87098"/>
              <a:gd name="connsiteX2" fmla="*/ 357770 w 357849"/>
              <a:gd name="connsiteY2" fmla="*/ 48772 h 87098"/>
              <a:gd name="connsiteX3" fmla="*/ 213837 w 357849"/>
              <a:gd name="connsiteY3" fmla="*/ 86872 h 87098"/>
              <a:gd name="connsiteX4" fmla="*/ 53 w 357849"/>
              <a:gd name="connsiteY4" fmla="*/ 89 h 8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49" h="87098">
                <a:moveTo>
                  <a:pt x="53" y="89"/>
                </a:moveTo>
                <a:cubicBezTo>
                  <a:pt x="-3122" y="-2733"/>
                  <a:pt x="135168" y="61825"/>
                  <a:pt x="194787" y="69939"/>
                </a:cubicBezTo>
                <a:cubicBezTo>
                  <a:pt x="254407" y="78053"/>
                  <a:pt x="354595" y="45950"/>
                  <a:pt x="357770" y="48772"/>
                </a:cubicBezTo>
                <a:cubicBezTo>
                  <a:pt x="360945" y="51594"/>
                  <a:pt x="268517" y="90400"/>
                  <a:pt x="213837" y="86872"/>
                </a:cubicBezTo>
                <a:cubicBezTo>
                  <a:pt x="159157" y="83344"/>
                  <a:pt x="3228" y="2911"/>
                  <a:pt x="5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B090424B-EFFC-4181-93FD-7A10486A9B2B}"/>
              </a:ext>
            </a:extLst>
          </p:cNvPr>
          <p:cNvSpPr/>
          <p:nvPr/>
        </p:nvSpPr>
        <p:spPr>
          <a:xfrm>
            <a:off x="5790857" y="4309424"/>
            <a:ext cx="189498" cy="309706"/>
          </a:xfrm>
          <a:custGeom>
            <a:avLst/>
            <a:gdLst>
              <a:gd name="connsiteX0" fmla="*/ 343 w 189498"/>
              <a:gd name="connsiteY0" fmla="*/ 109 h 309706"/>
              <a:gd name="connsiteX1" fmla="*/ 99826 w 189498"/>
              <a:gd name="connsiteY1" fmla="*/ 209659 h 309706"/>
              <a:gd name="connsiteX2" fmla="*/ 188726 w 189498"/>
              <a:gd name="connsiteY2" fmla="*/ 309143 h 309706"/>
              <a:gd name="connsiteX3" fmla="*/ 135810 w 189498"/>
              <a:gd name="connsiteY3" fmla="*/ 239293 h 309706"/>
              <a:gd name="connsiteX4" fmla="*/ 343 w 189498"/>
              <a:gd name="connsiteY4" fmla="*/ 109 h 30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98" h="309706">
                <a:moveTo>
                  <a:pt x="343" y="109"/>
                </a:moveTo>
                <a:cubicBezTo>
                  <a:pt x="-5654" y="-4830"/>
                  <a:pt x="68429" y="158153"/>
                  <a:pt x="99826" y="209659"/>
                </a:cubicBezTo>
                <a:cubicBezTo>
                  <a:pt x="131223" y="261165"/>
                  <a:pt x="182729" y="304204"/>
                  <a:pt x="188726" y="309143"/>
                </a:cubicBezTo>
                <a:cubicBezTo>
                  <a:pt x="194723" y="314082"/>
                  <a:pt x="164738" y="286212"/>
                  <a:pt x="135810" y="239293"/>
                </a:cubicBezTo>
                <a:cubicBezTo>
                  <a:pt x="106882" y="192374"/>
                  <a:pt x="6340" y="5048"/>
                  <a:pt x="343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550B067-FED9-4854-92DA-48853CCF70E7}"/>
              </a:ext>
            </a:extLst>
          </p:cNvPr>
          <p:cNvSpPr/>
          <p:nvPr/>
        </p:nvSpPr>
        <p:spPr>
          <a:xfrm>
            <a:off x="5729004" y="4062790"/>
            <a:ext cx="70371" cy="249311"/>
          </a:xfrm>
          <a:custGeom>
            <a:avLst/>
            <a:gdLst>
              <a:gd name="connsiteX0" fmla="*/ 284 w 70371"/>
              <a:gd name="connsiteY0" fmla="*/ 1210 h 249311"/>
              <a:gd name="connsiteX1" fmla="*/ 25684 w 70371"/>
              <a:gd name="connsiteY1" fmla="*/ 109160 h 249311"/>
              <a:gd name="connsiteX2" fmla="*/ 70134 w 70371"/>
              <a:gd name="connsiteY2" fmla="*/ 247273 h 249311"/>
              <a:gd name="connsiteX3" fmla="*/ 41559 w 70371"/>
              <a:gd name="connsiteY3" fmla="*/ 180598 h 249311"/>
              <a:gd name="connsiteX4" fmla="*/ 284 w 70371"/>
              <a:gd name="connsiteY4" fmla="*/ 1210 h 24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71" h="249311">
                <a:moveTo>
                  <a:pt x="284" y="1210"/>
                </a:moveTo>
                <a:cubicBezTo>
                  <a:pt x="-2362" y="-10696"/>
                  <a:pt x="14042" y="68150"/>
                  <a:pt x="25684" y="109160"/>
                </a:cubicBezTo>
                <a:cubicBezTo>
                  <a:pt x="37326" y="150171"/>
                  <a:pt x="67488" y="235367"/>
                  <a:pt x="70134" y="247273"/>
                </a:cubicBezTo>
                <a:cubicBezTo>
                  <a:pt x="72780" y="259179"/>
                  <a:pt x="52672" y="216581"/>
                  <a:pt x="41559" y="180598"/>
                </a:cubicBezTo>
                <a:cubicBezTo>
                  <a:pt x="30446" y="144615"/>
                  <a:pt x="2930" y="13116"/>
                  <a:pt x="284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C8B2B6A5-25E1-4385-A195-53D31D8B4B58}"/>
              </a:ext>
            </a:extLst>
          </p:cNvPr>
          <p:cNvSpPr/>
          <p:nvPr/>
        </p:nvSpPr>
        <p:spPr>
          <a:xfrm>
            <a:off x="5490794" y="3504266"/>
            <a:ext cx="208525" cy="432408"/>
          </a:xfrm>
          <a:custGeom>
            <a:avLst/>
            <a:gdLst>
              <a:gd name="connsiteX0" fmla="*/ 1956 w 208525"/>
              <a:gd name="connsiteY0" fmla="*/ 934 h 432408"/>
              <a:gd name="connsiteX1" fmla="*/ 67044 w 208525"/>
              <a:gd name="connsiteY1" fmla="*/ 113647 h 432408"/>
              <a:gd name="connsiteX2" fmla="*/ 127369 w 208525"/>
              <a:gd name="connsiteY2" fmla="*/ 197784 h 432408"/>
              <a:gd name="connsiteX3" fmla="*/ 206744 w 208525"/>
              <a:gd name="connsiteY3" fmla="*/ 426384 h 432408"/>
              <a:gd name="connsiteX4" fmla="*/ 179756 w 208525"/>
              <a:gd name="connsiteY4" fmla="*/ 350184 h 432408"/>
              <a:gd name="connsiteX5" fmla="*/ 146419 w 208525"/>
              <a:gd name="connsiteY5" fmla="*/ 180322 h 432408"/>
              <a:gd name="connsiteX6" fmla="*/ 1956 w 208525"/>
              <a:gd name="connsiteY6" fmla="*/ 934 h 43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525" h="432408">
                <a:moveTo>
                  <a:pt x="1956" y="934"/>
                </a:moveTo>
                <a:cubicBezTo>
                  <a:pt x="-11273" y="-10178"/>
                  <a:pt x="46142" y="80839"/>
                  <a:pt x="67044" y="113647"/>
                </a:cubicBezTo>
                <a:cubicBezTo>
                  <a:pt x="87946" y="146455"/>
                  <a:pt x="104086" y="145661"/>
                  <a:pt x="127369" y="197784"/>
                </a:cubicBezTo>
                <a:cubicBezTo>
                  <a:pt x="150652" y="249907"/>
                  <a:pt x="198013" y="400984"/>
                  <a:pt x="206744" y="426384"/>
                </a:cubicBezTo>
                <a:cubicBezTo>
                  <a:pt x="215475" y="451784"/>
                  <a:pt x="189810" y="391194"/>
                  <a:pt x="179756" y="350184"/>
                </a:cubicBezTo>
                <a:cubicBezTo>
                  <a:pt x="169702" y="309174"/>
                  <a:pt x="175523" y="235885"/>
                  <a:pt x="146419" y="180322"/>
                </a:cubicBezTo>
                <a:cubicBezTo>
                  <a:pt x="117315" y="124760"/>
                  <a:pt x="15185" y="12046"/>
                  <a:pt x="1956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73EA402-9E13-4D5A-8BDD-B448EEFD0287}"/>
              </a:ext>
            </a:extLst>
          </p:cNvPr>
          <p:cNvSpPr/>
          <p:nvPr/>
        </p:nvSpPr>
        <p:spPr>
          <a:xfrm>
            <a:off x="5332767" y="2985289"/>
            <a:ext cx="148593" cy="521372"/>
          </a:xfrm>
          <a:custGeom>
            <a:avLst/>
            <a:gdLst>
              <a:gd name="connsiteX0" fmla="*/ 1233 w 148593"/>
              <a:gd name="connsiteY0" fmla="*/ 799 h 521372"/>
              <a:gd name="connsiteX1" fmla="*/ 9171 w 148593"/>
              <a:gd name="connsiteY1" fmla="*/ 191299 h 521372"/>
              <a:gd name="connsiteX2" fmla="*/ 21871 w 148593"/>
              <a:gd name="connsiteY2" fmla="*/ 257974 h 521372"/>
              <a:gd name="connsiteX3" fmla="*/ 144108 w 148593"/>
              <a:gd name="connsiteY3" fmla="*/ 515149 h 521372"/>
              <a:gd name="connsiteX4" fmla="*/ 113946 w 148593"/>
              <a:gd name="connsiteY4" fmla="*/ 427836 h 521372"/>
              <a:gd name="connsiteX5" fmla="*/ 36158 w 148593"/>
              <a:gd name="connsiteY5" fmla="*/ 272261 h 521372"/>
              <a:gd name="connsiteX6" fmla="*/ 1233 w 148593"/>
              <a:gd name="connsiteY6" fmla="*/ 799 h 52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3" h="521372">
                <a:moveTo>
                  <a:pt x="1233" y="799"/>
                </a:moveTo>
                <a:cubicBezTo>
                  <a:pt x="-3265" y="-12695"/>
                  <a:pt x="5731" y="148437"/>
                  <a:pt x="9171" y="191299"/>
                </a:cubicBezTo>
                <a:cubicBezTo>
                  <a:pt x="12611" y="234161"/>
                  <a:pt x="-618" y="203999"/>
                  <a:pt x="21871" y="257974"/>
                </a:cubicBezTo>
                <a:cubicBezTo>
                  <a:pt x="44360" y="311949"/>
                  <a:pt x="128762" y="486839"/>
                  <a:pt x="144108" y="515149"/>
                </a:cubicBezTo>
                <a:cubicBezTo>
                  <a:pt x="159454" y="543459"/>
                  <a:pt x="131938" y="468317"/>
                  <a:pt x="113946" y="427836"/>
                </a:cubicBezTo>
                <a:cubicBezTo>
                  <a:pt x="95954" y="387355"/>
                  <a:pt x="53091" y="339201"/>
                  <a:pt x="36158" y="272261"/>
                </a:cubicBezTo>
                <a:cubicBezTo>
                  <a:pt x="19225" y="205322"/>
                  <a:pt x="5731" y="14293"/>
                  <a:pt x="1233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EF8DF181-6F12-4F4D-8A59-04E024BD6288}"/>
              </a:ext>
            </a:extLst>
          </p:cNvPr>
          <p:cNvSpPr/>
          <p:nvPr/>
        </p:nvSpPr>
        <p:spPr>
          <a:xfrm>
            <a:off x="5302714" y="2541464"/>
            <a:ext cx="54279" cy="417098"/>
          </a:xfrm>
          <a:custGeom>
            <a:avLst/>
            <a:gdLst>
              <a:gd name="connsiteX0" fmla="*/ 53511 w 54279"/>
              <a:gd name="connsiteY0" fmla="*/ 124 h 417098"/>
              <a:gd name="connsiteX1" fmla="*/ 10649 w 54279"/>
              <a:gd name="connsiteY1" fmla="*/ 152524 h 417098"/>
              <a:gd name="connsiteX2" fmla="*/ 2711 w 54279"/>
              <a:gd name="connsiteY2" fmla="*/ 192211 h 417098"/>
              <a:gd name="connsiteX3" fmla="*/ 1124 w 54279"/>
              <a:gd name="connsiteY3" fmla="*/ 263649 h 417098"/>
              <a:gd name="connsiteX4" fmla="*/ 18586 w 54279"/>
              <a:gd name="connsiteY4" fmla="*/ 416049 h 417098"/>
              <a:gd name="connsiteX5" fmla="*/ 10649 w 54279"/>
              <a:gd name="connsiteY5" fmla="*/ 323974 h 417098"/>
              <a:gd name="connsiteX6" fmla="*/ 2711 w 54279"/>
              <a:gd name="connsiteY6" fmla="*/ 190624 h 417098"/>
              <a:gd name="connsiteX7" fmla="*/ 36049 w 54279"/>
              <a:gd name="connsiteY7" fmla="*/ 127124 h 417098"/>
              <a:gd name="connsiteX8" fmla="*/ 53511 w 54279"/>
              <a:gd name="connsiteY8" fmla="*/ 124 h 41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79" h="417098">
                <a:moveTo>
                  <a:pt x="53511" y="124"/>
                </a:moveTo>
                <a:cubicBezTo>
                  <a:pt x="49278" y="4357"/>
                  <a:pt x="19116" y="120510"/>
                  <a:pt x="10649" y="152524"/>
                </a:cubicBezTo>
                <a:cubicBezTo>
                  <a:pt x="2182" y="184538"/>
                  <a:pt x="4298" y="173690"/>
                  <a:pt x="2711" y="192211"/>
                </a:cubicBezTo>
                <a:cubicBezTo>
                  <a:pt x="1124" y="210732"/>
                  <a:pt x="-1522" y="226343"/>
                  <a:pt x="1124" y="263649"/>
                </a:cubicBezTo>
                <a:cubicBezTo>
                  <a:pt x="3770" y="300955"/>
                  <a:pt x="16999" y="405995"/>
                  <a:pt x="18586" y="416049"/>
                </a:cubicBezTo>
                <a:cubicBezTo>
                  <a:pt x="20173" y="426103"/>
                  <a:pt x="13295" y="361545"/>
                  <a:pt x="10649" y="323974"/>
                </a:cubicBezTo>
                <a:cubicBezTo>
                  <a:pt x="8003" y="286403"/>
                  <a:pt x="-1522" y="223432"/>
                  <a:pt x="2711" y="190624"/>
                </a:cubicBezTo>
                <a:cubicBezTo>
                  <a:pt x="6944" y="157816"/>
                  <a:pt x="28641" y="153582"/>
                  <a:pt x="36049" y="127124"/>
                </a:cubicBezTo>
                <a:cubicBezTo>
                  <a:pt x="43457" y="100666"/>
                  <a:pt x="57744" y="-4109"/>
                  <a:pt x="53511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3377E24B-77FB-48F8-BADD-D1BB19E90346}"/>
              </a:ext>
            </a:extLst>
          </p:cNvPr>
          <p:cNvSpPr/>
          <p:nvPr/>
        </p:nvSpPr>
        <p:spPr>
          <a:xfrm>
            <a:off x="5341618" y="2168323"/>
            <a:ext cx="62232" cy="384408"/>
          </a:xfrm>
          <a:custGeom>
            <a:avLst/>
            <a:gdLst>
              <a:gd name="connsiteX0" fmla="*/ 62232 w 62232"/>
              <a:gd name="connsiteY0" fmla="*/ 202 h 384408"/>
              <a:gd name="connsiteX1" fmla="*/ 36832 w 62232"/>
              <a:gd name="connsiteY1" fmla="*/ 124027 h 384408"/>
              <a:gd name="connsiteX2" fmla="*/ 24132 w 62232"/>
              <a:gd name="connsiteY2" fmla="*/ 174827 h 384408"/>
              <a:gd name="connsiteX3" fmla="*/ 1907 w 62232"/>
              <a:gd name="connsiteY3" fmla="*/ 298652 h 384408"/>
              <a:gd name="connsiteX4" fmla="*/ 1907 w 62232"/>
              <a:gd name="connsiteY4" fmla="*/ 384377 h 384408"/>
              <a:gd name="connsiteX5" fmla="*/ 8257 w 62232"/>
              <a:gd name="connsiteY5" fmla="*/ 306590 h 384408"/>
              <a:gd name="connsiteX6" fmla="*/ 36832 w 62232"/>
              <a:gd name="connsiteY6" fmla="*/ 155777 h 384408"/>
              <a:gd name="connsiteX7" fmla="*/ 62232 w 62232"/>
              <a:gd name="connsiteY7" fmla="*/ 202 h 38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32" h="384408">
                <a:moveTo>
                  <a:pt x="62232" y="202"/>
                </a:moveTo>
                <a:cubicBezTo>
                  <a:pt x="62232" y="-5090"/>
                  <a:pt x="43182" y="94923"/>
                  <a:pt x="36832" y="124027"/>
                </a:cubicBezTo>
                <a:cubicBezTo>
                  <a:pt x="30482" y="153131"/>
                  <a:pt x="29953" y="145723"/>
                  <a:pt x="24132" y="174827"/>
                </a:cubicBezTo>
                <a:cubicBezTo>
                  <a:pt x="18311" y="203931"/>
                  <a:pt x="5611" y="263727"/>
                  <a:pt x="1907" y="298652"/>
                </a:cubicBezTo>
                <a:cubicBezTo>
                  <a:pt x="-1797" y="333577"/>
                  <a:pt x="849" y="383054"/>
                  <a:pt x="1907" y="384377"/>
                </a:cubicBezTo>
                <a:cubicBezTo>
                  <a:pt x="2965" y="385700"/>
                  <a:pt x="2436" y="344690"/>
                  <a:pt x="8257" y="306590"/>
                </a:cubicBezTo>
                <a:cubicBezTo>
                  <a:pt x="14078" y="268490"/>
                  <a:pt x="26513" y="205783"/>
                  <a:pt x="36832" y="155777"/>
                </a:cubicBezTo>
                <a:cubicBezTo>
                  <a:pt x="47151" y="105771"/>
                  <a:pt x="62232" y="5494"/>
                  <a:pt x="62232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4E7E3908-D57B-42CB-9B35-DF70980488E0}"/>
              </a:ext>
            </a:extLst>
          </p:cNvPr>
          <p:cNvSpPr/>
          <p:nvPr/>
        </p:nvSpPr>
        <p:spPr>
          <a:xfrm>
            <a:off x="5627537" y="2560382"/>
            <a:ext cx="154774" cy="57209"/>
          </a:xfrm>
          <a:custGeom>
            <a:avLst/>
            <a:gdLst>
              <a:gd name="connsiteX0" fmla="*/ 152551 w 154774"/>
              <a:gd name="connsiteY0" fmla="*/ 256 h 57209"/>
              <a:gd name="connsiteX1" fmla="*/ 28726 w 154774"/>
              <a:gd name="connsiteY1" fmla="*/ 51056 h 57209"/>
              <a:gd name="connsiteX2" fmla="*/ 4913 w 154774"/>
              <a:gd name="connsiteY2" fmla="*/ 54231 h 57209"/>
              <a:gd name="connsiteX3" fmla="*/ 101751 w 154774"/>
              <a:gd name="connsiteY3" fmla="*/ 32006 h 57209"/>
              <a:gd name="connsiteX4" fmla="*/ 152551 w 154774"/>
              <a:gd name="connsiteY4" fmla="*/ 256 h 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774" h="57209">
                <a:moveTo>
                  <a:pt x="152551" y="256"/>
                </a:moveTo>
                <a:cubicBezTo>
                  <a:pt x="140380" y="3431"/>
                  <a:pt x="53332" y="42060"/>
                  <a:pt x="28726" y="51056"/>
                </a:cubicBezTo>
                <a:cubicBezTo>
                  <a:pt x="4120" y="60052"/>
                  <a:pt x="-7258" y="57406"/>
                  <a:pt x="4913" y="54231"/>
                </a:cubicBezTo>
                <a:cubicBezTo>
                  <a:pt x="17084" y="51056"/>
                  <a:pt x="79526" y="39679"/>
                  <a:pt x="101751" y="32006"/>
                </a:cubicBezTo>
                <a:cubicBezTo>
                  <a:pt x="123976" y="24333"/>
                  <a:pt x="164722" y="-2919"/>
                  <a:pt x="152551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C52280D-20CE-46E2-813E-2D235CF61F9E}"/>
              </a:ext>
            </a:extLst>
          </p:cNvPr>
          <p:cNvSpPr/>
          <p:nvPr/>
        </p:nvSpPr>
        <p:spPr>
          <a:xfrm>
            <a:off x="6354687" y="2624123"/>
            <a:ext cx="287616" cy="34941"/>
          </a:xfrm>
          <a:custGeom>
            <a:avLst/>
            <a:gdLst>
              <a:gd name="connsiteX0" fmla="*/ 76 w 287616"/>
              <a:gd name="connsiteY0" fmla="*/ 15 h 34941"/>
              <a:gd name="connsiteX1" fmla="*/ 176288 w 287616"/>
              <a:gd name="connsiteY1" fmla="*/ 30177 h 34941"/>
              <a:gd name="connsiteX2" fmla="*/ 287413 w 287616"/>
              <a:gd name="connsiteY2" fmla="*/ 7952 h 34941"/>
              <a:gd name="connsiteX3" fmla="*/ 198513 w 287616"/>
              <a:gd name="connsiteY3" fmla="*/ 34940 h 34941"/>
              <a:gd name="connsiteX4" fmla="*/ 76 w 287616"/>
              <a:gd name="connsiteY4" fmla="*/ 15 h 3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16" h="34941">
                <a:moveTo>
                  <a:pt x="76" y="15"/>
                </a:moveTo>
                <a:cubicBezTo>
                  <a:pt x="-3628" y="-779"/>
                  <a:pt x="128399" y="28854"/>
                  <a:pt x="176288" y="30177"/>
                </a:cubicBezTo>
                <a:cubicBezTo>
                  <a:pt x="224177" y="31500"/>
                  <a:pt x="283709" y="7158"/>
                  <a:pt x="287413" y="7952"/>
                </a:cubicBezTo>
                <a:cubicBezTo>
                  <a:pt x="291117" y="8746"/>
                  <a:pt x="243492" y="34675"/>
                  <a:pt x="198513" y="34940"/>
                </a:cubicBezTo>
                <a:cubicBezTo>
                  <a:pt x="153534" y="35205"/>
                  <a:pt x="3780" y="809"/>
                  <a:pt x="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DF1CB63-09EE-4697-8491-A8EE85A416A4}"/>
              </a:ext>
            </a:extLst>
          </p:cNvPr>
          <p:cNvSpPr/>
          <p:nvPr/>
        </p:nvSpPr>
        <p:spPr>
          <a:xfrm>
            <a:off x="5721227" y="642959"/>
            <a:ext cx="755840" cy="439972"/>
          </a:xfrm>
          <a:custGeom>
            <a:avLst/>
            <a:gdLst>
              <a:gd name="connsiteX0" fmla="*/ 755773 w 755840"/>
              <a:gd name="connsiteY0" fmla="*/ 508 h 439972"/>
              <a:gd name="connsiteX1" fmla="*/ 414990 w 755840"/>
              <a:gd name="connsiteY1" fmla="*/ 104224 h 439972"/>
              <a:gd name="connsiteX2" fmla="*/ 283756 w 755840"/>
              <a:gd name="connsiteY2" fmla="*/ 169841 h 439972"/>
              <a:gd name="connsiteX3" fmla="*/ 4356 w 755840"/>
              <a:gd name="connsiteY3" fmla="*/ 434424 h 439972"/>
              <a:gd name="connsiteX4" fmla="*/ 105956 w 755840"/>
              <a:gd name="connsiteY4" fmla="*/ 356108 h 439972"/>
              <a:gd name="connsiteX5" fmla="*/ 385356 w 755840"/>
              <a:gd name="connsiteY5" fmla="*/ 150791 h 439972"/>
              <a:gd name="connsiteX6" fmla="*/ 755773 w 755840"/>
              <a:gd name="connsiteY6" fmla="*/ 508 h 4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5840" h="439972">
                <a:moveTo>
                  <a:pt x="755773" y="508"/>
                </a:moveTo>
                <a:cubicBezTo>
                  <a:pt x="760712" y="-7253"/>
                  <a:pt x="493659" y="76002"/>
                  <a:pt x="414990" y="104224"/>
                </a:cubicBezTo>
                <a:cubicBezTo>
                  <a:pt x="336321" y="132446"/>
                  <a:pt x="352195" y="114808"/>
                  <a:pt x="283756" y="169841"/>
                </a:cubicBezTo>
                <a:cubicBezTo>
                  <a:pt x="215317" y="224874"/>
                  <a:pt x="33989" y="403380"/>
                  <a:pt x="4356" y="434424"/>
                </a:cubicBezTo>
                <a:cubicBezTo>
                  <a:pt x="-25277" y="465468"/>
                  <a:pt x="105956" y="356108"/>
                  <a:pt x="105956" y="356108"/>
                </a:cubicBezTo>
                <a:cubicBezTo>
                  <a:pt x="169456" y="308836"/>
                  <a:pt x="271409" y="210058"/>
                  <a:pt x="385356" y="150791"/>
                </a:cubicBezTo>
                <a:cubicBezTo>
                  <a:pt x="499303" y="91524"/>
                  <a:pt x="750834" y="8269"/>
                  <a:pt x="755773" y="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E98E4151-BDF3-4A10-8A99-34702DED7D89}"/>
              </a:ext>
            </a:extLst>
          </p:cNvPr>
          <p:cNvSpPr/>
          <p:nvPr/>
        </p:nvSpPr>
        <p:spPr>
          <a:xfrm>
            <a:off x="5395684" y="1121519"/>
            <a:ext cx="329971" cy="499617"/>
          </a:xfrm>
          <a:custGeom>
            <a:avLst/>
            <a:gdLst>
              <a:gd name="connsiteX0" fmla="*/ 327783 w 329971"/>
              <a:gd name="connsiteY0" fmla="*/ 4548 h 499617"/>
              <a:gd name="connsiteX1" fmla="*/ 188083 w 329971"/>
              <a:gd name="connsiteY1" fmla="*/ 163298 h 499617"/>
              <a:gd name="connsiteX2" fmla="*/ 113999 w 329971"/>
              <a:gd name="connsiteY2" fmla="*/ 228914 h 499617"/>
              <a:gd name="connsiteX3" fmla="*/ 1816 w 329971"/>
              <a:gd name="connsiteY3" fmla="*/ 495614 h 499617"/>
              <a:gd name="connsiteX4" fmla="*/ 67433 w 329971"/>
              <a:gd name="connsiteY4" fmla="*/ 360148 h 499617"/>
              <a:gd name="connsiteX5" fmla="*/ 327783 w 329971"/>
              <a:gd name="connsiteY5" fmla="*/ 4548 h 49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971" h="499617">
                <a:moveTo>
                  <a:pt x="327783" y="4548"/>
                </a:moveTo>
                <a:cubicBezTo>
                  <a:pt x="347891" y="-28260"/>
                  <a:pt x="223714" y="125904"/>
                  <a:pt x="188083" y="163298"/>
                </a:cubicBezTo>
                <a:cubicBezTo>
                  <a:pt x="152452" y="200692"/>
                  <a:pt x="145043" y="173528"/>
                  <a:pt x="113999" y="228914"/>
                </a:cubicBezTo>
                <a:cubicBezTo>
                  <a:pt x="82955" y="284300"/>
                  <a:pt x="9577" y="473742"/>
                  <a:pt x="1816" y="495614"/>
                </a:cubicBezTo>
                <a:cubicBezTo>
                  <a:pt x="-5945" y="517486"/>
                  <a:pt x="10283" y="446579"/>
                  <a:pt x="67433" y="360148"/>
                </a:cubicBezTo>
                <a:cubicBezTo>
                  <a:pt x="124583" y="273718"/>
                  <a:pt x="307675" y="37356"/>
                  <a:pt x="327783" y="4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F2E61BE-E84D-41F8-B583-077DE4C6526E}"/>
              </a:ext>
            </a:extLst>
          </p:cNvPr>
          <p:cNvSpPr/>
          <p:nvPr/>
        </p:nvSpPr>
        <p:spPr>
          <a:xfrm>
            <a:off x="5238185" y="1595478"/>
            <a:ext cx="193183" cy="525198"/>
          </a:xfrm>
          <a:custGeom>
            <a:avLst/>
            <a:gdLst>
              <a:gd name="connsiteX0" fmla="*/ 193182 w 193183"/>
              <a:gd name="connsiteY0" fmla="*/ 489 h 525198"/>
              <a:gd name="connsiteX1" fmla="*/ 93698 w 193183"/>
              <a:gd name="connsiteY1" fmla="*/ 186755 h 525198"/>
              <a:gd name="connsiteX2" fmla="*/ 49248 w 193183"/>
              <a:gd name="connsiteY2" fmla="*/ 332805 h 525198"/>
              <a:gd name="connsiteX3" fmla="*/ 2682 w 193183"/>
              <a:gd name="connsiteY3" fmla="*/ 523305 h 525198"/>
              <a:gd name="connsiteX4" fmla="*/ 15382 w 193183"/>
              <a:gd name="connsiteY4" fmla="*/ 413239 h 525198"/>
              <a:gd name="connsiteX5" fmla="*/ 95815 w 193183"/>
              <a:gd name="connsiteY5" fmla="*/ 142305 h 525198"/>
              <a:gd name="connsiteX6" fmla="*/ 193182 w 193183"/>
              <a:gd name="connsiteY6" fmla="*/ 489 h 52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183" h="525198">
                <a:moveTo>
                  <a:pt x="193182" y="489"/>
                </a:moveTo>
                <a:cubicBezTo>
                  <a:pt x="192829" y="7897"/>
                  <a:pt x="117687" y="131369"/>
                  <a:pt x="93698" y="186755"/>
                </a:cubicBezTo>
                <a:cubicBezTo>
                  <a:pt x="69709" y="242141"/>
                  <a:pt x="64417" y="276713"/>
                  <a:pt x="49248" y="332805"/>
                </a:cubicBezTo>
                <a:cubicBezTo>
                  <a:pt x="34079" y="388897"/>
                  <a:pt x="8326" y="509899"/>
                  <a:pt x="2682" y="523305"/>
                </a:cubicBezTo>
                <a:cubicBezTo>
                  <a:pt x="-2962" y="536711"/>
                  <a:pt x="-140" y="476739"/>
                  <a:pt x="15382" y="413239"/>
                </a:cubicBezTo>
                <a:cubicBezTo>
                  <a:pt x="30904" y="349739"/>
                  <a:pt x="66182" y="213566"/>
                  <a:pt x="95815" y="142305"/>
                </a:cubicBezTo>
                <a:cubicBezTo>
                  <a:pt x="125448" y="71044"/>
                  <a:pt x="193535" y="-6919"/>
                  <a:pt x="193182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7F8984E-BA75-406C-962E-3BA8912E4746}"/>
              </a:ext>
            </a:extLst>
          </p:cNvPr>
          <p:cNvSpPr/>
          <p:nvPr/>
        </p:nvSpPr>
        <p:spPr>
          <a:xfrm>
            <a:off x="6141233" y="805993"/>
            <a:ext cx="674287" cy="1213703"/>
          </a:xfrm>
          <a:custGeom>
            <a:avLst/>
            <a:gdLst>
              <a:gd name="connsiteX0" fmla="*/ 670200 w 674287"/>
              <a:gd name="connsiteY0" fmla="*/ 6807 h 1213703"/>
              <a:gd name="connsiteX1" fmla="*/ 488167 w 674287"/>
              <a:gd name="connsiteY1" fmla="*/ 148624 h 1213703"/>
              <a:gd name="connsiteX2" fmla="*/ 253217 w 674287"/>
              <a:gd name="connsiteY2" fmla="*/ 514807 h 1213703"/>
              <a:gd name="connsiteX3" fmla="*/ 52134 w 674287"/>
              <a:gd name="connsiteY3" fmla="*/ 955074 h 1213703"/>
              <a:gd name="connsiteX4" fmla="*/ 3450 w 674287"/>
              <a:gd name="connsiteY4" fmla="*/ 1204840 h 1213703"/>
              <a:gd name="connsiteX5" fmla="*/ 5567 w 674287"/>
              <a:gd name="connsiteY5" fmla="*/ 1147690 h 1213703"/>
              <a:gd name="connsiteX6" fmla="*/ 18267 w 674287"/>
              <a:gd name="connsiteY6" fmla="*/ 1050324 h 1213703"/>
              <a:gd name="connsiteX7" fmla="*/ 41550 w 674287"/>
              <a:gd name="connsiteY7" fmla="*/ 895807 h 1213703"/>
              <a:gd name="connsiteX8" fmla="*/ 308250 w 674287"/>
              <a:gd name="connsiteY8" fmla="*/ 343357 h 1213703"/>
              <a:gd name="connsiteX9" fmla="*/ 670200 w 674287"/>
              <a:gd name="connsiteY9" fmla="*/ 6807 h 12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287" h="1213703">
                <a:moveTo>
                  <a:pt x="670200" y="6807"/>
                </a:moveTo>
                <a:cubicBezTo>
                  <a:pt x="700186" y="-25649"/>
                  <a:pt x="557664" y="63957"/>
                  <a:pt x="488167" y="148624"/>
                </a:cubicBezTo>
                <a:cubicBezTo>
                  <a:pt x="418670" y="233291"/>
                  <a:pt x="325889" y="380399"/>
                  <a:pt x="253217" y="514807"/>
                </a:cubicBezTo>
                <a:cubicBezTo>
                  <a:pt x="180545" y="649215"/>
                  <a:pt x="93762" y="840069"/>
                  <a:pt x="52134" y="955074"/>
                </a:cubicBezTo>
                <a:cubicBezTo>
                  <a:pt x="10506" y="1070079"/>
                  <a:pt x="11211" y="1172737"/>
                  <a:pt x="3450" y="1204840"/>
                </a:cubicBezTo>
                <a:cubicBezTo>
                  <a:pt x="-4311" y="1236943"/>
                  <a:pt x="3098" y="1173443"/>
                  <a:pt x="5567" y="1147690"/>
                </a:cubicBezTo>
                <a:cubicBezTo>
                  <a:pt x="8036" y="1121937"/>
                  <a:pt x="12270" y="1092305"/>
                  <a:pt x="18267" y="1050324"/>
                </a:cubicBezTo>
                <a:cubicBezTo>
                  <a:pt x="24264" y="1008344"/>
                  <a:pt x="-6781" y="1013635"/>
                  <a:pt x="41550" y="895807"/>
                </a:cubicBezTo>
                <a:cubicBezTo>
                  <a:pt x="89881" y="777979"/>
                  <a:pt x="203122" y="490113"/>
                  <a:pt x="308250" y="343357"/>
                </a:cubicBezTo>
                <a:cubicBezTo>
                  <a:pt x="413378" y="196602"/>
                  <a:pt x="640214" y="39263"/>
                  <a:pt x="670200" y="6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6336B315-B966-4B02-8925-A334EB9FB6E1}"/>
              </a:ext>
            </a:extLst>
          </p:cNvPr>
          <p:cNvSpPr/>
          <p:nvPr/>
        </p:nvSpPr>
        <p:spPr>
          <a:xfrm>
            <a:off x="6692997" y="849090"/>
            <a:ext cx="237063" cy="1515934"/>
          </a:xfrm>
          <a:custGeom>
            <a:avLst/>
            <a:gdLst>
              <a:gd name="connsiteX0" fmla="*/ 72928 w 237063"/>
              <a:gd name="connsiteY0" fmla="*/ 1810 h 1515934"/>
              <a:gd name="connsiteX1" fmla="*/ 3078 w 237063"/>
              <a:gd name="connsiteY1" fmla="*/ 332010 h 1515934"/>
              <a:gd name="connsiteX2" fmla="*/ 25303 w 237063"/>
              <a:gd name="connsiteY2" fmla="*/ 766985 h 1515934"/>
              <a:gd name="connsiteX3" fmla="*/ 139603 w 237063"/>
              <a:gd name="connsiteY3" fmla="*/ 1071785 h 1515934"/>
              <a:gd name="connsiteX4" fmla="*/ 234853 w 237063"/>
              <a:gd name="connsiteY4" fmla="*/ 1500410 h 1515934"/>
              <a:gd name="connsiteX5" fmla="*/ 199928 w 237063"/>
              <a:gd name="connsiteY5" fmla="*/ 1379760 h 1515934"/>
              <a:gd name="connsiteX6" fmla="*/ 123728 w 237063"/>
              <a:gd name="connsiteY6" fmla="*/ 979710 h 1515934"/>
              <a:gd name="connsiteX7" fmla="*/ 72928 w 237063"/>
              <a:gd name="connsiteY7" fmla="*/ 865410 h 1515934"/>
              <a:gd name="connsiteX8" fmla="*/ 18953 w 237063"/>
              <a:gd name="connsiteY8" fmla="*/ 478060 h 1515934"/>
              <a:gd name="connsiteX9" fmla="*/ 72928 w 237063"/>
              <a:gd name="connsiteY9" fmla="*/ 1810 h 151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063" h="1515934">
                <a:moveTo>
                  <a:pt x="72928" y="1810"/>
                </a:moveTo>
                <a:cubicBezTo>
                  <a:pt x="70282" y="-22532"/>
                  <a:pt x="11015" y="204481"/>
                  <a:pt x="3078" y="332010"/>
                </a:cubicBezTo>
                <a:cubicBezTo>
                  <a:pt x="-4859" y="459539"/>
                  <a:pt x="2549" y="643689"/>
                  <a:pt x="25303" y="766985"/>
                </a:cubicBezTo>
                <a:cubicBezTo>
                  <a:pt x="48057" y="890281"/>
                  <a:pt x="104678" y="949548"/>
                  <a:pt x="139603" y="1071785"/>
                </a:cubicBezTo>
                <a:cubicBezTo>
                  <a:pt x="174528" y="1194023"/>
                  <a:pt x="224799" y="1449081"/>
                  <a:pt x="234853" y="1500410"/>
                </a:cubicBezTo>
                <a:cubicBezTo>
                  <a:pt x="244907" y="1551739"/>
                  <a:pt x="218449" y="1466543"/>
                  <a:pt x="199928" y="1379760"/>
                </a:cubicBezTo>
                <a:cubicBezTo>
                  <a:pt x="181407" y="1292977"/>
                  <a:pt x="144895" y="1065435"/>
                  <a:pt x="123728" y="979710"/>
                </a:cubicBezTo>
                <a:cubicBezTo>
                  <a:pt x="102561" y="893985"/>
                  <a:pt x="90390" y="949018"/>
                  <a:pt x="72928" y="865410"/>
                </a:cubicBezTo>
                <a:cubicBezTo>
                  <a:pt x="55466" y="781802"/>
                  <a:pt x="19482" y="621993"/>
                  <a:pt x="18953" y="478060"/>
                </a:cubicBezTo>
                <a:cubicBezTo>
                  <a:pt x="18424" y="334127"/>
                  <a:pt x="75574" y="26152"/>
                  <a:pt x="72928" y="1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4D5A275E-CBC9-4428-A672-62FE210214C5}"/>
              </a:ext>
            </a:extLst>
          </p:cNvPr>
          <p:cNvSpPr/>
          <p:nvPr/>
        </p:nvSpPr>
        <p:spPr>
          <a:xfrm>
            <a:off x="6785649" y="846157"/>
            <a:ext cx="109109" cy="976384"/>
          </a:xfrm>
          <a:custGeom>
            <a:avLst/>
            <a:gdLst>
              <a:gd name="connsiteX0" fmla="*/ 384 w 109109"/>
              <a:gd name="connsiteY0" fmla="*/ 2626 h 976384"/>
              <a:gd name="connsiteX1" fmla="*/ 72351 w 109109"/>
              <a:gd name="connsiteY1" fmla="*/ 216410 h 976384"/>
              <a:gd name="connsiteX2" fmla="*/ 72351 w 109109"/>
              <a:gd name="connsiteY2" fmla="*/ 944543 h 976384"/>
              <a:gd name="connsiteX3" fmla="*/ 61768 w 109109"/>
              <a:gd name="connsiteY3" fmla="*/ 794260 h 976384"/>
              <a:gd name="connsiteX4" fmla="*/ 108334 w 109109"/>
              <a:gd name="connsiteY4" fmla="*/ 324360 h 976384"/>
              <a:gd name="connsiteX5" fmla="*/ 384 w 109109"/>
              <a:gd name="connsiteY5" fmla="*/ 2626 h 97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109" h="976384">
                <a:moveTo>
                  <a:pt x="384" y="2626"/>
                </a:moveTo>
                <a:cubicBezTo>
                  <a:pt x="-5613" y="-15366"/>
                  <a:pt x="60357" y="59424"/>
                  <a:pt x="72351" y="216410"/>
                </a:cubicBezTo>
                <a:cubicBezTo>
                  <a:pt x="84345" y="373396"/>
                  <a:pt x="74115" y="848235"/>
                  <a:pt x="72351" y="944543"/>
                </a:cubicBezTo>
                <a:cubicBezTo>
                  <a:pt x="70587" y="1040851"/>
                  <a:pt x="55771" y="897624"/>
                  <a:pt x="61768" y="794260"/>
                </a:cubicBezTo>
                <a:cubicBezTo>
                  <a:pt x="67765" y="690896"/>
                  <a:pt x="115742" y="454888"/>
                  <a:pt x="108334" y="324360"/>
                </a:cubicBezTo>
                <a:cubicBezTo>
                  <a:pt x="100926" y="193832"/>
                  <a:pt x="6381" y="20618"/>
                  <a:pt x="384" y="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8A6B119-B86A-4EDF-BF1C-F8AA895D753B}"/>
              </a:ext>
            </a:extLst>
          </p:cNvPr>
          <p:cNvSpPr/>
          <p:nvPr/>
        </p:nvSpPr>
        <p:spPr>
          <a:xfrm>
            <a:off x="6873875" y="948740"/>
            <a:ext cx="540704" cy="1910191"/>
          </a:xfrm>
          <a:custGeom>
            <a:avLst/>
            <a:gdLst>
              <a:gd name="connsiteX0" fmla="*/ 0 w 540704"/>
              <a:gd name="connsiteY0" fmla="*/ 10110 h 1910191"/>
              <a:gd name="connsiteX1" fmla="*/ 257175 w 540704"/>
              <a:gd name="connsiteY1" fmla="*/ 626060 h 1910191"/>
              <a:gd name="connsiteX2" fmla="*/ 196850 w 540704"/>
              <a:gd name="connsiteY2" fmla="*/ 1178510 h 1910191"/>
              <a:gd name="connsiteX3" fmla="*/ 323850 w 540704"/>
              <a:gd name="connsiteY3" fmla="*/ 1530935 h 1910191"/>
              <a:gd name="connsiteX4" fmla="*/ 539750 w 540704"/>
              <a:gd name="connsiteY4" fmla="*/ 1908760 h 1910191"/>
              <a:gd name="connsiteX5" fmla="*/ 396875 w 540704"/>
              <a:gd name="connsiteY5" fmla="*/ 1642060 h 1910191"/>
              <a:gd name="connsiteX6" fmla="*/ 254000 w 540704"/>
              <a:gd name="connsiteY6" fmla="*/ 1188035 h 1910191"/>
              <a:gd name="connsiteX7" fmla="*/ 260350 w 540704"/>
              <a:gd name="connsiteY7" fmla="*/ 311735 h 1910191"/>
              <a:gd name="connsiteX8" fmla="*/ 0 w 540704"/>
              <a:gd name="connsiteY8" fmla="*/ 10110 h 191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704" h="1910191">
                <a:moveTo>
                  <a:pt x="0" y="10110"/>
                </a:moveTo>
                <a:cubicBezTo>
                  <a:pt x="-529" y="62497"/>
                  <a:pt x="224367" y="431327"/>
                  <a:pt x="257175" y="626060"/>
                </a:cubicBezTo>
                <a:cubicBezTo>
                  <a:pt x="289983" y="820793"/>
                  <a:pt x="185737" y="1027697"/>
                  <a:pt x="196850" y="1178510"/>
                </a:cubicBezTo>
                <a:cubicBezTo>
                  <a:pt x="207963" y="1329323"/>
                  <a:pt x="266700" y="1409227"/>
                  <a:pt x="323850" y="1530935"/>
                </a:cubicBezTo>
                <a:cubicBezTo>
                  <a:pt x="381000" y="1652643"/>
                  <a:pt x="527579" y="1890239"/>
                  <a:pt x="539750" y="1908760"/>
                </a:cubicBezTo>
                <a:cubicBezTo>
                  <a:pt x="551921" y="1927281"/>
                  <a:pt x="444500" y="1762181"/>
                  <a:pt x="396875" y="1642060"/>
                </a:cubicBezTo>
                <a:cubicBezTo>
                  <a:pt x="349250" y="1521939"/>
                  <a:pt x="276754" y="1409756"/>
                  <a:pt x="254000" y="1188035"/>
                </a:cubicBezTo>
                <a:cubicBezTo>
                  <a:pt x="231246" y="966314"/>
                  <a:pt x="301096" y="506997"/>
                  <a:pt x="260350" y="311735"/>
                </a:cubicBezTo>
                <a:cubicBezTo>
                  <a:pt x="219604" y="116473"/>
                  <a:pt x="529" y="-42277"/>
                  <a:pt x="0" y="10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AAB944AB-EA5F-41EB-AA2F-AF948032D04C}"/>
              </a:ext>
            </a:extLst>
          </p:cNvPr>
          <p:cNvSpPr/>
          <p:nvPr/>
        </p:nvSpPr>
        <p:spPr>
          <a:xfrm>
            <a:off x="6994347" y="1009356"/>
            <a:ext cx="836320" cy="993348"/>
          </a:xfrm>
          <a:custGeom>
            <a:avLst/>
            <a:gdLst>
              <a:gd name="connsiteX0" fmla="*/ 178 w 836320"/>
              <a:gd name="connsiteY0" fmla="*/ 294 h 993348"/>
              <a:gd name="connsiteX1" fmla="*/ 546278 w 836320"/>
              <a:gd name="connsiteY1" fmla="*/ 365419 h 993348"/>
              <a:gd name="connsiteX2" fmla="*/ 825678 w 836320"/>
              <a:gd name="connsiteY2" fmla="*/ 975019 h 993348"/>
              <a:gd name="connsiteX3" fmla="*/ 771703 w 836320"/>
              <a:gd name="connsiteY3" fmla="*/ 809919 h 993348"/>
              <a:gd name="connsiteX4" fmla="*/ 711378 w 836320"/>
              <a:gd name="connsiteY4" fmla="*/ 559094 h 993348"/>
              <a:gd name="connsiteX5" fmla="*/ 606603 w 836320"/>
              <a:gd name="connsiteY5" fmla="*/ 308269 h 993348"/>
              <a:gd name="connsiteX6" fmla="*/ 178 w 836320"/>
              <a:gd name="connsiteY6" fmla="*/ 294 h 99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6320" h="993348">
                <a:moveTo>
                  <a:pt x="178" y="294"/>
                </a:moveTo>
                <a:cubicBezTo>
                  <a:pt x="-9876" y="9819"/>
                  <a:pt x="408695" y="202965"/>
                  <a:pt x="546278" y="365419"/>
                </a:cubicBezTo>
                <a:cubicBezTo>
                  <a:pt x="683861" y="527873"/>
                  <a:pt x="788107" y="900936"/>
                  <a:pt x="825678" y="975019"/>
                </a:cubicBezTo>
                <a:cubicBezTo>
                  <a:pt x="863249" y="1049102"/>
                  <a:pt x="790753" y="879240"/>
                  <a:pt x="771703" y="809919"/>
                </a:cubicBezTo>
                <a:cubicBezTo>
                  <a:pt x="752653" y="740598"/>
                  <a:pt x="738895" y="642702"/>
                  <a:pt x="711378" y="559094"/>
                </a:cubicBezTo>
                <a:cubicBezTo>
                  <a:pt x="683861" y="475486"/>
                  <a:pt x="722491" y="401402"/>
                  <a:pt x="606603" y="308269"/>
                </a:cubicBezTo>
                <a:cubicBezTo>
                  <a:pt x="490716" y="215136"/>
                  <a:pt x="10232" y="-9231"/>
                  <a:pt x="178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3AA38BE5-FF40-4247-A730-1D667EADD9E1}"/>
              </a:ext>
            </a:extLst>
          </p:cNvPr>
          <p:cNvSpPr/>
          <p:nvPr/>
        </p:nvSpPr>
        <p:spPr>
          <a:xfrm>
            <a:off x="7223725" y="1073121"/>
            <a:ext cx="828736" cy="1279779"/>
          </a:xfrm>
          <a:custGeom>
            <a:avLst/>
            <a:gdLst>
              <a:gd name="connsiteX0" fmla="*/ 56550 w 828736"/>
              <a:gd name="connsiteY0" fmla="*/ 29 h 1279779"/>
              <a:gd name="connsiteX1" fmla="*/ 12100 w 828736"/>
              <a:gd name="connsiteY1" fmla="*/ 609629 h 1279779"/>
              <a:gd name="connsiteX2" fmla="*/ 307375 w 828736"/>
              <a:gd name="connsiteY2" fmla="*/ 987454 h 1279779"/>
              <a:gd name="connsiteX3" fmla="*/ 815375 w 828736"/>
              <a:gd name="connsiteY3" fmla="*/ 1270029 h 1279779"/>
              <a:gd name="connsiteX4" fmla="*/ 637575 w 828736"/>
              <a:gd name="connsiteY4" fmla="*/ 1177954 h 1279779"/>
              <a:gd name="connsiteX5" fmla="*/ 174025 w 828736"/>
              <a:gd name="connsiteY5" fmla="*/ 825529 h 1279779"/>
              <a:gd name="connsiteX6" fmla="*/ 53375 w 828736"/>
              <a:gd name="connsiteY6" fmla="*/ 584229 h 1279779"/>
              <a:gd name="connsiteX7" fmla="*/ 56550 w 828736"/>
              <a:gd name="connsiteY7" fmla="*/ 29 h 127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8736" h="1279779">
                <a:moveTo>
                  <a:pt x="56550" y="29"/>
                </a:moveTo>
                <a:cubicBezTo>
                  <a:pt x="49671" y="4262"/>
                  <a:pt x="-29704" y="445058"/>
                  <a:pt x="12100" y="609629"/>
                </a:cubicBezTo>
                <a:cubicBezTo>
                  <a:pt x="53904" y="774200"/>
                  <a:pt x="173496" y="877387"/>
                  <a:pt x="307375" y="987454"/>
                </a:cubicBezTo>
                <a:cubicBezTo>
                  <a:pt x="441254" y="1097521"/>
                  <a:pt x="760342" y="1238279"/>
                  <a:pt x="815375" y="1270029"/>
                </a:cubicBezTo>
                <a:cubicBezTo>
                  <a:pt x="870408" y="1301779"/>
                  <a:pt x="744467" y="1252037"/>
                  <a:pt x="637575" y="1177954"/>
                </a:cubicBezTo>
                <a:cubicBezTo>
                  <a:pt x="530683" y="1103871"/>
                  <a:pt x="271392" y="924483"/>
                  <a:pt x="174025" y="825529"/>
                </a:cubicBezTo>
                <a:cubicBezTo>
                  <a:pt x="76658" y="726575"/>
                  <a:pt x="71896" y="717579"/>
                  <a:pt x="53375" y="584229"/>
                </a:cubicBezTo>
                <a:cubicBezTo>
                  <a:pt x="34854" y="450879"/>
                  <a:pt x="63429" y="-4204"/>
                  <a:pt x="5655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E8B4A87-4119-4CBC-AADC-B0197403B0CD}"/>
              </a:ext>
            </a:extLst>
          </p:cNvPr>
          <p:cNvSpPr/>
          <p:nvPr/>
        </p:nvSpPr>
        <p:spPr>
          <a:xfrm>
            <a:off x="7423048" y="2076436"/>
            <a:ext cx="645935" cy="528175"/>
          </a:xfrm>
          <a:custGeom>
            <a:avLst/>
            <a:gdLst>
              <a:gd name="connsiteX0" fmla="*/ 102 w 645935"/>
              <a:gd name="connsiteY0" fmla="*/ 14 h 528175"/>
              <a:gd name="connsiteX1" fmla="*/ 269977 w 645935"/>
              <a:gd name="connsiteY1" fmla="*/ 466739 h 528175"/>
              <a:gd name="connsiteX2" fmla="*/ 447777 w 645935"/>
              <a:gd name="connsiteY2" fmla="*/ 514364 h 528175"/>
              <a:gd name="connsiteX3" fmla="*/ 644627 w 645935"/>
              <a:gd name="connsiteY3" fmla="*/ 387364 h 528175"/>
              <a:gd name="connsiteX4" fmla="*/ 527152 w 645935"/>
              <a:gd name="connsiteY4" fmla="*/ 463564 h 528175"/>
              <a:gd name="connsiteX5" fmla="*/ 403327 w 645935"/>
              <a:gd name="connsiteY5" fmla="*/ 508014 h 528175"/>
              <a:gd name="connsiteX6" fmla="*/ 301727 w 645935"/>
              <a:gd name="connsiteY6" fmla="*/ 450864 h 528175"/>
              <a:gd name="connsiteX7" fmla="*/ 102 w 645935"/>
              <a:gd name="connsiteY7" fmla="*/ 14 h 52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935" h="528175">
                <a:moveTo>
                  <a:pt x="102" y="14"/>
                </a:moveTo>
                <a:cubicBezTo>
                  <a:pt x="-5190" y="2660"/>
                  <a:pt x="195364" y="381014"/>
                  <a:pt x="269977" y="466739"/>
                </a:cubicBezTo>
                <a:cubicBezTo>
                  <a:pt x="344590" y="552464"/>
                  <a:pt x="385335" y="527593"/>
                  <a:pt x="447777" y="514364"/>
                </a:cubicBezTo>
                <a:cubicBezTo>
                  <a:pt x="510219" y="501135"/>
                  <a:pt x="631398" y="395831"/>
                  <a:pt x="644627" y="387364"/>
                </a:cubicBezTo>
                <a:cubicBezTo>
                  <a:pt x="657856" y="378897"/>
                  <a:pt x="567369" y="443456"/>
                  <a:pt x="527152" y="463564"/>
                </a:cubicBezTo>
                <a:cubicBezTo>
                  <a:pt x="486935" y="483672"/>
                  <a:pt x="440898" y="510131"/>
                  <a:pt x="403327" y="508014"/>
                </a:cubicBezTo>
                <a:cubicBezTo>
                  <a:pt x="365756" y="505897"/>
                  <a:pt x="364698" y="532885"/>
                  <a:pt x="301727" y="450864"/>
                </a:cubicBezTo>
                <a:cubicBezTo>
                  <a:pt x="238756" y="368843"/>
                  <a:pt x="5394" y="-2632"/>
                  <a:pt x="10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80599EF0-D8B0-4495-9AB3-62D7BFDEBCD3}"/>
              </a:ext>
            </a:extLst>
          </p:cNvPr>
          <p:cNvSpPr/>
          <p:nvPr/>
        </p:nvSpPr>
        <p:spPr>
          <a:xfrm>
            <a:off x="7492990" y="2387567"/>
            <a:ext cx="234996" cy="706524"/>
          </a:xfrm>
          <a:custGeom>
            <a:avLst/>
            <a:gdLst>
              <a:gd name="connsiteX0" fmla="*/ 10 w 234996"/>
              <a:gd name="connsiteY0" fmla="*/ 33 h 706524"/>
              <a:gd name="connsiteX1" fmla="*/ 209560 w 234996"/>
              <a:gd name="connsiteY1" fmla="*/ 228633 h 706524"/>
              <a:gd name="connsiteX2" fmla="*/ 209560 w 234996"/>
              <a:gd name="connsiteY2" fmla="*/ 450883 h 706524"/>
              <a:gd name="connsiteX3" fmla="*/ 234960 w 234996"/>
              <a:gd name="connsiteY3" fmla="*/ 701708 h 706524"/>
              <a:gd name="connsiteX4" fmla="*/ 203210 w 234996"/>
              <a:gd name="connsiteY4" fmla="*/ 596933 h 706524"/>
              <a:gd name="connsiteX5" fmla="*/ 209560 w 234996"/>
              <a:gd name="connsiteY5" fmla="*/ 365158 h 706524"/>
              <a:gd name="connsiteX6" fmla="*/ 200035 w 234996"/>
              <a:gd name="connsiteY6" fmla="*/ 244508 h 706524"/>
              <a:gd name="connsiteX7" fmla="*/ 10 w 234996"/>
              <a:gd name="connsiteY7" fmla="*/ 33 h 706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996" h="706524">
                <a:moveTo>
                  <a:pt x="10" y="33"/>
                </a:moveTo>
                <a:cubicBezTo>
                  <a:pt x="1598" y="-2613"/>
                  <a:pt x="174635" y="153491"/>
                  <a:pt x="209560" y="228633"/>
                </a:cubicBezTo>
                <a:cubicBezTo>
                  <a:pt x="244485" y="303775"/>
                  <a:pt x="205327" y="372037"/>
                  <a:pt x="209560" y="450883"/>
                </a:cubicBezTo>
                <a:cubicBezTo>
                  <a:pt x="213793" y="529729"/>
                  <a:pt x="236018" y="677366"/>
                  <a:pt x="234960" y="701708"/>
                </a:cubicBezTo>
                <a:cubicBezTo>
                  <a:pt x="233902" y="726050"/>
                  <a:pt x="207443" y="653025"/>
                  <a:pt x="203210" y="596933"/>
                </a:cubicBezTo>
                <a:cubicBezTo>
                  <a:pt x="198977" y="540841"/>
                  <a:pt x="210089" y="423895"/>
                  <a:pt x="209560" y="365158"/>
                </a:cubicBezTo>
                <a:cubicBezTo>
                  <a:pt x="209031" y="306421"/>
                  <a:pt x="230197" y="301658"/>
                  <a:pt x="200035" y="244508"/>
                </a:cubicBezTo>
                <a:cubicBezTo>
                  <a:pt x="169873" y="187358"/>
                  <a:pt x="-1578" y="2679"/>
                  <a:pt x="10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D42C0C6-E4C7-4168-9878-B8474ADEDBAE}"/>
              </a:ext>
            </a:extLst>
          </p:cNvPr>
          <p:cNvSpPr/>
          <p:nvPr/>
        </p:nvSpPr>
        <p:spPr>
          <a:xfrm>
            <a:off x="7203885" y="1849187"/>
            <a:ext cx="212602" cy="1056531"/>
          </a:xfrm>
          <a:custGeom>
            <a:avLst/>
            <a:gdLst>
              <a:gd name="connsiteX0" fmla="*/ 114490 w 212602"/>
              <a:gd name="connsiteY0" fmla="*/ 1838 h 1056531"/>
              <a:gd name="connsiteX1" fmla="*/ 38290 w 212602"/>
              <a:gd name="connsiteY1" fmla="*/ 255838 h 1056531"/>
              <a:gd name="connsiteX2" fmla="*/ 57340 w 212602"/>
              <a:gd name="connsiteY2" fmla="*/ 439988 h 1056531"/>
              <a:gd name="connsiteX3" fmla="*/ 203390 w 212602"/>
              <a:gd name="connsiteY3" fmla="*/ 1030538 h 1056531"/>
              <a:gd name="connsiteX4" fmla="*/ 181165 w 212602"/>
              <a:gd name="connsiteY4" fmla="*/ 906713 h 1056531"/>
              <a:gd name="connsiteX5" fmla="*/ 47815 w 212602"/>
              <a:gd name="connsiteY5" fmla="*/ 500313 h 1056531"/>
              <a:gd name="connsiteX6" fmla="*/ 3365 w 212602"/>
              <a:gd name="connsiteY6" fmla="*/ 395538 h 1056531"/>
              <a:gd name="connsiteX7" fmla="*/ 114490 w 212602"/>
              <a:gd name="connsiteY7" fmla="*/ 1838 h 105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602" h="1056531">
                <a:moveTo>
                  <a:pt x="114490" y="1838"/>
                </a:moveTo>
                <a:cubicBezTo>
                  <a:pt x="120311" y="-21445"/>
                  <a:pt x="47815" y="182813"/>
                  <a:pt x="38290" y="255838"/>
                </a:cubicBezTo>
                <a:cubicBezTo>
                  <a:pt x="28765" y="328863"/>
                  <a:pt x="29823" y="310871"/>
                  <a:pt x="57340" y="439988"/>
                </a:cubicBezTo>
                <a:cubicBezTo>
                  <a:pt x="84857" y="569105"/>
                  <a:pt x="182753" y="952751"/>
                  <a:pt x="203390" y="1030538"/>
                </a:cubicBezTo>
                <a:cubicBezTo>
                  <a:pt x="224028" y="1108326"/>
                  <a:pt x="207094" y="995084"/>
                  <a:pt x="181165" y="906713"/>
                </a:cubicBezTo>
                <a:cubicBezTo>
                  <a:pt x="155236" y="818342"/>
                  <a:pt x="77448" y="585509"/>
                  <a:pt x="47815" y="500313"/>
                </a:cubicBezTo>
                <a:cubicBezTo>
                  <a:pt x="18182" y="415117"/>
                  <a:pt x="-9864" y="479676"/>
                  <a:pt x="3365" y="395538"/>
                </a:cubicBezTo>
                <a:cubicBezTo>
                  <a:pt x="16594" y="311401"/>
                  <a:pt x="108669" y="25121"/>
                  <a:pt x="114490" y="1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A1090B03-95E5-4852-BA80-73B4C0ABB26D}"/>
              </a:ext>
            </a:extLst>
          </p:cNvPr>
          <p:cNvSpPr/>
          <p:nvPr/>
        </p:nvSpPr>
        <p:spPr>
          <a:xfrm>
            <a:off x="5241124" y="709825"/>
            <a:ext cx="1280326" cy="1493692"/>
          </a:xfrm>
          <a:custGeom>
            <a:avLst/>
            <a:gdLst>
              <a:gd name="connsiteX0" fmla="*/ 1280326 w 1280326"/>
              <a:gd name="connsiteY0" fmla="*/ 1375 h 1493692"/>
              <a:gd name="connsiteX1" fmla="*/ 712001 w 1280326"/>
              <a:gd name="connsiteY1" fmla="*/ 268075 h 1493692"/>
              <a:gd name="connsiteX2" fmla="*/ 42076 w 1280326"/>
              <a:gd name="connsiteY2" fmla="*/ 1417425 h 1493692"/>
              <a:gd name="connsiteX3" fmla="*/ 102401 w 1280326"/>
              <a:gd name="connsiteY3" fmla="*/ 1334875 h 1493692"/>
              <a:gd name="connsiteX4" fmla="*/ 369101 w 1280326"/>
              <a:gd name="connsiteY4" fmla="*/ 922125 h 1493692"/>
              <a:gd name="connsiteX5" fmla="*/ 712001 w 1280326"/>
              <a:gd name="connsiteY5" fmla="*/ 328400 h 1493692"/>
              <a:gd name="connsiteX6" fmla="*/ 1280326 w 1280326"/>
              <a:gd name="connsiteY6" fmla="*/ 1375 h 14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326" h="1493692">
                <a:moveTo>
                  <a:pt x="1280326" y="1375"/>
                </a:moveTo>
                <a:cubicBezTo>
                  <a:pt x="1280326" y="-8679"/>
                  <a:pt x="918376" y="32067"/>
                  <a:pt x="712001" y="268075"/>
                </a:cubicBezTo>
                <a:cubicBezTo>
                  <a:pt x="505626" y="504083"/>
                  <a:pt x="143676" y="1239625"/>
                  <a:pt x="42076" y="1417425"/>
                </a:cubicBezTo>
                <a:cubicBezTo>
                  <a:pt x="-59524" y="1595225"/>
                  <a:pt x="47897" y="1417425"/>
                  <a:pt x="102401" y="1334875"/>
                </a:cubicBezTo>
                <a:cubicBezTo>
                  <a:pt x="156905" y="1252325"/>
                  <a:pt x="267501" y="1089871"/>
                  <a:pt x="369101" y="922125"/>
                </a:cubicBezTo>
                <a:cubicBezTo>
                  <a:pt x="470701" y="754379"/>
                  <a:pt x="558543" y="481858"/>
                  <a:pt x="712001" y="328400"/>
                </a:cubicBezTo>
                <a:cubicBezTo>
                  <a:pt x="865459" y="174942"/>
                  <a:pt x="1280326" y="11429"/>
                  <a:pt x="1280326" y="1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DE4F5E3-19BB-448D-94EA-F56996D5775E}"/>
              </a:ext>
            </a:extLst>
          </p:cNvPr>
          <p:cNvSpPr/>
          <p:nvPr/>
        </p:nvSpPr>
        <p:spPr>
          <a:xfrm>
            <a:off x="6049739" y="796729"/>
            <a:ext cx="637291" cy="1177626"/>
          </a:xfrm>
          <a:custGeom>
            <a:avLst/>
            <a:gdLst>
              <a:gd name="connsiteX0" fmla="*/ 636811 w 637291"/>
              <a:gd name="connsiteY0" fmla="*/ 196 h 1177626"/>
              <a:gd name="connsiteX1" fmla="*/ 147861 w 637291"/>
              <a:gd name="connsiteY1" fmla="*/ 482796 h 1177626"/>
              <a:gd name="connsiteX2" fmla="*/ 55786 w 637291"/>
              <a:gd name="connsiteY2" fmla="*/ 1140021 h 1177626"/>
              <a:gd name="connsiteX3" fmla="*/ 55786 w 637291"/>
              <a:gd name="connsiteY3" fmla="*/ 1070171 h 1177626"/>
              <a:gd name="connsiteX4" fmla="*/ 36736 w 637291"/>
              <a:gd name="connsiteY4" fmla="*/ 844746 h 1177626"/>
              <a:gd name="connsiteX5" fmla="*/ 49436 w 637291"/>
              <a:gd name="connsiteY5" fmla="*/ 536771 h 1177626"/>
              <a:gd name="connsiteX6" fmla="*/ 636811 w 637291"/>
              <a:gd name="connsiteY6" fmla="*/ 196 h 117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7291" h="1177626">
                <a:moveTo>
                  <a:pt x="636811" y="196"/>
                </a:moveTo>
                <a:cubicBezTo>
                  <a:pt x="653215" y="-8800"/>
                  <a:pt x="244698" y="292825"/>
                  <a:pt x="147861" y="482796"/>
                </a:cubicBezTo>
                <a:cubicBezTo>
                  <a:pt x="51023" y="672767"/>
                  <a:pt x="71132" y="1042125"/>
                  <a:pt x="55786" y="1140021"/>
                </a:cubicBezTo>
                <a:cubicBezTo>
                  <a:pt x="40440" y="1237917"/>
                  <a:pt x="58961" y="1119383"/>
                  <a:pt x="55786" y="1070171"/>
                </a:cubicBezTo>
                <a:cubicBezTo>
                  <a:pt x="52611" y="1020959"/>
                  <a:pt x="37794" y="933646"/>
                  <a:pt x="36736" y="844746"/>
                </a:cubicBezTo>
                <a:cubicBezTo>
                  <a:pt x="35678" y="755846"/>
                  <a:pt x="-53222" y="676471"/>
                  <a:pt x="49436" y="536771"/>
                </a:cubicBezTo>
                <a:cubicBezTo>
                  <a:pt x="152094" y="397071"/>
                  <a:pt x="620407" y="9192"/>
                  <a:pt x="636811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8BAFDFB6-EA4A-48BC-9B9F-080BD4DE4EA3}"/>
              </a:ext>
            </a:extLst>
          </p:cNvPr>
          <p:cNvSpPr/>
          <p:nvPr/>
        </p:nvSpPr>
        <p:spPr>
          <a:xfrm>
            <a:off x="5862073" y="742718"/>
            <a:ext cx="831405" cy="1095118"/>
          </a:xfrm>
          <a:custGeom>
            <a:avLst/>
            <a:gdLst>
              <a:gd name="connsiteX0" fmla="*/ 830827 w 831405"/>
              <a:gd name="connsiteY0" fmla="*/ 232 h 1095118"/>
              <a:gd name="connsiteX1" fmla="*/ 116452 w 831405"/>
              <a:gd name="connsiteY1" fmla="*/ 432032 h 1095118"/>
              <a:gd name="connsiteX2" fmla="*/ 11677 w 831405"/>
              <a:gd name="connsiteY2" fmla="*/ 1086082 h 1095118"/>
              <a:gd name="connsiteX3" fmla="*/ 27552 w 831405"/>
              <a:gd name="connsiteY3" fmla="*/ 784457 h 1095118"/>
              <a:gd name="connsiteX4" fmla="*/ 233927 w 831405"/>
              <a:gd name="connsiteY4" fmla="*/ 378057 h 1095118"/>
              <a:gd name="connsiteX5" fmla="*/ 830827 w 831405"/>
              <a:gd name="connsiteY5" fmla="*/ 232 h 109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1405" h="1095118">
                <a:moveTo>
                  <a:pt x="830827" y="232"/>
                </a:moveTo>
                <a:cubicBezTo>
                  <a:pt x="811248" y="9228"/>
                  <a:pt x="252977" y="251057"/>
                  <a:pt x="116452" y="432032"/>
                </a:cubicBezTo>
                <a:cubicBezTo>
                  <a:pt x="-20073" y="613007"/>
                  <a:pt x="26494" y="1027344"/>
                  <a:pt x="11677" y="1086082"/>
                </a:cubicBezTo>
                <a:cubicBezTo>
                  <a:pt x="-3140" y="1144820"/>
                  <a:pt x="-9490" y="902461"/>
                  <a:pt x="27552" y="784457"/>
                </a:cubicBezTo>
                <a:cubicBezTo>
                  <a:pt x="64594" y="666453"/>
                  <a:pt x="100048" y="510349"/>
                  <a:pt x="233927" y="378057"/>
                </a:cubicBezTo>
                <a:cubicBezTo>
                  <a:pt x="367806" y="245765"/>
                  <a:pt x="850406" y="-8764"/>
                  <a:pt x="830827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C6EED2A-99CD-42B0-9A68-8E0092D0BBF9}"/>
              </a:ext>
            </a:extLst>
          </p:cNvPr>
          <p:cNvSpPr/>
          <p:nvPr/>
        </p:nvSpPr>
        <p:spPr>
          <a:xfrm>
            <a:off x="5630642" y="733244"/>
            <a:ext cx="992669" cy="1225854"/>
          </a:xfrm>
          <a:custGeom>
            <a:avLst/>
            <a:gdLst>
              <a:gd name="connsiteX0" fmla="*/ 992408 w 992669"/>
              <a:gd name="connsiteY0" fmla="*/ 181 h 1225854"/>
              <a:gd name="connsiteX1" fmla="*/ 236758 w 992669"/>
              <a:gd name="connsiteY1" fmla="*/ 485956 h 1225854"/>
              <a:gd name="connsiteX2" fmla="*/ 4983 w 992669"/>
              <a:gd name="connsiteY2" fmla="*/ 1209856 h 1225854"/>
              <a:gd name="connsiteX3" fmla="*/ 97058 w 992669"/>
              <a:gd name="connsiteY3" fmla="*/ 943156 h 1225854"/>
              <a:gd name="connsiteX4" fmla="*/ 319308 w 992669"/>
              <a:gd name="connsiteY4" fmla="*/ 435156 h 1225854"/>
              <a:gd name="connsiteX5" fmla="*/ 992408 w 992669"/>
              <a:gd name="connsiteY5" fmla="*/ 181 h 122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669" h="1225854">
                <a:moveTo>
                  <a:pt x="992408" y="181"/>
                </a:moveTo>
                <a:cubicBezTo>
                  <a:pt x="978650" y="8648"/>
                  <a:pt x="401329" y="284344"/>
                  <a:pt x="236758" y="485956"/>
                </a:cubicBezTo>
                <a:cubicBezTo>
                  <a:pt x="72187" y="687568"/>
                  <a:pt x="28266" y="1133656"/>
                  <a:pt x="4983" y="1209856"/>
                </a:cubicBezTo>
                <a:cubicBezTo>
                  <a:pt x="-18300" y="1286056"/>
                  <a:pt x="44671" y="1072273"/>
                  <a:pt x="97058" y="943156"/>
                </a:cubicBezTo>
                <a:cubicBezTo>
                  <a:pt x="149445" y="814039"/>
                  <a:pt x="165850" y="588085"/>
                  <a:pt x="319308" y="435156"/>
                </a:cubicBezTo>
                <a:cubicBezTo>
                  <a:pt x="472766" y="282227"/>
                  <a:pt x="1006166" y="-8286"/>
                  <a:pt x="992408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033F6A9-7CB1-4546-9F70-2CB6BC1B5713}"/>
              </a:ext>
            </a:extLst>
          </p:cNvPr>
          <p:cNvSpPr/>
          <p:nvPr/>
        </p:nvSpPr>
        <p:spPr>
          <a:xfrm>
            <a:off x="6479315" y="645060"/>
            <a:ext cx="1136936" cy="502085"/>
          </a:xfrm>
          <a:custGeom>
            <a:avLst/>
            <a:gdLst>
              <a:gd name="connsiteX0" fmla="*/ 860 w 1136936"/>
              <a:gd name="connsiteY0" fmla="*/ 2640 h 502085"/>
              <a:gd name="connsiteX1" fmla="*/ 458060 w 1136936"/>
              <a:gd name="connsiteY1" fmla="*/ 158215 h 502085"/>
              <a:gd name="connsiteX2" fmla="*/ 1112110 w 1136936"/>
              <a:gd name="connsiteY2" fmla="*/ 491590 h 502085"/>
              <a:gd name="connsiteX3" fmla="*/ 1010510 w 1136936"/>
              <a:gd name="connsiteY3" fmla="*/ 424915 h 502085"/>
              <a:gd name="connsiteX4" fmla="*/ 804135 w 1136936"/>
              <a:gd name="connsiteY4" fmla="*/ 282040 h 502085"/>
              <a:gd name="connsiteX5" fmla="*/ 356460 w 1136936"/>
              <a:gd name="connsiteY5" fmla="*/ 75665 h 502085"/>
              <a:gd name="connsiteX6" fmla="*/ 860 w 1136936"/>
              <a:gd name="connsiteY6" fmla="*/ 2640 h 50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6936" h="502085">
                <a:moveTo>
                  <a:pt x="860" y="2640"/>
                </a:moveTo>
                <a:cubicBezTo>
                  <a:pt x="17793" y="16398"/>
                  <a:pt x="272852" y="76723"/>
                  <a:pt x="458060" y="158215"/>
                </a:cubicBezTo>
                <a:cubicBezTo>
                  <a:pt x="643268" y="239707"/>
                  <a:pt x="1020035" y="447140"/>
                  <a:pt x="1112110" y="491590"/>
                </a:cubicBezTo>
                <a:cubicBezTo>
                  <a:pt x="1204185" y="536040"/>
                  <a:pt x="1010510" y="424915"/>
                  <a:pt x="1010510" y="424915"/>
                </a:cubicBezTo>
                <a:cubicBezTo>
                  <a:pt x="959181" y="389990"/>
                  <a:pt x="913143" y="340248"/>
                  <a:pt x="804135" y="282040"/>
                </a:cubicBezTo>
                <a:cubicBezTo>
                  <a:pt x="695127" y="223832"/>
                  <a:pt x="491927" y="120115"/>
                  <a:pt x="356460" y="75665"/>
                </a:cubicBezTo>
                <a:cubicBezTo>
                  <a:pt x="220993" y="31215"/>
                  <a:pt x="-16073" y="-11118"/>
                  <a:pt x="860" y="2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C74150FA-46C5-4743-A0B7-3FBBA30F5DD3}"/>
              </a:ext>
            </a:extLst>
          </p:cNvPr>
          <p:cNvSpPr/>
          <p:nvPr/>
        </p:nvSpPr>
        <p:spPr>
          <a:xfrm>
            <a:off x="7613357" y="1139751"/>
            <a:ext cx="875096" cy="1268821"/>
          </a:xfrm>
          <a:custGeom>
            <a:avLst/>
            <a:gdLst>
              <a:gd name="connsiteX0" fmla="*/ 12993 w 875096"/>
              <a:gd name="connsiteY0" fmla="*/ 15949 h 1268821"/>
              <a:gd name="connsiteX1" fmla="*/ 317793 w 875096"/>
              <a:gd name="connsiteY1" fmla="*/ 209624 h 1268821"/>
              <a:gd name="connsiteX2" fmla="*/ 784518 w 875096"/>
              <a:gd name="connsiteY2" fmla="*/ 711274 h 1268821"/>
              <a:gd name="connsiteX3" fmla="*/ 844843 w 875096"/>
              <a:gd name="connsiteY3" fmla="*/ 892249 h 1268821"/>
              <a:gd name="connsiteX4" fmla="*/ 870243 w 875096"/>
              <a:gd name="connsiteY4" fmla="*/ 1260549 h 1268821"/>
              <a:gd name="connsiteX5" fmla="*/ 854368 w 875096"/>
              <a:gd name="connsiteY5" fmla="*/ 1117674 h 1268821"/>
              <a:gd name="connsiteX6" fmla="*/ 870243 w 875096"/>
              <a:gd name="connsiteY6" fmla="*/ 765249 h 1268821"/>
              <a:gd name="connsiteX7" fmla="*/ 752768 w 875096"/>
              <a:gd name="connsiteY7" fmla="*/ 593799 h 1268821"/>
              <a:gd name="connsiteX8" fmla="*/ 12993 w 875096"/>
              <a:gd name="connsiteY8" fmla="*/ 15949 h 126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5096" h="1268821">
                <a:moveTo>
                  <a:pt x="12993" y="15949"/>
                </a:moveTo>
                <a:cubicBezTo>
                  <a:pt x="-59503" y="-48080"/>
                  <a:pt x="189206" y="93737"/>
                  <a:pt x="317793" y="209624"/>
                </a:cubicBezTo>
                <a:cubicBezTo>
                  <a:pt x="446380" y="325511"/>
                  <a:pt x="696676" y="597503"/>
                  <a:pt x="784518" y="711274"/>
                </a:cubicBezTo>
                <a:cubicBezTo>
                  <a:pt x="872360" y="825045"/>
                  <a:pt x="830556" y="800703"/>
                  <a:pt x="844843" y="892249"/>
                </a:cubicBezTo>
                <a:cubicBezTo>
                  <a:pt x="859130" y="983795"/>
                  <a:pt x="868656" y="1222978"/>
                  <a:pt x="870243" y="1260549"/>
                </a:cubicBezTo>
                <a:cubicBezTo>
                  <a:pt x="871830" y="1298120"/>
                  <a:pt x="854368" y="1200224"/>
                  <a:pt x="854368" y="1117674"/>
                </a:cubicBezTo>
                <a:cubicBezTo>
                  <a:pt x="854368" y="1035124"/>
                  <a:pt x="887176" y="852562"/>
                  <a:pt x="870243" y="765249"/>
                </a:cubicBezTo>
                <a:cubicBezTo>
                  <a:pt x="853310" y="677937"/>
                  <a:pt x="891410" y="720799"/>
                  <a:pt x="752768" y="593799"/>
                </a:cubicBezTo>
                <a:cubicBezTo>
                  <a:pt x="614126" y="466799"/>
                  <a:pt x="85489" y="79978"/>
                  <a:pt x="12993" y="15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C3DD1143-5814-458C-B228-F641416D36F6}"/>
              </a:ext>
            </a:extLst>
          </p:cNvPr>
          <p:cNvSpPr/>
          <p:nvPr/>
        </p:nvSpPr>
        <p:spPr>
          <a:xfrm>
            <a:off x="7790068" y="1350064"/>
            <a:ext cx="682607" cy="1097253"/>
          </a:xfrm>
          <a:custGeom>
            <a:avLst/>
            <a:gdLst>
              <a:gd name="connsiteX0" fmla="*/ 14082 w 682607"/>
              <a:gd name="connsiteY0" fmla="*/ 8836 h 1097253"/>
              <a:gd name="connsiteX1" fmla="*/ 528432 w 682607"/>
              <a:gd name="connsiteY1" fmla="*/ 510486 h 1097253"/>
              <a:gd name="connsiteX2" fmla="*/ 601457 w 682607"/>
              <a:gd name="connsiteY2" fmla="*/ 643836 h 1097253"/>
              <a:gd name="connsiteX3" fmla="*/ 680832 w 682607"/>
              <a:gd name="connsiteY3" fmla="*/ 1081986 h 1097253"/>
              <a:gd name="connsiteX4" fmla="*/ 649082 w 682607"/>
              <a:gd name="connsiteY4" fmla="*/ 958161 h 1097253"/>
              <a:gd name="connsiteX5" fmla="*/ 563357 w 682607"/>
              <a:gd name="connsiteY5" fmla="*/ 580336 h 1097253"/>
              <a:gd name="connsiteX6" fmla="*/ 179182 w 682607"/>
              <a:gd name="connsiteY6" fmla="*/ 218386 h 1097253"/>
              <a:gd name="connsiteX7" fmla="*/ 14082 w 682607"/>
              <a:gd name="connsiteY7" fmla="*/ 8836 h 109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2607" h="1097253">
                <a:moveTo>
                  <a:pt x="14082" y="8836"/>
                </a:moveTo>
                <a:cubicBezTo>
                  <a:pt x="72290" y="57519"/>
                  <a:pt x="430536" y="404653"/>
                  <a:pt x="528432" y="510486"/>
                </a:cubicBezTo>
                <a:cubicBezTo>
                  <a:pt x="626328" y="616319"/>
                  <a:pt x="576057" y="548586"/>
                  <a:pt x="601457" y="643836"/>
                </a:cubicBezTo>
                <a:cubicBezTo>
                  <a:pt x="626857" y="739086"/>
                  <a:pt x="672895" y="1029599"/>
                  <a:pt x="680832" y="1081986"/>
                </a:cubicBezTo>
                <a:cubicBezTo>
                  <a:pt x="688769" y="1134373"/>
                  <a:pt x="668661" y="1041769"/>
                  <a:pt x="649082" y="958161"/>
                </a:cubicBezTo>
                <a:cubicBezTo>
                  <a:pt x="629503" y="874553"/>
                  <a:pt x="641674" y="703632"/>
                  <a:pt x="563357" y="580336"/>
                </a:cubicBezTo>
                <a:cubicBezTo>
                  <a:pt x="485040" y="457040"/>
                  <a:pt x="267024" y="312578"/>
                  <a:pt x="179182" y="218386"/>
                </a:cubicBezTo>
                <a:cubicBezTo>
                  <a:pt x="91340" y="124194"/>
                  <a:pt x="-44126" y="-39847"/>
                  <a:pt x="14082" y="8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EAE8C78-32DD-4960-9893-05FE377EB296}"/>
              </a:ext>
            </a:extLst>
          </p:cNvPr>
          <p:cNvSpPr/>
          <p:nvPr/>
        </p:nvSpPr>
        <p:spPr>
          <a:xfrm>
            <a:off x="8340719" y="2422459"/>
            <a:ext cx="174961" cy="493256"/>
          </a:xfrm>
          <a:custGeom>
            <a:avLst/>
            <a:gdLst>
              <a:gd name="connsiteX0" fmla="*/ 174631 w 174961"/>
              <a:gd name="connsiteY0" fmla="*/ 66 h 493256"/>
              <a:gd name="connsiteX1" fmla="*/ 104781 w 174961"/>
              <a:gd name="connsiteY1" fmla="*/ 127066 h 493256"/>
              <a:gd name="connsiteX2" fmla="*/ 82556 w 174961"/>
              <a:gd name="connsiteY2" fmla="*/ 314391 h 493256"/>
              <a:gd name="connsiteX3" fmla="*/ 44456 w 174961"/>
              <a:gd name="connsiteY3" fmla="*/ 460441 h 493256"/>
              <a:gd name="connsiteX4" fmla="*/ 6 w 174961"/>
              <a:gd name="connsiteY4" fmla="*/ 482666 h 493256"/>
              <a:gd name="connsiteX5" fmla="*/ 47631 w 174961"/>
              <a:gd name="connsiteY5" fmla="*/ 323916 h 493256"/>
              <a:gd name="connsiteX6" fmla="*/ 73031 w 174961"/>
              <a:gd name="connsiteY6" fmla="*/ 142941 h 493256"/>
              <a:gd name="connsiteX7" fmla="*/ 174631 w 174961"/>
              <a:gd name="connsiteY7" fmla="*/ 66 h 49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961" h="493256">
                <a:moveTo>
                  <a:pt x="174631" y="66"/>
                </a:moveTo>
                <a:cubicBezTo>
                  <a:pt x="179923" y="-2580"/>
                  <a:pt x="120127" y="74679"/>
                  <a:pt x="104781" y="127066"/>
                </a:cubicBezTo>
                <a:cubicBezTo>
                  <a:pt x="89435" y="179454"/>
                  <a:pt x="92610" y="258829"/>
                  <a:pt x="82556" y="314391"/>
                </a:cubicBezTo>
                <a:cubicBezTo>
                  <a:pt x="72502" y="369954"/>
                  <a:pt x="58214" y="432395"/>
                  <a:pt x="44456" y="460441"/>
                </a:cubicBezTo>
                <a:cubicBezTo>
                  <a:pt x="30698" y="488487"/>
                  <a:pt x="-523" y="505420"/>
                  <a:pt x="6" y="482666"/>
                </a:cubicBezTo>
                <a:cubicBezTo>
                  <a:pt x="535" y="459912"/>
                  <a:pt x="35460" y="380537"/>
                  <a:pt x="47631" y="323916"/>
                </a:cubicBezTo>
                <a:cubicBezTo>
                  <a:pt x="59802" y="267295"/>
                  <a:pt x="51864" y="191624"/>
                  <a:pt x="73031" y="142941"/>
                </a:cubicBezTo>
                <a:cubicBezTo>
                  <a:pt x="94198" y="94258"/>
                  <a:pt x="169339" y="2712"/>
                  <a:pt x="174631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245DC364-9229-4E4C-84E7-1DF40DF737AD}"/>
              </a:ext>
            </a:extLst>
          </p:cNvPr>
          <p:cNvSpPr/>
          <p:nvPr/>
        </p:nvSpPr>
        <p:spPr>
          <a:xfrm>
            <a:off x="7405954" y="1383833"/>
            <a:ext cx="219033" cy="678587"/>
          </a:xfrm>
          <a:custGeom>
            <a:avLst/>
            <a:gdLst>
              <a:gd name="connsiteX0" fmla="*/ 48946 w 219033"/>
              <a:gd name="connsiteY0" fmla="*/ 467 h 678587"/>
              <a:gd name="connsiteX1" fmla="*/ 55296 w 219033"/>
              <a:gd name="connsiteY1" fmla="*/ 289392 h 678587"/>
              <a:gd name="connsiteX2" fmla="*/ 214046 w 219033"/>
              <a:gd name="connsiteY2" fmla="*/ 664042 h 678587"/>
              <a:gd name="connsiteX3" fmla="*/ 163246 w 219033"/>
              <a:gd name="connsiteY3" fmla="*/ 578317 h 678587"/>
              <a:gd name="connsiteX4" fmla="*/ 4496 w 219033"/>
              <a:gd name="connsiteY4" fmla="*/ 356067 h 678587"/>
              <a:gd name="connsiteX5" fmla="*/ 48946 w 219033"/>
              <a:gd name="connsiteY5" fmla="*/ 467 h 67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033" h="678587">
                <a:moveTo>
                  <a:pt x="48946" y="467"/>
                </a:moveTo>
                <a:cubicBezTo>
                  <a:pt x="57413" y="-10645"/>
                  <a:pt x="27779" y="178796"/>
                  <a:pt x="55296" y="289392"/>
                </a:cubicBezTo>
                <a:cubicBezTo>
                  <a:pt x="82813" y="399988"/>
                  <a:pt x="196054" y="615888"/>
                  <a:pt x="214046" y="664042"/>
                </a:cubicBezTo>
                <a:cubicBezTo>
                  <a:pt x="232038" y="712196"/>
                  <a:pt x="198171" y="629646"/>
                  <a:pt x="163246" y="578317"/>
                </a:cubicBezTo>
                <a:cubicBezTo>
                  <a:pt x="128321" y="526988"/>
                  <a:pt x="25133" y="448671"/>
                  <a:pt x="4496" y="356067"/>
                </a:cubicBezTo>
                <a:cubicBezTo>
                  <a:pt x="-16141" y="263463"/>
                  <a:pt x="40479" y="11579"/>
                  <a:pt x="48946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6CB1530-66B7-4904-A6BE-FBAEF48929E8}"/>
              </a:ext>
            </a:extLst>
          </p:cNvPr>
          <p:cNvSpPr/>
          <p:nvPr/>
        </p:nvSpPr>
        <p:spPr>
          <a:xfrm>
            <a:off x="7727635" y="1345895"/>
            <a:ext cx="706110" cy="1065088"/>
          </a:xfrm>
          <a:custGeom>
            <a:avLst/>
            <a:gdLst>
              <a:gd name="connsiteX0" fmla="*/ 3490 w 706110"/>
              <a:gd name="connsiteY0" fmla="*/ 305 h 1065088"/>
              <a:gd name="connsiteX1" fmla="*/ 143190 w 706110"/>
              <a:gd name="connsiteY1" fmla="*/ 416230 h 1065088"/>
              <a:gd name="connsiteX2" fmla="*/ 390840 w 706110"/>
              <a:gd name="connsiteY2" fmla="*/ 622605 h 1065088"/>
              <a:gd name="connsiteX3" fmla="*/ 698815 w 706110"/>
              <a:gd name="connsiteY3" fmla="*/ 1054405 h 1065088"/>
              <a:gd name="connsiteX4" fmla="*/ 600390 w 706110"/>
              <a:gd name="connsiteY4" fmla="*/ 914705 h 1065088"/>
              <a:gd name="connsiteX5" fmla="*/ 498790 w 706110"/>
              <a:gd name="connsiteY5" fmla="*/ 705155 h 1065088"/>
              <a:gd name="connsiteX6" fmla="*/ 282890 w 706110"/>
              <a:gd name="connsiteY6" fmla="*/ 486080 h 1065088"/>
              <a:gd name="connsiteX7" fmla="*/ 3490 w 706110"/>
              <a:gd name="connsiteY7" fmla="*/ 305 h 106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6110" h="1065088">
                <a:moveTo>
                  <a:pt x="3490" y="305"/>
                </a:moveTo>
                <a:cubicBezTo>
                  <a:pt x="-19793" y="-11337"/>
                  <a:pt x="78632" y="312513"/>
                  <a:pt x="143190" y="416230"/>
                </a:cubicBezTo>
                <a:cubicBezTo>
                  <a:pt x="207748" y="519947"/>
                  <a:pt x="298236" y="516243"/>
                  <a:pt x="390840" y="622605"/>
                </a:cubicBezTo>
                <a:cubicBezTo>
                  <a:pt x="483444" y="728967"/>
                  <a:pt x="663890" y="1005722"/>
                  <a:pt x="698815" y="1054405"/>
                </a:cubicBezTo>
                <a:cubicBezTo>
                  <a:pt x="733740" y="1103088"/>
                  <a:pt x="633728" y="972913"/>
                  <a:pt x="600390" y="914705"/>
                </a:cubicBezTo>
                <a:cubicBezTo>
                  <a:pt x="567053" y="856497"/>
                  <a:pt x="551707" y="776593"/>
                  <a:pt x="498790" y="705155"/>
                </a:cubicBezTo>
                <a:cubicBezTo>
                  <a:pt x="445873" y="633718"/>
                  <a:pt x="360678" y="598793"/>
                  <a:pt x="282890" y="486080"/>
                </a:cubicBezTo>
                <a:cubicBezTo>
                  <a:pt x="205103" y="373368"/>
                  <a:pt x="26773" y="11947"/>
                  <a:pt x="3490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735ECF5B-0264-4832-88AE-8256EECC5218}"/>
              </a:ext>
            </a:extLst>
          </p:cNvPr>
          <p:cNvSpPr/>
          <p:nvPr/>
        </p:nvSpPr>
        <p:spPr>
          <a:xfrm>
            <a:off x="7565370" y="1497553"/>
            <a:ext cx="746226" cy="785302"/>
          </a:xfrm>
          <a:custGeom>
            <a:avLst/>
            <a:gdLst>
              <a:gd name="connsiteX0" fmla="*/ 10180 w 746226"/>
              <a:gd name="connsiteY0" fmla="*/ 32797 h 785302"/>
              <a:gd name="connsiteX1" fmla="*/ 16530 w 746226"/>
              <a:gd name="connsiteY1" fmla="*/ 99472 h 785302"/>
              <a:gd name="connsiteX2" fmla="*/ 140355 w 746226"/>
              <a:gd name="connsiteY2" fmla="*/ 499522 h 785302"/>
              <a:gd name="connsiteX3" fmla="*/ 667405 w 746226"/>
              <a:gd name="connsiteY3" fmla="*/ 712247 h 785302"/>
              <a:gd name="connsiteX4" fmla="*/ 737255 w 746226"/>
              <a:gd name="connsiteY4" fmla="*/ 785272 h 785302"/>
              <a:gd name="connsiteX5" fmla="*/ 673755 w 746226"/>
              <a:gd name="connsiteY5" fmla="*/ 718597 h 785302"/>
              <a:gd name="connsiteX6" fmla="*/ 99080 w 746226"/>
              <a:gd name="connsiteY6" fmla="*/ 540797 h 785302"/>
              <a:gd name="connsiteX7" fmla="*/ 10180 w 746226"/>
              <a:gd name="connsiteY7" fmla="*/ 32797 h 78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226" h="785302">
                <a:moveTo>
                  <a:pt x="10180" y="32797"/>
                </a:moveTo>
                <a:cubicBezTo>
                  <a:pt x="-3578" y="-40757"/>
                  <a:pt x="-5166" y="21685"/>
                  <a:pt x="16530" y="99472"/>
                </a:cubicBezTo>
                <a:cubicBezTo>
                  <a:pt x="38226" y="177259"/>
                  <a:pt x="31876" y="397393"/>
                  <a:pt x="140355" y="499522"/>
                </a:cubicBezTo>
                <a:cubicBezTo>
                  <a:pt x="248834" y="601651"/>
                  <a:pt x="567922" y="664622"/>
                  <a:pt x="667405" y="712247"/>
                </a:cubicBezTo>
                <a:cubicBezTo>
                  <a:pt x="766888" y="759872"/>
                  <a:pt x="736197" y="784214"/>
                  <a:pt x="737255" y="785272"/>
                </a:cubicBezTo>
                <a:cubicBezTo>
                  <a:pt x="738313" y="786330"/>
                  <a:pt x="780117" y="759343"/>
                  <a:pt x="673755" y="718597"/>
                </a:cubicBezTo>
                <a:cubicBezTo>
                  <a:pt x="567393" y="677851"/>
                  <a:pt x="209676" y="652980"/>
                  <a:pt x="99080" y="540797"/>
                </a:cubicBezTo>
                <a:cubicBezTo>
                  <a:pt x="-11516" y="428614"/>
                  <a:pt x="23938" y="106351"/>
                  <a:pt x="10180" y="32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8FD90E21-96B3-4CEC-A9C6-D6B63C6E1866}"/>
              </a:ext>
            </a:extLst>
          </p:cNvPr>
          <p:cNvSpPr/>
          <p:nvPr/>
        </p:nvSpPr>
        <p:spPr>
          <a:xfrm>
            <a:off x="7615451" y="2202598"/>
            <a:ext cx="433268" cy="232519"/>
          </a:xfrm>
          <a:custGeom>
            <a:avLst/>
            <a:gdLst>
              <a:gd name="connsiteX0" fmla="*/ 7724 w 433268"/>
              <a:gd name="connsiteY0" fmla="*/ 13552 h 232519"/>
              <a:gd name="connsiteX1" fmla="*/ 52174 w 433268"/>
              <a:gd name="connsiteY1" fmla="*/ 38952 h 232519"/>
              <a:gd name="connsiteX2" fmla="*/ 233149 w 433268"/>
              <a:gd name="connsiteY2" fmla="*/ 194527 h 232519"/>
              <a:gd name="connsiteX3" fmla="*/ 433174 w 433268"/>
              <a:gd name="connsiteY3" fmla="*/ 162777 h 232519"/>
              <a:gd name="connsiteX4" fmla="*/ 261724 w 433268"/>
              <a:gd name="connsiteY4" fmla="*/ 207227 h 232519"/>
              <a:gd name="connsiteX5" fmla="*/ 185524 w 433268"/>
              <a:gd name="connsiteY5" fmla="*/ 219927 h 232519"/>
              <a:gd name="connsiteX6" fmla="*/ 7724 w 433268"/>
              <a:gd name="connsiteY6" fmla="*/ 13552 h 23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268" h="232519">
                <a:moveTo>
                  <a:pt x="7724" y="13552"/>
                </a:moveTo>
                <a:cubicBezTo>
                  <a:pt x="-14501" y="-16610"/>
                  <a:pt x="14603" y="8790"/>
                  <a:pt x="52174" y="38952"/>
                </a:cubicBezTo>
                <a:cubicBezTo>
                  <a:pt x="89745" y="69114"/>
                  <a:pt x="169649" y="173890"/>
                  <a:pt x="233149" y="194527"/>
                </a:cubicBezTo>
                <a:cubicBezTo>
                  <a:pt x="296649" y="215164"/>
                  <a:pt x="428412" y="160660"/>
                  <a:pt x="433174" y="162777"/>
                </a:cubicBezTo>
                <a:cubicBezTo>
                  <a:pt x="437936" y="164894"/>
                  <a:pt x="261724" y="207227"/>
                  <a:pt x="261724" y="207227"/>
                </a:cubicBezTo>
                <a:cubicBezTo>
                  <a:pt x="220449" y="216752"/>
                  <a:pt x="225741" y="250619"/>
                  <a:pt x="185524" y="219927"/>
                </a:cubicBezTo>
                <a:cubicBezTo>
                  <a:pt x="145307" y="189235"/>
                  <a:pt x="29949" y="43714"/>
                  <a:pt x="7724" y="13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E16BB57-0522-41E9-B487-B152ACEAD709}"/>
              </a:ext>
            </a:extLst>
          </p:cNvPr>
          <p:cNvSpPr/>
          <p:nvPr/>
        </p:nvSpPr>
        <p:spPr>
          <a:xfrm>
            <a:off x="7286876" y="1142227"/>
            <a:ext cx="197782" cy="701086"/>
          </a:xfrm>
          <a:custGeom>
            <a:avLst/>
            <a:gdLst>
              <a:gd name="connsiteX0" fmla="*/ 197657 w 197782"/>
              <a:gd name="connsiteY0" fmla="*/ 773 h 701086"/>
              <a:gd name="connsiteX1" fmla="*/ 41024 w 197782"/>
              <a:gd name="connsiteY1" fmla="*/ 292873 h 701086"/>
              <a:gd name="connsiteX2" fmla="*/ 83357 w 197782"/>
              <a:gd name="connsiteY2" fmla="*/ 695040 h 701086"/>
              <a:gd name="connsiteX3" fmla="*/ 28324 w 197782"/>
              <a:gd name="connsiteY3" fmla="*/ 513006 h 701086"/>
              <a:gd name="connsiteX4" fmla="*/ 11391 w 197782"/>
              <a:gd name="connsiteY4" fmla="*/ 216673 h 701086"/>
              <a:gd name="connsiteX5" fmla="*/ 197657 w 197782"/>
              <a:gd name="connsiteY5" fmla="*/ 773 h 70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82" h="701086">
                <a:moveTo>
                  <a:pt x="197657" y="773"/>
                </a:moveTo>
                <a:cubicBezTo>
                  <a:pt x="202596" y="13473"/>
                  <a:pt x="60074" y="177162"/>
                  <a:pt x="41024" y="292873"/>
                </a:cubicBezTo>
                <a:cubicBezTo>
                  <a:pt x="21974" y="408584"/>
                  <a:pt x="85474" y="658351"/>
                  <a:pt x="83357" y="695040"/>
                </a:cubicBezTo>
                <a:cubicBezTo>
                  <a:pt x="81240" y="731729"/>
                  <a:pt x="40318" y="592734"/>
                  <a:pt x="28324" y="513006"/>
                </a:cubicBezTo>
                <a:cubicBezTo>
                  <a:pt x="16330" y="433278"/>
                  <a:pt x="-17537" y="298517"/>
                  <a:pt x="11391" y="216673"/>
                </a:cubicBezTo>
                <a:cubicBezTo>
                  <a:pt x="40319" y="134829"/>
                  <a:pt x="192718" y="-11927"/>
                  <a:pt x="197657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F616817-73DD-4B5F-B3D2-C607CDA0783F}"/>
              </a:ext>
            </a:extLst>
          </p:cNvPr>
          <p:cNvSpPr/>
          <p:nvPr/>
        </p:nvSpPr>
        <p:spPr>
          <a:xfrm>
            <a:off x="6327123" y="3495294"/>
            <a:ext cx="165735" cy="284489"/>
          </a:xfrm>
          <a:custGeom>
            <a:avLst/>
            <a:gdLst>
              <a:gd name="connsiteX0" fmla="*/ 17 w 165735"/>
              <a:gd name="connsiteY0" fmla="*/ 381 h 284489"/>
              <a:gd name="connsiteX1" fmla="*/ 136542 w 165735"/>
              <a:gd name="connsiteY1" fmla="*/ 92456 h 284489"/>
              <a:gd name="connsiteX2" fmla="*/ 161942 w 165735"/>
              <a:gd name="connsiteY2" fmla="*/ 279781 h 284489"/>
              <a:gd name="connsiteX3" fmla="*/ 161942 w 165735"/>
              <a:gd name="connsiteY3" fmla="*/ 219456 h 284489"/>
              <a:gd name="connsiteX4" fmla="*/ 127017 w 165735"/>
              <a:gd name="connsiteY4" fmla="*/ 124206 h 284489"/>
              <a:gd name="connsiteX5" fmla="*/ 17 w 165735"/>
              <a:gd name="connsiteY5" fmla="*/ 381 h 28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735" h="284489">
                <a:moveTo>
                  <a:pt x="17" y="381"/>
                </a:moveTo>
                <a:cubicBezTo>
                  <a:pt x="1604" y="-4911"/>
                  <a:pt x="109555" y="45889"/>
                  <a:pt x="136542" y="92456"/>
                </a:cubicBezTo>
                <a:cubicBezTo>
                  <a:pt x="163529" y="139023"/>
                  <a:pt x="157709" y="258614"/>
                  <a:pt x="161942" y="279781"/>
                </a:cubicBezTo>
                <a:cubicBezTo>
                  <a:pt x="166175" y="300948"/>
                  <a:pt x="167763" y="245385"/>
                  <a:pt x="161942" y="219456"/>
                </a:cubicBezTo>
                <a:cubicBezTo>
                  <a:pt x="156121" y="193527"/>
                  <a:pt x="148713" y="158602"/>
                  <a:pt x="127017" y="124206"/>
                </a:cubicBezTo>
                <a:cubicBezTo>
                  <a:pt x="105321" y="89810"/>
                  <a:pt x="-1570" y="5673"/>
                  <a:pt x="17" y="38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CC3D1424-21B8-4016-998F-F9E175A438FC}"/>
              </a:ext>
            </a:extLst>
          </p:cNvPr>
          <p:cNvSpPr/>
          <p:nvPr/>
        </p:nvSpPr>
        <p:spPr>
          <a:xfrm>
            <a:off x="6430937" y="594545"/>
            <a:ext cx="526396" cy="86001"/>
          </a:xfrm>
          <a:custGeom>
            <a:avLst/>
            <a:gdLst>
              <a:gd name="connsiteX0" fmla="*/ 26 w 526396"/>
              <a:gd name="connsiteY0" fmla="*/ 40455 h 86001"/>
              <a:gd name="connsiteX1" fmla="*/ 92101 w 526396"/>
              <a:gd name="connsiteY1" fmla="*/ 768 h 86001"/>
              <a:gd name="connsiteX2" fmla="*/ 515963 w 526396"/>
              <a:gd name="connsiteY2" fmla="*/ 83318 h 86001"/>
              <a:gd name="connsiteX3" fmla="*/ 406426 w 526396"/>
              <a:gd name="connsiteY3" fmla="*/ 67443 h 86001"/>
              <a:gd name="connsiteX4" fmla="*/ 95276 w 526396"/>
              <a:gd name="connsiteY4" fmla="*/ 11880 h 86001"/>
              <a:gd name="connsiteX5" fmla="*/ 26 w 526396"/>
              <a:gd name="connsiteY5" fmla="*/ 40455 h 8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396" h="86001">
                <a:moveTo>
                  <a:pt x="26" y="40455"/>
                </a:moveTo>
                <a:cubicBezTo>
                  <a:pt x="-503" y="38603"/>
                  <a:pt x="6111" y="-6376"/>
                  <a:pt x="92101" y="768"/>
                </a:cubicBezTo>
                <a:cubicBezTo>
                  <a:pt x="178091" y="7912"/>
                  <a:pt x="463576" y="72206"/>
                  <a:pt x="515963" y="83318"/>
                </a:cubicBezTo>
                <a:cubicBezTo>
                  <a:pt x="568350" y="94430"/>
                  <a:pt x="406426" y="67443"/>
                  <a:pt x="406426" y="67443"/>
                </a:cubicBezTo>
                <a:cubicBezTo>
                  <a:pt x="336312" y="55537"/>
                  <a:pt x="164597" y="18495"/>
                  <a:pt x="95276" y="11880"/>
                </a:cubicBezTo>
                <a:cubicBezTo>
                  <a:pt x="25955" y="5265"/>
                  <a:pt x="555" y="42307"/>
                  <a:pt x="26" y="40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3D3D3C0E-5344-4FAA-AA85-DA8DB07436A7}"/>
              </a:ext>
            </a:extLst>
          </p:cNvPr>
          <p:cNvSpPr/>
          <p:nvPr/>
        </p:nvSpPr>
        <p:spPr>
          <a:xfrm>
            <a:off x="6754753" y="295259"/>
            <a:ext cx="443056" cy="92109"/>
          </a:xfrm>
          <a:custGeom>
            <a:avLst/>
            <a:gdLst>
              <a:gd name="connsiteX0" fmla="*/ 442972 w 443056"/>
              <a:gd name="connsiteY0" fmla="*/ 69866 h 92109"/>
              <a:gd name="connsiteX1" fmla="*/ 344547 w 443056"/>
              <a:gd name="connsiteY1" fmla="*/ 16 h 92109"/>
              <a:gd name="connsiteX2" fmla="*/ 66735 w 443056"/>
              <a:gd name="connsiteY2" fmla="*/ 63516 h 92109"/>
              <a:gd name="connsiteX3" fmla="*/ 1647 w 443056"/>
              <a:gd name="connsiteY3" fmla="*/ 92091 h 92109"/>
              <a:gd name="connsiteX4" fmla="*/ 109597 w 443056"/>
              <a:gd name="connsiteY4" fmla="*/ 66691 h 92109"/>
              <a:gd name="connsiteX5" fmla="*/ 331847 w 443056"/>
              <a:gd name="connsiteY5" fmla="*/ 1604 h 92109"/>
              <a:gd name="connsiteX6" fmla="*/ 442972 w 443056"/>
              <a:gd name="connsiteY6" fmla="*/ 69866 h 9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056" h="92109">
                <a:moveTo>
                  <a:pt x="442972" y="69866"/>
                </a:moveTo>
                <a:cubicBezTo>
                  <a:pt x="445089" y="69601"/>
                  <a:pt x="407253" y="1074"/>
                  <a:pt x="344547" y="16"/>
                </a:cubicBezTo>
                <a:cubicBezTo>
                  <a:pt x="281841" y="-1042"/>
                  <a:pt x="123885" y="48170"/>
                  <a:pt x="66735" y="63516"/>
                </a:cubicBezTo>
                <a:cubicBezTo>
                  <a:pt x="9585" y="78862"/>
                  <a:pt x="-5497" y="91562"/>
                  <a:pt x="1647" y="92091"/>
                </a:cubicBezTo>
                <a:cubicBezTo>
                  <a:pt x="8791" y="92620"/>
                  <a:pt x="54564" y="81772"/>
                  <a:pt x="109597" y="66691"/>
                </a:cubicBezTo>
                <a:cubicBezTo>
                  <a:pt x="164630" y="51610"/>
                  <a:pt x="276814" y="4514"/>
                  <a:pt x="331847" y="1604"/>
                </a:cubicBezTo>
                <a:cubicBezTo>
                  <a:pt x="386880" y="-1306"/>
                  <a:pt x="440855" y="70131"/>
                  <a:pt x="442972" y="69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E6625C09-F3CF-421F-BF69-FCF45190DA5C}"/>
              </a:ext>
            </a:extLst>
          </p:cNvPr>
          <p:cNvSpPr/>
          <p:nvPr/>
        </p:nvSpPr>
        <p:spPr>
          <a:xfrm>
            <a:off x="6471786" y="336719"/>
            <a:ext cx="729898" cy="266589"/>
          </a:xfrm>
          <a:custGeom>
            <a:avLst/>
            <a:gdLst>
              <a:gd name="connsiteX0" fmla="*/ 727527 w 729898"/>
              <a:gd name="connsiteY0" fmla="*/ 50631 h 266589"/>
              <a:gd name="connsiteX1" fmla="*/ 589414 w 729898"/>
              <a:gd name="connsiteY1" fmla="*/ 1419 h 266589"/>
              <a:gd name="connsiteX2" fmla="*/ 438602 w 729898"/>
              <a:gd name="connsiteY2" fmla="*/ 17294 h 266589"/>
              <a:gd name="connsiteX3" fmla="*/ 305252 w 729898"/>
              <a:gd name="connsiteY3" fmla="*/ 58569 h 266589"/>
              <a:gd name="connsiteX4" fmla="*/ 189364 w 729898"/>
              <a:gd name="connsiteY4" fmla="*/ 149056 h 266589"/>
              <a:gd name="connsiteX5" fmla="*/ 452 w 729898"/>
              <a:gd name="connsiteY5" fmla="*/ 266531 h 266589"/>
              <a:gd name="connsiteX6" fmla="*/ 141739 w 729898"/>
              <a:gd name="connsiteY6" fmla="*/ 163344 h 266589"/>
              <a:gd name="connsiteX7" fmla="*/ 305252 w 729898"/>
              <a:gd name="connsiteY7" fmla="*/ 60156 h 266589"/>
              <a:gd name="connsiteX8" fmla="*/ 470352 w 729898"/>
              <a:gd name="connsiteY8" fmla="*/ 22056 h 266589"/>
              <a:gd name="connsiteX9" fmla="*/ 727527 w 729898"/>
              <a:gd name="connsiteY9" fmla="*/ 50631 h 26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9898" h="266589">
                <a:moveTo>
                  <a:pt x="727527" y="50631"/>
                </a:moveTo>
                <a:cubicBezTo>
                  <a:pt x="747371" y="47191"/>
                  <a:pt x="637568" y="6975"/>
                  <a:pt x="589414" y="1419"/>
                </a:cubicBezTo>
                <a:cubicBezTo>
                  <a:pt x="541260" y="-4137"/>
                  <a:pt x="485962" y="7769"/>
                  <a:pt x="438602" y="17294"/>
                </a:cubicBezTo>
                <a:cubicBezTo>
                  <a:pt x="391242" y="26819"/>
                  <a:pt x="346792" y="36609"/>
                  <a:pt x="305252" y="58569"/>
                </a:cubicBezTo>
                <a:cubicBezTo>
                  <a:pt x="263712" y="80529"/>
                  <a:pt x="240164" y="114396"/>
                  <a:pt x="189364" y="149056"/>
                </a:cubicBezTo>
                <a:cubicBezTo>
                  <a:pt x="138564" y="183716"/>
                  <a:pt x="8389" y="264150"/>
                  <a:pt x="452" y="266531"/>
                </a:cubicBezTo>
                <a:cubicBezTo>
                  <a:pt x="-7485" y="268912"/>
                  <a:pt x="90939" y="197740"/>
                  <a:pt x="141739" y="163344"/>
                </a:cubicBezTo>
                <a:cubicBezTo>
                  <a:pt x="192539" y="128948"/>
                  <a:pt x="250483" y="83704"/>
                  <a:pt x="305252" y="60156"/>
                </a:cubicBezTo>
                <a:cubicBezTo>
                  <a:pt x="360021" y="36608"/>
                  <a:pt x="402354" y="27348"/>
                  <a:pt x="470352" y="22056"/>
                </a:cubicBezTo>
                <a:cubicBezTo>
                  <a:pt x="538350" y="16764"/>
                  <a:pt x="707683" y="54071"/>
                  <a:pt x="727527" y="50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B1C304B-DBFC-4EB2-900B-02C2CA9C38E1}"/>
              </a:ext>
            </a:extLst>
          </p:cNvPr>
          <p:cNvSpPr/>
          <p:nvPr/>
        </p:nvSpPr>
        <p:spPr>
          <a:xfrm>
            <a:off x="7243721" y="436495"/>
            <a:ext cx="926032" cy="405547"/>
          </a:xfrm>
          <a:custGeom>
            <a:avLst/>
            <a:gdLst>
              <a:gd name="connsiteX0" fmla="*/ 42 w 926032"/>
              <a:gd name="connsiteY0" fmla="*/ 1655 h 405547"/>
              <a:gd name="connsiteX1" fmla="*/ 377867 w 926032"/>
              <a:gd name="connsiteY1" fmla="*/ 65155 h 405547"/>
              <a:gd name="connsiteX2" fmla="*/ 890629 w 926032"/>
              <a:gd name="connsiteY2" fmla="*/ 384243 h 405547"/>
              <a:gd name="connsiteX3" fmla="*/ 869992 w 926032"/>
              <a:gd name="connsiteY3" fmla="*/ 363605 h 405547"/>
              <a:gd name="connsiteX4" fmla="*/ 776329 w 926032"/>
              <a:gd name="connsiteY4" fmla="*/ 263593 h 405547"/>
              <a:gd name="connsiteX5" fmla="*/ 488992 w 926032"/>
              <a:gd name="connsiteY5" fmla="*/ 82618 h 405547"/>
              <a:gd name="connsiteX6" fmla="*/ 354054 w 926032"/>
              <a:gd name="connsiteY6" fmla="*/ 25468 h 405547"/>
              <a:gd name="connsiteX7" fmla="*/ 42 w 926032"/>
              <a:gd name="connsiteY7" fmla="*/ 1655 h 40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6032" h="405547">
                <a:moveTo>
                  <a:pt x="42" y="1655"/>
                </a:moveTo>
                <a:cubicBezTo>
                  <a:pt x="4011" y="8270"/>
                  <a:pt x="229436" y="1390"/>
                  <a:pt x="377867" y="65155"/>
                </a:cubicBezTo>
                <a:cubicBezTo>
                  <a:pt x="526298" y="128920"/>
                  <a:pt x="808608" y="334501"/>
                  <a:pt x="890629" y="384243"/>
                </a:cubicBezTo>
                <a:cubicBezTo>
                  <a:pt x="972650" y="433985"/>
                  <a:pt x="889042" y="383713"/>
                  <a:pt x="869992" y="363605"/>
                </a:cubicBezTo>
                <a:cubicBezTo>
                  <a:pt x="850942" y="343497"/>
                  <a:pt x="839829" y="310424"/>
                  <a:pt x="776329" y="263593"/>
                </a:cubicBezTo>
                <a:cubicBezTo>
                  <a:pt x="712829" y="216762"/>
                  <a:pt x="559371" y="122306"/>
                  <a:pt x="488992" y="82618"/>
                </a:cubicBezTo>
                <a:cubicBezTo>
                  <a:pt x="418613" y="42930"/>
                  <a:pt x="434223" y="41608"/>
                  <a:pt x="354054" y="25468"/>
                </a:cubicBezTo>
                <a:cubicBezTo>
                  <a:pt x="273885" y="9328"/>
                  <a:pt x="-3927" y="-4960"/>
                  <a:pt x="42" y="1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23A8AFC1-A303-4728-82B1-A6F800F442C4}"/>
              </a:ext>
            </a:extLst>
          </p:cNvPr>
          <p:cNvSpPr/>
          <p:nvPr/>
        </p:nvSpPr>
        <p:spPr>
          <a:xfrm>
            <a:off x="8132705" y="828587"/>
            <a:ext cx="462791" cy="544639"/>
          </a:xfrm>
          <a:custGeom>
            <a:avLst/>
            <a:gdLst>
              <a:gd name="connsiteX0" fmla="*/ 58 w 462791"/>
              <a:gd name="connsiteY0" fmla="*/ 88 h 544639"/>
              <a:gd name="connsiteX1" fmla="*/ 155633 w 462791"/>
              <a:gd name="connsiteY1" fmla="*/ 142963 h 544639"/>
              <a:gd name="connsiteX2" fmla="*/ 309620 w 462791"/>
              <a:gd name="connsiteY2" fmla="*/ 293776 h 544639"/>
              <a:gd name="connsiteX3" fmla="*/ 457258 w 462791"/>
              <a:gd name="connsiteY3" fmla="*/ 535076 h 544639"/>
              <a:gd name="connsiteX4" fmla="*/ 420745 w 462791"/>
              <a:gd name="connsiteY4" fmla="*/ 479513 h 544639"/>
              <a:gd name="connsiteX5" fmla="*/ 319145 w 462791"/>
              <a:gd name="connsiteY5" fmla="*/ 322351 h 544639"/>
              <a:gd name="connsiteX6" fmla="*/ 173095 w 462791"/>
              <a:gd name="connsiteY6" fmla="*/ 163601 h 544639"/>
              <a:gd name="connsiteX7" fmla="*/ 58 w 462791"/>
              <a:gd name="connsiteY7" fmla="*/ 88 h 54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791" h="544639">
                <a:moveTo>
                  <a:pt x="58" y="88"/>
                </a:moveTo>
                <a:cubicBezTo>
                  <a:pt x="-2852" y="-3352"/>
                  <a:pt x="104039" y="94015"/>
                  <a:pt x="155633" y="142963"/>
                </a:cubicBezTo>
                <a:cubicBezTo>
                  <a:pt x="207227" y="191911"/>
                  <a:pt x="259349" y="228424"/>
                  <a:pt x="309620" y="293776"/>
                </a:cubicBezTo>
                <a:cubicBezTo>
                  <a:pt x="359891" y="359128"/>
                  <a:pt x="438737" y="504120"/>
                  <a:pt x="457258" y="535076"/>
                </a:cubicBezTo>
                <a:cubicBezTo>
                  <a:pt x="475779" y="566032"/>
                  <a:pt x="443764" y="514967"/>
                  <a:pt x="420745" y="479513"/>
                </a:cubicBezTo>
                <a:cubicBezTo>
                  <a:pt x="397726" y="444059"/>
                  <a:pt x="360420" y="375003"/>
                  <a:pt x="319145" y="322351"/>
                </a:cubicBezTo>
                <a:cubicBezTo>
                  <a:pt x="277870" y="269699"/>
                  <a:pt x="224953" y="215724"/>
                  <a:pt x="173095" y="163601"/>
                </a:cubicBezTo>
                <a:cubicBezTo>
                  <a:pt x="121237" y="111478"/>
                  <a:pt x="2968" y="3528"/>
                  <a:pt x="58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7A640251-6C5D-4B1A-9043-22C93D7BBF49}"/>
              </a:ext>
            </a:extLst>
          </p:cNvPr>
          <p:cNvSpPr/>
          <p:nvPr/>
        </p:nvSpPr>
        <p:spPr>
          <a:xfrm>
            <a:off x="8178800" y="835025"/>
            <a:ext cx="498526" cy="793971"/>
          </a:xfrm>
          <a:custGeom>
            <a:avLst/>
            <a:gdLst>
              <a:gd name="connsiteX0" fmla="*/ 0 w 498526"/>
              <a:gd name="connsiteY0" fmla="*/ 0 h 793971"/>
              <a:gd name="connsiteX1" fmla="*/ 149225 w 498526"/>
              <a:gd name="connsiteY1" fmla="*/ 147638 h 793971"/>
              <a:gd name="connsiteX2" fmla="*/ 393700 w 498526"/>
              <a:gd name="connsiteY2" fmla="*/ 441325 h 793971"/>
              <a:gd name="connsiteX3" fmla="*/ 493713 w 498526"/>
              <a:gd name="connsiteY3" fmla="*/ 781050 h 793971"/>
              <a:gd name="connsiteX4" fmla="*/ 473075 w 498526"/>
              <a:gd name="connsiteY4" fmla="*/ 695325 h 793971"/>
              <a:gd name="connsiteX5" fmla="*/ 388938 w 498526"/>
              <a:gd name="connsiteY5" fmla="*/ 434975 h 793971"/>
              <a:gd name="connsiteX6" fmla="*/ 290513 w 498526"/>
              <a:gd name="connsiteY6" fmla="*/ 325438 h 793971"/>
              <a:gd name="connsiteX7" fmla="*/ 0 w 498526"/>
              <a:gd name="connsiteY7" fmla="*/ 0 h 793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526" h="793971">
                <a:moveTo>
                  <a:pt x="0" y="0"/>
                </a:moveTo>
                <a:cubicBezTo>
                  <a:pt x="41804" y="37042"/>
                  <a:pt x="83608" y="74084"/>
                  <a:pt x="149225" y="147638"/>
                </a:cubicBezTo>
                <a:cubicBezTo>
                  <a:pt x="214842" y="221192"/>
                  <a:pt x="336285" y="335756"/>
                  <a:pt x="393700" y="441325"/>
                </a:cubicBezTo>
                <a:cubicBezTo>
                  <a:pt x="451115" y="546894"/>
                  <a:pt x="480484" y="738717"/>
                  <a:pt x="493713" y="781050"/>
                </a:cubicBezTo>
                <a:cubicBezTo>
                  <a:pt x="506942" y="823383"/>
                  <a:pt x="490537" y="753004"/>
                  <a:pt x="473075" y="695325"/>
                </a:cubicBezTo>
                <a:cubicBezTo>
                  <a:pt x="455613" y="637646"/>
                  <a:pt x="419365" y="496623"/>
                  <a:pt x="388938" y="434975"/>
                </a:cubicBezTo>
                <a:cubicBezTo>
                  <a:pt x="358511" y="373327"/>
                  <a:pt x="290513" y="325438"/>
                  <a:pt x="290513" y="3254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1EFE0C75-33BE-4819-BE3B-A052BC809EA1}"/>
              </a:ext>
            </a:extLst>
          </p:cNvPr>
          <p:cNvSpPr/>
          <p:nvPr/>
        </p:nvSpPr>
        <p:spPr>
          <a:xfrm>
            <a:off x="8495610" y="1641335"/>
            <a:ext cx="189938" cy="654662"/>
          </a:xfrm>
          <a:custGeom>
            <a:avLst/>
            <a:gdLst>
              <a:gd name="connsiteX0" fmla="*/ 186428 w 189938"/>
              <a:gd name="connsiteY0" fmla="*/ 4903 h 654662"/>
              <a:gd name="connsiteX1" fmla="*/ 176903 w 189938"/>
              <a:gd name="connsiteY1" fmla="*/ 189053 h 654662"/>
              <a:gd name="connsiteX2" fmla="*/ 124515 w 189938"/>
              <a:gd name="connsiteY2" fmla="*/ 397015 h 654662"/>
              <a:gd name="connsiteX3" fmla="*/ 83240 w 189938"/>
              <a:gd name="connsiteY3" fmla="*/ 493853 h 654662"/>
              <a:gd name="connsiteX4" fmla="*/ 690 w 189938"/>
              <a:gd name="connsiteY4" fmla="*/ 652603 h 654662"/>
              <a:gd name="connsiteX5" fmla="*/ 48315 w 189938"/>
              <a:gd name="connsiteY5" fmla="*/ 571640 h 654662"/>
              <a:gd name="connsiteX6" fmla="*/ 127690 w 189938"/>
              <a:gd name="connsiteY6" fmla="*/ 393840 h 654662"/>
              <a:gd name="connsiteX7" fmla="*/ 186428 w 189938"/>
              <a:gd name="connsiteY7" fmla="*/ 4903 h 65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38" h="654662">
                <a:moveTo>
                  <a:pt x="186428" y="4903"/>
                </a:moveTo>
                <a:cubicBezTo>
                  <a:pt x="194630" y="-29228"/>
                  <a:pt x="187222" y="123701"/>
                  <a:pt x="176903" y="189053"/>
                </a:cubicBezTo>
                <a:cubicBezTo>
                  <a:pt x="166584" y="254405"/>
                  <a:pt x="140125" y="346215"/>
                  <a:pt x="124515" y="397015"/>
                </a:cubicBezTo>
                <a:cubicBezTo>
                  <a:pt x="108905" y="447815"/>
                  <a:pt x="103877" y="451255"/>
                  <a:pt x="83240" y="493853"/>
                </a:cubicBezTo>
                <a:cubicBezTo>
                  <a:pt x="62603" y="536451"/>
                  <a:pt x="6511" y="639639"/>
                  <a:pt x="690" y="652603"/>
                </a:cubicBezTo>
                <a:cubicBezTo>
                  <a:pt x="-5131" y="665567"/>
                  <a:pt x="27148" y="614767"/>
                  <a:pt x="48315" y="571640"/>
                </a:cubicBezTo>
                <a:cubicBezTo>
                  <a:pt x="69482" y="528513"/>
                  <a:pt x="105730" y="491207"/>
                  <a:pt x="127690" y="393840"/>
                </a:cubicBezTo>
                <a:cubicBezTo>
                  <a:pt x="149650" y="296473"/>
                  <a:pt x="178226" y="39034"/>
                  <a:pt x="186428" y="4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27D3916-C28D-4791-8FD3-1D025B1887E0}"/>
              </a:ext>
            </a:extLst>
          </p:cNvPr>
          <p:cNvSpPr/>
          <p:nvPr/>
        </p:nvSpPr>
        <p:spPr>
          <a:xfrm>
            <a:off x="6714590" y="409532"/>
            <a:ext cx="54629" cy="293032"/>
          </a:xfrm>
          <a:custGeom>
            <a:avLst/>
            <a:gdLst>
              <a:gd name="connsiteX0" fmla="*/ 54510 w 54629"/>
              <a:gd name="connsiteY0" fmla="*/ 43 h 293032"/>
              <a:gd name="connsiteX1" fmla="*/ 535 w 54629"/>
              <a:gd name="connsiteY1" fmla="*/ 82593 h 293032"/>
              <a:gd name="connsiteX2" fmla="*/ 27523 w 54629"/>
              <a:gd name="connsiteY2" fmla="*/ 158793 h 293032"/>
              <a:gd name="connsiteX3" fmla="*/ 38635 w 54629"/>
              <a:gd name="connsiteY3" fmla="*/ 290556 h 293032"/>
              <a:gd name="connsiteX4" fmla="*/ 46573 w 54629"/>
              <a:gd name="connsiteY4" fmla="*/ 233406 h 293032"/>
              <a:gd name="connsiteX5" fmla="*/ 16410 w 54629"/>
              <a:gd name="connsiteY5" fmla="*/ 93706 h 293032"/>
              <a:gd name="connsiteX6" fmla="*/ 54510 w 54629"/>
              <a:gd name="connsiteY6" fmla="*/ 43 h 29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29" h="293032">
                <a:moveTo>
                  <a:pt x="54510" y="43"/>
                </a:moveTo>
                <a:cubicBezTo>
                  <a:pt x="51864" y="-1809"/>
                  <a:pt x="5033" y="56135"/>
                  <a:pt x="535" y="82593"/>
                </a:cubicBezTo>
                <a:cubicBezTo>
                  <a:pt x="-3963" y="109051"/>
                  <a:pt x="21173" y="124133"/>
                  <a:pt x="27523" y="158793"/>
                </a:cubicBezTo>
                <a:cubicBezTo>
                  <a:pt x="33873" y="193454"/>
                  <a:pt x="35460" y="278121"/>
                  <a:pt x="38635" y="290556"/>
                </a:cubicBezTo>
                <a:cubicBezTo>
                  <a:pt x="41810" y="302991"/>
                  <a:pt x="50277" y="266214"/>
                  <a:pt x="46573" y="233406"/>
                </a:cubicBezTo>
                <a:cubicBezTo>
                  <a:pt x="42869" y="200598"/>
                  <a:pt x="17733" y="131541"/>
                  <a:pt x="16410" y="93706"/>
                </a:cubicBezTo>
                <a:cubicBezTo>
                  <a:pt x="15087" y="55871"/>
                  <a:pt x="57156" y="1895"/>
                  <a:pt x="54510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A691F0B-606F-4855-A4D3-CFBCA303D689}"/>
              </a:ext>
            </a:extLst>
          </p:cNvPr>
          <p:cNvSpPr/>
          <p:nvPr/>
        </p:nvSpPr>
        <p:spPr>
          <a:xfrm>
            <a:off x="6788810" y="401600"/>
            <a:ext cx="47910" cy="315255"/>
          </a:xfrm>
          <a:custGeom>
            <a:avLst/>
            <a:gdLst>
              <a:gd name="connsiteX0" fmla="*/ 5690 w 47910"/>
              <a:gd name="connsiteY0" fmla="*/ 38 h 315255"/>
              <a:gd name="connsiteX1" fmla="*/ 928 w 47910"/>
              <a:gd name="connsiteY1" fmla="*/ 87350 h 315255"/>
              <a:gd name="connsiteX2" fmla="*/ 26328 w 47910"/>
              <a:gd name="connsiteY2" fmla="*/ 144500 h 315255"/>
              <a:gd name="connsiteX3" fmla="*/ 46965 w 47910"/>
              <a:gd name="connsiteY3" fmla="*/ 312775 h 315255"/>
              <a:gd name="connsiteX4" fmla="*/ 40615 w 47910"/>
              <a:gd name="connsiteY4" fmla="*/ 234988 h 315255"/>
              <a:gd name="connsiteX5" fmla="*/ 7278 w 47910"/>
              <a:gd name="connsiteY5" fmla="*/ 98463 h 315255"/>
              <a:gd name="connsiteX6" fmla="*/ 5690 w 47910"/>
              <a:gd name="connsiteY6" fmla="*/ 38 h 315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10" h="315255">
                <a:moveTo>
                  <a:pt x="5690" y="38"/>
                </a:moveTo>
                <a:cubicBezTo>
                  <a:pt x="4632" y="-1814"/>
                  <a:pt x="-2512" y="63273"/>
                  <a:pt x="928" y="87350"/>
                </a:cubicBezTo>
                <a:cubicBezTo>
                  <a:pt x="4368" y="111427"/>
                  <a:pt x="18655" y="106929"/>
                  <a:pt x="26328" y="144500"/>
                </a:cubicBezTo>
                <a:cubicBezTo>
                  <a:pt x="34001" y="182071"/>
                  <a:pt x="44584" y="297694"/>
                  <a:pt x="46965" y="312775"/>
                </a:cubicBezTo>
                <a:cubicBezTo>
                  <a:pt x="49346" y="327856"/>
                  <a:pt x="47230" y="270707"/>
                  <a:pt x="40615" y="234988"/>
                </a:cubicBezTo>
                <a:cubicBezTo>
                  <a:pt x="34000" y="199269"/>
                  <a:pt x="13892" y="135240"/>
                  <a:pt x="7278" y="98463"/>
                </a:cubicBezTo>
                <a:cubicBezTo>
                  <a:pt x="664" y="61686"/>
                  <a:pt x="6748" y="1890"/>
                  <a:pt x="5690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F1E7FD53-A789-492E-87F4-1861ABDFFE8D}"/>
              </a:ext>
            </a:extLst>
          </p:cNvPr>
          <p:cNvSpPr/>
          <p:nvPr/>
        </p:nvSpPr>
        <p:spPr>
          <a:xfrm>
            <a:off x="6903880" y="349250"/>
            <a:ext cx="54437" cy="414989"/>
          </a:xfrm>
          <a:custGeom>
            <a:avLst/>
            <a:gdLst>
              <a:gd name="connsiteX0" fmla="*/ 25558 w 54437"/>
              <a:gd name="connsiteY0" fmla="*/ 0 h 414989"/>
              <a:gd name="connsiteX1" fmla="*/ 158 w 54437"/>
              <a:gd name="connsiteY1" fmla="*/ 114300 h 414989"/>
              <a:gd name="connsiteX2" fmla="*/ 39845 w 54437"/>
              <a:gd name="connsiteY2" fmla="*/ 217488 h 414989"/>
              <a:gd name="connsiteX3" fmla="*/ 41433 w 54437"/>
              <a:gd name="connsiteY3" fmla="*/ 288925 h 414989"/>
              <a:gd name="connsiteX4" fmla="*/ 44608 w 54437"/>
              <a:gd name="connsiteY4" fmla="*/ 414338 h 414989"/>
              <a:gd name="connsiteX5" fmla="*/ 54133 w 54437"/>
              <a:gd name="connsiteY5" fmla="*/ 330200 h 414989"/>
              <a:gd name="connsiteX6" fmla="*/ 31908 w 54437"/>
              <a:gd name="connsiteY6" fmla="*/ 161925 h 414989"/>
              <a:gd name="connsiteX7" fmla="*/ 16033 w 54437"/>
              <a:gd name="connsiteY7" fmla="*/ 115888 h 414989"/>
              <a:gd name="connsiteX8" fmla="*/ 25558 w 54437"/>
              <a:gd name="connsiteY8" fmla="*/ 0 h 41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37" h="414989">
                <a:moveTo>
                  <a:pt x="25558" y="0"/>
                </a:moveTo>
                <a:cubicBezTo>
                  <a:pt x="22912" y="-265"/>
                  <a:pt x="-2223" y="78052"/>
                  <a:pt x="158" y="114300"/>
                </a:cubicBezTo>
                <a:cubicBezTo>
                  <a:pt x="2539" y="150548"/>
                  <a:pt x="32966" y="188384"/>
                  <a:pt x="39845" y="217488"/>
                </a:cubicBezTo>
                <a:cubicBezTo>
                  <a:pt x="46724" y="246592"/>
                  <a:pt x="40639" y="256117"/>
                  <a:pt x="41433" y="288925"/>
                </a:cubicBezTo>
                <a:cubicBezTo>
                  <a:pt x="42227" y="321733"/>
                  <a:pt x="42491" y="407459"/>
                  <a:pt x="44608" y="414338"/>
                </a:cubicBezTo>
                <a:cubicBezTo>
                  <a:pt x="46725" y="421217"/>
                  <a:pt x="56250" y="372269"/>
                  <a:pt x="54133" y="330200"/>
                </a:cubicBezTo>
                <a:cubicBezTo>
                  <a:pt x="52016" y="288131"/>
                  <a:pt x="38258" y="197644"/>
                  <a:pt x="31908" y="161925"/>
                </a:cubicBezTo>
                <a:cubicBezTo>
                  <a:pt x="25558" y="126206"/>
                  <a:pt x="18679" y="141553"/>
                  <a:pt x="16033" y="115888"/>
                </a:cubicBezTo>
                <a:cubicBezTo>
                  <a:pt x="13387" y="90224"/>
                  <a:pt x="28204" y="265"/>
                  <a:pt x="255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192B77E0-849A-4173-A301-EEBFDF252074}"/>
              </a:ext>
            </a:extLst>
          </p:cNvPr>
          <p:cNvSpPr/>
          <p:nvPr/>
        </p:nvSpPr>
        <p:spPr>
          <a:xfrm>
            <a:off x="6962669" y="334953"/>
            <a:ext cx="70385" cy="270787"/>
          </a:xfrm>
          <a:custGeom>
            <a:avLst/>
            <a:gdLst>
              <a:gd name="connsiteX0" fmla="*/ 20744 w 70385"/>
              <a:gd name="connsiteY0" fmla="*/ 10 h 270787"/>
              <a:gd name="connsiteX1" fmla="*/ 1694 w 70385"/>
              <a:gd name="connsiteY1" fmla="*/ 109547 h 270787"/>
              <a:gd name="connsiteX2" fmla="*/ 69956 w 70385"/>
              <a:gd name="connsiteY2" fmla="*/ 269885 h 270787"/>
              <a:gd name="connsiteX3" fmla="*/ 30269 w 70385"/>
              <a:gd name="connsiteY3" fmla="*/ 171460 h 270787"/>
              <a:gd name="connsiteX4" fmla="*/ 20744 w 70385"/>
              <a:gd name="connsiteY4" fmla="*/ 103197 h 270787"/>
              <a:gd name="connsiteX5" fmla="*/ 20744 w 70385"/>
              <a:gd name="connsiteY5" fmla="*/ 10 h 27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85" h="270787">
                <a:moveTo>
                  <a:pt x="20744" y="10"/>
                </a:moveTo>
                <a:cubicBezTo>
                  <a:pt x="17569" y="1068"/>
                  <a:pt x="-6508" y="64568"/>
                  <a:pt x="1694" y="109547"/>
                </a:cubicBezTo>
                <a:cubicBezTo>
                  <a:pt x="9896" y="154526"/>
                  <a:pt x="65194" y="259566"/>
                  <a:pt x="69956" y="269885"/>
                </a:cubicBezTo>
                <a:cubicBezTo>
                  <a:pt x="74718" y="280204"/>
                  <a:pt x="38471" y="199241"/>
                  <a:pt x="30269" y="171460"/>
                </a:cubicBezTo>
                <a:cubicBezTo>
                  <a:pt x="22067" y="143679"/>
                  <a:pt x="22067" y="131507"/>
                  <a:pt x="20744" y="103197"/>
                </a:cubicBezTo>
                <a:cubicBezTo>
                  <a:pt x="19421" y="74887"/>
                  <a:pt x="23919" y="-1048"/>
                  <a:pt x="2074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CDDD4BD-FEDC-486C-BBCB-06D98A3DA555}"/>
              </a:ext>
            </a:extLst>
          </p:cNvPr>
          <p:cNvSpPr/>
          <p:nvPr/>
        </p:nvSpPr>
        <p:spPr>
          <a:xfrm>
            <a:off x="7040318" y="605607"/>
            <a:ext cx="961986" cy="267143"/>
          </a:xfrm>
          <a:custGeom>
            <a:avLst/>
            <a:gdLst>
              <a:gd name="connsiteX0" fmla="*/ 1832 w 961986"/>
              <a:gd name="connsiteY0" fmla="*/ 1876 h 267143"/>
              <a:gd name="connsiteX1" fmla="*/ 391299 w 961986"/>
              <a:gd name="connsiteY1" fmla="*/ 42093 h 267143"/>
              <a:gd name="connsiteX2" fmla="*/ 941632 w 961986"/>
              <a:gd name="connsiteY2" fmla="*/ 260110 h 267143"/>
              <a:gd name="connsiteX3" fmla="*/ 852732 w 961986"/>
              <a:gd name="connsiteY3" fmla="*/ 217776 h 267143"/>
              <a:gd name="connsiteX4" fmla="*/ 547932 w 961986"/>
              <a:gd name="connsiteY4" fmla="*/ 71726 h 267143"/>
              <a:gd name="connsiteX5" fmla="*/ 1832 w 961986"/>
              <a:gd name="connsiteY5" fmla="*/ 1876 h 2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986" h="267143">
                <a:moveTo>
                  <a:pt x="1832" y="1876"/>
                </a:moveTo>
                <a:cubicBezTo>
                  <a:pt x="-24274" y="-3063"/>
                  <a:pt x="234666" y="-946"/>
                  <a:pt x="391299" y="42093"/>
                </a:cubicBezTo>
                <a:cubicBezTo>
                  <a:pt x="547932" y="85132"/>
                  <a:pt x="864727" y="230830"/>
                  <a:pt x="941632" y="260110"/>
                </a:cubicBezTo>
                <a:cubicBezTo>
                  <a:pt x="1018538" y="289391"/>
                  <a:pt x="852732" y="217776"/>
                  <a:pt x="852732" y="217776"/>
                </a:cubicBezTo>
                <a:cubicBezTo>
                  <a:pt x="787115" y="186379"/>
                  <a:pt x="687632" y="107357"/>
                  <a:pt x="547932" y="71726"/>
                </a:cubicBezTo>
                <a:cubicBezTo>
                  <a:pt x="408232" y="36096"/>
                  <a:pt x="27938" y="6815"/>
                  <a:pt x="1832" y="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84185DC-EB03-428A-8BB3-A680BD7D34E4}"/>
              </a:ext>
            </a:extLst>
          </p:cNvPr>
          <p:cNvSpPr/>
          <p:nvPr/>
        </p:nvSpPr>
        <p:spPr>
          <a:xfrm>
            <a:off x="7031202" y="661637"/>
            <a:ext cx="921959" cy="259273"/>
          </a:xfrm>
          <a:custGeom>
            <a:avLst/>
            <a:gdLst>
              <a:gd name="connsiteX0" fmla="*/ 365 w 921959"/>
              <a:gd name="connsiteY0" fmla="*/ 880 h 259273"/>
              <a:gd name="connsiteX1" fmla="*/ 493548 w 921959"/>
              <a:gd name="connsiteY1" fmla="*/ 85546 h 259273"/>
              <a:gd name="connsiteX2" fmla="*/ 912648 w 921959"/>
              <a:gd name="connsiteY2" fmla="*/ 256996 h 259273"/>
              <a:gd name="connsiteX3" fmla="*/ 775065 w 921959"/>
              <a:gd name="connsiteY3" fmla="*/ 180796 h 259273"/>
              <a:gd name="connsiteX4" fmla="*/ 667115 w 921959"/>
              <a:gd name="connsiteY4" fmla="*/ 134230 h 259273"/>
              <a:gd name="connsiteX5" fmla="*/ 417348 w 921959"/>
              <a:gd name="connsiteY5" fmla="*/ 47446 h 259273"/>
              <a:gd name="connsiteX6" fmla="*/ 365 w 921959"/>
              <a:gd name="connsiteY6" fmla="*/ 880 h 25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1959" h="259273">
                <a:moveTo>
                  <a:pt x="365" y="880"/>
                </a:moveTo>
                <a:cubicBezTo>
                  <a:pt x="13065" y="7230"/>
                  <a:pt x="341501" y="42860"/>
                  <a:pt x="493548" y="85546"/>
                </a:cubicBezTo>
                <a:cubicBezTo>
                  <a:pt x="645595" y="128232"/>
                  <a:pt x="865729" y="241121"/>
                  <a:pt x="912648" y="256996"/>
                </a:cubicBezTo>
                <a:cubicBezTo>
                  <a:pt x="959567" y="272871"/>
                  <a:pt x="815987" y="201257"/>
                  <a:pt x="775065" y="180796"/>
                </a:cubicBezTo>
                <a:cubicBezTo>
                  <a:pt x="734143" y="160335"/>
                  <a:pt x="726734" y="156455"/>
                  <a:pt x="667115" y="134230"/>
                </a:cubicBezTo>
                <a:cubicBezTo>
                  <a:pt x="607496" y="112005"/>
                  <a:pt x="525298" y="71082"/>
                  <a:pt x="417348" y="47446"/>
                </a:cubicBezTo>
                <a:cubicBezTo>
                  <a:pt x="309398" y="23810"/>
                  <a:pt x="-12335" y="-5470"/>
                  <a:pt x="365" y="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40A73E6-44F6-452D-AB71-0A5C56E880EA}"/>
              </a:ext>
            </a:extLst>
          </p:cNvPr>
          <p:cNvSpPr/>
          <p:nvPr/>
        </p:nvSpPr>
        <p:spPr>
          <a:xfrm>
            <a:off x="7025364" y="661986"/>
            <a:ext cx="420172" cy="168380"/>
          </a:xfrm>
          <a:custGeom>
            <a:avLst/>
            <a:gdLst>
              <a:gd name="connsiteX0" fmla="*/ 420011 w 420172"/>
              <a:gd name="connsiteY0" fmla="*/ 168277 h 168380"/>
              <a:gd name="connsiteX1" fmla="*/ 89811 w 420172"/>
              <a:gd name="connsiteY1" fmla="*/ 68264 h 168380"/>
              <a:gd name="connsiteX2" fmla="*/ 4086 w 420172"/>
              <a:gd name="connsiteY2" fmla="*/ 49214 h 168380"/>
              <a:gd name="connsiteX3" fmla="*/ 16786 w 420172"/>
              <a:gd name="connsiteY3" fmla="*/ 2 h 168380"/>
              <a:gd name="connsiteX4" fmla="*/ 43774 w 420172"/>
              <a:gd name="connsiteY4" fmla="*/ 47627 h 168380"/>
              <a:gd name="connsiteX5" fmla="*/ 420011 w 420172"/>
              <a:gd name="connsiteY5" fmla="*/ 168277 h 16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172" h="168380">
                <a:moveTo>
                  <a:pt x="420011" y="168277"/>
                </a:moveTo>
                <a:cubicBezTo>
                  <a:pt x="427684" y="171716"/>
                  <a:pt x="159132" y="88108"/>
                  <a:pt x="89811" y="68264"/>
                </a:cubicBezTo>
                <a:cubicBezTo>
                  <a:pt x="20490" y="48420"/>
                  <a:pt x="16257" y="60591"/>
                  <a:pt x="4086" y="49214"/>
                </a:cubicBezTo>
                <a:cubicBezTo>
                  <a:pt x="-8085" y="37837"/>
                  <a:pt x="10171" y="266"/>
                  <a:pt x="16786" y="2"/>
                </a:cubicBezTo>
                <a:cubicBezTo>
                  <a:pt x="23401" y="-262"/>
                  <a:pt x="-22901" y="20639"/>
                  <a:pt x="43774" y="47627"/>
                </a:cubicBezTo>
                <a:cubicBezTo>
                  <a:pt x="110449" y="74614"/>
                  <a:pt x="412338" y="164838"/>
                  <a:pt x="420011" y="168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8E4D177-5970-443A-897B-0041909CD305}"/>
              </a:ext>
            </a:extLst>
          </p:cNvPr>
          <p:cNvSpPr/>
          <p:nvPr/>
        </p:nvSpPr>
        <p:spPr>
          <a:xfrm>
            <a:off x="7045325" y="812671"/>
            <a:ext cx="986534" cy="315597"/>
          </a:xfrm>
          <a:custGeom>
            <a:avLst/>
            <a:gdLst>
              <a:gd name="connsiteX0" fmla="*/ 0 w 986534"/>
              <a:gd name="connsiteY0" fmla="*/ 4892 h 315597"/>
              <a:gd name="connsiteX1" fmla="*/ 155575 w 986534"/>
              <a:gd name="connsiteY1" fmla="*/ 12829 h 315597"/>
              <a:gd name="connsiteX2" fmla="*/ 523875 w 986534"/>
              <a:gd name="connsiteY2" fmla="*/ 127129 h 315597"/>
              <a:gd name="connsiteX3" fmla="*/ 968375 w 986534"/>
              <a:gd name="connsiteY3" fmla="*/ 309692 h 315597"/>
              <a:gd name="connsiteX4" fmla="*/ 889000 w 986534"/>
              <a:gd name="connsiteY4" fmla="*/ 265242 h 315597"/>
              <a:gd name="connsiteX5" fmla="*/ 781050 w 986534"/>
              <a:gd name="connsiteY5" fmla="*/ 208092 h 315597"/>
              <a:gd name="connsiteX6" fmla="*/ 473075 w 986534"/>
              <a:gd name="connsiteY6" fmla="*/ 89029 h 315597"/>
              <a:gd name="connsiteX7" fmla="*/ 155575 w 986534"/>
              <a:gd name="connsiteY7" fmla="*/ 6479 h 315597"/>
              <a:gd name="connsiteX8" fmla="*/ 0 w 986534"/>
              <a:gd name="connsiteY8" fmla="*/ 4892 h 31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534" h="315597">
                <a:moveTo>
                  <a:pt x="0" y="4892"/>
                </a:moveTo>
                <a:cubicBezTo>
                  <a:pt x="0" y="5950"/>
                  <a:pt x="68263" y="-7544"/>
                  <a:pt x="155575" y="12829"/>
                </a:cubicBezTo>
                <a:cubicBezTo>
                  <a:pt x="242887" y="33202"/>
                  <a:pt x="388408" y="77652"/>
                  <a:pt x="523875" y="127129"/>
                </a:cubicBezTo>
                <a:cubicBezTo>
                  <a:pt x="659342" y="176606"/>
                  <a:pt x="907521" y="286673"/>
                  <a:pt x="968375" y="309692"/>
                </a:cubicBezTo>
                <a:cubicBezTo>
                  <a:pt x="1029229" y="332711"/>
                  <a:pt x="920221" y="282175"/>
                  <a:pt x="889000" y="265242"/>
                </a:cubicBezTo>
                <a:cubicBezTo>
                  <a:pt x="857779" y="248309"/>
                  <a:pt x="850371" y="237461"/>
                  <a:pt x="781050" y="208092"/>
                </a:cubicBezTo>
                <a:cubicBezTo>
                  <a:pt x="711729" y="178723"/>
                  <a:pt x="577321" y="122631"/>
                  <a:pt x="473075" y="89029"/>
                </a:cubicBezTo>
                <a:cubicBezTo>
                  <a:pt x="368829" y="55427"/>
                  <a:pt x="230717" y="19444"/>
                  <a:pt x="155575" y="6479"/>
                </a:cubicBezTo>
                <a:cubicBezTo>
                  <a:pt x="80433" y="-6486"/>
                  <a:pt x="0" y="3834"/>
                  <a:pt x="0" y="4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7D106B56-92BC-4E9E-87C8-B50C907316D8}"/>
              </a:ext>
            </a:extLst>
          </p:cNvPr>
          <p:cNvSpPr/>
          <p:nvPr/>
        </p:nvSpPr>
        <p:spPr>
          <a:xfrm>
            <a:off x="7988212" y="876289"/>
            <a:ext cx="515589" cy="456864"/>
          </a:xfrm>
          <a:custGeom>
            <a:avLst/>
            <a:gdLst>
              <a:gd name="connsiteX0" fmla="*/ 88 w 515589"/>
              <a:gd name="connsiteY0" fmla="*/ 11 h 456864"/>
              <a:gd name="connsiteX1" fmla="*/ 227101 w 515589"/>
              <a:gd name="connsiteY1" fmla="*/ 142886 h 456864"/>
              <a:gd name="connsiteX2" fmla="*/ 490626 w 515589"/>
              <a:gd name="connsiteY2" fmla="*/ 422286 h 456864"/>
              <a:gd name="connsiteX3" fmla="*/ 498563 w 515589"/>
              <a:gd name="connsiteY3" fmla="*/ 442924 h 456864"/>
              <a:gd name="connsiteX4" fmla="*/ 436651 w 515589"/>
              <a:gd name="connsiteY4" fmla="*/ 334974 h 456864"/>
              <a:gd name="connsiteX5" fmla="*/ 252501 w 515589"/>
              <a:gd name="connsiteY5" fmla="*/ 149236 h 456864"/>
              <a:gd name="connsiteX6" fmla="*/ 88 w 515589"/>
              <a:gd name="connsiteY6" fmla="*/ 11 h 45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589" h="456864">
                <a:moveTo>
                  <a:pt x="88" y="11"/>
                </a:moveTo>
                <a:cubicBezTo>
                  <a:pt x="-4145" y="-1047"/>
                  <a:pt x="145345" y="72507"/>
                  <a:pt x="227101" y="142886"/>
                </a:cubicBezTo>
                <a:cubicBezTo>
                  <a:pt x="308857" y="213265"/>
                  <a:pt x="445382" y="372280"/>
                  <a:pt x="490626" y="422286"/>
                </a:cubicBezTo>
                <a:cubicBezTo>
                  <a:pt x="535870" y="472292"/>
                  <a:pt x="507559" y="457476"/>
                  <a:pt x="498563" y="442924"/>
                </a:cubicBezTo>
                <a:cubicBezTo>
                  <a:pt x="489567" y="428372"/>
                  <a:pt x="477661" y="383922"/>
                  <a:pt x="436651" y="334974"/>
                </a:cubicBezTo>
                <a:cubicBezTo>
                  <a:pt x="395641" y="286026"/>
                  <a:pt x="324203" y="205328"/>
                  <a:pt x="252501" y="149236"/>
                </a:cubicBezTo>
                <a:cubicBezTo>
                  <a:pt x="180799" y="93144"/>
                  <a:pt x="4321" y="1069"/>
                  <a:pt x="8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399736B6-06E6-4EB8-A6A6-D9DF3905343B}"/>
              </a:ext>
            </a:extLst>
          </p:cNvPr>
          <p:cNvSpPr/>
          <p:nvPr/>
        </p:nvSpPr>
        <p:spPr>
          <a:xfrm>
            <a:off x="7953795" y="915098"/>
            <a:ext cx="514604" cy="402971"/>
          </a:xfrm>
          <a:custGeom>
            <a:avLst/>
            <a:gdLst>
              <a:gd name="connsiteX0" fmla="*/ 1168 w 514604"/>
              <a:gd name="connsiteY0" fmla="*/ 890 h 402971"/>
              <a:gd name="connsiteX1" fmla="*/ 194843 w 514604"/>
              <a:gd name="connsiteY1" fmla="*/ 118365 h 402971"/>
              <a:gd name="connsiteX2" fmla="*/ 502818 w 514604"/>
              <a:gd name="connsiteY2" fmla="*/ 396177 h 402971"/>
              <a:gd name="connsiteX3" fmla="*/ 434555 w 514604"/>
              <a:gd name="connsiteY3" fmla="*/ 305690 h 402971"/>
              <a:gd name="connsiteX4" fmla="*/ 282155 w 514604"/>
              <a:gd name="connsiteY4" fmla="*/ 172340 h 402971"/>
              <a:gd name="connsiteX5" fmla="*/ 1168 w 514604"/>
              <a:gd name="connsiteY5" fmla="*/ 890 h 40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604" h="402971">
                <a:moveTo>
                  <a:pt x="1168" y="890"/>
                </a:moveTo>
                <a:cubicBezTo>
                  <a:pt x="-13384" y="-8106"/>
                  <a:pt x="111235" y="52484"/>
                  <a:pt x="194843" y="118365"/>
                </a:cubicBezTo>
                <a:cubicBezTo>
                  <a:pt x="278451" y="184246"/>
                  <a:pt x="462866" y="364956"/>
                  <a:pt x="502818" y="396177"/>
                </a:cubicBezTo>
                <a:cubicBezTo>
                  <a:pt x="542770" y="427398"/>
                  <a:pt x="471332" y="342996"/>
                  <a:pt x="434555" y="305690"/>
                </a:cubicBezTo>
                <a:cubicBezTo>
                  <a:pt x="397778" y="268384"/>
                  <a:pt x="352269" y="220759"/>
                  <a:pt x="282155" y="172340"/>
                </a:cubicBezTo>
                <a:cubicBezTo>
                  <a:pt x="212041" y="123921"/>
                  <a:pt x="15720" y="9886"/>
                  <a:pt x="1168" y="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8A75DEB-8D77-47B6-B20D-AEE3397A6A04}"/>
              </a:ext>
            </a:extLst>
          </p:cNvPr>
          <p:cNvSpPr/>
          <p:nvPr/>
        </p:nvSpPr>
        <p:spPr>
          <a:xfrm>
            <a:off x="8509601" y="1329537"/>
            <a:ext cx="160351" cy="456474"/>
          </a:xfrm>
          <a:custGeom>
            <a:avLst/>
            <a:gdLst>
              <a:gd name="connsiteX0" fmla="*/ 987 w 160351"/>
              <a:gd name="connsiteY0" fmla="*/ 788 h 456474"/>
              <a:gd name="connsiteX1" fmla="*/ 80362 w 160351"/>
              <a:gd name="connsiteY1" fmla="*/ 135726 h 456474"/>
              <a:gd name="connsiteX2" fmla="*/ 142274 w 160351"/>
              <a:gd name="connsiteY2" fmla="*/ 281776 h 456474"/>
              <a:gd name="connsiteX3" fmla="*/ 159737 w 160351"/>
              <a:gd name="connsiteY3" fmla="*/ 373851 h 456474"/>
              <a:gd name="connsiteX4" fmla="*/ 156562 w 160351"/>
              <a:gd name="connsiteY4" fmla="*/ 456401 h 456474"/>
              <a:gd name="connsiteX5" fmla="*/ 158149 w 160351"/>
              <a:gd name="connsiteY5" fmla="*/ 359563 h 456474"/>
              <a:gd name="connsiteX6" fmla="*/ 139099 w 160351"/>
              <a:gd name="connsiteY6" fmla="*/ 199226 h 456474"/>
              <a:gd name="connsiteX7" fmla="*/ 987 w 160351"/>
              <a:gd name="connsiteY7" fmla="*/ 788 h 45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351" h="456474">
                <a:moveTo>
                  <a:pt x="987" y="788"/>
                </a:moveTo>
                <a:cubicBezTo>
                  <a:pt x="-8802" y="-9795"/>
                  <a:pt x="56814" y="88895"/>
                  <a:pt x="80362" y="135726"/>
                </a:cubicBezTo>
                <a:cubicBezTo>
                  <a:pt x="103910" y="182557"/>
                  <a:pt x="129045" y="242089"/>
                  <a:pt x="142274" y="281776"/>
                </a:cubicBezTo>
                <a:cubicBezTo>
                  <a:pt x="155503" y="321463"/>
                  <a:pt x="157356" y="344747"/>
                  <a:pt x="159737" y="373851"/>
                </a:cubicBezTo>
                <a:cubicBezTo>
                  <a:pt x="162118" y="402955"/>
                  <a:pt x="156827" y="458782"/>
                  <a:pt x="156562" y="456401"/>
                </a:cubicBezTo>
                <a:cubicBezTo>
                  <a:pt x="156297" y="454020"/>
                  <a:pt x="161059" y="402425"/>
                  <a:pt x="158149" y="359563"/>
                </a:cubicBezTo>
                <a:cubicBezTo>
                  <a:pt x="155239" y="316701"/>
                  <a:pt x="165822" y="259022"/>
                  <a:pt x="139099" y="199226"/>
                </a:cubicBezTo>
                <a:cubicBezTo>
                  <a:pt x="112376" y="139430"/>
                  <a:pt x="10776" y="11371"/>
                  <a:pt x="987" y="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B626A35-B6B9-43C5-9498-52C00C740D21}"/>
              </a:ext>
            </a:extLst>
          </p:cNvPr>
          <p:cNvSpPr/>
          <p:nvPr/>
        </p:nvSpPr>
        <p:spPr>
          <a:xfrm>
            <a:off x="8470836" y="1315778"/>
            <a:ext cx="188288" cy="507090"/>
          </a:xfrm>
          <a:custGeom>
            <a:avLst/>
            <a:gdLst>
              <a:gd name="connsiteX0" fmla="*/ 1652 w 188288"/>
              <a:gd name="connsiteY0" fmla="*/ 1847 h 507090"/>
              <a:gd name="connsiteX1" fmla="*/ 88964 w 188288"/>
              <a:gd name="connsiteY1" fmla="*/ 159010 h 507090"/>
              <a:gd name="connsiteX2" fmla="*/ 152464 w 188288"/>
              <a:gd name="connsiteY2" fmla="*/ 301885 h 507090"/>
              <a:gd name="connsiteX3" fmla="*/ 171514 w 188288"/>
              <a:gd name="connsiteY3" fmla="*/ 355860 h 507090"/>
              <a:gd name="connsiteX4" fmla="*/ 184214 w 188288"/>
              <a:gd name="connsiteY4" fmla="*/ 505085 h 507090"/>
              <a:gd name="connsiteX5" fmla="*/ 185802 w 188288"/>
              <a:gd name="connsiteY5" fmla="*/ 430472 h 507090"/>
              <a:gd name="connsiteX6" fmla="*/ 171514 w 188288"/>
              <a:gd name="connsiteY6" fmla="*/ 270135 h 507090"/>
              <a:gd name="connsiteX7" fmla="*/ 1652 w 188288"/>
              <a:gd name="connsiteY7" fmla="*/ 1847 h 50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288" h="507090">
                <a:moveTo>
                  <a:pt x="1652" y="1847"/>
                </a:moveTo>
                <a:cubicBezTo>
                  <a:pt x="-12106" y="-16674"/>
                  <a:pt x="63829" y="109004"/>
                  <a:pt x="88964" y="159010"/>
                </a:cubicBezTo>
                <a:cubicBezTo>
                  <a:pt x="114099" y="209016"/>
                  <a:pt x="138706" y="269077"/>
                  <a:pt x="152464" y="301885"/>
                </a:cubicBezTo>
                <a:cubicBezTo>
                  <a:pt x="166222" y="334693"/>
                  <a:pt x="166222" y="321993"/>
                  <a:pt x="171514" y="355860"/>
                </a:cubicBezTo>
                <a:cubicBezTo>
                  <a:pt x="176806" y="389727"/>
                  <a:pt x="181833" y="492650"/>
                  <a:pt x="184214" y="505085"/>
                </a:cubicBezTo>
                <a:cubicBezTo>
                  <a:pt x="186595" y="517520"/>
                  <a:pt x="187919" y="469630"/>
                  <a:pt x="185802" y="430472"/>
                </a:cubicBezTo>
                <a:cubicBezTo>
                  <a:pt x="183685" y="391314"/>
                  <a:pt x="199295" y="339720"/>
                  <a:pt x="171514" y="270135"/>
                </a:cubicBezTo>
                <a:cubicBezTo>
                  <a:pt x="143733" y="200550"/>
                  <a:pt x="15410" y="20368"/>
                  <a:pt x="1652" y="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92F05B9-BB95-4022-A175-F438E2C34109}"/>
              </a:ext>
            </a:extLst>
          </p:cNvPr>
          <p:cNvSpPr/>
          <p:nvPr/>
        </p:nvSpPr>
        <p:spPr>
          <a:xfrm>
            <a:off x="7106488" y="739345"/>
            <a:ext cx="992325" cy="362312"/>
          </a:xfrm>
          <a:custGeom>
            <a:avLst/>
            <a:gdLst>
              <a:gd name="connsiteX0" fmla="*/ 27737 w 992325"/>
              <a:gd name="connsiteY0" fmla="*/ 6780 h 362312"/>
              <a:gd name="connsiteX1" fmla="*/ 76950 w 992325"/>
              <a:gd name="connsiteY1" fmla="*/ 25830 h 362312"/>
              <a:gd name="connsiteX2" fmla="*/ 635750 w 992325"/>
              <a:gd name="connsiteY2" fmla="*/ 194105 h 362312"/>
              <a:gd name="connsiteX3" fmla="*/ 986587 w 992325"/>
              <a:gd name="connsiteY3" fmla="*/ 360793 h 362312"/>
              <a:gd name="connsiteX4" fmla="*/ 834187 w 992325"/>
              <a:gd name="connsiteY4" fmla="*/ 270305 h 362312"/>
              <a:gd name="connsiteX5" fmla="*/ 580187 w 992325"/>
              <a:gd name="connsiteY5" fmla="*/ 162355 h 362312"/>
              <a:gd name="connsiteX6" fmla="*/ 27737 w 992325"/>
              <a:gd name="connsiteY6" fmla="*/ 6780 h 36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325" h="362312">
                <a:moveTo>
                  <a:pt x="27737" y="6780"/>
                </a:moveTo>
                <a:cubicBezTo>
                  <a:pt x="-56136" y="-15974"/>
                  <a:pt x="76950" y="25830"/>
                  <a:pt x="76950" y="25830"/>
                </a:cubicBezTo>
                <a:cubicBezTo>
                  <a:pt x="178285" y="57051"/>
                  <a:pt x="484144" y="138278"/>
                  <a:pt x="635750" y="194105"/>
                </a:cubicBezTo>
                <a:cubicBezTo>
                  <a:pt x="787356" y="249932"/>
                  <a:pt x="953514" y="348093"/>
                  <a:pt x="986587" y="360793"/>
                </a:cubicBezTo>
                <a:cubicBezTo>
                  <a:pt x="1019660" y="373493"/>
                  <a:pt x="901920" y="303378"/>
                  <a:pt x="834187" y="270305"/>
                </a:cubicBezTo>
                <a:cubicBezTo>
                  <a:pt x="766454" y="237232"/>
                  <a:pt x="713272" y="206011"/>
                  <a:pt x="580187" y="162355"/>
                </a:cubicBezTo>
                <a:cubicBezTo>
                  <a:pt x="447102" y="118699"/>
                  <a:pt x="111610" y="29534"/>
                  <a:pt x="27737" y="6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C081731-6481-4A57-99B3-D450F20B6FB2}"/>
              </a:ext>
            </a:extLst>
          </p:cNvPr>
          <p:cNvSpPr/>
          <p:nvPr/>
        </p:nvSpPr>
        <p:spPr>
          <a:xfrm>
            <a:off x="7991417" y="1125444"/>
            <a:ext cx="355656" cy="277294"/>
          </a:xfrm>
          <a:custGeom>
            <a:avLst/>
            <a:gdLst>
              <a:gd name="connsiteX0" fmla="*/ 58 w 355656"/>
              <a:gd name="connsiteY0" fmla="*/ 94 h 277294"/>
              <a:gd name="connsiteX1" fmla="*/ 227071 w 355656"/>
              <a:gd name="connsiteY1" fmla="*/ 139794 h 277294"/>
              <a:gd name="connsiteX2" fmla="*/ 350896 w 355656"/>
              <a:gd name="connsiteY2" fmla="*/ 276319 h 277294"/>
              <a:gd name="connsiteX3" fmla="*/ 322321 w 355656"/>
              <a:gd name="connsiteY3" fmla="*/ 196944 h 277294"/>
              <a:gd name="connsiteX4" fmla="*/ 249296 w 355656"/>
              <a:gd name="connsiteY4" fmla="*/ 119156 h 277294"/>
              <a:gd name="connsiteX5" fmla="*/ 58 w 355656"/>
              <a:gd name="connsiteY5" fmla="*/ 94 h 27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656" h="277294">
                <a:moveTo>
                  <a:pt x="58" y="94"/>
                </a:moveTo>
                <a:cubicBezTo>
                  <a:pt x="-3646" y="3534"/>
                  <a:pt x="168598" y="93757"/>
                  <a:pt x="227071" y="139794"/>
                </a:cubicBezTo>
                <a:cubicBezTo>
                  <a:pt x="285544" y="185831"/>
                  <a:pt x="335021" y="266794"/>
                  <a:pt x="350896" y="276319"/>
                </a:cubicBezTo>
                <a:cubicBezTo>
                  <a:pt x="366771" y="285844"/>
                  <a:pt x="339254" y="223138"/>
                  <a:pt x="322321" y="196944"/>
                </a:cubicBezTo>
                <a:cubicBezTo>
                  <a:pt x="305388" y="170750"/>
                  <a:pt x="298773" y="150377"/>
                  <a:pt x="249296" y="119156"/>
                </a:cubicBezTo>
                <a:cubicBezTo>
                  <a:pt x="199819" y="87935"/>
                  <a:pt x="3762" y="-3346"/>
                  <a:pt x="58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1E10BA88-DFC7-4D73-96EA-944C0C988DC5}"/>
              </a:ext>
            </a:extLst>
          </p:cNvPr>
          <p:cNvSpPr/>
          <p:nvPr/>
        </p:nvSpPr>
        <p:spPr>
          <a:xfrm>
            <a:off x="8112574" y="1115674"/>
            <a:ext cx="480768" cy="508981"/>
          </a:xfrm>
          <a:custGeom>
            <a:avLst/>
            <a:gdLst>
              <a:gd name="connsiteX0" fmla="*/ 1139 w 480768"/>
              <a:gd name="connsiteY0" fmla="*/ 1926 h 508981"/>
              <a:gd name="connsiteX1" fmla="*/ 239264 w 480768"/>
              <a:gd name="connsiteY1" fmla="*/ 165439 h 508981"/>
              <a:gd name="connsiteX2" fmla="*/ 472626 w 480768"/>
              <a:gd name="connsiteY2" fmla="*/ 500401 h 508981"/>
              <a:gd name="connsiteX3" fmla="*/ 418651 w 480768"/>
              <a:gd name="connsiteY3" fmla="*/ 394039 h 508981"/>
              <a:gd name="connsiteX4" fmla="*/ 331339 w 480768"/>
              <a:gd name="connsiteY4" fmla="*/ 224176 h 508981"/>
              <a:gd name="connsiteX5" fmla="*/ 156714 w 480768"/>
              <a:gd name="connsiteY5" fmla="*/ 84476 h 508981"/>
              <a:gd name="connsiteX6" fmla="*/ 1139 w 480768"/>
              <a:gd name="connsiteY6" fmla="*/ 1926 h 50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768" h="508981">
                <a:moveTo>
                  <a:pt x="1139" y="1926"/>
                </a:moveTo>
                <a:cubicBezTo>
                  <a:pt x="14897" y="15420"/>
                  <a:pt x="160683" y="82360"/>
                  <a:pt x="239264" y="165439"/>
                </a:cubicBezTo>
                <a:cubicBezTo>
                  <a:pt x="317845" y="248518"/>
                  <a:pt x="442728" y="462301"/>
                  <a:pt x="472626" y="500401"/>
                </a:cubicBezTo>
                <a:cubicBezTo>
                  <a:pt x="502524" y="538501"/>
                  <a:pt x="442199" y="440077"/>
                  <a:pt x="418651" y="394039"/>
                </a:cubicBezTo>
                <a:cubicBezTo>
                  <a:pt x="395103" y="348002"/>
                  <a:pt x="374995" y="275770"/>
                  <a:pt x="331339" y="224176"/>
                </a:cubicBezTo>
                <a:cubicBezTo>
                  <a:pt x="287683" y="172582"/>
                  <a:pt x="211747" y="119930"/>
                  <a:pt x="156714" y="84476"/>
                </a:cubicBezTo>
                <a:cubicBezTo>
                  <a:pt x="101681" y="49022"/>
                  <a:pt x="-12619" y="-11568"/>
                  <a:pt x="1139" y="1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AA4EBFC-9103-47DB-BD0F-042CA7B039AD}"/>
              </a:ext>
            </a:extLst>
          </p:cNvPr>
          <p:cNvSpPr/>
          <p:nvPr/>
        </p:nvSpPr>
        <p:spPr>
          <a:xfrm>
            <a:off x="8358145" y="1404859"/>
            <a:ext cx="241885" cy="770143"/>
          </a:xfrm>
          <a:custGeom>
            <a:avLst/>
            <a:gdLst>
              <a:gd name="connsiteX0" fmla="*/ 43 w 241885"/>
              <a:gd name="connsiteY0" fmla="*/ 79 h 770143"/>
              <a:gd name="connsiteX1" fmla="*/ 158793 w 241885"/>
              <a:gd name="connsiteY1" fmla="*/ 222329 h 770143"/>
              <a:gd name="connsiteX2" fmla="*/ 217530 w 241885"/>
              <a:gd name="connsiteY2" fmla="*/ 362029 h 770143"/>
              <a:gd name="connsiteX3" fmla="*/ 241343 w 241885"/>
              <a:gd name="connsiteY3" fmla="*/ 643016 h 770143"/>
              <a:gd name="connsiteX4" fmla="*/ 196893 w 241885"/>
              <a:gd name="connsiteY4" fmla="*/ 770016 h 770143"/>
              <a:gd name="connsiteX5" fmla="*/ 211180 w 241885"/>
              <a:gd name="connsiteY5" fmla="*/ 658891 h 770143"/>
              <a:gd name="connsiteX6" fmla="*/ 173080 w 241885"/>
              <a:gd name="connsiteY6" fmla="*/ 319166 h 770143"/>
              <a:gd name="connsiteX7" fmla="*/ 142918 w 241885"/>
              <a:gd name="connsiteY7" fmla="*/ 247729 h 770143"/>
              <a:gd name="connsiteX8" fmla="*/ 43 w 241885"/>
              <a:gd name="connsiteY8" fmla="*/ 79 h 77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885" h="770143">
                <a:moveTo>
                  <a:pt x="43" y="79"/>
                </a:moveTo>
                <a:cubicBezTo>
                  <a:pt x="2689" y="-4154"/>
                  <a:pt x="122545" y="162004"/>
                  <a:pt x="158793" y="222329"/>
                </a:cubicBezTo>
                <a:cubicBezTo>
                  <a:pt x="195041" y="282654"/>
                  <a:pt x="203772" y="291915"/>
                  <a:pt x="217530" y="362029"/>
                </a:cubicBezTo>
                <a:cubicBezTo>
                  <a:pt x="231288" y="432143"/>
                  <a:pt x="244783" y="575018"/>
                  <a:pt x="241343" y="643016"/>
                </a:cubicBezTo>
                <a:cubicBezTo>
                  <a:pt x="237904" y="711014"/>
                  <a:pt x="201920" y="767370"/>
                  <a:pt x="196893" y="770016"/>
                </a:cubicBezTo>
                <a:cubicBezTo>
                  <a:pt x="191866" y="772662"/>
                  <a:pt x="215149" y="734033"/>
                  <a:pt x="211180" y="658891"/>
                </a:cubicBezTo>
                <a:cubicBezTo>
                  <a:pt x="207211" y="583749"/>
                  <a:pt x="184457" y="387693"/>
                  <a:pt x="173080" y="319166"/>
                </a:cubicBezTo>
                <a:cubicBezTo>
                  <a:pt x="161703" y="250639"/>
                  <a:pt x="169112" y="299587"/>
                  <a:pt x="142918" y="247729"/>
                </a:cubicBezTo>
                <a:cubicBezTo>
                  <a:pt x="116724" y="195871"/>
                  <a:pt x="-2603" y="4312"/>
                  <a:pt x="43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C2BEF85D-B7EF-4537-ADB1-CB3EEACB330D}"/>
              </a:ext>
            </a:extLst>
          </p:cNvPr>
          <p:cNvSpPr/>
          <p:nvPr/>
        </p:nvSpPr>
        <p:spPr>
          <a:xfrm>
            <a:off x="8588857" y="1637495"/>
            <a:ext cx="46278" cy="404206"/>
          </a:xfrm>
          <a:custGeom>
            <a:avLst/>
            <a:gdLst>
              <a:gd name="connsiteX0" fmla="*/ 1106 w 46278"/>
              <a:gd name="connsiteY0" fmla="*/ 805 h 404206"/>
              <a:gd name="connsiteX1" fmla="*/ 39206 w 46278"/>
              <a:gd name="connsiteY1" fmla="*/ 181780 h 404206"/>
              <a:gd name="connsiteX2" fmla="*/ 45556 w 46278"/>
              <a:gd name="connsiteY2" fmla="*/ 399268 h 404206"/>
              <a:gd name="connsiteX3" fmla="*/ 42381 w 46278"/>
              <a:gd name="connsiteY3" fmla="*/ 316718 h 404206"/>
              <a:gd name="connsiteX4" fmla="*/ 12218 w 46278"/>
              <a:gd name="connsiteY4" fmla="*/ 123043 h 404206"/>
              <a:gd name="connsiteX5" fmla="*/ 1106 w 46278"/>
              <a:gd name="connsiteY5" fmla="*/ 805 h 40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78" h="404206">
                <a:moveTo>
                  <a:pt x="1106" y="805"/>
                </a:moveTo>
                <a:cubicBezTo>
                  <a:pt x="5604" y="10595"/>
                  <a:pt x="31798" y="115370"/>
                  <a:pt x="39206" y="181780"/>
                </a:cubicBezTo>
                <a:cubicBezTo>
                  <a:pt x="46614" y="248190"/>
                  <a:pt x="45027" y="376778"/>
                  <a:pt x="45556" y="399268"/>
                </a:cubicBezTo>
                <a:cubicBezTo>
                  <a:pt x="46085" y="421758"/>
                  <a:pt x="47937" y="362756"/>
                  <a:pt x="42381" y="316718"/>
                </a:cubicBezTo>
                <a:cubicBezTo>
                  <a:pt x="36825" y="270681"/>
                  <a:pt x="17510" y="173314"/>
                  <a:pt x="12218" y="123043"/>
                </a:cubicBezTo>
                <a:cubicBezTo>
                  <a:pt x="6926" y="72772"/>
                  <a:pt x="-3392" y="-8985"/>
                  <a:pt x="1106" y="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EE90E600-E539-40B4-A357-1D169F694E4A}"/>
              </a:ext>
            </a:extLst>
          </p:cNvPr>
          <p:cNvSpPr/>
          <p:nvPr/>
        </p:nvSpPr>
        <p:spPr>
          <a:xfrm>
            <a:off x="7991182" y="2323959"/>
            <a:ext cx="419342" cy="248049"/>
          </a:xfrm>
          <a:custGeom>
            <a:avLst/>
            <a:gdLst>
              <a:gd name="connsiteX0" fmla="*/ 293 w 419342"/>
              <a:gd name="connsiteY0" fmla="*/ 209691 h 248049"/>
              <a:gd name="connsiteX1" fmla="*/ 105068 w 419342"/>
              <a:gd name="connsiteY1" fmla="*/ 62054 h 248049"/>
              <a:gd name="connsiteX2" fmla="*/ 170156 w 419342"/>
              <a:gd name="connsiteY2" fmla="*/ 30304 h 248049"/>
              <a:gd name="connsiteX3" fmla="*/ 263818 w 419342"/>
              <a:gd name="connsiteY3" fmla="*/ 23954 h 248049"/>
              <a:gd name="connsiteX4" fmla="*/ 319381 w 419342"/>
              <a:gd name="connsiteY4" fmla="*/ 62054 h 248049"/>
              <a:gd name="connsiteX5" fmla="*/ 416218 w 419342"/>
              <a:gd name="connsiteY5" fmla="*/ 244616 h 248049"/>
              <a:gd name="connsiteX6" fmla="*/ 384468 w 419342"/>
              <a:gd name="connsiteY6" fmla="*/ 168416 h 248049"/>
              <a:gd name="connsiteX7" fmla="*/ 274931 w 419342"/>
              <a:gd name="connsiteY7" fmla="*/ 9666 h 248049"/>
              <a:gd name="connsiteX8" fmla="*/ 139993 w 419342"/>
              <a:gd name="connsiteY8" fmla="*/ 35066 h 248049"/>
              <a:gd name="connsiteX9" fmla="*/ 293 w 419342"/>
              <a:gd name="connsiteY9" fmla="*/ 209691 h 2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342" h="248049">
                <a:moveTo>
                  <a:pt x="293" y="209691"/>
                </a:moveTo>
                <a:cubicBezTo>
                  <a:pt x="-5528" y="214189"/>
                  <a:pt x="76758" y="91952"/>
                  <a:pt x="105068" y="62054"/>
                </a:cubicBezTo>
                <a:cubicBezTo>
                  <a:pt x="133379" y="32156"/>
                  <a:pt x="143698" y="36654"/>
                  <a:pt x="170156" y="30304"/>
                </a:cubicBezTo>
                <a:cubicBezTo>
                  <a:pt x="196614" y="23954"/>
                  <a:pt x="238947" y="18662"/>
                  <a:pt x="263818" y="23954"/>
                </a:cubicBezTo>
                <a:cubicBezTo>
                  <a:pt x="288689" y="29246"/>
                  <a:pt x="293981" y="25277"/>
                  <a:pt x="319381" y="62054"/>
                </a:cubicBezTo>
                <a:cubicBezTo>
                  <a:pt x="344781" y="98831"/>
                  <a:pt x="405370" y="226889"/>
                  <a:pt x="416218" y="244616"/>
                </a:cubicBezTo>
                <a:cubicBezTo>
                  <a:pt x="427066" y="262343"/>
                  <a:pt x="408016" y="207574"/>
                  <a:pt x="384468" y="168416"/>
                </a:cubicBezTo>
                <a:cubicBezTo>
                  <a:pt x="360920" y="129258"/>
                  <a:pt x="315677" y="31891"/>
                  <a:pt x="274931" y="9666"/>
                </a:cubicBezTo>
                <a:cubicBezTo>
                  <a:pt x="234185" y="-12559"/>
                  <a:pt x="182326" y="6755"/>
                  <a:pt x="139993" y="35066"/>
                </a:cubicBezTo>
                <a:cubicBezTo>
                  <a:pt x="97660" y="63376"/>
                  <a:pt x="6114" y="205193"/>
                  <a:pt x="293" y="209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CA83B0A-E6D0-4692-9120-ADE84FD2E4DE}"/>
              </a:ext>
            </a:extLst>
          </p:cNvPr>
          <p:cNvSpPr/>
          <p:nvPr/>
        </p:nvSpPr>
        <p:spPr>
          <a:xfrm>
            <a:off x="8004379" y="2592155"/>
            <a:ext cx="394959" cy="702005"/>
          </a:xfrm>
          <a:custGeom>
            <a:avLst/>
            <a:gdLst>
              <a:gd name="connsiteX0" fmla="*/ 391909 w 394959"/>
              <a:gd name="connsiteY0" fmla="*/ 3408 h 702005"/>
              <a:gd name="connsiteX1" fmla="*/ 369684 w 394959"/>
              <a:gd name="connsiteY1" fmla="*/ 157395 h 702005"/>
              <a:gd name="connsiteX2" fmla="*/ 304596 w 394959"/>
              <a:gd name="connsiteY2" fmla="*/ 341545 h 702005"/>
              <a:gd name="connsiteX3" fmla="*/ 250621 w 394959"/>
              <a:gd name="connsiteY3" fmla="*/ 433620 h 702005"/>
              <a:gd name="connsiteX4" fmla="*/ 179184 w 394959"/>
              <a:gd name="connsiteY4" fmla="*/ 528870 h 702005"/>
              <a:gd name="connsiteX5" fmla="*/ 6146 w 394959"/>
              <a:gd name="connsiteY5" fmla="*/ 693970 h 702005"/>
              <a:gd name="connsiteX6" fmla="*/ 50596 w 394959"/>
              <a:gd name="connsiteY6" fmla="*/ 657458 h 702005"/>
              <a:gd name="connsiteX7" fmla="*/ 164896 w 394959"/>
              <a:gd name="connsiteY7" fmla="*/ 493945 h 702005"/>
              <a:gd name="connsiteX8" fmla="*/ 307771 w 394959"/>
              <a:gd name="connsiteY8" fmla="*/ 309795 h 702005"/>
              <a:gd name="connsiteX9" fmla="*/ 391909 w 394959"/>
              <a:gd name="connsiteY9" fmla="*/ 3408 h 70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4959" h="702005">
                <a:moveTo>
                  <a:pt x="391909" y="3408"/>
                </a:moveTo>
                <a:cubicBezTo>
                  <a:pt x="402228" y="-21992"/>
                  <a:pt x="384236" y="101039"/>
                  <a:pt x="369684" y="157395"/>
                </a:cubicBezTo>
                <a:cubicBezTo>
                  <a:pt x="355132" y="213751"/>
                  <a:pt x="324440" y="295508"/>
                  <a:pt x="304596" y="341545"/>
                </a:cubicBezTo>
                <a:cubicBezTo>
                  <a:pt x="284752" y="387582"/>
                  <a:pt x="271523" y="402399"/>
                  <a:pt x="250621" y="433620"/>
                </a:cubicBezTo>
                <a:cubicBezTo>
                  <a:pt x="229719" y="464841"/>
                  <a:pt x="219930" y="485478"/>
                  <a:pt x="179184" y="528870"/>
                </a:cubicBezTo>
                <a:cubicBezTo>
                  <a:pt x="138438" y="572262"/>
                  <a:pt x="27577" y="672539"/>
                  <a:pt x="6146" y="693970"/>
                </a:cubicBezTo>
                <a:cubicBezTo>
                  <a:pt x="-15285" y="715401"/>
                  <a:pt x="24138" y="690796"/>
                  <a:pt x="50596" y="657458"/>
                </a:cubicBezTo>
                <a:cubicBezTo>
                  <a:pt x="77054" y="624121"/>
                  <a:pt x="122033" y="551889"/>
                  <a:pt x="164896" y="493945"/>
                </a:cubicBezTo>
                <a:cubicBezTo>
                  <a:pt x="207758" y="436001"/>
                  <a:pt x="268877" y="394462"/>
                  <a:pt x="307771" y="309795"/>
                </a:cubicBezTo>
                <a:cubicBezTo>
                  <a:pt x="346665" y="225128"/>
                  <a:pt x="381590" y="28808"/>
                  <a:pt x="391909" y="3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0F6A7274-B0E0-4ABB-B4E5-02C891A6EF8D}"/>
              </a:ext>
            </a:extLst>
          </p:cNvPr>
          <p:cNvSpPr/>
          <p:nvPr/>
        </p:nvSpPr>
        <p:spPr>
          <a:xfrm>
            <a:off x="7679345" y="3038370"/>
            <a:ext cx="314725" cy="240393"/>
          </a:xfrm>
          <a:custGeom>
            <a:avLst/>
            <a:gdLst>
              <a:gd name="connsiteX0" fmla="*/ 15268 w 314725"/>
              <a:gd name="connsiteY0" fmla="*/ 105 h 240393"/>
              <a:gd name="connsiteX1" fmla="*/ 2568 w 314725"/>
              <a:gd name="connsiteY1" fmla="*/ 171555 h 240393"/>
              <a:gd name="connsiteX2" fmla="*/ 67655 w 314725"/>
              <a:gd name="connsiteY2" fmla="*/ 209655 h 240393"/>
              <a:gd name="connsiteX3" fmla="*/ 313718 w 314725"/>
              <a:gd name="connsiteY3" fmla="*/ 239818 h 240393"/>
              <a:gd name="connsiteX4" fmla="*/ 150205 w 314725"/>
              <a:gd name="connsiteY4" fmla="*/ 227118 h 240393"/>
              <a:gd name="connsiteX5" fmla="*/ 35905 w 314725"/>
              <a:gd name="connsiteY5" fmla="*/ 198543 h 240393"/>
              <a:gd name="connsiteX6" fmla="*/ 15268 w 314725"/>
              <a:gd name="connsiteY6" fmla="*/ 105 h 2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725" h="240393">
                <a:moveTo>
                  <a:pt x="15268" y="105"/>
                </a:moveTo>
                <a:cubicBezTo>
                  <a:pt x="9712" y="-4393"/>
                  <a:pt x="-6163" y="136630"/>
                  <a:pt x="2568" y="171555"/>
                </a:cubicBezTo>
                <a:cubicBezTo>
                  <a:pt x="11299" y="206480"/>
                  <a:pt x="15797" y="198278"/>
                  <a:pt x="67655" y="209655"/>
                </a:cubicBezTo>
                <a:cubicBezTo>
                  <a:pt x="119513" y="221032"/>
                  <a:pt x="299960" y="236908"/>
                  <a:pt x="313718" y="239818"/>
                </a:cubicBezTo>
                <a:cubicBezTo>
                  <a:pt x="327476" y="242728"/>
                  <a:pt x="196507" y="233997"/>
                  <a:pt x="150205" y="227118"/>
                </a:cubicBezTo>
                <a:cubicBezTo>
                  <a:pt x="103903" y="220239"/>
                  <a:pt x="58395" y="235849"/>
                  <a:pt x="35905" y="198543"/>
                </a:cubicBezTo>
                <a:cubicBezTo>
                  <a:pt x="13415" y="161237"/>
                  <a:pt x="20824" y="4603"/>
                  <a:pt x="1526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1F76330E-4EC2-413C-9210-121689EAB4B7}"/>
              </a:ext>
            </a:extLst>
          </p:cNvPr>
          <p:cNvSpPr/>
          <p:nvPr/>
        </p:nvSpPr>
        <p:spPr>
          <a:xfrm>
            <a:off x="7654120" y="3051170"/>
            <a:ext cx="334264" cy="263534"/>
          </a:xfrm>
          <a:custGeom>
            <a:avLst/>
            <a:gdLst>
              <a:gd name="connsiteX0" fmla="*/ 11918 w 334264"/>
              <a:gd name="connsiteY0" fmla="*/ 5 h 263534"/>
              <a:gd name="connsiteX1" fmla="*/ 23030 w 334264"/>
              <a:gd name="connsiteY1" fmla="*/ 195268 h 263534"/>
              <a:gd name="connsiteX2" fmla="*/ 75418 w 334264"/>
              <a:gd name="connsiteY2" fmla="*/ 219080 h 263534"/>
              <a:gd name="connsiteX3" fmla="*/ 161143 w 334264"/>
              <a:gd name="connsiteY3" fmla="*/ 239718 h 263534"/>
              <a:gd name="connsiteX4" fmla="*/ 334180 w 334264"/>
              <a:gd name="connsiteY4" fmla="*/ 263530 h 263534"/>
              <a:gd name="connsiteX5" fmla="*/ 181780 w 334264"/>
              <a:gd name="connsiteY5" fmla="*/ 241305 h 263534"/>
              <a:gd name="connsiteX6" fmla="*/ 13505 w 334264"/>
              <a:gd name="connsiteY6" fmla="*/ 201618 h 263534"/>
              <a:gd name="connsiteX7" fmla="*/ 11918 w 334264"/>
              <a:gd name="connsiteY7" fmla="*/ 5 h 26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264" h="263534">
                <a:moveTo>
                  <a:pt x="11918" y="5"/>
                </a:moveTo>
                <a:cubicBezTo>
                  <a:pt x="13506" y="-1053"/>
                  <a:pt x="12447" y="158756"/>
                  <a:pt x="23030" y="195268"/>
                </a:cubicBezTo>
                <a:cubicBezTo>
                  <a:pt x="33613" y="231780"/>
                  <a:pt x="52399" y="211672"/>
                  <a:pt x="75418" y="219080"/>
                </a:cubicBezTo>
                <a:cubicBezTo>
                  <a:pt x="98437" y="226488"/>
                  <a:pt x="118016" y="232310"/>
                  <a:pt x="161143" y="239718"/>
                </a:cubicBezTo>
                <a:cubicBezTo>
                  <a:pt x="204270" y="247126"/>
                  <a:pt x="330741" y="263266"/>
                  <a:pt x="334180" y="263530"/>
                </a:cubicBezTo>
                <a:cubicBezTo>
                  <a:pt x="337619" y="263794"/>
                  <a:pt x="235226" y="251624"/>
                  <a:pt x="181780" y="241305"/>
                </a:cubicBezTo>
                <a:cubicBezTo>
                  <a:pt x="128334" y="230986"/>
                  <a:pt x="42080" y="238660"/>
                  <a:pt x="13505" y="201618"/>
                </a:cubicBezTo>
                <a:cubicBezTo>
                  <a:pt x="-15070" y="164576"/>
                  <a:pt x="10330" y="1063"/>
                  <a:pt x="1191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551EDB7-8333-4A4B-A540-3488E8C09065}"/>
              </a:ext>
            </a:extLst>
          </p:cNvPr>
          <p:cNvSpPr/>
          <p:nvPr/>
        </p:nvSpPr>
        <p:spPr>
          <a:xfrm>
            <a:off x="8062673" y="2401640"/>
            <a:ext cx="269759" cy="193935"/>
          </a:xfrm>
          <a:custGeom>
            <a:avLst/>
            <a:gdLst>
              <a:gd name="connsiteX0" fmla="*/ 240 w 269759"/>
              <a:gd name="connsiteY0" fmla="*/ 193923 h 193935"/>
              <a:gd name="connsiteX1" fmla="*/ 95490 w 269759"/>
              <a:gd name="connsiteY1" fmla="*/ 51048 h 193935"/>
              <a:gd name="connsiteX2" fmla="*/ 222490 w 269759"/>
              <a:gd name="connsiteY2" fmla="*/ 31998 h 193935"/>
              <a:gd name="connsiteX3" fmla="*/ 254240 w 269759"/>
              <a:gd name="connsiteY3" fmla="*/ 103435 h 193935"/>
              <a:gd name="connsiteX4" fmla="*/ 265352 w 269759"/>
              <a:gd name="connsiteY4" fmla="*/ 122485 h 193935"/>
              <a:gd name="connsiteX5" fmla="*/ 181215 w 269759"/>
              <a:gd name="connsiteY5" fmla="*/ 1835 h 193935"/>
              <a:gd name="connsiteX6" fmla="*/ 71677 w 269759"/>
              <a:gd name="connsiteY6" fmla="*/ 58985 h 193935"/>
              <a:gd name="connsiteX7" fmla="*/ 240 w 269759"/>
              <a:gd name="connsiteY7" fmla="*/ 193923 h 19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59" h="193935">
                <a:moveTo>
                  <a:pt x="240" y="193923"/>
                </a:moveTo>
                <a:cubicBezTo>
                  <a:pt x="4209" y="192600"/>
                  <a:pt x="58448" y="78035"/>
                  <a:pt x="95490" y="51048"/>
                </a:cubicBezTo>
                <a:cubicBezTo>
                  <a:pt x="132532" y="24061"/>
                  <a:pt x="196032" y="23267"/>
                  <a:pt x="222490" y="31998"/>
                </a:cubicBezTo>
                <a:cubicBezTo>
                  <a:pt x="248948" y="40729"/>
                  <a:pt x="254240" y="103435"/>
                  <a:pt x="254240" y="103435"/>
                </a:cubicBezTo>
                <a:cubicBezTo>
                  <a:pt x="261384" y="118516"/>
                  <a:pt x="277523" y="139418"/>
                  <a:pt x="265352" y="122485"/>
                </a:cubicBezTo>
                <a:cubicBezTo>
                  <a:pt x="253181" y="105552"/>
                  <a:pt x="213494" y="12418"/>
                  <a:pt x="181215" y="1835"/>
                </a:cubicBezTo>
                <a:cubicBezTo>
                  <a:pt x="148936" y="-8748"/>
                  <a:pt x="101046" y="28558"/>
                  <a:pt x="71677" y="58985"/>
                </a:cubicBezTo>
                <a:cubicBezTo>
                  <a:pt x="42308" y="89412"/>
                  <a:pt x="-3729" y="195246"/>
                  <a:pt x="240" y="193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CD3272C-2030-478A-8F68-B958DC61409B}"/>
              </a:ext>
            </a:extLst>
          </p:cNvPr>
          <p:cNvSpPr/>
          <p:nvPr/>
        </p:nvSpPr>
        <p:spPr>
          <a:xfrm>
            <a:off x="8304110" y="2533559"/>
            <a:ext cx="65409" cy="255540"/>
          </a:xfrm>
          <a:custGeom>
            <a:avLst/>
            <a:gdLst>
              <a:gd name="connsiteX0" fmla="*/ 47728 w 65409"/>
              <a:gd name="connsiteY0" fmla="*/ 91 h 255540"/>
              <a:gd name="connsiteX1" fmla="*/ 52490 w 65409"/>
              <a:gd name="connsiteY1" fmla="*/ 119154 h 255540"/>
              <a:gd name="connsiteX2" fmla="*/ 103 w 65409"/>
              <a:gd name="connsiteY2" fmla="*/ 254091 h 255540"/>
              <a:gd name="connsiteX3" fmla="*/ 39790 w 65409"/>
              <a:gd name="connsiteY3" fmla="*/ 187416 h 255540"/>
              <a:gd name="connsiteX4" fmla="*/ 65190 w 65409"/>
              <a:gd name="connsiteY4" fmla="*/ 138204 h 255540"/>
              <a:gd name="connsiteX5" fmla="*/ 47728 w 65409"/>
              <a:gd name="connsiteY5" fmla="*/ 91 h 25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09" h="255540">
                <a:moveTo>
                  <a:pt x="47728" y="91"/>
                </a:moveTo>
                <a:cubicBezTo>
                  <a:pt x="45611" y="-3084"/>
                  <a:pt x="60427" y="76821"/>
                  <a:pt x="52490" y="119154"/>
                </a:cubicBezTo>
                <a:cubicBezTo>
                  <a:pt x="44553" y="161487"/>
                  <a:pt x="2220" y="242714"/>
                  <a:pt x="103" y="254091"/>
                </a:cubicBezTo>
                <a:cubicBezTo>
                  <a:pt x="-2014" y="265468"/>
                  <a:pt x="28942" y="206731"/>
                  <a:pt x="39790" y="187416"/>
                </a:cubicBezTo>
                <a:cubicBezTo>
                  <a:pt x="50638" y="168101"/>
                  <a:pt x="62809" y="165985"/>
                  <a:pt x="65190" y="138204"/>
                </a:cubicBezTo>
                <a:cubicBezTo>
                  <a:pt x="67571" y="110423"/>
                  <a:pt x="49845" y="3266"/>
                  <a:pt x="47728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E68F4DD6-CED6-4867-93B5-B173D78C3429}"/>
              </a:ext>
            </a:extLst>
          </p:cNvPr>
          <p:cNvSpPr/>
          <p:nvPr/>
        </p:nvSpPr>
        <p:spPr>
          <a:xfrm>
            <a:off x="7963409" y="2659033"/>
            <a:ext cx="85570" cy="280116"/>
          </a:xfrm>
          <a:custGeom>
            <a:avLst/>
            <a:gdLst>
              <a:gd name="connsiteX0" fmla="*/ 85216 w 85570"/>
              <a:gd name="connsiteY0" fmla="*/ 30 h 280116"/>
              <a:gd name="connsiteX1" fmla="*/ 31241 w 85570"/>
              <a:gd name="connsiteY1" fmla="*/ 134967 h 280116"/>
              <a:gd name="connsiteX2" fmla="*/ 31241 w 85570"/>
              <a:gd name="connsiteY2" fmla="*/ 160367 h 280116"/>
              <a:gd name="connsiteX3" fmla="*/ 82041 w 85570"/>
              <a:gd name="connsiteY3" fmla="*/ 279430 h 280116"/>
              <a:gd name="connsiteX4" fmla="*/ 37591 w 85570"/>
              <a:gd name="connsiteY4" fmla="*/ 206405 h 280116"/>
              <a:gd name="connsiteX5" fmla="*/ 1079 w 85570"/>
              <a:gd name="connsiteY5" fmla="*/ 147667 h 280116"/>
              <a:gd name="connsiteX6" fmla="*/ 85216 w 85570"/>
              <a:gd name="connsiteY6" fmla="*/ 30 h 28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70" h="280116">
                <a:moveTo>
                  <a:pt x="85216" y="30"/>
                </a:moveTo>
                <a:cubicBezTo>
                  <a:pt x="90243" y="-2087"/>
                  <a:pt x="40237" y="108244"/>
                  <a:pt x="31241" y="134967"/>
                </a:cubicBezTo>
                <a:cubicBezTo>
                  <a:pt x="22245" y="161690"/>
                  <a:pt x="22774" y="136290"/>
                  <a:pt x="31241" y="160367"/>
                </a:cubicBezTo>
                <a:cubicBezTo>
                  <a:pt x="39708" y="184444"/>
                  <a:pt x="80983" y="271757"/>
                  <a:pt x="82041" y="279430"/>
                </a:cubicBezTo>
                <a:cubicBezTo>
                  <a:pt x="83099" y="287103"/>
                  <a:pt x="51085" y="228366"/>
                  <a:pt x="37591" y="206405"/>
                </a:cubicBezTo>
                <a:cubicBezTo>
                  <a:pt x="24097" y="184445"/>
                  <a:pt x="-6065" y="181269"/>
                  <a:pt x="1079" y="147667"/>
                </a:cubicBezTo>
                <a:cubicBezTo>
                  <a:pt x="8223" y="114065"/>
                  <a:pt x="80189" y="2147"/>
                  <a:pt x="8521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B39CE6F7-F59E-4457-8281-64FB3EFD9129}"/>
              </a:ext>
            </a:extLst>
          </p:cNvPr>
          <p:cNvSpPr/>
          <p:nvPr/>
        </p:nvSpPr>
        <p:spPr>
          <a:xfrm>
            <a:off x="7848566" y="2736687"/>
            <a:ext cx="91686" cy="317813"/>
          </a:xfrm>
          <a:custGeom>
            <a:avLst/>
            <a:gdLst>
              <a:gd name="connsiteX0" fmla="*/ 68297 w 91686"/>
              <a:gd name="connsiteY0" fmla="*/ 163 h 317813"/>
              <a:gd name="connsiteX1" fmla="*/ 52422 w 91686"/>
              <a:gd name="connsiteY1" fmla="*/ 111288 h 317813"/>
              <a:gd name="connsiteX2" fmla="*/ 90522 w 91686"/>
              <a:gd name="connsiteY2" fmla="*/ 230351 h 317813"/>
              <a:gd name="connsiteX3" fmla="*/ 34 w 91686"/>
              <a:gd name="connsiteY3" fmla="*/ 317663 h 317813"/>
              <a:gd name="connsiteX4" fmla="*/ 79409 w 91686"/>
              <a:gd name="connsiteY4" fmla="*/ 209713 h 317813"/>
              <a:gd name="connsiteX5" fmla="*/ 52422 w 91686"/>
              <a:gd name="connsiteY5" fmla="*/ 146213 h 317813"/>
              <a:gd name="connsiteX6" fmla="*/ 50834 w 91686"/>
              <a:gd name="connsiteY6" fmla="*/ 87476 h 317813"/>
              <a:gd name="connsiteX7" fmla="*/ 68297 w 91686"/>
              <a:gd name="connsiteY7" fmla="*/ 163 h 31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86" h="317813">
                <a:moveTo>
                  <a:pt x="68297" y="163"/>
                </a:moveTo>
                <a:cubicBezTo>
                  <a:pt x="68562" y="4132"/>
                  <a:pt x="48718" y="72923"/>
                  <a:pt x="52422" y="111288"/>
                </a:cubicBezTo>
                <a:cubicBezTo>
                  <a:pt x="56126" y="149653"/>
                  <a:pt x="99253" y="195955"/>
                  <a:pt x="90522" y="230351"/>
                </a:cubicBezTo>
                <a:cubicBezTo>
                  <a:pt x="81791" y="264747"/>
                  <a:pt x="1886" y="321103"/>
                  <a:pt x="34" y="317663"/>
                </a:cubicBezTo>
                <a:cubicBezTo>
                  <a:pt x="-1818" y="314223"/>
                  <a:pt x="70678" y="238288"/>
                  <a:pt x="79409" y="209713"/>
                </a:cubicBezTo>
                <a:cubicBezTo>
                  <a:pt x="88140" y="181138"/>
                  <a:pt x="57184" y="166586"/>
                  <a:pt x="52422" y="146213"/>
                </a:cubicBezTo>
                <a:cubicBezTo>
                  <a:pt x="47660" y="125840"/>
                  <a:pt x="47130" y="109436"/>
                  <a:pt x="50834" y="87476"/>
                </a:cubicBezTo>
                <a:cubicBezTo>
                  <a:pt x="54538" y="65516"/>
                  <a:pt x="68032" y="-3806"/>
                  <a:pt x="68297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F18132E-4B11-419C-B607-2A006A7DB2FD}"/>
              </a:ext>
            </a:extLst>
          </p:cNvPr>
          <p:cNvSpPr/>
          <p:nvPr/>
        </p:nvSpPr>
        <p:spPr>
          <a:xfrm>
            <a:off x="8080096" y="2651512"/>
            <a:ext cx="167992" cy="281394"/>
          </a:xfrm>
          <a:custGeom>
            <a:avLst/>
            <a:gdLst>
              <a:gd name="connsiteX0" fmla="*/ 279 w 167992"/>
              <a:gd name="connsiteY0" fmla="*/ 13901 h 281394"/>
              <a:gd name="connsiteX1" fmla="*/ 122517 w 167992"/>
              <a:gd name="connsiteY1" fmla="*/ 36126 h 281394"/>
              <a:gd name="connsiteX2" fmla="*/ 149504 w 167992"/>
              <a:gd name="connsiteY2" fmla="*/ 21838 h 281394"/>
              <a:gd name="connsiteX3" fmla="*/ 141567 w 167992"/>
              <a:gd name="connsiteY3" fmla="*/ 153601 h 281394"/>
              <a:gd name="connsiteX4" fmla="*/ 74892 w 167992"/>
              <a:gd name="connsiteY4" fmla="*/ 280601 h 281394"/>
              <a:gd name="connsiteX5" fmla="*/ 127279 w 167992"/>
              <a:gd name="connsiteY5" fmla="*/ 198051 h 281394"/>
              <a:gd name="connsiteX6" fmla="*/ 160617 w 167992"/>
              <a:gd name="connsiteY6" fmla="*/ 15488 h 281394"/>
              <a:gd name="connsiteX7" fmla="*/ 279 w 167992"/>
              <a:gd name="connsiteY7" fmla="*/ 13901 h 28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992" h="281394">
                <a:moveTo>
                  <a:pt x="279" y="13901"/>
                </a:moveTo>
                <a:cubicBezTo>
                  <a:pt x="-6071" y="17341"/>
                  <a:pt x="97646" y="34803"/>
                  <a:pt x="122517" y="36126"/>
                </a:cubicBezTo>
                <a:cubicBezTo>
                  <a:pt x="147388" y="37449"/>
                  <a:pt x="146329" y="2259"/>
                  <a:pt x="149504" y="21838"/>
                </a:cubicBezTo>
                <a:cubicBezTo>
                  <a:pt x="152679" y="41417"/>
                  <a:pt x="154002" y="110474"/>
                  <a:pt x="141567" y="153601"/>
                </a:cubicBezTo>
                <a:cubicBezTo>
                  <a:pt x="129132" y="196728"/>
                  <a:pt x="77273" y="273193"/>
                  <a:pt x="74892" y="280601"/>
                </a:cubicBezTo>
                <a:cubicBezTo>
                  <a:pt x="72511" y="288009"/>
                  <a:pt x="112992" y="242236"/>
                  <a:pt x="127279" y="198051"/>
                </a:cubicBezTo>
                <a:cubicBezTo>
                  <a:pt x="141566" y="153866"/>
                  <a:pt x="185223" y="47503"/>
                  <a:pt x="160617" y="15488"/>
                </a:cubicBezTo>
                <a:cubicBezTo>
                  <a:pt x="136011" y="-16527"/>
                  <a:pt x="6629" y="10461"/>
                  <a:pt x="279" y="13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2CB2893-03CD-4F56-8A94-69B9A5C73CA3}"/>
              </a:ext>
            </a:extLst>
          </p:cNvPr>
          <p:cNvSpPr/>
          <p:nvPr/>
        </p:nvSpPr>
        <p:spPr>
          <a:xfrm>
            <a:off x="8096239" y="2565340"/>
            <a:ext cx="202311" cy="431893"/>
          </a:xfrm>
          <a:custGeom>
            <a:avLst/>
            <a:gdLst>
              <a:gd name="connsiteX0" fmla="*/ 146061 w 202311"/>
              <a:gd name="connsiteY0" fmla="*/ 60 h 431893"/>
              <a:gd name="connsiteX1" fmla="*/ 187336 w 202311"/>
              <a:gd name="connsiteY1" fmla="*/ 144523 h 431893"/>
              <a:gd name="connsiteX2" fmla="*/ 169874 w 202311"/>
              <a:gd name="connsiteY2" fmla="*/ 266760 h 431893"/>
              <a:gd name="connsiteX3" fmla="*/ 104786 w 202311"/>
              <a:gd name="connsiteY3" fmla="*/ 377885 h 431893"/>
              <a:gd name="connsiteX4" fmla="*/ 11 w 202311"/>
              <a:gd name="connsiteY4" fmla="*/ 431860 h 431893"/>
              <a:gd name="connsiteX5" fmla="*/ 98436 w 202311"/>
              <a:gd name="connsiteY5" fmla="*/ 384235 h 431893"/>
              <a:gd name="connsiteX6" fmla="*/ 174636 w 202311"/>
              <a:gd name="connsiteY6" fmla="*/ 285810 h 431893"/>
              <a:gd name="connsiteX7" fmla="*/ 201624 w 202311"/>
              <a:gd name="connsiteY7" fmla="*/ 128648 h 431893"/>
              <a:gd name="connsiteX8" fmla="*/ 146061 w 202311"/>
              <a:gd name="connsiteY8" fmla="*/ 60 h 43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311" h="431893">
                <a:moveTo>
                  <a:pt x="146061" y="60"/>
                </a:moveTo>
                <a:cubicBezTo>
                  <a:pt x="143680" y="2706"/>
                  <a:pt x="183367" y="100073"/>
                  <a:pt x="187336" y="144523"/>
                </a:cubicBezTo>
                <a:cubicBezTo>
                  <a:pt x="191305" y="188973"/>
                  <a:pt x="183632" y="227866"/>
                  <a:pt x="169874" y="266760"/>
                </a:cubicBezTo>
                <a:cubicBezTo>
                  <a:pt x="156116" y="305654"/>
                  <a:pt x="133096" y="350368"/>
                  <a:pt x="104786" y="377885"/>
                </a:cubicBezTo>
                <a:cubicBezTo>
                  <a:pt x="76476" y="405402"/>
                  <a:pt x="1069" y="430802"/>
                  <a:pt x="11" y="431860"/>
                </a:cubicBezTo>
                <a:cubicBezTo>
                  <a:pt x="-1047" y="432918"/>
                  <a:pt x="69332" y="408577"/>
                  <a:pt x="98436" y="384235"/>
                </a:cubicBezTo>
                <a:cubicBezTo>
                  <a:pt x="127540" y="359893"/>
                  <a:pt x="157438" y="328408"/>
                  <a:pt x="174636" y="285810"/>
                </a:cubicBezTo>
                <a:cubicBezTo>
                  <a:pt x="191834" y="243212"/>
                  <a:pt x="205593" y="175479"/>
                  <a:pt x="201624" y="128648"/>
                </a:cubicBezTo>
                <a:cubicBezTo>
                  <a:pt x="197655" y="81817"/>
                  <a:pt x="148442" y="-2586"/>
                  <a:pt x="14606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楕円 1097">
            <a:extLst>
              <a:ext uri="{FF2B5EF4-FFF2-40B4-BE49-F238E27FC236}">
                <a16:creationId xmlns:a16="http://schemas.microsoft.com/office/drawing/2014/main" id="{7AEEE3D4-F500-4857-AA4E-9F9A6CA1DE53}"/>
              </a:ext>
            </a:extLst>
          </p:cNvPr>
          <p:cNvSpPr/>
          <p:nvPr/>
        </p:nvSpPr>
        <p:spPr>
          <a:xfrm>
            <a:off x="7937500" y="3103562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B63B1585-0CDB-4314-B9F8-BACD571FE584}"/>
              </a:ext>
            </a:extLst>
          </p:cNvPr>
          <p:cNvSpPr/>
          <p:nvPr/>
        </p:nvSpPr>
        <p:spPr>
          <a:xfrm>
            <a:off x="7684317" y="3319691"/>
            <a:ext cx="240297" cy="1127080"/>
          </a:xfrm>
          <a:custGeom>
            <a:avLst/>
            <a:gdLst>
              <a:gd name="connsiteX0" fmla="*/ 238366 w 240297"/>
              <a:gd name="connsiteY0" fmla="*/ 5592 h 1127080"/>
              <a:gd name="connsiteX1" fmla="*/ 121950 w 240297"/>
              <a:gd name="connsiteY1" fmla="*/ 168576 h 1127080"/>
              <a:gd name="connsiteX2" fmla="*/ 7650 w 240297"/>
              <a:gd name="connsiteY2" fmla="*/ 513592 h 1127080"/>
              <a:gd name="connsiteX3" fmla="*/ 45750 w 240297"/>
              <a:gd name="connsiteY3" fmla="*/ 894592 h 1127080"/>
              <a:gd name="connsiteX4" fmla="*/ 107133 w 240297"/>
              <a:gd name="connsiteY4" fmla="*/ 1118959 h 1127080"/>
              <a:gd name="connsiteX5" fmla="*/ 73266 w 240297"/>
              <a:gd name="connsiteY5" fmla="*/ 1049109 h 1127080"/>
              <a:gd name="connsiteX6" fmla="*/ 11883 w 240297"/>
              <a:gd name="connsiteY6" fmla="*/ 778176 h 1127080"/>
              <a:gd name="connsiteX7" fmla="*/ 22466 w 240297"/>
              <a:gd name="connsiteY7" fmla="*/ 359076 h 1127080"/>
              <a:gd name="connsiteX8" fmla="*/ 238366 w 240297"/>
              <a:gd name="connsiteY8" fmla="*/ 5592 h 112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297" h="1127080">
                <a:moveTo>
                  <a:pt x="238366" y="5592"/>
                </a:moveTo>
                <a:cubicBezTo>
                  <a:pt x="254947" y="-26158"/>
                  <a:pt x="160403" y="83909"/>
                  <a:pt x="121950" y="168576"/>
                </a:cubicBezTo>
                <a:cubicBezTo>
                  <a:pt x="83497" y="253243"/>
                  <a:pt x="20350" y="392589"/>
                  <a:pt x="7650" y="513592"/>
                </a:cubicBezTo>
                <a:cubicBezTo>
                  <a:pt x="-5050" y="634595"/>
                  <a:pt x="29170" y="793698"/>
                  <a:pt x="45750" y="894592"/>
                </a:cubicBezTo>
                <a:cubicBezTo>
                  <a:pt x="62330" y="995486"/>
                  <a:pt x="102547" y="1093206"/>
                  <a:pt x="107133" y="1118959"/>
                </a:cubicBezTo>
                <a:cubicBezTo>
                  <a:pt x="111719" y="1144712"/>
                  <a:pt x="89141" y="1105906"/>
                  <a:pt x="73266" y="1049109"/>
                </a:cubicBezTo>
                <a:cubicBezTo>
                  <a:pt x="57391" y="992312"/>
                  <a:pt x="20350" y="893181"/>
                  <a:pt x="11883" y="778176"/>
                </a:cubicBezTo>
                <a:cubicBezTo>
                  <a:pt x="3416" y="663171"/>
                  <a:pt x="-14576" y="488898"/>
                  <a:pt x="22466" y="359076"/>
                </a:cubicBezTo>
                <a:cubicBezTo>
                  <a:pt x="59508" y="229254"/>
                  <a:pt x="221785" y="37342"/>
                  <a:pt x="238366" y="5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B505C6EE-D18D-4B71-99C1-5192A5A9EA49}"/>
              </a:ext>
            </a:extLst>
          </p:cNvPr>
          <p:cNvSpPr/>
          <p:nvPr/>
        </p:nvSpPr>
        <p:spPr>
          <a:xfrm>
            <a:off x="7792995" y="3987501"/>
            <a:ext cx="100445" cy="485395"/>
          </a:xfrm>
          <a:custGeom>
            <a:avLst/>
            <a:gdLst>
              <a:gd name="connsiteX0" fmla="*/ 55605 w 100445"/>
              <a:gd name="connsiteY0" fmla="*/ 299 h 485395"/>
              <a:gd name="connsiteX1" fmla="*/ 64072 w 100445"/>
              <a:gd name="connsiteY1" fmla="*/ 211966 h 485395"/>
              <a:gd name="connsiteX2" fmla="*/ 572 w 100445"/>
              <a:gd name="connsiteY2" fmla="*/ 482899 h 485395"/>
              <a:gd name="connsiteX3" fmla="*/ 36555 w 100445"/>
              <a:gd name="connsiteY3" fmla="*/ 336849 h 485395"/>
              <a:gd name="connsiteX4" fmla="*/ 100055 w 100445"/>
              <a:gd name="connsiteY4" fmla="*/ 169632 h 485395"/>
              <a:gd name="connsiteX5" fmla="*/ 55605 w 100445"/>
              <a:gd name="connsiteY5" fmla="*/ 299 h 48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45" h="485395">
                <a:moveTo>
                  <a:pt x="55605" y="299"/>
                </a:moveTo>
                <a:cubicBezTo>
                  <a:pt x="49608" y="7355"/>
                  <a:pt x="73244" y="131533"/>
                  <a:pt x="64072" y="211966"/>
                </a:cubicBezTo>
                <a:cubicBezTo>
                  <a:pt x="54900" y="292399"/>
                  <a:pt x="5158" y="462085"/>
                  <a:pt x="572" y="482899"/>
                </a:cubicBezTo>
                <a:cubicBezTo>
                  <a:pt x="-4014" y="503713"/>
                  <a:pt x="19974" y="389060"/>
                  <a:pt x="36555" y="336849"/>
                </a:cubicBezTo>
                <a:cubicBezTo>
                  <a:pt x="53135" y="284638"/>
                  <a:pt x="95116" y="226429"/>
                  <a:pt x="100055" y="169632"/>
                </a:cubicBezTo>
                <a:cubicBezTo>
                  <a:pt x="104994" y="112835"/>
                  <a:pt x="61602" y="-6757"/>
                  <a:pt x="55605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605F22A-DEC9-4B1D-94DA-ED0AF9E9B0B3}"/>
              </a:ext>
            </a:extLst>
          </p:cNvPr>
          <p:cNvSpPr/>
          <p:nvPr/>
        </p:nvSpPr>
        <p:spPr>
          <a:xfrm>
            <a:off x="7708051" y="3972406"/>
            <a:ext cx="141508" cy="182759"/>
          </a:xfrm>
          <a:custGeom>
            <a:avLst/>
            <a:gdLst>
              <a:gd name="connsiteX0" fmla="*/ 849 w 141508"/>
              <a:gd name="connsiteY0" fmla="*/ 180494 h 182759"/>
              <a:gd name="connsiteX1" fmla="*/ 41066 w 141508"/>
              <a:gd name="connsiteY1" fmla="*/ 129694 h 182759"/>
              <a:gd name="connsiteX2" fmla="*/ 140549 w 141508"/>
              <a:gd name="connsiteY2" fmla="*/ 4811 h 182759"/>
              <a:gd name="connsiteX3" fmla="*/ 87632 w 141508"/>
              <a:gd name="connsiteY3" fmla="*/ 38677 h 182759"/>
              <a:gd name="connsiteX4" fmla="*/ 849 w 141508"/>
              <a:gd name="connsiteY4" fmla="*/ 180494 h 18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508" h="182759">
                <a:moveTo>
                  <a:pt x="849" y="180494"/>
                </a:moveTo>
                <a:cubicBezTo>
                  <a:pt x="-6912" y="195663"/>
                  <a:pt x="41066" y="129694"/>
                  <a:pt x="41066" y="129694"/>
                </a:cubicBezTo>
                <a:cubicBezTo>
                  <a:pt x="64349" y="100414"/>
                  <a:pt x="132788" y="19980"/>
                  <a:pt x="140549" y="4811"/>
                </a:cubicBezTo>
                <a:cubicBezTo>
                  <a:pt x="148310" y="-10358"/>
                  <a:pt x="107035" y="12924"/>
                  <a:pt x="87632" y="38677"/>
                </a:cubicBezTo>
                <a:cubicBezTo>
                  <a:pt x="68229" y="64430"/>
                  <a:pt x="8610" y="165325"/>
                  <a:pt x="849" y="18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28F57453-6CB6-4A7D-8DA2-F30D4221B2AA}"/>
              </a:ext>
            </a:extLst>
          </p:cNvPr>
          <p:cNvSpPr/>
          <p:nvPr/>
        </p:nvSpPr>
        <p:spPr>
          <a:xfrm>
            <a:off x="7555441" y="4449218"/>
            <a:ext cx="285277" cy="446229"/>
          </a:xfrm>
          <a:custGeom>
            <a:avLst/>
            <a:gdLst>
              <a:gd name="connsiteX0" fmla="*/ 284692 w 285277"/>
              <a:gd name="connsiteY0" fmla="*/ 15 h 446229"/>
              <a:gd name="connsiteX1" fmla="*/ 208492 w 285277"/>
              <a:gd name="connsiteY1" fmla="*/ 158765 h 446229"/>
              <a:gd name="connsiteX2" fmla="*/ 3176 w 285277"/>
              <a:gd name="connsiteY2" fmla="*/ 438165 h 446229"/>
              <a:gd name="connsiteX3" fmla="*/ 94192 w 285277"/>
              <a:gd name="connsiteY3" fmla="*/ 351382 h 446229"/>
              <a:gd name="connsiteX4" fmla="*/ 236009 w 285277"/>
              <a:gd name="connsiteY4" fmla="*/ 150299 h 446229"/>
              <a:gd name="connsiteX5" fmla="*/ 284692 w 285277"/>
              <a:gd name="connsiteY5" fmla="*/ 15 h 44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277" h="446229">
                <a:moveTo>
                  <a:pt x="284692" y="15"/>
                </a:moveTo>
                <a:cubicBezTo>
                  <a:pt x="280106" y="1426"/>
                  <a:pt x="255411" y="85740"/>
                  <a:pt x="208492" y="158765"/>
                </a:cubicBezTo>
                <a:cubicBezTo>
                  <a:pt x="161573" y="231790"/>
                  <a:pt x="22226" y="406062"/>
                  <a:pt x="3176" y="438165"/>
                </a:cubicBezTo>
                <a:cubicBezTo>
                  <a:pt x="-15874" y="470268"/>
                  <a:pt x="55386" y="399360"/>
                  <a:pt x="94192" y="351382"/>
                </a:cubicBezTo>
                <a:cubicBezTo>
                  <a:pt x="132997" y="303404"/>
                  <a:pt x="205670" y="208154"/>
                  <a:pt x="236009" y="150299"/>
                </a:cubicBezTo>
                <a:cubicBezTo>
                  <a:pt x="266348" y="92444"/>
                  <a:pt x="289278" y="-1396"/>
                  <a:pt x="28469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799D1C3D-AE46-4D2F-A0FE-6BD8DE387187}"/>
              </a:ext>
            </a:extLst>
          </p:cNvPr>
          <p:cNvSpPr/>
          <p:nvPr/>
        </p:nvSpPr>
        <p:spPr>
          <a:xfrm>
            <a:off x="6963975" y="4443069"/>
            <a:ext cx="843350" cy="735674"/>
          </a:xfrm>
          <a:custGeom>
            <a:avLst/>
            <a:gdLst>
              <a:gd name="connsiteX0" fmla="*/ 842292 w 843350"/>
              <a:gd name="connsiteY0" fmla="*/ 1931 h 735674"/>
              <a:gd name="connsiteX1" fmla="*/ 689892 w 843350"/>
              <a:gd name="connsiteY1" fmla="*/ 258048 h 735674"/>
              <a:gd name="connsiteX2" fmla="*/ 552308 w 843350"/>
              <a:gd name="connsiteY2" fmla="*/ 446431 h 735674"/>
              <a:gd name="connsiteX3" fmla="*/ 501508 w 843350"/>
              <a:gd name="connsiteY3" fmla="*/ 505698 h 735674"/>
              <a:gd name="connsiteX4" fmla="*/ 4092 w 843350"/>
              <a:gd name="connsiteY4" fmla="*/ 730064 h 735674"/>
              <a:gd name="connsiteX5" fmla="*/ 283492 w 843350"/>
              <a:gd name="connsiteY5" fmla="*/ 645398 h 735674"/>
              <a:gd name="connsiteX6" fmla="*/ 609458 w 843350"/>
              <a:gd name="connsiteY6" fmla="*/ 401981 h 735674"/>
              <a:gd name="connsiteX7" fmla="*/ 842292 w 843350"/>
              <a:gd name="connsiteY7" fmla="*/ 1931 h 73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3350" h="735674">
                <a:moveTo>
                  <a:pt x="842292" y="1931"/>
                </a:moveTo>
                <a:cubicBezTo>
                  <a:pt x="855698" y="-22058"/>
                  <a:pt x="738223" y="183965"/>
                  <a:pt x="689892" y="258048"/>
                </a:cubicBezTo>
                <a:cubicBezTo>
                  <a:pt x="641561" y="332131"/>
                  <a:pt x="583705" y="405156"/>
                  <a:pt x="552308" y="446431"/>
                </a:cubicBezTo>
                <a:cubicBezTo>
                  <a:pt x="520911" y="487706"/>
                  <a:pt x="592877" y="458426"/>
                  <a:pt x="501508" y="505698"/>
                </a:cubicBezTo>
                <a:cubicBezTo>
                  <a:pt x="410139" y="552970"/>
                  <a:pt x="40428" y="706781"/>
                  <a:pt x="4092" y="730064"/>
                </a:cubicBezTo>
                <a:cubicBezTo>
                  <a:pt x="-32244" y="753347"/>
                  <a:pt x="182598" y="700078"/>
                  <a:pt x="283492" y="645398"/>
                </a:cubicBezTo>
                <a:cubicBezTo>
                  <a:pt x="384386" y="590718"/>
                  <a:pt x="516677" y="507462"/>
                  <a:pt x="609458" y="401981"/>
                </a:cubicBezTo>
                <a:cubicBezTo>
                  <a:pt x="702238" y="296500"/>
                  <a:pt x="828886" y="25920"/>
                  <a:pt x="842292" y="1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E5A103A8-EEA6-4DCF-8A5D-EDEBC7AC2826}"/>
              </a:ext>
            </a:extLst>
          </p:cNvPr>
          <p:cNvSpPr/>
          <p:nvPr/>
        </p:nvSpPr>
        <p:spPr>
          <a:xfrm>
            <a:off x="6669410" y="5153828"/>
            <a:ext cx="434124" cy="220789"/>
          </a:xfrm>
          <a:custGeom>
            <a:avLst/>
            <a:gdLst>
              <a:gd name="connsiteX0" fmla="*/ 434123 w 434124"/>
              <a:gd name="connsiteY0" fmla="*/ 255 h 220789"/>
              <a:gd name="connsiteX1" fmla="*/ 241507 w 434124"/>
              <a:gd name="connsiteY1" fmla="*/ 108205 h 220789"/>
              <a:gd name="connsiteX2" fmla="*/ 139907 w 434124"/>
              <a:gd name="connsiteY2" fmla="*/ 161122 h 220789"/>
              <a:gd name="connsiteX3" fmla="*/ 207 w 434124"/>
              <a:gd name="connsiteY3" fmla="*/ 220389 h 220789"/>
              <a:gd name="connsiteX4" fmla="*/ 106040 w 434124"/>
              <a:gd name="connsiteY4" fmla="*/ 188639 h 220789"/>
              <a:gd name="connsiteX5" fmla="*/ 237273 w 434124"/>
              <a:gd name="connsiteY5" fmla="*/ 146305 h 220789"/>
              <a:gd name="connsiteX6" fmla="*/ 434123 w 434124"/>
              <a:gd name="connsiteY6" fmla="*/ 255 h 22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124" h="220789">
                <a:moveTo>
                  <a:pt x="434123" y="255"/>
                </a:moveTo>
                <a:cubicBezTo>
                  <a:pt x="434829" y="-6095"/>
                  <a:pt x="241507" y="108205"/>
                  <a:pt x="241507" y="108205"/>
                </a:cubicBezTo>
                <a:cubicBezTo>
                  <a:pt x="192471" y="135016"/>
                  <a:pt x="180124" y="142425"/>
                  <a:pt x="139907" y="161122"/>
                </a:cubicBezTo>
                <a:cubicBezTo>
                  <a:pt x="99690" y="179819"/>
                  <a:pt x="5851" y="215803"/>
                  <a:pt x="207" y="220389"/>
                </a:cubicBezTo>
                <a:cubicBezTo>
                  <a:pt x="-5438" y="224975"/>
                  <a:pt x="106040" y="188639"/>
                  <a:pt x="106040" y="188639"/>
                </a:cubicBezTo>
                <a:cubicBezTo>
                  <a:pt x="145551" y="176292"/>
                  <a:pt x="187531" y="174527"/>
                  <a:pt x="237273" y="146305"/>
                </a:cubicBezTo>
                <a:cubicBezTo>
                  <a:pt x="287015" y="118083"/>
                  <a:pt x="433417" y="6605"/>
                  <a:pt x="434123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0A6AE81-B295-47C2-8C3B-75C7E6E4BE24}"/>
              </a:ext>
            </a:extLst>
          </p:cNvPr>
          <p:cNvSpPr/>
          <p:nvPr/>
        </p:nvSpPr>
        <p:spPr>
          <a:xfrm>
            <a:off x="6681680" y="5171848"/>
            <a:ext cx="357589" cy="202859"/>
          </a:xfrm>
          <a:custGeom>
            <a:avLst/>
            <a:gdLst>
              <a:gd name="connsiteX0" fmla="*/ 354120 w 357589"/>
              <a:gd name="connsiteY0" fmla="*/ 1285 h 202859"/>
              <a:gd name="connsiteX1" fmla="*/ 195370 w 357589"/>
              <a:gd name="connsiteY1" fmla="*/ 60552 h 202859"/>
              <a:gd name="connsiteX2" fmla="*/ 2753 w 357589"/>
              <a:gd name="connsiteY2" fmla="*/ 198135 h 202859"/>
              <a:gd name="connsiteX3" fmla="*/ 95887 w 357589"/>
              <a:gd name="connsiteY3" fmla="*/ 157919 h 202859"/>
              <a:gd name="connsiteX4" fmla="*/ 290620 w 357589"/>
              <a:gd name="connsiteY4" fmla="*/ 30919 h 202859"/>
              <a:gd name="connsiteX5" fmla="*/ 354120 w 357589"/>
              <a:gd name="connsiteY5" fmla="*/ 1285 h 20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589" h="202859">
                <a:moveTo>
                  <a:pt x="354120" y="1285"/>
                </a:moveTo>
                <a:cubicBezTo>
                  <a:pt x="338245" y="6224"/>
                  <a:pt x="253931" y="27744"/>
                  <a:pt x="195370" y="60552"/>
                </a:cubicBezTo>
                <a:cubicBezTo>
                  <a:pt x="136809" y="93360"/>
                  <a:pt x="19333" y="181907"/>
                  <a:pt x="2753" y="198135"/>
                </a:cubicBezTo>
                <a:cubicBezTo>
                  <a:pt x="-13828" y="214363"/>
                  <a:pt x="47909" y="185788"/>
                  <a:pt x="95887" y="157919"/>
                </a:cubicBezTo>
                <a:cubicBezTo>
                  <a:pt x="143865" y="130050"/>
                  <a:pt x="252873" y="56319"/>
                  <a:pt x="290620" y="30919"/>
                </a:cubicBezTo>
                <a:cubicBezTo>
                  <a:pt x="328367" y="5519"/>
                  <a:pt x="369995" y="-3654"/>
                  <a:pt x="354120" y="1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02558125-931C-461A-94FD-9317FE92B57A}"/>
              </a:ext>
            </a:extLst>
          </p:cNvPr>
          <p:cNvSpPr/>
          <p:nvPr/>
        </p:nvSpPr>
        <p:spPr>
          <a:xfrm>
            <a:off x="6226175" y="4786313"/>
            <a:ext cx="384780" cy="567048"/>
          </a:xfrm>
          <a:custGeom>
            <a:avLst/>
            <a:gdLst>
              <a:gd name="connsiteX0" fmla="*/ 0 w 384780"/>
              <a:gd name="connsiteY0" fmla="*/ 0 h 567048"/>
              <a:gd name="connsiteX1" fmla="*/ 169863 w 384780"/>
              <a:gd name="connsiteY1" fmla="*/ 250825 h 567048"/>
              <a:gd name="connsiteX2" fmla="*/ 193675 w 384780"/>
              <a:gd name="connsiteY2" fmla="*/ 312737 h 567048"/>
              <a:gd name="connsiteX3" fmla="*/ 242888 w 384780"/>
              <a:gd name="connsiteY3" fmla="*/ 393700 h 567048"/>
              <a:gd name="connsiteX4" fmla="*/ 384175 w 384780"/>
              <a:gd name="connsiteY4" fmla="*/ 565150 h 567048"/>
              <a:gd name="connsiteX5" fmla="*/ 287338 w 384780"/>
              <a:gd name="connsiteY5" fmla="*/ 468312 h 567048"/>
              <a:gd name="connsiteX6" fmla="*/ 131763 w 384780"/>
              <a:gd name="connsiteY6" fmla="*/ 212725 h 567048"/>
              <a:gd name="connsiteX7" fmla="*/ 0 w 384780"/>
              <a:gd name="connsiteY7" fmla="*/ 0 h 56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80" h="567048">
                <a:moveTo>
                  <a:pt x="0" y="0"/>
                </a:moveTo>
                <a:cubicBezTo>
                  <a:pt x="68792" y="99351"/>
                  <a:pt x="137584" y="198702"/>
                  <a:pt x="169863" y="250825"/>
                </a:cubicBezTo>
                <a:cubicBezTo>
                  <a:pt x="202142" y="302948"/>
                  <a:pt x="181504" y="288925"/>
                  <a:pt x="193675" y="312737"/>
                </a:cubicBezTo>
                <a:cubicBezTo>
                  <a:pt x="205846" y="336550"/>
                  <a:pt x="211138" y="351631"/>
                  <a:pt x="242888" y="393700"/>
                </a:cubicBezTo>
                <a:cubicBezTo>
                  <a:pt x="274638" y="435769"/>
                  <a:pt x="376767" y="552715"/>
                  <a:pt x="384175" y="565150"/>
                </a:cubicBezTo>
                <a:cubicBezTo>
                  <a:pt x="391583" y="577585"/>
                  <a:pt x="329407" y="527049"/>
                  <a:pt x="287338" y="468312"/>
                </a:cubicBezTo>
                <a:cubicBezTo>
                  <a:pt x="245269" y="409575"/>
                  <a:pt x="180182" y="292100"/>
                  <a:pt x="131763" y="2127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C37B41A7-71A3-4091-A850-3913C9DE51D7}"/>
              </a:ext>
            </a:extLst>
          </p:cNvPr>
          <p:cNvSpPr/>
          <p:nvPr/>
        </p:nvSpPr>
        <p:spPr>
          <a:xfrm>
            <a:off x="7847775" y="3980059"/>
            <a:ext cx="631567" cy="699535"/>
          </a:xfrm>
          <a:custGeom>
            <a:avLst/>
            <a:gdLst>
              <a:gd name="connsiteX0" fmla="*/ 5058 w 631567"/>
              <a:gd name="connsiteY0" fmla="*/ 9858 h 699535"/>
              <a:gd name="connsiteX1" fmla="*/ 187092 w 631567"/>
              <a:gd name="connsiteY1" fmla="*/ 100874 h 699535"/>
              <a:gd name="connsiteX2" fmla="*/ 356425 w 631567"/>
              <a:gd name="connsiteY2" fmla="*/ 306191 h 699535"/>
              <a:gd name="connsiteX3" fmla="*/ 627358 w 631567"/>
              <a:gd name="connsiteY3" fmla="*/ 691424 h 699535"/>
              <a:gd name="connsiteX4" fmla="*/ 513058 w 631567"/>
              <a:gd name="connsiteY4" fmla="*/ 549608 h 699535"/>
              <a:gd name="connsiteX5" fmla="*/ 398758 w 631567"/>
              <a:gd name="connsiteY5" fmla="*/ 327358 h 699535"/>
              <a:gd name="connsiteX6" fmla="*/ 5058 w 631567"/>
              <a:gd name="connsiteY6" fmla="*/ 9858 h 69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567" h="699535">
                <a:moveTo>
                  <a:pt x="5058" y="9858"/>
                </a:moveTo>
                <a:cubicBezTo>
                  <a:pt x="-30220" y="-27889"/>
                  <a:pt x="128531" y="51485"/>
                  <a:pt x="187092" y="100874"/>
                </a:cubicBezTo>
                <a:cubicBezTo>
                  <a:pt x="245653" y="150263"/>
                  <a:pt x="283047" y="207766"/>
                  <a:pt x="356425" y="306191"/>
                </a:cubicBezTo>
                <a:cubicBezTo>
                  <a:pt x="429803" y="404616"/>
                  <a:pt x="601253" y="650855"/>
                  <a:pt x="627358" y="691424"/>
                </a:cubicBezTo>
                <a:cubicBezTo>
                  <a:pt x="653463" y="731993"/>
                  <a:pt x="551158" y="610286"/>
                  <a:pt x="513058" y="549608"/>
                </a:cubicBezTo>
                <a:cubicBezTo>
                  <a:pt x="474958" y="488930"/>
                  <a:pt x="486247" y="419786"/>
                  <a:pt x="398758" y="327358"/>
                </a:cubicBezTo>
                <a:cubicBezTo>
                  <a:pt x="311269" y="234930"/>
                  <a:pt x="40336" y="47605"/>
                  <a:pt x="5058" y="9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CC11BF4-1C1B-4C08-B5D3-6D59EA99AE23}"/>
              </a:ext>
            </a:extLst>
          </p:cNvPr>
          <p:cNvSpPr/>
          <p:nvPr/>
        </p:nvSpPr>
        <p:spPr>
          <a:xfrm>
            <a:off x="8466074" y="4682327"/>
            <a:ext cx="689520" cy="509089"/>
          </a:xfrm>
          <a:custGeom>
            <a:avLst/>
            <a:gdLst>
              <a:gd name="connsiteX0" fmla="*/ 21759 w 689520"/>
              <a:gd name="connsiteY0" fmla="*/ 16673 h 509089"/>
              <a:gd name="connsiteX1" fmla="*/ 66209 w 689520"/>
              <a:gd name="connsiteY1" fmla="*/ 50540 h 509089"/>
              <a:gd name="connsiteX2" fmla="*/ 301159 w 689520"/>
              <a:gd name="connsiteY2" fmla="*/ 253740 h 509089"/>
              <a:gd name="connsiteX3" fmla="*/ 462026 w 689520"/>
              <a:gd name="connsiteY3" fmla="*/ 378623 h 509089"/>
              <a:gd name="connsiteX4" fmla="*/ 686393 w 689520"/>
              <a:gd name="connsiteY4" fmla="*/ 507740 h 509089"/>
              <a:gd name="connsiteX5" fmla="*/ 578443 w 689520"/>
              <a:gd name="connsiteY5" fmla="*/ 435773 h 509089"/>
              <a:gd name="connsiteX6" fmla="*/ 373126 w 689520"/>
              <a:gd name="connsiteY6" fmla="*/ 274906 h 509089"/>
              <a:gd name="connsiteX7" fmla="*/ 21759 w 689520"/>
              <a:gd name="connsiteY7" fmla="*/ 16673 h 50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9520" h="509089">
                <a:moveTo>
                  <a:pt x="21759" y="16673"/>
                </a:moveTo>
                <a:cubicBezTo>
                  <a:pt x="-29394" y="-20721"/>
                  <a:pt x="19642" y="11029"/>
                  <a:pt x="66209" y="50540"/>
                </a:cubicBezTo>
                <a:cubicBezTo>
                  <a:pt x="112776" y="90051"/>
                  <a:pt x="235190" y="199060"/>
                  <a:pt x="301159" y="253740"/>
                </a:cubicBezTo>
                <a:cubicBezTo>
                  <a:pt x="367128" y="308420"/>
                  <a:pt x="397820" y="336290"/>
                  <a:pt x="462026" y="378623"/>
                </a:cubicBezTo>
                <a:cubicBezTo>
                  <a:pt x="526232" y="420956"/>
                  <a:pt x="666990" y="498215"/>
                  <a:pt x="686393" y="507740"/>
                </a:cubicBezTo>
                <a:cubicBezTo>
                  <a:pt x="705796" y="517265"/>
                  <a:pt x="630654" y="474579"/>
                  <a:pt x="578443" y="435773"/>
                </a:cubicBezTo>
                <a:cubicBezTo>
                  <a:pt x="526232" y="396967"/>
                  <a:pt x="462732" y="343345"/>
                  <a:pt x="373126" y="274906"/>
                </a:cubicBezTo>
                <a:cubicBezTo>
                  <a:pt x="283520" y="206467"/>
                  <a:pt x="72912" y="54067"/>
                  <a:pt x="21759" y="16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D97A71C0-F618-49A8-B1EC-176831C83788}"/>
              </a:ext>
            </a:extLst>
          </p:cNvPr>
          <p:cNvSpPr/>
          <p:nvPr/>
        </p:nvSpPr>
        <p:spPr>
          <a:xfrm>
            <a:off x="9095466" y="5216361"/>
            <a:ext cx="528579" cy="295026"/>
          </a:xfrm>
          <a:custGeom>
            <a:avLst/>
            <a:gdLst>
              <a:gd name="connsiteX0" fmla="*/ 2497 w 528579"/>
              <a:gd name="connsiteY0" fmla="*/ 1752 h 295026"/>
              <a:gd name="connsiteX1" fmla="*/ 181884 w 528579"/>
              <a:gd name="connsiteY1" fmla="*/ 84302 h 295026"/>
              <a:gd name="connsiteX2" fmla="*/ 442234 w 528579"/>
              <a:gd name="connsiteY2" fmla="*/ 217652 h 295026"/>
              <a:gd name="connsiteX3" fmla="*/ 526372 w 528579"/>
              <a:gd name="connsiteY3" fmla="*/ 293852 h 295026"/>
              <a:gd name="connsiteX4" fmla="*/ 494622 w 528579"/>
              <a:gd name="connsiteY4" fmla="*/ 258927 h 295026"/>
              <a:gd name="connsiteX5" fmla="*/ 394609 w 528579"/>
              <a:gd name="connsiteY5" fmla="*/ 192252 h 295026"/>
              <a:gd name="connsiteX6" fmla="*/ 313647 w 528579"/>
              <a:gd name="connsiteY6" fmla="*/ 160502 h 295026"/>
              <a:gd name="connsiteX7" fmla="*/ 2497 w 528579"/>
              <a:gd name="connsiteY7" fmla="*/ 1752 h 29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579" h="295026">
                <a:moveTo>
                  <a:pt x="2497" y="1752"/>
                </a:moveTo>
                <a:cubicBezTo>
                  <a:pt x="-19463" y="-10948"/>
                  <a:pt x="108594" y="48319"/>
                  <a:pt x="181884" y="84302"/>
                </a:cubicBezTo>
                <a:cubicBezTo>
                  <a:pt x="255174" y="120285"/>
                  <a:pt x="384819" y="182727"/>
                  <a:pt x="442234" y="217652"/>
                </a:cubicBezTo>
                <a:cubicBezTo>
                  <a:pt x="499649" y="252577"/>
                  <a:pt x="517641" y="286973"/>
                  <a:pt x="526372" y="293852"/>
                </a:cubicBezTo>
                <a:cubicBezTo>
                  <a:pt x="535103" y="300731"/>
                  <a:pt x="516582" y="275860"/>
                  <a:pt x="494622" y="258927"/>
                </a:cubicBezTo>
                <a:cubicBezTo>
                  <a:pt x="472662" y="241994"/>
                  <a:pt x="424771" y="208656"/>
                  <a:pt x="394609" y="192252"/>
                </a:cubicBezTo>
                <a:cubicBezTo>
                  <a:pt x="364447" y="175848"/>
                  <a:pt x="376882" y="190400"/>
                  <a:pt x="313647" y="160502"/>
                </a:cubicBezTo>
                <a:cubicBezTo>
                  <a:pt x="250412" y="130604"/>
                  <a:pt x="24457" y="14452"/>
                  <a:pt x="2497" y="1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BADC9F4A-D5F7-4FFB-88D3-D51887D39674}"/>
              </a:ext>
            </a:extLst>
          </p:cNvPr>
          <p:cNvSpPr/>
          <p:nvPr/>
        </p:nvSpPr>
        <p:spPr>
          <a:xfrm>
            <a:off x="9139191" y="5208567"/>
            <a:ext cx="517627" cy="320748"/>
          </a:xfrm>
          <a:custGeom>
            <a:avLst/>
            <a:gdLst>
              <a:gd name="connsiteX0" fmla="*/ 3222 w 517627"/>
              <a:gd name="connsiteY0" fmla="*/ 1608 h 320748"/>
              <a:gd name="connsiteX1" fmla="*/ 220709 w 517627"/>
              <a:gd name="connsiteY1" fmla="*/ 103208 h 320748"/>
              <a:gd name="connsiteX2" fmla="*/ 485822 w 517627"/>
              <a:gd name="connsiteY2" fmla="*/ 261958 h 320748"/>
              <a:gd name="connsiteX3" fmla="*/ 512809 w 517627"/>
              <a:gd name="connsiteY3" fmla="*/ 320696 h 320748"/>
              <a:gd name="connsiteX4" fmla="*/ 485822 w 517627"/>
              <a:gd name="connsiteY4" fmla="*/ 254021 h 320748"/>
              <a:gd name="connsiteX5" fmla="*/ 390572 w 517627"/>
              <a:gd name="connsiteY5" fmla="*/ 182583 h 320748"/>
              <a:gd name="connsiteX6" fmla="*/ 3222 w 517627"/>
              <a:gd name="connsiteY6" fmla="*/ 1608 h 32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627" h="320748">
                <a:moveTo>
                  <a:pt x="3222" y="1608"/>
                </a:moveTo>
                <a:cubicBezTo>
                  <a:pt x="-25088" y="-11621"/>
                  <a:pt x="140276" y="59816"/>
                  <a:pt x="220709" y="103208"/>
                </a:cubicBezTo>
                <a:cubicBezTo>
                  <a:pt x="301142" y="146600"/>
                  <a:pt x="437139" y="225710"/>
                  <a:pt x="485822" y="261958"/>
                </a:cubicBezTo>
                <a:cubicBezTo>
                  <a:pt x="534505" y="298206"/>
                  <a:pt x="512809" y="322019"/>
                  <a:pt x="512809" y="320696"/>
                </a:cubicBezTo>
                <a:cubicBezTo>
                  <a:pt x="512809" y="319373"/>
                  <a:pt x="506195" y="277040"/>
                  <a:pt x="485822" y="254021"/>
                </a:cubicBezTo>
                <a:cubicBezTo>
                  <a:pt x="465449" y="231002"/>
                  <a:pt x="470476" y="223329"/>
                  <a:pt x="390572" y="182583"/>
                </a:cubicBezTo>
                <a:cubicBezTo>
                  <a:pt x="310668" y="141837"/>
                  <a:pt x="31532" y="14837"/>
                  <a:pt x="3222" y="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D63962BA-58A5-4E41-B722-D35FE51C5777}"/>
              </a:ext>
            </a:extLst>
          </p:cNvPr>
          <p:cNvSpPr/>
          <p:nvPr/>
        </p:nvSpPr>
        <p:spPr>
          <a:xfrm>
            <a:off x="9613896" y="5522082"/>
            <a:ext cx="256282" cy="312217"/>
          </a:xfrm>
          <a:custGeom>
            <a:avLst/>
            <a:gdLst>
              <a:gd name="connsiteX0" fmla="*/ 4 w 256282"/>
              <a:gd name="connsiteY0" fmla="*/ 19881 h 312217"/>
              <a:gd name="connsiteX1" fmla="*/ 127004 w 256282"/>
              <a:gd name="connsiteY1" fmla="*/ 2418 h 312217"/>
              <a:gd name="connsiteX2" fmla="*/ 166692 w 256282"/>
              <a:gd name="connsiteY2" fmla="*/ 80206 h 312217"/>
              <a:gd name="connsiteX3" fmla="*/ 254004 w 256282"/>
              <a:gd name="connsiteY3" fmla="*/ 307218 h 312217"/>
              <a:gd name="connsiteX4" fmla="*/ 222254 w 256282"/>
              <a:gd name="connsiteY4" fmla="*/ 219906 h 312217"/>
              <a:gd name="connsiteX5" fmla="*/ 131767 w 256282"/>
              <a:gd name="connsiteY5" fmla="*/ 21468 h 312217"/>
              <a:gd name="connsiteX6" fmla="*/ 4 w 256282"/>
              <a:gd name="connsiteY6" fmla="*/ 19881 h 31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282" h="312217">
                <a:moveTo>
                  <a:pt x="4" y="19881"/>
                </a:moveTo>
                <a:cubicBezTo>
                  <a:pt x="-790" y="16706"/>
                  <a:pt x="99223" y="-7636"/>
                  <a:pt x="127004" y="2418"/>
                </a:cubicBezTo>
                <a:cubicBezTo>
                  <a:pt x="154785" y="12472"/>
                  <a:pt x="145525" y="29406"/>
                  <a:pt x="166692" y="80206"/>
                </a:cubicBezTo>
                <a:cubicBezTo>
                  <a:pt x="187859" y="131006"/>
                  <a:pt x="244744" y="283935"/>
                  <a:pt x="254004" y="307218"/>
                </a:cubicBezTo>
                <a:cubicBezTo>
                  <a:pt x="263264" y="330501"/>
                  <a:pt x="242627" y="267531"/>
                  <a:pt x="222254" y="219906"/>
                </a:cubicBezTo>
                <a:cubicBezTo>
                  <a:pt x="201881" y="172281"/>
                  <a:pt x="167486" y="55070"/>
                  <a:pt x="131767" y="21468"/>
                </a:cubicBezTo>
                <a:cubicBezTo>
                  <a:pt x="96048" y="-12134"/>
                  <a:pt x="798" y="23056"/>
                  <a:pt x="4" y="19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E05FE35F-5E81-4707-A0E4-73CE006E69BB}"/>
              </a:ext>
            </a:extLst>
          </p:cNvPr>
          <p:cNvSpPr/>
          <p:nvPr/>
        </p:nvSpPr>
        <p:spPr>
          <a:xfrm>
            <a:off x="9311252" y="5556214"/>
            <a:ext cx="288561" cy="569308"/>
          </a:xfrm>
          <a:custGeom>
            <a:avLst/>
            <a:gdLst>
              <a:gd name="connsiteX0" fmla="*/ 288361 w 288561"/>
              <a:gd name="connsiteY0" fmla="*/ 36 h 569308"/>
              <a:gd name="connsiteX1" fmla="*/ 183586 w 288561"/>
              <a:gd name="connsiteY1" fmla="*/ 127036 h 569308"/>
              <a:gd name="connsiteX2" fmla="*/ 120086 w 288561"/>
              <a:gd name="connsiteY2" fmla="*/ 355636 h 569308"/>
              <a:gd name="connsiteX3" fmla="*/ 1023 w 288561"/>
              <a:gd name="connsiteY3" fmla="*/ 566774 h 569308"/>
              <a:gd name="connsiteX4" fmla="*/ 66111 w 288561"/>
              <a:gd name="connsiteY4" fmla="*/ 457236 h 569308"/>
              <a:gd name="connsiteX5" fmla="*/ 129611 w 288561"/>
              <a:gd name="connsiteY5" fmla="*/ 236574 h 569308"/>
              <a:gd name="connsiteX6" fmla="*/ 155011 w 288561"/>
              <a:gd name="connsiteY6" fmla="*/ 138149 h 569308"/>
              <a:gd name="connsiteX7" fmla="*/ 288361 w 288561"/>
              <a:gd name="connsiteY7" fmla="*/ 36 h 56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561" h="569308">
                <a:moveTo>
                  <a:pt x="288361" y="36"/>
                </a:moveTo>
                <a:cubicBezTo>
                  <a:pt x="293123" y="-1816"/>
                  <a:pt x="211632" y="67769"/>
                  <a:pt x="183586" y="127036"/>
                </a:cubicBezTo>
                <a:cubicBezTo>
                  <a:pt x="155540" y="186303"/>
                  <a:pt x="150513" y="282346"/>
                  <a:pt x="120086" y="355636"/>
                </a:cubicBezTo>
                <a:cubicBezTo>
                  <a:pt x="89659" y="428926"/>
                  <a:pt x="10019" y="549841"/>
                  <a:pt x="1023" y="566774"/>
                </a:cubicBezTo>
                <a:cubicBezTo>
                  <a:pt x="-7973" y="583707"/>
                  <a:pt x="44680" y="512269"/>
                  <a:pt x="66111" y="457236"/>
                </a:cubicBezTo>
                <a:cubicBezTo>
                  <a:pt x="87542" y="402203"/>
                  <a:pt x="114794" y="289755"/>
                  <a:pt x="129611" y="236574"/>
                </a:cubicBezTo>
                <a:cubicBezTo>
                  <a:pt x="144428" y="183393"/>
                  <a:pt x="129876" y="178630"/>
                  <a:pt x="155011" y="138149"/>
                </a:cubicBezTo>
                <a:cubicBezTo>
                  <a:pt x="180146" y="97668"/>
                  <a:pt x="283599" y="1888"/>
                  <a:pt x="28836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713E5150-B139-4327-90E6-3EA304F607C9}"/>
              </a:ext>
            </a:extLst>
          </p:cNvPr>
          <p:cNvSpPr/>
          <p:nvPr/>
        </p:nvSpPr>
        <p:spPr>
          <a:xfrm>
            <a:off x="8756641" y="5028627"/>
            <a:ext cx="312509" cy="118130"/>
          </a:xfrm>
          <a:custGeom>
            <a:avLst/>
            <a:gdLst>
              <a:gd name="connsiteX0" fmla="*/ 9 w 312509"/>
              <a:gd name="connsiteY0" fmla="*/ 3748 h 118130"/>
              <a:gd name="connsiteX1" fmla="*/ 125422 w 312509"/>
              <a:gd name="connsiteY1" fmla="*/ 24386 h 118130"/>
              <a:gd name="connsiteX2" fmla="*/ 311159 w 312509"/>
              <a:gd name="connsiteY2" fmla="*/ 118048 h 118130"/>
              <a:gd name="connsiteX3" fmla="*/ 204797 w 312509"/>
              <a:gd name="connsiteY3" fmla="*/ 40261 h 118130"/>
              <a:gd name="connsiteX4" fmla="*/ 119072 w 312509"/>
              <a:gd name="connsiteY4" fmla="*/ 3748 h 118130"/>
              <a:gd name="connsiteX5" fmla="*/ 9 w 312509"/>
              <a:gd name="connsiteY5" fmla="*/ 3748 h 1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509" h="118130">
                <a:moveTo>
                  <a:pt x="9" y="3748"/>
                </a:moveTo>
                <a:cubicBezTo>
                  <a:pt x="1067" y="7187"/>
                  <a:pt x="73564" y="5336"/>
                  <a:pt x="125422" y="24386"/>
                </a:cubicBezTo>
                <a:cubicBezTo>
                  <a:pt x="177280" y="43436"/>
                  <a:pt x="297930" y="115402"/>
                  <a:pt x="311159" y="118048"/>
                </a:cubicBezTo>
                <a:cubicBezTo>
                  <a:pt x="324388" y="120694"/>
                  <a:pt x="236812" y="59311"/>
                  <a:pt x="204797" y="40261"/>
                </a:cubicBezTo>
                <a:cubicBezTo>
                  <a:pt x="172782" y="21211"/>
                  <a:pt x="154526" y="10098"/>
                  <a:pt x="119072" y="3748"/>
                </a:cubicBezTo>
                <a:cubicBezTo>
                  <a:pt x="83618" y="-2602"/>
                  <a:pt x="-1049" y="309"/>
                  <a:pt x="9" y="3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D0A2706-F8BE-4B65-B316-7F5139630A3C}"/>
              </a:ext>
            </a:extLst>
          </p:cNvPr>
          <p:cNvSpPr/>
          <p:nvPr/>
        </p:nvSpPr>
        <p:spPr>
          <a:xfrm>
            <a:off x="8738938" y="5059265"/>
            <a:ext cx="374589" cy="117242"/>
          </a:xfrm>
          <a:custGeom>
            <a:avLst/>
            <a:gdLst>
              <a:gd name="connsiteX0" fmla="*/ 250 w 374589"/>
              <a:gd name="connsiteY0" fmla="*/ 98 h 117242"/>
              <a:gd name="connsiteX1" fmla="*/ 171700 w 374589"/>
              <a:gd name="connsiteY1" fmla="*/ 22323 h 117242"/>
              <a:gd name="connsiteX2" fmla="*/ 370137 w 374589"/>
              <a:gd name="connsiteY2" fmla="*/ 115985 h 117242"/>
              <a:gd name="connsiteX3" fmla="*/ 301875 w 374589"/>
              <a:gd name="connsiteY3" fmla="*/ 73123 h 117242"/>
              <a:gd name="connsiteX4" fmla="*/ 209800 w 374589"/>
              <a:gd name="connsiteY4" fmla="*/ 27085 h 117242"/>
              <a:gd name="connsiteX5" fmla="*/ 250 w 374589"/>
              <a:gd name="connsiteY5" fmla="*/ 98 h 11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589" h="117242">
                <a:moveTo>
                  <a:pt x="250" y="98"/>
                </a:moveTo>
                <a:cubicBezTo>
                  <a:pt x="-6100" y="-696"/>
                  <a:pt x="110052" y="3009"/>
                  <a:pt x="171700" y="22323"/>
                </a:cubicBezTo>
                <a:cubicBezTo>
                  <a:pt x="233348" y="41637"/>
                  <a:pt x="348441" y="107518"/>
                  <a:pt x="370137" y="115985"/>
                </a:cubicBezTo>
                <a:cubicBezTo>
                  <a:pt x="391833" y="124452"/>
                  <a:pt x="328598" y="87940"/>
                  <a:pt x="301875" y="73123"/>
                </a:cubicBezTo>
                <a:cubicBezTo>
                  <a:pt x="275152" y="58306"/>
                  <a:pt x="258483" y="39785"/>
                  <a:pt x="209800" y="27085"/>
                </a:cubicBezTo>
                <a:cubicBezTo>
                  <a:pt x="161117" y="14385"/>
                  <a:pt x="6600" y="892"/>
                  <a:pt x="250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223E85F0-B90D-41C6-83A3-20FB96ACC367}"/>
              </a:ext>
            </a:extLst>
          </p:cNvPr>
          <p:cNvSpPr/>
          <p:nvPr/>
        </p:nvSpPr>
        <p:spPr>
          <a:xfrm>
            <a:off x="8547627" y="5071833"/>
            <a:ext cx="204271" cy="408886"/>
          </a:xfrm>
          <a:custGeom>
            <a:avLst/>
            <a:gdLst>
              <a:gd name="connsiteX0" fmla="*/ 204261 w 204271"/>
              <a:gd name="connsiteY0" fmla="*/ 230 h 408886"/>
              <a:gd name="connsiteX1" fmla="*/ 96311 w 204271"/>
              <a:gd name="connsiteY1" fmla="*/ 212955 h 408886"/>
              <a:gd name="connsiteX2" fmla="*/ 1061 w 204271"/>
              <a:gd name="connsiteY2" fmla="*/ 408217 h 408886"/>
              <a:gd name="connsiteX3" fmla="*/ 48686 w 204271"/>
              <a:gd name="connsiteY3" fmla="*/ 273280 h 408886"/>
              <a:gd name="connsiteX4" fmla="*/ 102661 w 204271"/>
              <a:gd name="connsiteY4" fmla="*/ 173267 h 408886"/>
              <a:gd name="connsiteX5" fmla="*/ 204261 w 204271"/>
              <a:gd name="connsiteY5" fmla="*/ 230 h 40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271" h="408886">
                <a:moveTo>
                  <a:pt x="204261" y="230"/>
                </a:moveTo>
                <a:cubicBezTo>
                  <a:pt x="203203" y="6845"/>
                  <a:pt x="130178" y="144957"/>
                  <a:pt x="96311" y="212955"/>
                </a:cubicBezTo>
                <a:cubicBezTo>
                  <a:pt x="62444" y="280953"/>
                  <a:pt x="8998" y="398163"/>
                  <a:pt x="1061" y="408217"/>
                </a:cubicBezTo>
                <a:cubicBezTo>
                  <a:pt x="-6876" y="418271"/>
                  <a:pt x="31753" y="312438"/>
                  <a:pt x="48686" y="273280"/>
                </a:cubicBezTo>
                <a:cubicBezTo>
                  <a:pt x="65619" y="234122"/>
                  <a:pt x="78584" y="215336"/>
                  <a:pt x="102661" y="173267"/>
                </a:cubicBezTo>
                <a:cubicBezTo>
                  <a:pt x="126738" y="131198"/>
                  <a:pt x="205319" y="-6385"/>
                  <a:pt x="204261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5BD3A98-C821-48B7-8ED6-118564C0ADD8}"/>
              </a:ext>
            </a:extLst>
          </p:cNvPr>
          <p:cNvSpPr/>
          <p:nvPr/>
        </p:nvSpPr>
        <p:spPr>
          <a:xfrm>
            <a:off x="8336129" y="5472481"/>
            <a:ext cx="220605" cy="453962"/>
          </a:xfrm>
          <a:custGeom>
            <a:avLst/>
            <a:gdLst>
              <a:gd name="connsiteX0" fmla="*/ 220496 w 220605"/>
              <a:gd name="connsiteY0" fmla="*/ 1219 h 453962"/>
              <a:gd name="connsiteX1" fmla="*/ 141121 w 220605"/>
              <a:gd name="connsiteY1" fmla="*/ 171082 h 453962"/>
              <a:gd name="connsiteX2" fmla="*/ 3009 w 220605"/>
              <a:gd name="connsiteY2" fmla="*/ 444132 h 453962"/>
              <a:gd name="connsiteX3" fmla="*/ 52221 w 220605"/>
              <a:gd name="connsiteY3" fmla="*/ 380632 h 453962"/>
              <a:gd name="connsiteX4" fmla="*/ 125246 w 220605"/>
              <a:gd name="connsiteY4" fmla="*/ 255219 h 453962"/>
              <a:gd name="connsiteX5" fmla="*/ 220496 w 220605"/>
              <a:gd name="connsiteY5" fmla="*/ 1219 h 45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605" h="453962">
                <a:moveTo>
                  <a:pt x="220496" y="1219"/>
                </a:moveTo>
                <a:cubicBezTo>
                  <a:pt x="223142" y="-12804"/>
                  <a:pt x="177369" y="97263"/>
                  <a:pt x="141121" y="171082"/>
                </a:cubicBezTo>
                <a:cubicBezTo>
                  <a:pt x="104873" y="244901"/>
                  <a:pt x="17826" y="409207"/>
                  <a:pt x="3009" y="444132"/>
                </a:cubicBezTo>
                <a:cubicBezTo>
                  <a:pt x="-11808" y="479057"/>
                  <a:pt x="31848" y="412117"/>
                  <a:pt x="52221" y="380632"/>
                </a:cubicBezTo>
                <a:cubicBezTo>
                  <a:pt x="72594" y="349147"/>
                  <a:pt x="99581" y="315015"/>
                  <a:pt x="125246" y="255219"/>
                </a:cubicBezTo>
                <a:cubicBezTo>
                  <a:pt x="150911" y="195423"/>
                  <a:pt x="217850" y="15242"/>
                  <a:pt x="220496" y="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DB4B45FF-62F9-49D1-AB35-9FD42BBD46F5}"/>
              </a:ext>
            </a:extLst>
          </p:cNvPr>
          <p:cNvSpPr/>
          <p:nvPr/>
        </p:nvSpPr>
        <p:spPr>
          <a:xfrm>
            <a:off x="8278739" y="5459364"/>
            <a:ext cx="266778" cy="561014"/>
          </a:xfrm>
          <a:custGeom>
            <a:avLst/>
            <a:gdLst>
              <a:gd name="connsiteX0" fmla="*/ 266774 w 266778"/>
              <a:gd name="connsiteY0" fmla="*/ 49 h 561014"/>
              <a:gd name="connsiteX1" fmla="*/ 114374 w 266778"/>
              <a:gd name="connsiteY1" fmla="*/ 298499 h 561014"/>
              <a:gd name="connsiteX2" fmla="*/ 47699 w 266778"/>
              <a:gd name="connsiteY2" fmla="*/ 412799 h 561014"/>
              <a:gd name="connsiteX3" fmla="*/ 4836 w 266778"/>
              <a:gd name="connsiteY3" fmla="*/ 557261 h 561014"/>
              <a:gd name="connsiteX4" fmla="*/ 12774 w 266778"/>
              <a:gd name="connsiteY4" fmla="*/ 501699 h 561014"/>
              <a:gd name="connsiteX5" fmla="*/ 109611 w 266778"/>
              <a:gd name="connsiteY5" fmla="*/ 322311 h 561014"/>
              <a:gd name="connsiteX6" fmla="*/ 266774 w 266778"/>
              <a:gd name="connsiteY6" fmla="*/ 49 h 56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778" h="561014">
                <a:moveTo>
                  <a:pt x="266774" y="49"/>
                </a:moveTo>
                <a:cubicBezTo>
                  <a:pt x="267568" y="-3920"/>
                  <a:pt x="150886" y="229707"/>
                  <a:pt x="114374" y="298499"/>
                </a:cubicBezTo>
                <a:cubicBezTo>
                  <a:pt x="77862" y="367291"/>
                  <a:pt x="65955" y="369672"/>
                  <a:pt x="47699" y="412799"/>
                </a:cubicBezTo>
                <a:cubicBezTo>
                  <a:pt x="29443" y="455926"/>
                  <a:pt x="10657" y="542444"/>
                  <a:pt x="4836" y="557261"/>
                </a:cubicBezTo>
                <a:cubicBezTo>
                  <a:pt x="-985" y="572078"/>
                  <a:pt x="-4688" y="540857"/>
                  <a:pt x="12774" y="501699"/>
                </a:cubicBezTo>
                <a:cubicBezTo>
                  <a:pt x="30236" y="462541"/>
                  <a:pt x="66749" y="403273"/>
                  <a:pt x="109611" y="322311"/>
                </a:cubicBezTo>
                <a:cubicBezTo>
                  <a:pt x="152473" y="241349"/>
                  <a:pt x="265980" y="4018"/>
                  <a:pt x="266774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A6DCED7-DFD2-476C-ABA9-2D21DFFE9238}"/>
              </a:ext>
            </a:extLst>
          </p:cNvPr>
          <p:cNvSpPr/>
          <p:nvPr/>
        </p:nvSpPr>
        <p:spPr>
          <a:xfrm>
            <a:off x="8080360" y="5949405"/>
            <a:ext cx="244797" cy="429353"/>
          </a:xfrm>
          <a:custGeom>
            <a:avLst/>
            <a:gdLst>
              <a:gd name="connsiteX0" fmla="*/ 244490 w 244797"/>
              <a:gd name="connsiteY0" fmla="*/ 545 h 429353"/>
              <a:gd name="connsiteX1" fmla="*/ 139715 w 244797"/>
              <a:gd name="connsiteY1" fmla="*/ 192633 h 429353"/>
              <a:gd name="connsiteX2" fmla="*/ 50815 w 244797"/>
              <a:gd name="connsiteY2" fmla="*/ 383133 h 429353"/>
              <a:gd name="connsiteX3" fmla="*/ 15 w 244797"/>
              <a:gd name="connsiteY3" fmla="*/ 429170 h 429353"/>
              <a:gd name="connsiteX4" fmla="*/ 46053 w 244797"/>
              <a:gd name="connsiteY4" fmla="*/ 373608 h 429353"/>
              <a:gd name="connsiteX5" fmla="*/ 104790 w 244797"/>
              <a:gd name="connsiteY5" fmla="*/ 254545 h 429353"/>
              <a:gd name="connsiteX6" fmla="*/ 244490 w 244797"/>
              <a:gd name="connsiteY6" fmla="*/ 545 h 42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797" h="429353">
                <a:moveTo>
                  <a:pt x="244490" y="545"/>
                </a:moveTo>
                <a:cubicBezTo>
                  <a:pt x="250311" y="-9774"/>
                  <a:pt x="171994" y="128868"/>
                  <a:pt x="139715" y="192633"/>
                </a:cubicBezTo>
                <a:cubicBezTo>
                  <a:pt x="107436" y="256398"/>
                  <a:pt x="74098" y="343710"/>
                  <a:pt x="50815" y="383133"/>
                </a:cubicBezTo>
                <a:cubicBezTo>
                  <a:pt x="27532" y="422556"/>
                  <a:pt x="809" y="430758"/>
                  <a:pt x="15" y="429170"/>
                </a:cubicBezTo>
                <a:cubicBezTo>
                  <a:pt x="-779" y="427583"/>
                  <a:pt x="28590" y="402712"/>
                  <a:pt x="46053" y="373608"/>
                </a:cubicBezTo>
                <a:cubicBezTo>
                  <a:pt x="63516" y="344504"/>
                  <a:pt x="73834" y="313547"/>
                  <a:pt x="104790" y="254545"/>
                </a:cubicBezTo>
                <a:cubicBezTo>
                  <a:pt x="135746" y="195543"/>
                  <a:pt x="238669" y="10864"/>
                  <a:pt x="244490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9A135512-4EE9-4904-9BD4-7E62D4E42873}"/>
              </a:ext>
            </a:extLst>
          </p:cNvPr>
          <p:cNvSpPr/>
          <p:nvPr/>
        </p:nvSpPr>
        <p:spPr>
          <a:xfrm>
            <a:off x="7628984" y="5986664"/>
            <a:ext cx="444619" cy="415426"/>
          </a:xfrm>
          <a:custGeom>
            <a:avLst/>
            <a:gdLst>
              <a:gd name="connsiteX0" fmla="*/ 2129 w 444619"/>
              <a:gd name="connsiteY0" fmla="*/ 1386 h 415426"/>
              <a:gd name="connsiteX1" fmla="*/ 175166 w 444619"/>
              <a:gd name="connsiteY1" fmla="*/ 158549 h 415426"/>
              <a:gd name="connsiteX2" fmla="*/ 397416 w 444619"/>
              <a:gd name="connsiteY2" fmla="*/ 388736 h 415426"/>
              <a:gd name="connsiteX3" fmla="*/ 443454 w 444619"/>
              <a:gd name="connsiteY3" fmla="*/ 406199 h 415426"/>
              <a:gd name="connsiteX4" fmla="*/ 372016 w 444619"/>
              <a:gd name="connsiteY4" fmla="*/ 349049 h 415426"/>
              <a:gd name="connsiteX5" fmla="*/ 295816 w 444619"/>
              <a:gd name="connsiteY5" fmla="*/ 247449 h 415426"/>
              <a:gd name="connsiteX6" fmla="*/ 2129 w 444619"/>
              <a:gd name="connsiteY6" fmla="*/ 1386 h 41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19" h="415426">
                <a:moveTo>
                  <a:pt x="2129" y="1386"/>
                </a:moveTo>
                <a:cubicBezTo>
                  <a:pt x="-17979" y="-13431"/>
                  <a:pt x="109285" y="93991"/>
                  <a:pt x="175166" y="158549"/>
                </a:cubicBezTo>
                <a:cubicBezTo>
                  <a:pt x="241047" y="223107"/>
                  <a:pt x="352701" y="347461"/>
                  <a:pt x="397416" y="388736"/>
                </a:cubicBezTo>
                <a:cubicBezTo>
                  <a:pt x="442131" y="430011"/>
                  <a:pt x="447687" y="412813"/>
                  <a:pt x="443454" y="406199"/>
                </a:cubicBezTo>
                <a:cubicBezTo>
                  <a:pt x="439221" y="399585"/>
                  <a:pt x="396622" y="375507"/>
                  <a:pt x="372016" y="349049"/>
                </a:cubicBezTo>
                <a:cubicBezTo>
                  <a:pt x="347410" y="322591"/>
                  <a:pt x="353495" y="302747"/>
                  <a:pt x="295816" y="247449"/>
                </a:cubicBezTo>
                <a:cubicBezTo>
                  <a:pt x="238137" y="192151"/>
                  <a:pt x="22237" y="16203"/>
                  <a:pt x="2129" y="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BF36EC6-F7E1-4659-AC8B-E5443BE79804}"/>
              </a:ext>
            </a:extLst>
          </p:cNvPr>
          <p:cNvSpPr/>
          <p:nvPr/>
        </p:nvSpPr>
        <p:spPr>
          <a:xfrm>
            <a:off x="7622663" y="6009327"/>
            <a:ext cx="360045" cy="335960"/>
          </a:xfrm>
          <a:custGeom>
            <a:avLst/>
            <a:gdLst>
              <a:gd name="connsiteX0" fmla="*/ 512 w 360045"/>
              <a:gd name="connsiteY0" fmla="*/ 948 h 335960"/>
              <a:gd name="connsiteX1" fmla="*/ 225937 w 360045"/>
              <a:gd name="connsiteY1" fmla="*/ 227961 h 335960"/>
              <a:gd name="connsiteX2" fmla="*/ 359287 w 360045"/>
              <a:gd name="connsiteY2" fmla="*/ 335911 h 335960"/>
              <a:gd name="connsiteX3" fmla="*/ 275150 w 360045"/>
              <a:gd name="connsiteY3" fmla="*/ 240661 h 335960"/>
              <a:gd name="connsiteX4" fmla="*/ 167200 w 360045"/>
              <a:gd name="connsiteY4" fmla="*/ 150173 h 335960"/>
              <a:gd name="connsiteX5" fmla="*/ 512 w 360045"/>
              <a:gd name="connsiteY5" fmla="*/ 948 h 3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045" h="335960">
                <a:moveTo>
                  <a:pt x="512" y="948"/>
                </a:moveTo>
                <a:cubicBezTo>
                  <a:pt x="10302" y="13913"/>
                  <a:pt x="166141" y="172134"/>
                  <a:pt x="225937" y="227961"/>
                </a:cubicBezTo>
                <a:cubicBezTo>
                  <a:pt x="285733" y="283788"/>
                  <a:pt x="351085" y="333794"/>
                  <a:pt x="359287" y="335911"/>
                </a:cubicBezTo>
                <a:cubicBezTo>
                  <a:pt x="367489" y="338028"/>
                  <a:pt x="307164" y="271617"/>
                  <a:pt x="275150" y="240661"/>
                </a:cubicBezTo>
                <a:cubicBezTo>
                  <a:pt x="243136" y="209705"/>
                  <a:pt x="210592" y="188802"/>
                  <a:pt x="167200" y="150173"/>
                </a:cubicBezTo>
                <a:cubicBezTo>
                  <a:pt x="123808" y="111544"/>
                  <a:pt x="-9278" y="-12017"/>
                  <a:pt x="512" y="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D043286-CF50-45A9-B356-510CD9C18DE7}"/>
              </a:ext>
            </a:extLst>
          </p:cNvPr>
          <p:cNvSpPr/>
          <p:nvPr/>
        </p:nvSpPr>
        <p:spPr>
          <a:xfrm>
            <a:off x="6683306" y="5380026"/>
            <a:ext cx="971644" cy="630250"/>
          </a:xfrm>
          <a:custGeom>
            <a:avLst/>
            <a:gdLst>
              <a:gd name="connsiteX0" fmla="*/ 69 w 971644"/>
              <a:gd name="connsiteY0" fmla="*/ 12 h 630250"/>
              <a:gd name="connsiteX1" fmla="*/ 155644 w 971644"/>
              <a:gd name="connsiteY1" fmla="*/ 142887 h 630250"/>
              <a:gd name="connsiteX2" fmla="*/ 315982 w 971644"/>
              <a:gd name="connsiteY2" fmla="*/ 258774 h 630250"/>
              <a:gd name="connsiteX3" fmla="*/ 654119 w 971644"/>
              <a:gd name="connsiteY3" fmla="*/ 436574 h 630250"/>
              <a:gd name="connsiteX4" fmla="*/ 817632 w 971644"/>
              <a:gd name="connsiteY4" fmla="*/ 538174 h 630250"/>
              <a:gd name="connsiteX5" fmla="*/ 966857 w 971644"/>
              <a:gd name="connsiteY5" fmla="*/ 630249 h 630250"/>
              <a:gd name="connsiteX6" fmla="*/ 898594 w 971644"/>
              <a:gd name="connsiteY6" fmla="*/ 539762 h 630250"/>
              <a:gd name="connsiteX7" fmla="*/ 552519 w 971644"/>
              <a:gd name="connsiteY7" fmla="*/ 366724 h 630250"/>
              <a:gd name="connsiteX8" fmla="*/ 174694 w 971644"/>
              <a:gd name="connsiteY8" fmla="*/ 150824 h 630250"/>
              <a:gd name="connsiteX9" fmla="*/ 69 w 971644"/>
              <a:gd name="connsiteY9" fmla="*/ 12 h 63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1644" h="630250">
                <a:moveTo>
                  <a:pt x="69" y="12"/>
                </a:moveTo>
                <a:cubicBezTo>
                  <a:pt x="-3106" y="-1311"/>
                  <a:pt x="102992" y="99760"/>
                  <a:pt x="155644" y="142887"/>
                </a:cubicBezTo>
                <a:cubicBezTo>
                  <a:pt x="208296" y="186014"/>
                  <a:pt x="232903" y="209826"/>
                  <a:pt x="315982" y="258774"/>
                </a:cubicBezTo>
                <a:cubicBezTo>
                  <a:pt x="399061" y="307722"/>
                  <a:pt x="570511" y="390007"/>
                  <a:pt x="654119" y="436574"/>
                </a:cubicBezTo>
                <a:cubicBezTo>
                  <a:pt x="737727" y="483141"/>
                  <a:pt x="817632" y="538174"/>
                  <a:pt x="817632" y="538174"/>
                </a:cubicBezTo>
                <a:cubicBezTo>
                  <a:pt x="869755" y="570453"/>
                  <a:pt x="953363" y="629984"/>
                  <a:pt x="966857" y="630249"/>
                </a:cubicBezTo>
                <a:cubicBezTo>
                  <a:pt x="980351" y="630514"/>
                  <a:pt x="967650" y="583683"/>
                  <a:pt x="898594" y="539762"/>
                </a:cubicBezTo>
                <a:cubicBezTo>
                  <a:pt x="829538" y="495841"/>
                  <a:pt x="673169" y="431547"/>
                  <a:pt x="552519" y="366724"/>
                </a:cubicBezTo>
                <a:cubicBezTo>
                  <a:pt x="431869" y="301901"/>
                  <a:pt x="264652" y="211678"/>
                  <a:pt x="174694" y="150824"/>
                </a:cubicBezTo>
                <a:cubicBezTo>
                  <a:pt x="84736" y="89970"/>
                  <a:pt x="3244" y="1335"/>
                  <a:pt x="6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3590DFE4-7B81-4DFE-AA80-45111E07D11E}"/>
              </a:ext>
            </a:extLst>
          </p:cNvPr>
          <p:cNvSpPr/>
          <p:nvPr/>
        </p:nvSpPr>
        <p:spPr>
          <a:xfrm>
            <a:off x="6653051" y="5385420"/>
            <a:ext cx="821122" cy="514755"/>
          </a:xfrm>
          <a:custGeom>
            <a:avLst/>
            <a:gdLst>
              <a:gd name="connsiteX0" fmla="*/ 9687 w 821122"/>
              <a:gd name="connsiteY0" fmla="*/ 2555 h 514755"/>
              <a:gd name="connsiteX1" fmla="*/ 123987 w 821122"/>
              <a:gd name="connsiteY1" fmla="*/ 143843 h 514755"/>
              <a:gd name="connsiteX2" fmla="*/ 379574 w 821122"/>
              <a:gd name="connsiteY2" fmla="*/ 299418 h 514755"/>
              <a:gd name="connsiteX3" fmla="*/ 705012 w 821122"/>
              <a:gd name="connsiteY3" fmla="*/ 464518 h 514755"/>
              <a:gd name="connsiteX4" fmla="*/ 820899 w 821122"/>
              <a:gd name="connsiteY4" fmla="*/ 513730 h 514755"/>
              <a:gd name="connsiteX5" fmla="*/ 722474 w 821122"/>
              <a:gd name="connsiteY5" fmla="*/ 429593 h 514755"/>
              <a:gd name="connsiteX6" fmla="*/ 363699 w 821122"/>
              <a:gd name="connsiteY6" fmla="*/ 269255 h 514755"/>
              <a:gd name="connsiteX7" fmla="*/ 9687 w 821122"/>
              <a:gd name="connsiteY7" fmla="*/ 2555 h 51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1122" h="514755">
                <a:moveTo>
                  <a:pt x="9687" y="2555"/>
                </a:moveTo>
                <a:cubicBezTo>
                  <a:pt x="-30265" y="-18347"/>
                  <a:pt x="62339" y="94366"/>
                  <a:pt x="123987" y="143843"/>
                </a:cubicBezTo>
                <a:cubicBezTo>
                  <a:pt x="185635" y="193320"/>
                  <a:pt x="282737" y="245972"/>
                  <a:pt x="379574" y="299418"/>
                </a:cubicBezTo>
                <a:cubicBezTo>
                  <a:pt x="476412" y="352864"/>
                  <a:pt x="631458" y="428799"/>
                  <a:pt x="705012" y="464518"/>
                </a:cubicBezTo>
                <a:cubicBezTo>
                  <a:pt x="778566" y="500237"/>
                  <a:pt x="817989" y="519551"/>
                  <a:pt x="820899" y="513730"/>
                </a:cubicBezTo>
                <a:cubicBezTo>
                  <a:pt x="823809" y="507909"/>
                  <a:pt x="798674" y="470339"/>
                  <a:pt x="722474" y="429593"/>
                </a:cubicBezTo>
                <a:cubicBezTo>
                  <a:pt x="646274" y="388847"/>
                  <a:pt x="480380" y="338841"/>
                  <a:pt x="363699" y="269255"/>
                </a:cubicBezTo>
                <a:cubicBezTo>
                  <a:pt x="247018" y="199670"/>
                  <a:pt x="49639" y="23457"/>
                  <a:pt x="9687" y="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7FC8ED8F-C799-40A1-B2B6-918DE6E0F1F3}"/>
              </a:ext>
            </a:extLst>
          </p:cNvPr>
          <p:cNvSpPr/>
          <p:nvPr/>
        </p:nvSpPr>
        <p:spPr>
          <a:xfrm>
            <a:off x="5384865" y="4121065"/>
            <a:ext cx="335051" cy="128109"/>
          </a:xfrm>
          <a:custGeom>
            <a:avLst/>
            <a:gdLst>
              <a:gd name="connsiteX0" fmla="*/ 334368 w 335051"/>
              <a:gd name="connsiteY0" fmla="*/ 85 h 128109"/>
              <a:gd name="connsiteX1" fmla="*/ 167152 w 335051"/>
              <a:gd name="connsiteY1" fmla="*/ 36068 h 128109"/>
              <a:gd name="connsiteX2" fmla="*/ 4168 w 335051"/>
              <a:gd name="connsiteY2" fmla="*/ 127085 h 128109"/>
              <a:gd name="connsiteX3" fmla="*/ 52852 w 335051"/>
              <a:gd name="connsiteY3" fmla="*/ 82635 h 128109"/>
              <a:gd name="connsiteX4" fmla="*/ 101535 w 335051"/>
              <a:gd name="connsiteY4" fmla="*/ 44535 h 128109"/>
              <a:gd name="connsiteX5" fmla="*/ 334368 w 335051"/>
              <a:gd name="connsiteY5" fmla="*/ 85 h 12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051" h="128109">
                <a:moveTo>
                  <a:pt x="334368" y="85"/>
                </a:moveTo>
                <a:cubicBezTo>
                  <a:pt x="345304" y="-1326"/>
                  <a:pt x="222185" y="14901"/>
                  <a:pt x="167152" y="36068"/>
                </a:cubicBezTo>
                <a:cubicBezTo>
                  <a:pt x="112119" y="57235"/>
                  <a:pt x="23218" y="119324"/>
                  <a:pt x="4168" y="127085"/>
                </a:cubicBezTo>
                <a:cubicBezTo>
                  <a:pt x="-14882" y="134846"/>
                  <a:pt x="36624" y="96393"/>
                  <a:pt x="52852" y="82635"/>
                </a:cubicBezTo>
                <a:cubicBezTo>
                  <a:pt x="69080" y="68877"/>
                  <a:pt x="57438" y="60057"/>
                  <a:pt x="101535" y="44535"/>
                </a:cubicBezTo>
                <a:cubicBezTo>
                  <a:pt x="145632" y="29013"/>
                  <a:pt x="323432" y="1496"/>
                  <a:pt x="334368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257E7166-D491-449B-A4B1-FE73AB3D81BD}"/>
              </a:ext>
            </a:extLst>
          </p:cNvPr>
          <p:cNvSpPr/>
          <p:nvPr/>
        </p:nvSpPr>
        <p:spPr>
          <a:xfrm>
            <a:off x="5192533" y="4148882"/>
            <a:ext cx="218687" cy="857574"/>
          </a:xfrm>
          <a:custGeom>
            <a:avLst/>
            <a:gdLst>
              <a:gd name="connsiteX0" fmla="*/ 217667 w 218687"/>
              <a:gd name="connsiteY0" fmla="*/ 4018 h 857574"/>
              <a:gd name="connsiteX1" fmla="*/ 118184 w 218687"/>
              <a:gd name="connsiteY1" fmla="*/ 207218 h 857574"/>
              <a:gd name="connsiteX2" fmla="*/ 3884 w 218687"/>
              <a:gd name="connsiteY2" fmla="*/ 821051 h 857574"/>
              <a:gd name="connsiteX3" fmla="*/ 29284 w 218687"/>
              <a:gd name="connsiteY3" fmla="*/ 740618 h 857574"/>
              <a:gd name="connsiteX4" fmla="*/ 54684 w 218687"/>
              <a:gd name="connsiteY4" fmla="*/ 355385 h 857574"/>
              <a:gd name="connsiteX5" fmla="*/ 217667 w 218687"/>
              <a:gd name="connsiteY5" fmla="*/ 4018 h 85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687" h="857574">
                <a:moveTo>
                  <a:pt x="217667" y="4018"/>
                </a:moveTo>
                <a:cubicBezTo>
                  <a:pt x="228250" y="-20676"/>
                  <a:pt x="153814" y="71046"/>
                  <a:pt x="118184" y="207218"/>
                </a:cubicBezTo>
                <a:cubicBezTo>
                  <a:pt x="82554" y="343390"/>
                  <a:pt x="18701" y="732151"/>
                  <a:pt x="3884" y="821051"/>
                </a:cubicBezTo>
                <a:cubicBezTo>
                  <a:pt x="-10933" y="909951"/>
                  <a:pt x="20817" y="818229"/>
                  <a:pt x="29284" y="740618"/>
                </a:cubicBezTo>
                <a:cubicBezTo>
                  <a:pt x="37751" y="663007"/>
                  <a:pt x="27873" y="478152"/>
                  <a:pt x="54684" y="355385"/>
                </a:cubicBezTo>
                <a:cubicBezTo>
                  <a:pt x="81495" y="232618"/>
                  <a:pt x="207084" y="28712"/>
                  <a:pt x="217667" y="4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1795BD6-5828-4219-9218-F2434839659C}"/>
              </a:ext>
            </a:extLst>
          </p:cNvPr>
          <p:cNvSpPr/>
          <p:nvPr/>
        </p:nvSpPr>
        <p:spPr>
          <a:xfrm>
            <a:off x="5118038" y="4925374"/>
            <a:ext cx="76637" cy="767804"/>
          </a:xfrm>
          <a:custGeom>
            <a:avLst/>
            <a:gdLst>
              <a:gd name="connsiteX0" fmla="*/ 76262 w 76637"/>
              <a:gd name="connsiteY0" fmla="*/ 109 h 767804"/>
              <a:gd name="connsiteX1" fmla="*/ 6412 w 76637"/>
              <a:gd name="connsiteY1" fmla="*/ 302793 h 767804"/>
              <a:gd name="connsiteX2" fmla="*/ 12762 w 76637"/>
              <a:gd name="connsiteY2" fmla="*/ 571609 h 767804"/>
              <a:gd name="connsiteX3" fmla="*/ 62 w 76637"/>
              <a:gd name="connsiteY3" fmla="*/ 764226 h 767804"/>
              <a:gd name="connsiteX4" fmla="*/ 19112 w 76637"/>
              <a:gd name="connsiteY4" fmla="*/ 668976 h 767804"/>
              <a:gd name="connsiteX5" fmla="*/ 33929 w 76637"/>
              <a:gd name="connsiteY5" fmla="*/ 336659 h 767804"/>
              <a:gd name="connsiteX6" fmla="*/ 76262 w 76637"/>
              <a:gd name="connsiteY6" fmla="*/ 109 h 76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37" h="767804">
                <a:moveTo>
                  <a:pt x="76262" y="109"/>
                </a:moveTo>
                <a:cubicBezTo>
                  <a:pt x="71676" y="-5535"/>
                  <a:pt x="16995" y="207543"/>
                  <a:pt x="6412" y="302793"/>
                </a:cubicBezTo>
                <a:cubicBezTo>
                  <a:pt x="-4171" y="398043"/>
                  <a:pt x="13820" y="494704"/>
                  <a:pt x="12762" y="571609"/>
                </a:cubicBezTo>
                <a:cubicBezTo>
                  <a:pt x="11704" y="648514"/>
                  <a:pt x="-996" y="747998"/>
                  <a:pt x="62" y="764226"/>
                </a:cubicBezTo>
                <a:cubicBezTo>
                  <a:pt x="1120" y="780454"/>
                  <a:pt x="13468" y="740237"/>
                  <a:pt x="19112" y="668976"/>
                </a:cubicBezTo>
                <a:cubicBezTo>
                  <a:pt x="24756" y="597715"/>
                  <a:pt x="25815" y="448842"/>
                  <a:pt x="33929" y="336659"/>
                </a:cubicBezTo>
                <a:cubicBezTo>
                  <a:pt x="42043" y="224476"/>
                  <a:pt x="80848" y="5753"/>
                  <a:pt x="7626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706D1C4-7597-4B39-8E88-23A7BBFF8B88}"/>
              </a:ext>
            </a:extLst>
          </p:cNvPr>
          <p:cNvSpPr/>
          <p:nvPr/>
        </p:nvSpPr>
        <p:spPr>
          <a:xfrm>
            <a:off x="5327120" y="5510667"/>
            <a:ext cx="881533" cy="153727"/>
          </a:xfrm>
          <a:custGeom>
            <a:avLst/>
            <a:gdLst>
              <a:gd name="connsiteX0" fmla="*/ 881063 w 881533"/>
              <a:gd name="connsiteY0" fmla="*/ 153533 h 153727"/>
              <a:gd name="connsiteX1" fmla="*/ 550863 w 881533"/>
              <a:gd name="connsiteY1" fmla="*/ 39233 h 153727"/>
              <a:gd name="connsiteX2" fmla="*/ 356130 w 881533"/>
              <a:gd name="connsiteY2" fmla="*/ 62516 h 153727"/>
              <a:gd name="connsiteX3" fmla="*/ 159280 w 881533"/>
              <a:gd name="connsiteY3" fmla="*/ 87916 h 153727"/>
              <a:gd name="connsiteX4" fmla="*/ 6880 w 881533"/>
              <a:gd name="connsiteY4" fmla="*/ 47700 h 153727"/>
              <a:gd name="connsiteX5" fmla="*/ 42863 w 881533"/>
              <a:gd name="connsiteY5" fmla="*/ 45583 h 153727"/>
              <a:gd name="connsiteX6" fmla="*/ 191030 w 881533"/>
              <a:gd name="connsiteY6" fmla="*/ 75216 h 153727"/>
              <a:gd name="connsiteX7" fmla="*/ 413280 w 881533"/>
              <a:gd name="connsiteY7" fmla="*/ 20183 h 153727"/>
              <a:gd name="connsiteX8" fmla="*/ 618597 w 881533"/>
              <a:gd name="connsiteY8" fmla="*/ 7483 h 153727"/>
              <a:gd name="connsiteX9" fmla="*/ 881063 w 881533"/>
              <a:gd name="connsiteY9" fmla="*/ 153533 h 15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533" h="153727">
                <a:moveTo>
                  <a:pt x="881063" y="153533"/>
                </a:moveTo>
                <a:cubicBezTo>
                  <a:pt x="869774" y="158825"/>
                  <a:pt x="638352" y="54403"/>
                  <a:pt x="550863" y="39233"/>
                </a:cubicBezTo>
                <a:cubicBezTo>
                  <a:pt x="463374" y="24063"/>
                  <a:pt x="356130" y="62516"/>
                  <a:pt x="356130" y="62516"/>
                </a:cubicBezTo>
                <a:cubicBezTo>
                  <a:pt x="290866" y="70630"/>
                  <a:pt x="217488" y="90385"/>
                  <a:pt x="159280" y="87916"/>
                </a:cubicBezTo>
                <a:cubicBezTo>
                  <a:pt x="101072" y="85447"/>
                  <a:pt x="26283" y="54755"/>
                  <a:pt x="6880" y="47700"/>
                </a:cubicBezTo>
                <a:cubicBezTo>
                  <a:pt x="-12523" y="40645"/>
                  <a:pt x="12171" y="40997"/>
                  <a:pt x="42863" y="45583"/>
                </a:cubicBezTo>
                <a:cubicBezTo>
                  <a:pt x="73555" y="50169"/>
                  <a:pt x="129294" y="79449"/>
                  <a:pt x="191030" y="75216"/>
                </a:cubicBezTo>
                <a:cubicBezTo>
                  <a:pt x="252766" y="70983"/>
                  <a:pt x="342019" y="31472"/>
                  <a:pt x="413280" y="20183"/>
                </a:cubicBezTo>
                <a:cubicBezTo>
                  <a:pt x="484541" y="8894"/>
                  <a:pt x="539575" y="-10861"/>
                  <a:pt x="618597" y="7483"/>
                </a:cubicBezTo>
                <a:cubicBezTo>
                  <a:pt x="697619" y="25827"/>
                  <a:pt x="892352" y="148241"/>
                  <a:pt x="881063" y="15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AB94F048-5A4E-4767-BBFE-82E12A131109}"/>
              </a:ext>
            </a:extLst>
          </p:cNvPr>
          <p:cNvSpPr/>
          <p:nvPr/>
        </p:nvSpPr>
        <p:spPr>
          <a:xfrm>
            <a:off x="5155166" y="5244958"/>
            <a:ext cx="255426" cy="527218"/>
          </a:xfrm>
          <a:custGeom>
            <a:avLst/>
            <a:gdLst>
              <a:gd name="connsiteX0" fmla="*/ 1034 w 255426"/>
              <a:gd name="connsiteY0" fmla="*/ 527192 h 527218"/>
              <a:gd name="connsiteX1" fmla="*/ 238101 w 255426"/>
              <a:gd name="connsiteY1" fmla="*/ 412892 h 527218"/>
              <a:gd name="connsiteX2" fmla="*/ 233867 w 255426"/>
              <a:gd name="connsiteY2" fmla="*/ 370559 h 527218"/>
              <a:gd name="connsiteX3" fmla="*/ 206351 w 255426"/>
              <a:gd name="connsiteY3" fmla="*/ 256259 h 527218"/>
              <a:gd name="connsiteX4" fmla="*/ 155551 w 255426"/>
              <a:gd name="connsiteY4" fmla="*/ 142 h 527218"/>
              <a:gd name="connsiteX5" fmla="*/ 187301 w 255426"/>
              <a:gd name="connsiteY5" fmla="*/ 222392 h 527218"/>
              <a:gd name="connsiteX6" fmla="*/ 210584 w 255426"/>
              <a:gd name="connsiteY6" fmla="*/ 385375 h 527218"/>
              <a:gd name="connsiteX7" fmla="*/ 153434 w 255426"/>
              <a:gd name="connsiteY7" fmla="*/ 423475 h 527218"/>
              <a:gd name="connsiteX8" fmla="*/ 1034 w 255426"/>
              <a:gd name="connsiteY8" fmla="*/ 527192 h 52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426" h="527218">
                <a:moveTo>
                  <a:pt x="1034" y="527192"/>
                </a:moveTo>
                <a:cubicBezTo>
                  <a:pt x="15145" y="525428"/>
                  <a:pt x="199296" y="438997"/>
                  <a:pt x="238101" y="412892"/>
                </a:cubicBezTo>
                <a:cubicBezTo>
                  <a:pt x="276907" y="386786"/>
                  <a:pt x="239159" y="396664"/>
                  <a:pt x="233867" y="370559"/>
                </a:cubicBezTo>
                <a:cubicBezTo>
                  <a:pt x="228575" y="344454"/>
                  <a:pt x="219404" y="317995"/>
                  <a:pt x="206351" y="256259"/>
                </a:cubicBezTo>
                <a:cubicBezTo>
                  <a:pt x="193298" y="194523"/>
                  <a:pt x="158726" y="5787"/>
                  <a:pt x="155551" y="142"/>
                </a:cubicBezTo>
                <a:cubicBezTo>
                  <a:pt x="152376" y="-5503"/>
                  <a:pt x="178129" y="158187"/>
                  <a:pt x="187301" y="222392"/>
                </a:cubicBezTo>
                <a:cubicBezTo>
                  <a:pt x="196473" y="286597"/>
                  <a:pt x="216229" y="351861"/>
                  <a:pt x="210584" y="385375"/>
                </a:cubicBezTo>
                <a:cubicBezTo>
                  <a:pt x="204940" y="418889"/>
                  <a:pt x="185537" y="404778"/>
                  <a:pt x="153434" y="423475"/>
                </a:cubicBezTo>
                <a:cubicBezTo>
                  <a:pt x="121331" y="442172"/>
                  <a:pt x="-13077" y="528956"/>
                  <a:pt x="1034" y="527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4AAF6FAD-EDE2-4945-96BE-CEB4FC2B1612}"/>
              </a:ext>
            </a:extLst>
          </p:cNvPr>
          <p:cNvSpPr/>
          <p:nvPr/>
        </p:nvSpPr>
        <p:spPr>
          <a:xfrm>
            <a:off x="4984540" y="3856811"/>
            <a:ext cx="1394481" cy="346900"/>
          </a:xfrm>
          <a:custGeom>
            <a:avLst/>
            <a:gdLst>
              <a:gd name="connsiteX0" fmla="*/ 4443 w 1394481"/>
              <a:gd name="connsiteY0" fmla="*/ 344772 h 346900"/>
              <a:gd name="connsiteX1" fmla="*/ 393910 w 1394481"/>
              <a:gd name="connsiteY1" fmla="*/ 262222 h 346900"/>
              <a:gd name="connsiteX2" fmla="*/ 1337943 w 1394481"/>
              <a:gd name="connsiteY2" fmla="*/ 18806 h 346900"/>
              <a:gd name="connsiteX3" fmla="*/ 1215177 w 1394481"/>
              <a:gd name="connsiteY3" fmla="*/ 35739 h 346900"/>
              <a:gd name="connsiteX4" fmla="*/ 618277 w 1394481"/>
              <a:gd name="connsiteY4" fmla="*/ 190256 h 346900"/>
              <a:gd name="connsiteX5" fmla="*/ 4443 w 1394481"/>
              <a:gd name="connsiteY5" fmla="*/ 344772 h 34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4481" h="346900">
                <a:moveTo>
                  <a:pt x="4443" y="344772"/>
                </a:moveTo>
                <a:cubicBezTo>
                  <a:pt x="-32952" y="356766"/>
                  <a:pt x="171660" y="316550"/>
                  <a:pt x="393910" y="262222"/>
                </a:cubicBezTo>
                <a:cubicBezTo>
                  <a:pt x="616160" y="207894"/>
                  <a:pt x="1201065" y="56553"/>
                  <a:pt x="1337943" y="18806"/>
                </a:cubicBezTo>
                <a:cubicBezTo>
                  <a:pt x="1474821" y="-18941"/>
                  <a:pt x="1335121" y="7164"/>
                  <a:pt x="1215177" y="35739"/>
                </a:cubicBezTo>
                <a:cubicBezTo>
                  <a:pt x="1095233" y="64314"/>
                  <a:pt x="817244" y="141220"/>
                  <a:pt x="618277" y="190256"/>
                </a:cubicBezTo>
                <a:lnTo>
                  <a:pt x="4443" y="3447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ED4CB0F5-6285-434B-894C-23152E296373}"/>
              </a:ext>
            </a:extLst>
          </p:cNvPr>
          <p:cNvSpPr/>
          <p:nvPr/>
        </p:nvSpPr>
        <p:spPr>
          <a:xfrm>
            <a:off x="4895901" y="3908168"/>
            <a:ext cx="1424763" cy="393977"/>
          </a:xfrm>
          <a:custGeom>
            <a:avLst/>
            <a:gdLst>
              <a:gd name="connsiteX0" fmla="*/ 59216 w 1424763"/>
              <a:gd name="connsiteY0" fmla="*/ 371732 h 393977"/>
              <a:gd name="connsiteX1" fmla="*/ 137532 w 1424763"/>
              <a:gd name="connsiteY1" fmla="*/ 361149 h 393977"/>
              <a:gd name="connsiteX2" fmla="*/ 548166 w 1424763"/>
              <a:gd name="connsiteY2" fmla="*/ 234149 h 393977"/>
              <a:gd name="connsiteX3" fmla="*/ 1231849 w 1424763"/>
              <a:gd name="connsiteY3" fmla="*/ 58465 h 393977"/>
              <a:gd name="connsiteX4" fmla="*/ 1424466 w 1424763"/>
              <a:gd name="connsiteY4" fmla="*/ 1315 h 393977"/>
              <a:gd name="connsiteX5" fmla="*/ 1267832 w 1424763"/>
              <a:gd name="connsiteY5" fmla="*/ 24599 h 393977"/>
              <a:gd name="connsiteX6" fmla="*/ 963032 w 1424763"/>
              <a:gd name="connsiteY6" fmla="*/ 94449 h 393977"/>
              <a:gd name="connsiteX7" fmla="*/ 59216 w 1424763"/>
              <a:gd name="connsiteY7" fmla="*/ 371732 h 39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4763" h="393977">
                <a:moveTo>
                  <a:pt x="59216" y="371732"/>
                </a:moveTo>
                <a:cubicBezTo>
                  <a:pt x="-78367" y="416182"/>
                  <a:pt x="56040" y="384079"/>
                  <a:pt x="137532" y="361149"/>
                </a:cubicBezTo>
                <a:cubicBezTo>
                  <a:pt x="219024" y="338219"/>
                  <a:pt x="365780" y="284596"/>
                  <a:pt x="548166" y="234149"/>
                </a:cubicBezTo>
                <a:cubicBezTo>
                  <a:pt x="730552" y="183702"/>
                  <a:pt x="1085799" y="97271"/>
                  <a:pt x="1231849" y="58465"/>
                </a:cubicBezTo>
                <a:cubicBezTo>
                  <a:pt x="1377899" y="19659"/>
                  <a:pt x="1418469" y="6959"/>
                  <a:pt x="1424466" y="1315"/>
                </a:cubicBezTo>
                <a:cubicBezTo>
                  <a:pt x="1430463" y="-4329"/>
                  <a:pt x="1344738" y="9077"/>
                  <a:pt x="1267832" y="24599"/>
                </a:cubicBezTo>
                <a:cubicBezTo>
                  <a:pt x="1190926" y="40121"/>
                  <a:pt x="1159529" y="40474"/>
                  <a:pt x="963032" y="94449"/>
                </a:cubicBezTo>
                <a:cubicBezTo>
                  <a:pt x="766535" y="148424"/>
                  <a:pt x="196799" y="327282"/>
                  <a:pt x="59216" y="371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80AEDEE8-71D0-49C7-8D72-8BBEDFA59033}"/>
              </a:ext>
            </a:extLst>
          </p:cNvPr>
          <p:cNvSpPr/>
          <p:nvPr/>
        </p:nvSpPr>
        <p:spPr>
          <a:xfrm>
            <a:off x="4992662" y="3908318"/>
            <a:ext cx="832069" cy="220523"/>
          </a:xfrm>
          <a:custGeom>
            <a:avLst/>
            <a:gdLst>
              <a:gd name="connsiteX0" fmla="*/ 30188 w 832069"/>
              <a:gd name="connsiteY0" fmla="*/ 210715 h 220523"/>
              <a:gd name="connsiteX1" fmla="*/ 102155 w 832069"/>
              <a:gd name="connsiteY1" fmla="*/ 204365 h 220523"/>
              <a:gd name="connsiteX2" fmla="*/ 620738 w 832069"/>
              <a:gd name="connsiteY2" fmla="*/ 92182 h 220523"/>
              <a:gd name="connsiteX3" fmla="*/ 830288 w 832069"/>
              <a:gd name="connsiteY3" fmla="*/ 1165 h 220523"/>
              <a:gd name="connsiteX4" fmla="*/ 707521 w 832069"/>
              <a:gd name="connsiteY4" fmla="*/ 45615 h 220523"/>
              <a:gd name="connsiteX5" fmla="*/ 466221 w 832069"/>
              <a:gd name="connsiteY5" fmla="*/ 117582 h 220523"/>
              <a:gd name="connsiteX6" fmla="*/ 30188 w 832069"/>
              <a:gd name="connsiteY6" fmla="*/ 210715 h 22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069" h="220523">
                <a:moveTo>
                  <a:pt x="30188" y="210715"/>
                </a:moveTo>
                <a:cubicBezTo>
                  <a:pt x="-30490" y="225179"/>
                  <a:pt x="3730" y="224121"/>
                  <a:pt x="102155" y="204365"/>
                </a:cubicBezTo>
                <a:cubicBezTo>
                  <a:pt x="200580" y="184609"/>
                  <a:pt x="499382" y="126049"/>
                  <a:pt x="620738" y="92182"/>
                </a:cubicBezTo>
                <a:cubicBezTo>
                  <a:pt x="742094" y="58315"/>
                  <a:pt x="815824" y="8926"/>
                  <a:pt x="830288" y="1165"/>
                </a:cubicBezTo>
                <a:cubicBezTo>
                  <a:pt x="844752" y="-6596"/>
                  <a:pt x="768199" y="26212"/>
                  <a:pt x="707521" y="45615"/>
                </a:cubicBezTo>
                <a:cubicBezTo>
                  <a:pt x="646843" y="65018"/>
                  <a:pt x="577346" y="91829"/>
                  <a:pt x="466221" y="117582"/>
                </a:cubicBezTo>
                <a:cubicBezTo>
                  <a:pt x="355096" y="143335"/>
                  <a:pt x="90866" y="196251"/>
                  <a:pt x="30188" y="210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29ED8D6C-BDC9-4601-98EB-5AE7A6142AC2}"/>
              </a:ext>
            </a:extLst>
          </p:cNvPr>
          <p:cNvSpPr/>
          <p:nvPr/>
        </p:nvSpPr>
        <p:spPr>
          <a:xfrm>
            <a:off x="5810768" y="3851154"/>
            <a:ext cx="449352" cy="73414"/>
          </a:xfrm>
          <a:custGeom>
            <a:avLst/>
            <a:gdLst>
              <a:gd name="connsiteX0" fmla="*/ 14299 w 449352"/>
              <a:gd name="connsiteY0" fmla="*/ 66796 h 73414"/>
              <a:gd name="connsiteX1" fmla="*/ 71449 w 449352"/>
              <a:gd name="connsiteY1" fmla="*/ 71029 h 73414"/>
              <a:gd name="connsiteX2" fmla="*/ 255599 w 449352"/>
              <a:gd name="connsiteY2" fmla="*/ 54096 h 73414"/>
              <a:gd name="connsiteX3" fmla="*/ 448215 w 449352"/>
              <a:gd name="connsiteY3" fmla="*/ 3296 h 73414"/>
              <a:gd name="connsiteX4" fmla="*/ 321215 w 449352"/>
              <a:gd name="connsiteY4" fmla="*/ 11763 h 73414"/>
              <a:gd name="connsiteX5" fmla="*/ 14299 w 449352"/>
              <a:gd name="connsiteY5" fmla="*/ 66796 h 7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352" h="73414">
                <a:moveTo>
                  <a:pt x="14299" y="66796"/>
                </a:moveTo>
                <a:cubicBezTo>
                  <a:pt x="-27329" y="76674"/>
                  <a:pt x="31232" y="73146"/>
                  <a:pt x="71449" y="71029"/>
                </a:cubicBezTo>
                <a:cubicBezTo>
                  <a:pt x="111666" y="68912"/>
                  <a:pt x="192805" y="65385"/>
                  <a:pt x="255599" y="54096"/>
                </a:cubicBezTo>
                <a:cubicBezTo>
                  <a:pt x="318393" y="42807"/>
                  <a:pt x="437279" y="10351"/>
                  <a:pt x="448215" y="3296"/>
                </a:cubicBezTo>
                <a:cubicBezTo>
                  <a:pt x="459151" y="-3759"/>
                  <a:pt x="389301" y="1180"/>
                  <a:pt x="321215" y="11763"/>
                </a:cubicBezTo>
                <a:cubicBezTo>
                  <a:pt x="253129" y="22346"/>
                  <a:pt x="55927" y="56918"/>
                  <a:pt x="14299" y="66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2029BBBC-FA42-4A88-B44B-409889074D08}"/>
              </a:ext>
            </a:extLst>
          </p:cNvPr>
          <p:cNvSpPr/>
          <p:nvPr/>
        </p:nvSpPr>
        <p:spPr>
          <a:xfrm>
            <a:off x="5772148" y="3646459"/>
            <a:ext cx="82553" cy="239779"/>
          </a:xfrm>
          <a:custGeom>
            <a:avLst/>
            <a:gdLst>
              <a:gd name="connsiteX0" fmla="*/ 39690 w 82553"/>
              <a:gd name="connsiteY0" fmla="*/ 29 h 239779"/>
              <a:gd name="connsiteX1" fmla="*/ 3177 w 82553"/>
              <a:gd name="connsiteY1" fmla="*/ 87341 h 239779"/>
              <a:gd name="connsiteX2" fmla="*/ 39690 w 82553"/>
              <a:gd name="connsiteY2" fmla="*/ 160366 h 239779"/>
              <a:gd name="connsiteX3" fmla="*/ 82552 w 82553"/>
              <a:gd name="connsiteY3" fmla="*/ 239741 h 239779"/>
              <a:gd name="connsiteX4" fmla="*/ 38102 w 82553"/>
              <a:gd name="connsiteY4" fmla="*/ 169891 h 239779"/>
              <a:gd name="connsiteX5" fmla="*/ 2 w 82553"/>
              <a:gd name="connsiteY5" fmla="*/ 96866 h 239779"/>
              <a:gd name="connsiteX6" fmla="*/ 39690 w 82553"/>
              <a:gd name="connsiteY6" fmla="*/ 29 h 23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3" h="239779">
                <a:moveTo>
                  <a:pt x="39690" y="29"/>
                </a:moveTo>
                <a:cubicBezTo>
                  <a:pt x="40219" y="-1558"/>
                  <a:pt x="3177" y="60618"/>
                  <a:pt x="3177" y="87341"/>
                </a:cubicBezTo>
                <a:cubicBezTo>
                  <a:pt x="3177" y="114064"/>
                  <a:pt x="26461" y="134966"/>
                  <a:pt x="39690" y="160366"/>
                </a:cubicBezTo>
                <a:cubicBezTo>
                  <a:pt x="52919" y="185766"/>
                  <a:pt x="82817" y="238154"/>
                  <a:pt x="82552" y="239741"/>
                </a:cubicBezTo>
                <a:cubicBezTo>
                  <a:pt x="82287" y="241329"/>
                  <a:pt x="51860" y="193703"/>
                  <a:pt x="38102" y="169891"/>
                </a:cubicBezTo>
                <a:cubicBezTo>
                  <a:pt x="24344" y="146079"/>
                  <a:pt x="-263" y="123854"/>
                  <a:pt x="2" y="96866"/>
                </a:cubicBezTo>
                <a:cubicBezTo>
                  <a:pt x="267" y="69879"/>
                  <a:pt x="39161" y="1616"/>
                  <a:pt x="3969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05FFD85E-1931-43CE-A070-54085092183B}"/>
              </a:ext>
            </a:extLst>
          </p:cNvPr>
          <p:cNvSpPr/>
          <p:nvPr/>
        </p:nvSpPr>
        <p:spPr>
          <a:xfrm>
            <a:off x="5818162" y="3646413"/>
            <a:ext cx="262353" cy="121206"/>
          </a:xfrm>
          <a:custGeom>
            <a:avLst/>
            <a:gdLst>
              <a:gd name="connsiteX0" fmla="*/ 26 w 262353"/>
              <a:gd name="connsiteY0" fmla="*/ 4837 h 121206"/>
              <a:gd name="connsiteX1" fmla="*/ 141313 w 262353"/>
              <a:gd name="connsiteY1" fmla="*/ 11187 h 121206"/>
              <a:gd name="connsiteX2" fmla="*/ 260376 w 262353"/>
              <a:gd name="connsiteY2" fmla="*/ 119137 h 121206"/>
              <a:gd name="connsiteX3" fmla="*/ 209576 w 262353"/>
              <a:gd name="connsiteY3" fmla="*/ 77862 h 121206"/>
              <a:gd name="connsiteX4" fmla="*/ 130201 w 262353"/>
              <a:gd name="connsiteY4" fmla="*/ 23887 h 121206"/>
              <a:gd name="connsiteX5" fmla="*/ 26 w 262353"/>
              <a:gd name="connsiteY5" fmla="*/ 4837 h 12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353" h="121206">
                <a:moveTo>
                  <a:pt x="26" y="4837"/>
                </a:moveTo>
                <a:cubicBezTo>
                  <a:pt x="1878" y="2720"/>
                  <a:pt x="97921" y="-7863"/>
                  <a:pt x="141313" y="11187"/>
                </a:cubicBezTo>
                <a:cubicBezTo>
                  <a:pt x="184705" y="30237"/>
                  <a:pt x="248999" y="108025"/>
                  <a:pt x="260376" y="119137"/>
                </a:cubicBezTo>
                <a:cubicBezTo>
                  <a:pt x="271753" y="130250"/>
                  <a:pt x="231272" y="93737"/>
                  <a:pt x="209576" y="77862"/>
                </a:cubicBezTo>
                <a:cubicBezTo>
                  <a:pt x="187880" y="61987"/>
                  <a:pt x="168301" y="36058"/>
                  <a:pt x="130201" y="23887"/>
                </a:cubicBezTo>
                <a:cubicBezTo>
                  <a:pt x="92101" y="11716"/>
                  <a:pt x="-1826" y="6954"/>
                  <a:pt x="26" y="4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080FFBF-1507-4666-8D24-3098E61649C3}"/>
              </a:ext>
            </a:extLst>
          </p:cNvPr>
          <p:cNvSpPr/>
          <p:nvPr/>
        </p:nvSpPr>
        <p:spPr>
          <a:xfrm>
            <a:off x="6181541" y="3954343"/>
            <a:ext cx="64386" cy="180381"/>
          </a:xfrm>
          <a:custGeom>
            <a:avLst/>
            <a:gdLst>
              <a:gd name="connsiteX0" fmla="*/ 184 w 64386"/>
              <a:gd name="connsiteY0" fmla="*/ 120 h 180381"/>
              <a:gd name="connsiteX1" fmla="*/ 58922 w 64386"/>
              <a:gd name="connsiteY1" fmla="*/ 85845 h 180381"/>
              <a:gd name="connsiteX2" fmla="*/ 57334 w 64386"/>
              <a:gd name="connsiteY2" fmla="*/ 109657 h 180381"/>
              <a:gd name="connsiteX3" fmla="*/ 19234 w 64386"/>
              <a:gd name="connsiteY3" fmla="*/ 179507 h 180381"/>
              <a:gd name="connsiteX4" fmla="*/ 35109 w 64386"/>
              <a:gd name="connsiteY4" fmla="*/ 146170 h 180381"/>
              <a:gd name="connsiteX5" fmla="*/ 39872 w 64386"/>
              <a:gd name="connsiteY5" fmla="*/ 106482 h 180381"/>
              <a:gd name="connsiteX6" fmla="*/ 184 w 64386"/>
              <a:gd name="connsiteY6" fmla="*/ 120 h 18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386" h="180381">
                <a:moveTo>
                  <a:pt x="184" y="120"/>
                </a:moveTo>
                <a:cubicBezTo>
                  <a:pt x="3359" y="-3320"/>
                  <a:pt x="49397" y="67589"/>
                  <a:pt x="58922" y="85845"/>
                </a:cubicBezTo>
                <a:cubicBezTo>
                  <a:pt x="68447" y="104101"/>
                  <a:pt x="63949" y="94047"/>
                  <a:pt x="57334" y="109657"/>
                </a:cubicBezTo>
                <a:cubicBezTo>
                  <a:pt x="50719" y="125267"/>
                  <a:pt x="22938" y="173422"/>
                  <a:pt x="19234" y="179507"/>
                </a:cubicBezTo>
                <a:cubicBezTo>
                  <a:pt x="15530" y="185593"/>
                  <a:pt x="31669" y="158341"/>
                  <a:pt x="35109" y="146170"/>
                </a:cubicBezTo>
                <a:cubicBezTo>
                  <a:pt x="38549" y="133999"/>
                  <a:pt x="43841" y="128972"/>
                  <a:pt x="39872" y="106482"/>
                </a:cubicBezTo>
                <a:cubicBezTo>
                  <a:pt x="35903" y="83992"/>
                  <a:pt x="-2991" y="3560"/>
                  <a:pt x="18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7DB713A-32FB-42AE-A97A-056A5E48C5CA}"/>
              </a:ext>
            </a:extLst>
          </p:cNvPr>
          <p:cNvSpPr/>
          <p:nvPr/>
        </p:nvSpPr>
        <p:spPr>
          <a:xfrm>
            <a:off x="5956268" y="4041164"/>
            <a:ext cx="92453" cy="127611"/>
          </a:xfrm>
          <a:custGeom>
            <a:avLst/>
            <a:gdLst>
              <a:gd name="connsiteX0" fmla="*/ 32 w 92453"/>
              <a:gd name="connsiteY0" fmla="*/ 611 h 127611"/>
              <a:gd name="connsiteX1" fmla="*/ 71470 w 92453"/>
              <a:gd name="connsiteY1" fmla="*/ 84749 h 127611"/>
              <a:gd name="connsiteX2" fmla="*/ 92107 w 92453"/>
              <a:gd name="connsiteY2" fmla="*/ 127611 h 127611"/>
              <a:gd name="connsiteX3" fmla="*/ 84170 w 92453"/>
              <a:gd name="connsiteY3" fmla="*/ 84749 h 127611"/>
              <a:gd name="connsiteX4" fmla="*/ 80995 w 92453"/>
              <a:gd name="connsiteY4" fmla="*/ 48236 h 127611"/>
              <a:gd name="connsiteX5" fmla="*/ 32 w 92453"/>
              <a:gd name="connsiteY5" fmla="*/ 611 h 1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53" h="127611">
                <a:moveTo>
                  <a:pt x="32" y="611"/>
                </a:moveTo>
                <a:cubicBezTo>
                  <a:pt x="-1555" y="6696"/>
                  <a:pt x="56124" y="63582"/>
                  <a:pt x="71470" y="84749"/>
                </a:cubicBezTo>
                <a:cubicBezTo>
                  <a:pt x="86816" y="105916"/>
                  <a:pt x="89990" y="127611"/>
                  <a:pt x="92107" y="127611"/>
                </a:cubicBezTo>
                <a:cubicBezTo>
                  <a:pt x="94224" y="127611"/>
                  <a:pt x="86022" y="97978"/>
                  <a:pt x="84170" y="84749"/>
                </a:cubicBezTo>
                <a:cubicBezTo>
                  <a:pt x="82318" y="71520"/>
                  <a:pt x="92372" y="60936"/>
                  <a:pt x="80995" y="48236"/>
                </a:cubicBezTo>
                <a:cubicBezTo>
                  <a:pt x="69618" y="35536"/>
                  <a:pt x="1619" y="-5474"/>
                  <a:pt x="32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FDF36A21-61E0-4107-A063-75E48D11559E}"/>
              </a:ext>
            </a:extLst>
          </p:cNvPr>
          <p:cNvSpPr/>
          <p:nvPr/>
        </p:nvSpPr>
        <p:spPr>
          <a:xfrm>
            <a:off x="5811591" y="3703440"/>
            <a:ext cx="233687" cy="111325"/>
          </a:xfrm>
          <a:custGeom>
            <a:avLst/>
            <a:gdLst>
              <a:gd name="connsiteX0" fmla="*/ 247 w 233687"/>
              <a:gd name="connsiteY0" fmla="*/ 198 h 111325"/>
              <a:gd name="connsiteX1" fmla="*/ 135184 w 233687"/>
              <a:gd name="connsiteY1" fmla="*/ 16073 h 111325"/>
              <a:gd name="connsiteX2" fmla="*/ 187572 w 233687"/>
              <a:gd name="connsiteY2" fmla="*/ 71635 h 111325"/>
              <a:gd name="connsiteX3" fmla="*/ 233609 w 233687"/>
              <a:gd name="connsiteY3" fmla="*/ 111323 h 111325"/>
              <a:gd name="connsiteX4" fmla="*/ 176459 w 233687"/>
              <a:gd name="connsiteY4" fmla="*/ 70048 h 111325"/>
              <a:gd name="connsiteX5" fmla="*/ 103434 w 233687"/>
              <a:gd name="connsiteY5" fmla="*/ 24010 h 111325"/>
              <a:gd name="connsiteX6" fmla="*/ 247 w 233687"/>
              <a:gd name="connsiteY6" fmla="*/ 198 h 11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687" h="111325">
                <a:moveTo>
                  <a:pt x="247" y="198"/>
                </a:moveTo>
                <a:cubicBezTo>
                  <a:pt x="5539" y="-1125"/>
                  <a:pt x="103963" y="4167"/>
                  <a:pt x="135184" y="16073"/>
                </a:cubicBezTo>
                <a:cubicBezTo>
                  <a:pt x="166405" y="27979"/>
                  <a:pt x="171168" y="55760"/>
                  <a:pt x="187572" y="71635"/>
                </a:cubicBezTo>
                <a:cubicBezTo>
                  <a:pt x="203976" y="87510"/>
                  <a:pt x="235461" y="111587"/>
                  <a:pt x="233609" y="111323"/>
                </a:cubicBezTo>
                <a:cubicBezTo>
                  <a:pt x="231757" y="111059"/>
                  <a:pt x="198155" y="84600"/>
                  <a:pt x="176459" y="70048"/>
                </a:cubicBezTo>
                <a:cubicBezTo>
                  <a:pt x="154763" y="55496"/>
                  <a:pt x="130951" y="33270"/>
                  <a:pt x="103434" y="24010"/>
                </a:cubicBezTo>
                <a:cubicBezTo>
                  <a:pt x="75917" y="14750"/>
                  <a:pt x="-5045" y="1521"/>
                  <a:pt x="247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3B6A4BC-CEC0-414D-B19B-84238AE837DF}"/>
              </a:ext>
            </a:extLst>
          </p:cNvPr>
          <p:cNvSpPr/>
          <p:nvPr/>
        </p:nvSpPr>
        <p:spPr>
          <a:xfrm>
            <a:off x="5790851" y="3648465"/>
            <a:ext cx="405162" cy="262151"/>
          </a:xfrm>
          <a:custGeom>
            <a:avLst/>
            <a:gdLst>
              <a:gd name="connsiteX0" fmla="*/ 405162 w 405162"/>
              <a:gd name="connsiteY0" fmla="*/ 213393 h 262151"/>
              <a:gd name="connsiteX1" fmla="*/ 257524 w 405162"/>
              <a:gd name="connsiteY1" fmla="*/ 81631 h 262151"/>
              <a:gd name="connsiteX2" fmla="*/ 105124 w 405162"/>
              <a:gd name="connsiteY2" fmla="*/ 7018 h 262151"/>
              <a:gd name="connsiteX3" fmla="*/ 33687 w 405162"/>
              <a:gd name="connsiteY3" fmla="*/ 11781 h 262151"/>
              <a:gd name="connsiteX4" fmla="*/ 349 w 405162"/>
              <a:gd name="connsiteY4" fmla="*/ 83218 h 262151"/>
              <a:gd name="connsiteX5" fmla="*/ 52737 w 405162"/>
              <a:gd name="connsiteY5" fmla="*/ 200693 h 262151"/>
              <a:gd name="connsiteX6" fmla="*/ 90837 w 405162"/>
              <a:gd name="connsiteY6" fmla="*/ 259431 h 262151"/>
              <a:gd name="connsiteX7" fmla="*/ 160687 w 405162"/>
              <a:gd name="connsiteY7" fmla="*/ 253081 h 262151"/>
              <a:gd name="connsiteX8" fmla="*/ 405162 w 405162"/>
              <a:gd name="connsiteY8" fmla="*/ 213393 h 26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162" h="262151">
                <a:moveTo>
                  <a:pt x="405162" y="213393"/>
                </a:moveTo>
                <a:cubicBezTo>
                  <a:pt x="356346" y="164710"/>
                  <a:pt x="307530" y="116027"/>
                  <a:pt x="257524" y="81631"/>
                </a:cubicBezTo>
                <a:cubicBezTo>
                  <a:pt x="207518" y="47235"/>
                  <a:pt x="142430" y="18660"/>
                  <a:pt x="105124" y="7018"/>
                </a:cubicBezTo>
                <a:cubicBezTo>
                  <a:pt x="67818" y="-4624"/>
                  <a:pt x="51149" y="-919"/>
                  <a:pt x="33687" y="11781"/>
                </a:cubicBezTo>
                <a:cubicBezTo>
                  <a:pt x="16224" y="24481"/>
                  <a:pt x="-2826" y="51733"/>
                  <a:pt x="349" y="83218"/>
                </a:cubicBezTo>
                <a:cubicBezTo>
                  <a:pt x="3524" y="114703"/>
                  <a:pt x="37656" y="171324"/>
                  <a:pt x="52737" y="200693"/>
                </a:cubicBezTo>
                <a:cubicBezTo>
                  <a:pt x="67818" y="230062"/>
                  <a:pt x="72845" y="250700"/>
                  <a:pt x="90837" y="259431"/>
                </a:cubicBezTo>
                <a:cubicBezTo>
                  <a:pt x="108829" y="268162"/>
                  <a:pt x="160687" y="253081"/>
                  <a:pt x="160687" y="253081"/>
                </a:cubicBezTo>
                <a:lnTo>
                  <a:pt x="405162" y="213393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14B4D985-582A-4966-B894-1CB3730E8BC6}"/>
              </a:ext>
            </a:extLst>
          </p:cNvPr>
          <p:cNvSpPr/>
          <p:nvPr/>
        </p:nvSpPr>
        <p:spPr>
          <a:xfrm>
            <a:off x="5945447" y="3945481"/>
            <a:ext cx="282918" cy="218464"/>
          </a:xfrm>
          <a:custGeom>
            <a:avLst/>
            <a:gdLst>
              <a:gd name="connsiteX0" fmla="*/ 233103 w 282918"/>
              <a:gd name="connsiteY0" fmla="*/ 1044 h 218464"/>
              <a:gd name="connsiteX1" fmla="*/ 280728 w 282918"/>
              <a:gd name="connsiteY1" fmla="*/ 105819 h 218464"/>
              <a:gd name="connsiteX2" fmla="*/ 272791 w 282918"/>
              <a:gd name="connsiteY2" fmla="*/ 147094 h 218464"/>
              <a:gd name="connsiteX3" fmla="*/ 253741 w 282918"/>
              <a:gd name="connsiteY3" fmla="*/ 172494 h 218464"/>
              <a:gd name="connsiteX4" fmla="*/ 175953 w 282918"/>
              <a:gd name="connsiteY4" fmla="*/ 199482 h 218464"/>
              <a:gd name="connsiteX5" fmla="*/ 94991 w 282918"/>
              <a:gd name="connsiteY5" fmla="*/ 216944 h 218464"/>
              <a:gd name="connsiteX6" fmla="*/ 72766 w 282918"/>
              <a:gd name="connsiteY6" fmla="*/ 159794 h 218464"/>
              <a:gd name="connsiteX7" fmla="*/ 41016 w 282918"/>
              <a:gd name="connsiteY7" fmla="*/ 118519 h 218464"/>
              <a:gd name="connsiteX8" fmla="*/ 2916 w 282918"/>
              <a:gd name="connsiteY8" fmla="*/ 64544 h 218464"/>
              <a:gd name="connsiteX9" fmla="*/ 125153 w 282918"/>
              <a:gd name="connsiteY9" fmla="*/ 51844 h 218464"/>
              <a:gd name="connsiteX10" fmla="*/ 233103 w 282918"/>
              <a:gd name="connsiteY10" fmla="*/ 1044 h 218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2918" h="218464">
                <a:moveTo>
                  <a:pt x="233103" y="1044"/>
                </a:moveTo>
                <a:cubicBezTo>
                  <a:pt x="259032" y="10040"/>
                  <a:pt x="274113" y="81477"/>
                  <a:pt x="280728" y="105819"/>
                </a:cubicBezTo>
                <a:cubicBezTo>
                  <a:pt x="287343" y="130161"/>
                  <a:pt x="277289" y="135982"/>
                  <a:pt x="272791" y="147094"/>
                </a:cubicBezTo>
                <a:cubicBezTo>
                  <a:pt x="268293" y="158206"/>
                  <a:pt x="269881" y="163763"/>
                  <a:pt x="253741" y="172494"/>
                </a:cubicBezTo>
                <a:cubicBezTo>
                  <a:pt x="237601" y="181225"/>
                  <a:pt x="202411" y="192074"/>
                  <a:pt x="175953" y="199482"/>
                </a:cubicBezTo>
                <a:cubicBezTo>
                  <a:pt x="149495" y="206890"/>
                  <a:pt x="112189" y="223559"/>
                  <a:pt x="94991" y="216944"/>
                </a:cubicBezTo>
                <a:cubicBezTo>
                  <a:pt x="77793" y="210329"/>
                  <a:pt x="81762" y="176198"/>
                  <a:pt x="72766" y="159794"/>
                </a:cubicBezTo>
                <a:cubicBezTo>
                  <a:pt x="63770" y="143390"/>
                  <a:pt x="52658" y="134394"/>
                  <a:pt x="41016" y="118519"/>
                </a:cubicBezTo>
                <a:cubicBezTo>
                  <a:pt x="29374" y="102644"/>
                  <a:pt x="-11107" y="75657"/>
                  <a:pt x="2916" y="64544"/>
                </a:cubicBezTo>
                <a:cubicBezTo>
                  <a:pt x="16939" y="53431"/>
                  <a:pt x="87582" y="59781"/>
                  <a:pt x="125153" y="51844"/>
                </a:cubicBezTo>
                <a:cubicBezTo>
                  <a:pt x="162724" y="43907"/>
                  <a:pt x="207174" y="-7952"/>
                  <a:pt x="233103" y="104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45CABE04-E94D-4AC9-9D15-DCEA3C60D7FA}"/>
              </a:ext>
            </a:extLst>
          </p:cNvPr>
          <p:cNvSpPr/>
          <p:nvPr/>
        </p:nvSpPr>
        <p:spPr>
          <a:xfrm>
            <a:off x="3619500" y="4220942"/>
            <a:ext cx="921453" cy="158323"/>
          </a:xfrm>
          <a:custGeom>
            <a:avLst/>
            <a:gdLst>
              <a:gd name="connsiteX0" fmla="*/ 0 w 921453"/>
              <a:gd name="connsiteY0" fmla="*/ 157383 h 158323"/>
              <a:gd name="connsiteX1" fmla="*/ 60325 w 921453"/>
              <a:gd name="connsiteY1" fmla="*/ 157383 h 158323"/>
              <a:gd name="connsiteX2" fmla="*/ 217488 w 921453"/>
              <a:gd name="connsiteY2" fmla="*/ 144683 h 158323"/>
              <a:gd name="connsiteX3" fmla="*/ 669925 w 921453"/>
              <a:gd name="connsiteY3" fmla="*/ 63721 h 158323"/>
              <a:gd name="connsiteX4" fmla="*/ 919163 w 921453"/>
              <a:gd name="connsiteY4" fmla="*/ 1808 h 158323"/>
              <a:gd name="connsiteX5" fmla="*/ 779463 w 921453"/>
              <a:gd name="connsiteY5" fmla="*/ 20858 h 158323"/>
              <a:gd name="connsiteX6" fmla="*/ 541338 w 921453"/>
              <a:gd name="connsiteY6" fmla="*/ 65308 h 158323"/>
              <a:gd name="connsiteX7" fmla="*/ 0 w 921453"/>
              <a:gd name="connsiteY7" fmla="*/ 157383 h 15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453" h="158323">
                <a:moveTo>
                  <a:pt x="0" y="157383"/>
                </a:moveTo>
                <a:cubicBezTo>
                  <a:pt x="20108" y="157383"/>
                  <a:pt x="24077" y="159500"/>
                  <a:pt x="60325" y="157383"/>
                </a:cubicBezTo>
                <a:cubicBezTo>
                  <a:pt x="96573" y="155266"/>
                  <a:pt x="115888" y="160293"/>
                  <a:pt x="217488" y="144683"/>
                </a:cubicBezTo>
                <a:cubicBezTo>
                  <a:pt x="319088" y="129073"/>
                  <a:pt x="552979" y="87533"/>
                  <a:pt x="669925" y="63721"/>
                </a:cubicBezTo>
                <a:cubicBezTo>
                  <a:pt x="786871" y="39909"/>
                  <a:pt x="900907" y="8952"/>
                  <a:pt x="919163" y="1808"/>
                </a:cubicBezTo>
                <a:cubicBezTo>
                  <a:pt x="937419" y="-5336"/>
                  <a:pt x="842434" y="10275"/>
                  <a:pt x="779463" y="20858"/>
                </a:cubicBezTo>
                <a:cubicBezTo>
                  <a:pt x="716492" y="31441"/>
                  <a:pt x="541338" y="65308"/>
                  <a:pt x="541338" y="65308"/>
                </a:cubicBezTo>
                <a:lnTo>
                  <a:pt x="0" y="15738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A0C03624-4F3E-4301-B2D8-97EBB8BE0647}"/>
              </a:ext>
            </a:extLst>
          </p:cNvPr>
          <p:cNvSpPr/>
          <p:nvPr/>
        </p:nvSpPr>
        <p:spPr>
          <a:xfrm>
            <a:off x="3652817" y="4328701"/>
            <a:ext cx="689149" cy="114775"/>
          </a:xfrm>
          <a:custGeom>
            <a:avLst/>
            <a:gdLst>
              <a:gd name="connsiteX0" fmla="*/ 21 w 689149"/>
              <a:gd name="connsiteY0" fmla="*/ 114712 h 114775"/>
              <a:gd name="connsiteX1" fmla="*/ 298471 w 689149"/>
              <a:gd name="connsiteY1" fmla="*/ 78199 h 114775"/>
              <a:gd name="connsiteX2" fmla="*/ 677883 w 689149"/>
              <a:gd name="connsiteY2" fmla="*/ 5174 h 114775"/>
              <a:gd name="connsiteX3" fmla="*/ 561996 w 689149"/>
              <a:gd name="connsiteY3" fmla="*/ 13112 h 114775"/>
              <a:gd name="connsiteX4" fmla="*/ 284183 w 689149"/>
              <a:gd name="connsiteY4" fmla="*/ 70262 h 114775"/>
              <a:gd name="connsiteX5" fmla="*/ 21 w 689149"/>
              <a:gd name="connsiteY5" fmla="*/ 114712 h 11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149" h="114775">
                <a:moveTo>
                  <a:pt x="21" y="114712"/>
                </a:moveTo>
                <a:cubicBezTo>
                  <a:pt x="2402" y="116035"/>
                  <a:pt x="185494" y="96455"/>
                  <a:pt x="298471" y="78199"/>
                </a:cubicBezTo>
                <a:cubicBezTo>
                  <a:pt x="411448" y="59943"/>
                  <a:pt x="633962" y="16022"/>
                  <a:pt x="677883" y="5174"/>
                </a:cubicBezTo>
                <a:cubicBezTo>
                  <a:pt x="721804" y="-5674"/>
                  <a:pt x="627613" y="2264"/>
                  <a:pt x="561996" y="13112"/>
                </a:cubicBezTo>
                <a:cubicBezTo>
                  <a:pt x="496379" y="23960"/>
                  <a:pt x="375993" y="53858"/>
                  <a:pt x="284183" y="70262"/>
                </a:cubicBezTo>
                <a:cubicBezTo>
                  <a:pt x="192373" y="86666"/>
                  <a:pt x="-2360" y="113389"/>
                  <a:pt x="21" y="114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B4926AE-9DE9-4496-866D-615FB1A117EB}"/>
              </a:ext>
            </a:extLst>
          </p:cNvPr>
          <p:cNvSpPr/>
          <p:nvPr/>
        </p:nvSpPr>
        <p:spPr>
          <a:xfrm>
            <a:off x="3581354" y="4374994"/>
            <a:ext cx="633464" cy="93432"/>
          </a:xfrm>
          <a:custGeom>
            <a:avLst/>
            <a:gdLst>
              <a:gd name="connsiteX0" fmla="*/ 46 w 633464"/>
              <a:gd name="connsiteY0" fmla="*/ 156 h 93432"/>
              <a:gd name="connsiteX1" fmla="*/ 58784 w 633464"/>
              <a:gd name="connsiteY1" fmla="*/ 87469 h 93432"/>
              <a:gd name="connsiteX2" fmla="*/ 127046 w 633464"/>
              <a:gd name="connsiteY2" fmla="*/ 85881 h 93432"/>
              <a:gd name="connsiteX3" fmla="*/ 396921 w 633464"/>
              <a:gd name="connsiteY3" fmla="*/ 73181 h 93432"/>
              <a:gd name="connsiteX4" fmla="*/ 633459 w 633464"/>
              <a:gd name="connsiteY4" fmla="*/ 30319 h 93432"/>
              <a:gd name="connsiteX5" fmla="*/ 390571 w 633464"/>
              <a:gd name="connsiteY5" fmla="*/ 44606 h 93432"/>
              <a:gd name="connsiteX6" fmla="*/ 68309 w 633464"/>
              <a:gd name="connsiteY6" fmla="*/ 65244 h 93432"/>
              <a:gd name="connsiteX7" fmla="*/ 46 w 633464"/>
              <a:gd name="connsiteY7" fmla="*/ 156 h 9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464" h="93432">
                <a:moveTo>
                  <a:pt x="46" y="156"/>
                </a:moveTo>
                <a:cubicBezTo>
                  <a:pt x="-1541" y="3860"/>
                  <a:pt x="37617" y="73182"/>
                  <a:pt x="58784" y="87469"/>
                </a:cubicBezTo>
                <a:cubicBezTo>
                  <a:pt x="79951" y="101757"/>
                  <a:pt x="127046" y="85881"/>
                  <a:pt x="127046" y="85881"/>
                </a:cubicBezTo>
                <a:cubicBezTo>
                  <a:pt x="183402" y="83500"/>
                  <a:pt x="312519" y="82441"/>
                  <a:pt x="396921" y="73181"/>
                </a:cubicBezTo>
                <a:cubicBezTo>
                  <a:pt x="481323" y="63921"/>
                  <a:pt x="634517" y="35081"/>
                  <a:pt x="633459" y="30319"/>
                </a:cubicBezTo>
                <a:cubicBezTo>
                  <a:pt x="632401" y="25557"/>
                  <a:pt x="390571" y="44606"/>
                  <a:pt x="390571" y="44606"/>
                </a:cubicBezTo>
                <a:cubicBezTo>
                  <a:pt x="296379" y="50427"/>
                  <a:pt x="132073" y="70800"/>
                  <a:pt x="68309" y="65244"/>
                </a:cubicBezTo>
                <a:cubicBezTo>
                  <a:pt x="4545" y="59688"/>
                  <a:pt x="1633" y="-3548"/>
                  <a:pt x="46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AAA261BD-EC1E-405F-A1B7-A2ED1E85D053}"/>
              </a:ext>
            </a:extLst>
          </p:cNvPr>
          <p:cNvSpPr/>
          <p:nvPr/>
        </p:nvSpPr>
        <p:spPr>
          <a:xfrm>
            <a:off x="3563938" y="4455140"/>
            <a:ext cx="548374" cy="80348"/>
          </a:xfrm>
          <a:custGeom>
            <a:avLst/>
            <a:gdLst>
              <a:gd name="connsiteX0" fmla="*/ 0 w 548374"/>
              <a:gd name="connsiteY0" fmla="*/ 80348 h 80348"/>
              <a:gd name="connsiteX1" fmla="*/ 352425 w 548374"/>
              <a:gd name="connsiteY1" fmla="*/ 31135 h 80348"/>
              <a:gd name="connsiteX2" fmla="*/ 547687 w 548374"/>
              <a:gd name="connsiteY2" fmla="*/ 973 h 80348"/>
              <a:gd name="connsiteX3" fmla="*/ 401637 w 548374"/>
              <a:gd name="connsiteY3" fmla="*/ 13673 h 80348"/>
              <a:gd name="connsiteX4" fmla="*/ 0 w 548374"/>
              <a:gd name="connsiteY4" fmla="*/ 80348 h 8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374" h="80348">
                <a:moveTo>
                  <a:pt x="0" y="80348"/>
                </a:moveTo>
                <a:lnTo>
                  <a:pt x="352425" y="31135"/>
                </a:lnTo>
                <a:lnTo>
                  <a:pt x="547687" y="973"/>
                </a:lnTo>
                <a:cubicBezTo>
                  <a:pt x="555889" y="-1937"/>
                  <a:pt x="489743" y="1502"/>
                  <a:pt x="401637" y="13673"/>
                </a:cubicBezTo>
                <a:cubicBezTo>
                  <a:pt x="313531" y="25844"/>
                  <a:pt x="166290" y="49921"/>
                  <a:pt x="0" y="80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92BEF6B1-1A86-4CA7-BA44-DCE6D1F1F312}"/>
              </a:ext>
            </a:extLst>
          </p:cNvPr>
          <p:cNvSpPr/>
          <p:nvPr/>
        </p:nvSpPr>
        <p:spPr>
          <a:xfrm>
            <a:off x="3557367" y="4550994"/>
            <a:ext cx="401898" cy="63913"/>
          </a:xfrm>
          <a:custGeom>
            <a:avLst/>
            <a:gdLst>
              <a:gd name="connsiteX0" fmla="*/ 401858 w 401898"/>
              <a:gd name="connsiteY0" fmla="*/ 369 h 63913"/>
              <a:gd name="connsiteX1" fmla="*/ 119283 w 401898"/>
              <a:gd name="connsiteY1" fmla="*/ 35294 h 63913"/>
              <a:gd name="connsiteX2" fmla="*/ 221 w 401898"/>
              <a:gd name="connsiteY2" fmla="*/ 59106 h 63913"/>
              <a:gd name="connsiteX3" fmla="*/ 98646 w 401898"/>
              <a:gd name="connsiteY3" fmla="*/ 59106 h 63913"/>
              <a:gd name="connsiteX4" fmla="*/ 401858 w 401898"/>
              <a:gd name="connsiteY4" fmla="*/ 369 h 6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898" h="63913">
                <a:moveTo>
                  <a:pt x="401858" y="369"/>
                </a:moveTo>
                <a:cubicBezTo>
                  <a:pt x="405297" y="-3600"/>
                  <a:pt x="186222" y="25505"/>
                  <a:pt x="119283" y="35294"/>
                </a:cubicBezTo>
                <a:cubicBezTo>
                  <a:pt x="52344" y="45083"/>
                  <a:pt x="3660" y="55137"/>
                  <a:pt x="221" y="59106"/>
                </a:cubicBezTo>
                <a:cubicBezTo>
                  <a:pt x="-3218" y="63075"/>
                  <a:pt x="33558" y="67573"/>
                  <a:pt x="98646" y="59106"/>
                </a:cubicBezTo>
                <a:cubicBezTo>
                  <a:pt x="163734" y="50639"/>
                  <a:pt x="398419" y="4338"/>
                  <a:pt x="401858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63474B8-11CD-40BC-8E20-955F1FFB58F0}"/>
              </a:ext>
            </a:extLst>
          </p:cNvPr>
          <p:cNvSpPr/>
          <p:nvPr/>
        </p:nvSpPr>
        <p:spPr>
          <a:xfrm>
            <a:off x="3470769" y="4514850"/>
            <a:ext cx="121744" cy="171708"/>
          </a:xfrm>
          <a:custGeom>
            <a:avLst/>
            <a:gdLst>
              <a:gd name="connsiteX0" fmla="*/ 121744 w 121744"/>
              <a:gd name="connsiteY0" fmla="*/ 0 h 171708"/>
              <a:gd name="connsiteX1" fmla="*/ 12206 w 121744"/>
              <a:gd name="connsiteY1" fmla="*/ 96838 h 171708"/>
              <a:gd name="connsiteX2" fmla="*/ 2681 w 121744"/>
              <a:gd name="connsiteY2" fmla="*/ 171450 h 171708"/>
              <a:gd name="connsiteX3" fmla="*/ 12206 w 121744"/>
              <a:gd name="connsiteY3" fmla="*/ 120650 h 171708"/>
              <a:gd name="connsiteX4" fmla="*/ 31256 w 121744"/>
              <a:gd name="connsiteY4" fmla="*/ 100013 h 171708"/>
              <a:gd name="connsiteX5" fmla="*/ 121744 w 121744"/>
              <a:gd name="connsiteY5" fmla="*/ 0 h 17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44" h="171708">
                <a:moveTo>
                  <a:pt x="121744" y="0"/>
                </a:moveTo>
                <a:cubicBezTo>
                  <a:pt x="76897" y="34131"/>
                  <a:pt x="32050" y="68263"/>
                  <a:pt x="12206" y="96838"/>
                </a:cubicBezTo>
                <a:cubicBezTo>
                  <a:pt x="-7638" y="125413"/>
                  <a:pt x="2681" y="167481"/>
                  <a:pt x="2681" y="171450"/>
                </a:cubicBezTo>
                <a:cubicBezTo>
                  <a:pt x="2681" y="175419"/>
                  <a:pt x="7443" y="132556"/>
                  <a:pt x="12206" y="120650"/>
                </a:cubicBezTo>
                <a:cubicBezTo>
                  <a:pt x="16968" y="108744"/>
                  <a:pt x="14323" y="118798"/>
                  <a:pt x="31256" y="100013"/>
                </a:cubicBezTo>
                <a:lnTo>
                  <a:pt x="1217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C601EC5A-3FEE-4860-ABB6-60352DEFFC84}"/>
              </a:ext>
            </a:extLst>
          </p:cNvPr>
          <p:cNvSpPr/>
          <p:nvPr/>
        </p:nvSpPr>
        <p:spPr>
          <a:xfrm>
            <a:off x="3471105" y="4571955"/>
            <a:ext cx="429083" cy="124700"/>
          </a:xfrm>
          <a:custGeom>
            <a:avLst/>
            <a:gdLst>
              <a:gd name="connsiteX0" fmla="*/ 3933 w 429083"/>
              <a:gd name="connsiteY0" fmla="*/ 123870 h 124700"/>
              <a:gd name="connsiteX1" fmla="*/ 100770 w 429083"/>
              <a:gd name="connsiteY1" fmla="*/ 69895 h 124700"/>
              <a:gd name="connsiteX2" fmla="*/ 427795 w 429083"/>
              <a:gd name="connsiteY2" fmla="*/ 1633 h 124700"/>
              <a:gd name="connsiteX3" fmla="*/ 207133 w 429083"/>
              <a:gd name="connsiteY3" fmla="*/ 27033 h 124700"/>
              <a:gd name="connsiteX4" fmla="*/ 3933 w 429083"/>
              <a:gd name="connsiteY4" fmla="*/ 123870 h 12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83" h="124700">
                <a:moveTo>
                  <a:pt x="3933" y="123870"/>
                </a:moveTo>
                <a:cubicBezTo>
                  <a:pt x="-13794" y="131014"/>
                  <a:pt x="30126" y="90268"/>
                  <a:pt x="100770" y="69895"/>
                </a:cubicBezTo>
                <a:cubicBezTo>
                  <a:pt x="171414" y="49522"/>
                  <a:pt x="410068" y="8777"/>
                  <a:pt x="427795" y="1633"/>
                </a:cubicBezTo>
                <a:cubicBezTo>
                  <a:pt x="445522" y="-5511"/>
                  <a:pt x="275660" y="12216"/>
                  <a:pt x="207133" y="27033"/>
                </a:cubicBezTo>
                <a:cubicBezTo>
                  <a:pt x="138606" y="41850"/>
                  <a:pt x="21660" y="116726"/>
                  <a:pt x="3933" y="123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F37A4D97-9CB6-4A09-ACD8-9B1325A0611D}"/>
              </a:ext>
            </a:extLst>
          </p:cNvPr>
          <p:cNvSpPr/>
          <p:nvPr/>
        </p:nvSpPr>
        <p:spPr>
          <a:xfrm>
            <a:off x="3744599" y="4005041"/>
            <a:ext cx="886547" cy="382136"/>
          </a:xfrm>
          <a:custGeom>
            <a:avLst/>
            <a:gdLst>
              <a:gd name="connsiteX0" fmla="*/ 28889 w 886547"/>
              <a:gd name="connsiteY0" fmla="*/ 365347 h 382136"/>
              <a:gd name="connsiteX1" fmla="*/ 92389 w 886547"/>
              <a:gd name="connsiteY1" fmla="*/ 336772 h 382136"/>
              <a:gd name="connsiteX2" fmla="*/ 249551 w 886547"/>
              <a:gd name="connsiteY2" fmla="*/ 246284 h 382136"/>
              <a:gd name="connsiteX3" fmla="*/ 587689 w 886547"/>
              <a:gd name="connsiteY3" fmla="*/ 85947 h 382136"/>
              <a:gd name="connsiteX4" fmla="*/ 882964 w 886547"/>
              <a:gd name="connsiteY4" fmla="*/ 4984 h 382136"/>
              <a:gd name="connsiteX5" fmla="*/ 740089 w 886547"/>
              <a:gd name="connsiteY5" fmla="*/ 16097 h 382136"/>
              <a:gd name="connsiteX6" fmla="*/ 570226 w 886547"/>
              <a:gd name="connsiteY6" fmla="*/ 76422 h 382136"/>
              <a:gd name="connsiteX7" fmla="*/ 28889 w 886547"/>
              <a:gd name="connsiteY7" fmla="*/ 365347 h 38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547" h="382136">
                <a:moveTo>
                  <a:pt x="28889" y="365347"/>
                </a:moveTo>
                <a:cubicBezTo>
                  <a:pt x="-50750" y="408739"/>
                  <a:pt x="55612" y="356616"/>
                  <a:pt x="92389" y="336772"/>
                </a:cubicBezTo>
                <a:cubicBezTo>
                  <a:pt x="129166" y="316928"/>
                  <a:pt x="167001" y="288088"/>
                  <a:pt x="249551" y="246284"/>
                </a:cubicBezTo>
                <a:cubicBezTo>
                  <a:pt x="332101" y="204480"/>
                  <a:pt x="482120" y="126164"/>
                  <a:pt x="587689" y="85947"/>
                </a:cubicBezTo>
                <a:cubicBezTo>
                  <a:pt x="693258" y="45730"/>
                  <a:pt x="857564" y="16626"/>
                  <a:pt x="882964" y="4984"/>
                </a:cubicBezTo>
                <a:cubicBezTo>
                  <a:pt x="908364" y="-6658"/>
                  <a:pt x="792212" y="4191"/>
                  <a:pt x="740089" y="16097"/>
                </a:cubicBezTo>
                <a:cubicBezTo>
                  <a:pt x="687966" y="28003"/>
                  <a:pt x="683997" y="21653"/>
                  <a:pt x="570226" y="76422"/>
                </a:cubicBezTo>
                <a:cubicBezTo>
                  <a:pt x="456455" y="131191"/>
                  <a:pt x="108528" y="321955"/>
                  <a:pt x="28889" y="365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DE44C75-AC95-44D1-B07F-F79B9D315DCD}"/>
              </a:ext>
            </a:extLst>
          </p:cNvPr>
          <p:cNvSpPr/>
          <p:nvPr/>
        </p:nvSpPr>
        <p:spPr>
          <a:xfrm>
            <a:off x="4290860" y="3912890"/>
            <a:ext cx="548310" cy="354733"/>
          </a:xfrm>
          <a:custGeom>
            <a:avLst/>
            <a:gdLst>
              <a:gd name="connsiteX0" fmla="*/ 539903 w 548310"/>
              <a:gd name="connsiteY0" fmla="*/ 298 h 354733"/>
              <a:gd name="connsiteX1" fmla="*/ 544665 w 548310"/>
              <a:gd name="connsiteY1" fmla="*/ 108248 h 354733"/>
              <a:gd name="connsiteX2" fmla="*/ 492278 w 548310"/>
              <a:gd name="connsiteY2" fmla="*/ 152698 h 354733"/>
              <a:gd name="connsiteX3" fmla="*/ 362103 w 548310"/>
              <a:gd name="connsiteY3" fmla="*/ 217785 h 354733"/>
              <a:gd name="connsiteX4" fmla="*/ 263678 w 548310"/>
              <a:gd name="connsiteY4" fmla="*/ 282873 h 354733"/>
              <a:gd name="connsiteX5" fmla="*/ 214465 w 548310"/>
              <a:gd name="connsiteY5" fmla="*/ 301923 h 354733"/>
              <a:gd name="connsiteX6" fmla="*/ 153 w 548310"/>
              <a:gd name="connsiteY6" fmla="*/ 354310 h 354733"/>
              <a:gd name="connsiteX7" fmla="*/ 250978 w 548310"/>
              <a:gd name="connsiteY7" fmla="*/ 270173 h 354733"/>
              <a:gd name="connsiteX8" fmla="*/ 395440 w 548310"/>
              <a:gd name="connsiteY8" fmla="*/ 193973 h 354733"/>
              <a:gd name="connsiteX9" fmla="*/ 508153 w 548310"/>
              <a:gd name="connsiteY9" fmla="*/ 144760 h 354733"/>
              <a:gd name="connsiteX10" fmla="*/ 539903 w 548310"/>
              <a:gd name="connsiteY10" fmla="*/ 298 h 35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8310" h="354733">
                <a:moveTo>
                  <a:pt x="539903" y="298"/>
                </a:moveTo>
                <a:cubicBezTo>
                  <a:pt x="545988" y="-5787"/>
                  <a:pt x="552602" y="82848"/>
                  <a:pt x="544665" y="108248"/>
                </a:cubicBezTo>
                <a:cubicBezTo>
                  <a:pt x="536728" y="133648"/>
                  <a:pt x="522705" y="134442"/>
                  <a:pt x="492278" y="152698"/>
                </a:cubicBezTo>
                <a:cubicBezTo>
                  <a:pt x="461851" y="170954"/>
                  <a:pt x="400203" y="196089"/>
                  <a:pt x="362103" y="217785"/>
                </a:cubicBezTo>
                <a:cubicBezTo>
                  <a:pt x="324003" y="239481"/>
                  <a:pt x="288284" y="268850"/>
                  <a:pt x="263678" y="282873"/>
                </a:cubicBezTo>
                <a:cubicBezTo>
                  <a:pt x="239072" y="296896"/>
                  <a:pt x="258386" y="290017"/>
                  <a:pt x="214465" y="301923"/>
                </a:cubicBezTo>
                <a:cubicBezTo>
                  <a:pt x="170544" y="313829"/>
                  <a:pt x="-5932" y="359602"/>
                  <a:pt x="153" y="354310"/>
                </a:cubicBezTo>
                <a:cubicBezTo>
                  <a:pt x="6238" y="349018"/>
                  <a:pt x="185097" y="296896"/>
                  <a:pt x="250978" y="270173"/>
                </a:cubicBezTo>
                <a:cubicBezTo>
                  <a:pt x="316859" y="243450"/>
                  <a:pt x="352578" y="214875"/>
                  <a:pt x="395440" y="193973"/>
                </a:cubicBezTo>
                <a:cubicBezTo>
                  <a:pt x="438302" y="173071"/>
                  <a:pt x="485928" y="171747"/>
                  <a:pt x="508153" y="144760"/>
                </a:cubicBezTo>
                <a:cubicBezTo>
                  <a:pt x="530378" y="117773"/>
                  <a:pt x="533818" y="6383"/>
                  <a:pt x="539903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CA30F8BD-FB9D-4F24-ABB7-5D345D9B1B53}"/>
              </a:ext>
            </a:extLst>
          </p:cNvPr>
          <p:cNvSpPr/>
          <p:nvPr/>
        </p:nvSpPr>
        <p:spPr>
          <a:xfrm>
            <a:off x="4579688" y="3914757"/>
            <a:ext cx="268750" cy="146075"/>
          </a:xfrm>
          <a:custGeom>
            <a:avLst/>
            <a:gdLst>
              <a:gd name="connsiteX0" fmla="*/ 268537 w 268750"/>
              <a:gd name="connsiteY0" fmla="*/ 18 h 146075"/>
              <a:gd name="connsiteX1" fmla="*/ 154237 w 268750"/>
              <a:gd name="connsiteY1" fmla="*/ 61931 h 146075"/>
              <a:gd name="connsiteX2" fmla="*/ 117725 w 268750"/>
              <a:gd name="connsiteY2" fmla="*/ 104793 h 146075"/>
              <a:gd name="connsiteX3" fmla="*/ 250 w 268750"/>
              <a:gd name="connsiteY3" fmla="*/ 146068 h 146075"/>
              <a:gd name="connsiteX4" fmla="*/ 87562 w 268750"/>
              <a:gd name="connsiteY4" fmla="*/ 101618 h 146075"/>
              <a:gd name="connsiteX5" fmla="*/ 122487 w 268750"/>
              <a:gd name="connsiteY5" fmla="*/ 68281 h 146075"/>
              <a:gd name="connsiteX6" fmla="*/ 268537 w 268750"/>
              <a:gd name="connsiteY6" fmla="*/ 18 h 1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750" h="146075">
                <a:moveTo>
                  <a:pt x="268537" y="18"/>
                </a:moveTo>
                <a:cubicBezTo>
                  <a:pt x="273828" y="-1040"/>
                  <a:pt x="179372" y="44469"/>
                  <a:pt x="154237" y="61931"/>
                </a:cubicBezTo>
                <a:cubicBezTo>
                  <a:pt x="129102" y="79394"/>
                  <a:pt x="143389" y="90770"/>
                  <a:pt x="117725" y="104793"/>
                </a:cubicBezTo>
                <a:cubicBezTo>
                  <a:pt x="92061" y="118816"/>
                  <a:pt x="5277" y="146597"/>
                  <a:pt x="250" y="146068"/>
                </a:cubicBezTo>
                <a:cubicBezTo>
                  <a:pt x="-4777" y="145539"/>
                  <a:pt x="67189" y="114583"/>
                  <a:pt x="87562" y="101618"/>
                </a:cubicBezTo>
                <a:cubicBezTo>
                  <a:pt x="107935" y="88654"/>
                  <a:pt x="97881" y="83891"/>
                  <a:pt x="122487" y="68281"/>
                </a:cubicBezTo>
                <a:cubicBezTo>
                  <a:pt x="147093" y="52671"/>
                  <a:pt x="263246" y="1076"/>
                  <a:pt x="26853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F83D31F7-989D-448D-8079-7C5852FB8871}"/>
              </a:ext>
            </a:extLst>
          </p:cNvPr>
          <p:cNvSpPr/>
          <p:nvPr/>
        </p:nvSpPr>
        <p:spPr>
          <a:xfrm>
            <a:off x="4617964" y="3886096"/>
            <a:ext cx="211279" cy="162370"/>
          </a:xfrm>
          <a:custGeom>
            <a:avLst/>
            <a:gdLst>
              <a:gd name="connsiteX0" fmla="*/ 211211 w 211279"/>
              <a:gd name="connsiteY0" fmla="*/ 104 h 162370"/>
              <a:gd name="connsiteX1" fmla="*/ 60399 w 211279"/>
              <a:gd name="connsiteY1" fmla="*/ 39792 h 162370"/>
              <a:gd name="connsiteX2" fmla="*/ 36586 w 211279"/>
              <a:gd name="connsiteY2" fmla="*/ 66779 h 162370"/>
              <a:gd name="connsiteX3" fmla="*/ 74 w 211279"/>
              <a:gd name="connsiteY3" fmla="*/ 162029 h 162370"/>
              <a:gd name="connsiteX4" fmla="*/ 28649 w 211279"/>
              <a:gd name="connsiteY4" fmla="*/ 96942 h 162370"/>
              <a:gd name="connsiteX5" fmla="*/ 79449 w 211279"/>
              <a:gd name="connsiteY5" fmla="*/ 52492 h 162370"/>
              <a:gd name="connsiteX6" fmla="*/ 211211 w 211279"/>
              <a:gd name="connsiteY6" fmla="*/ 104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279" h="162370">
                <a:moveTo>
                  <a:pt x="211211" y="104"/>
                </a:moveTo>
                <a:cubicBezTo>
                  <a:pt x="208036" y="-2013"/>
                  <a:pt x="89503" y="28680"/>
                  <a:pt x="60399" y="39792"/>
                </a:cubicBezTo>
                <a:cubicBezTo>
                  <a:pt x="31295" y="50905"/>
                  <a:pt x="46640" y="46406"/>
                  <a:pt x="36586" y="66779"/>
                </a:cubicBezTo>
                <a:cubicBezTo>
                  <a:pt x="26532" y="87152"/>
                  <a:pt x="1397" y="157002"/>
                  <a:pt x="74" y="162029"/>
                </a:cubicBezTo>
                <a:cubicBezTo>
                  <a:pt x="-1249" y="167056"/>
                  <a:pt x="15420" y="115198"/>
                  <a:pt x="28649" y="96942"/>
                </a:cubicBezTo>
                <a:cubicBezTo>
                  <a:pt x="41878" y="78686"/>
                  <a:pt x="52462" y="67573"/>
                  <a:pt x="79449" y="52492"/>
                </a:cubicBezTo>
                <a:cubicBezTo>
                  <a:pt x="106436" y="37411"/>
                  <a:pt x="214386" y="2221"/>
                  <a:pt x="211211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C6EF31FF-B337-4038-AB0C-3FC56743EF05}"/>
              </a:ext>
            </a:extLst>
          </p:cNvPr>
          <p:cNvSpPr/>
          <p:nvPr/>
        </p:nvSpPr>
        <p:spPr>
          <a:xfrm>
            <a:off x="4830827" y="3938225"/>
            <a:ext cx="184039" cy="138665"/>
          </a:xfrm>
          <a:custGeom>
            <a:avLst/>
            <a:gdLst>
              <a:gd name="connsiteX0" fmla="*/ 4698 w 184039"/>
              <a:gd name="connsiteY0" fmla="*/ 138475 h 138665"/>
              <a:gd name="connsiteX1" fmla="*/ 33273 w 184039"/>
              <a:gd name="connsiteY1" fmla="*/ 51163 h 138665"/>
              <a:gd name="connsiteX2" fmla="*/ 138048 w 184039"/>
              <a:gd name="connsiteY2" fmla="*/ 16238 h 138665"/>
              <a:gd name="connsiteX3" fmla="*/ 180911 w 184039"/>
              <a:gd name="connsiteY3" fmla="*/ 363 h 138665"/>
              <a:gd name="connsiteX4" fmla="*/ 58673 w 184039"/>
              <a:gd name="connsiteY4" fmla="*/ 30525 h 138665"/>
              <a:gd name="connsiteX5" fmla="*/ 6286 w 184039"/>
              <a:gd name="connsiteY5" fmla="*/ 73388 h 138665"/>
              <a:gd name="connsiteX6" fmla="*/ 4698 w 184039"/>
              <a:gd name="connsiteY6" fmla="*/ 138475 h 13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039" h="138665">
                <a:moveTo>
                  <a:pt x="4698" y="138475"/>
                </a:moveTo>
                <a:cubicBezTo>
                  <a:pt x="9196" y="134771"/>
                  <a:pt x="11048" y="71536"/>
                  <a:pt x="33273" y="51163"/>
                </a:cubicBezTo>
                <a:cubicBezTo>
                  <a:pt x="55498" y="30790"/>
                  <a:pt x="113442" y="24705"/>
                  <a:pt x="138048" y="16238"/>
                </a:cubicBezTo>
                <a:cubicBezTo>
                  <a:pt x="162654" y="7771"/>
                  <a:pt x="194140" y="-2018"/>
                  <a:pt x="180911" y="363"/>
                </a:cubicBezTo>
                <a:cubicBezTo>
                  <a:pt x="167682" y="2744"/>
                  <a:pt x="87777" y="18354"/>
                  <a:pt x="58673" y="30525"/>
                </a:cubicBezTo>
                <a:cubicBezTo>
                  <a:pt x="29569" y="42696"/>
                  <a:pt x="16340" y="55926"/>
                  <a:pt x="6286" y="73388"/>
                </a:cubicBezTo>
                <a:cubicBezTo>
                  <a:pt x="-3768" y="90850"/>
                  <a:pt x="200" y="142179"/>
                  <a:pt x="4698" y="138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D830D5AC-F8A0-4017-A002-954FE083C80F}"/>
              </a:ext>
            </a:extLst>
          </p:cNvPr>
          <p:cNvSpPr/>
          <p:nvPr/>
        </p:nvSpPr>
        <p:spPr>
          <a:xfrm>
            <a:off x="4453720" y="4072466"/>
            <a:ext cx="377008" cy="197058"/>
          </a:xfrm>
          <a:custGeom>
            <a:avLst/>
            <a:gdLst>
              <a:gd name="connsiteX0" fmla="*/ 376513 w 377008"/>
              <a:gd name="connsiteY0" fmla="*/ 1 h 197058"/>
              <a:gd name="connsiteX1" fmla="*/ 175430 w 377008"/>
              <a:gd name="connsiteY1" fmla="*/ 114301 h 197058"/>
              <a:gd name="connsiteX2" fmla="*/ 14563 w 377008"/>
              <a:gd name="connsiteY2" fmla="*/ 190501 h 197058"/>
              <a:gd name="connsiteX3" fmla="*/ 18797 w 377008"/>
              <a:gd name="connsiteY3" fmla="*/ 184151 h 197058"/>
              <a:gd name="connsiteX4" fmla="*/ 114047 w 377008"/>
              <a:gd name="connsiteY4" fmla="*/ 112184 h 197058"/>
              <a:gd name="connsiteX5" fmla="*/ 376513 w 377008"/>
              <a:gd name="connsiteY5" fmla="*/ 1 h 19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008" h="197058">
                <a:moveTo>
                  <a:pt x="376513" y="1"/>
                </a:moveTo>
                <a:cubicBezTo>
                  <a:pt x="386743" y="354"/>
                  <a:pt x="235755" y="82551"/>
                  <a:pt x="175430" y="114301"/>
                </a:cubicBezTo>
                <a:cubicBezTo>
                  <a:pt x="115105" y="146051"/>
                  <a:pt x="40668" y="178859"/>
                  <a:pt x="14563" y="190501"/>
                </a:cubicBezTo>
                <a:cubicBezTo>
                  <a:pt x="-11543" y="202143"/>
                  <a:pt x="2216" y="197204"/>
                  <a:pt x="18797" y="184151"/>
                </a:cubicBezTo>
                <a:cubicBezTo>
                  <a:pt x="35378" y="171098"/>
                  <a:pt x="56897" y="143581"/>
                  <a:pt x="114047" y="112184"/>
                </a:cubicBezTo>
                <a:cubicBezTo>
                  <a:pt x="171197" y="80787"/>
                  <a:pt x="366283" y="-352"/>
                  <a:pt x="37651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F346D879-4A25-41A7-95F9-BC77534931CA}"/>
              </a:ext>
            </a:extLst>
          </p:cNvPr>
          <p:cNvSpPr/>
          <p:nvPr/>
        </p:nvSpPr>
        <p:spPr>
          <a:xfrm>
            <a:off x="4157454" y="4328575"/>
            <a:ext cx="253809" cy="131335"/>
          </a:xfrm>
          <a:custGeom>
            <a:avLst/>
            <a:gdLst>
              <a:gd name="connsiteX0" fmla="*/ 253679 w 253809"/>
              <a:gd name="connsiteY0" fmla="*/ 8 h 131335"/>
              <a:gd name="connsiteX1" fmla="*/ 80113 w 253809"/>
              <a:gd name="connsiteY1" fmla="*/ 59275 h 131335"/>
              <a:gd name="connsiteX2" fmla="*/ 1796 w 253809"/>
              <a:gd name="connsiteY2" fmla="*/ 131242 h 131335"/>
              <a:gd name="connsiteX3" fmla="*/ 27196 w 253809"/>
              <a:gd name="connsiteY3" fmla="*/ 74092 h 131335"/>
              <a:gd name="connsiteX4" fmla="*/ 50479 w 253809"/>
              <a:gd name="connsiteY4" fmla="*/ 55042 h 131335"/>
              <a:gd name="connsiteX5" fmla="*/ 253679 w 253809"/>
              <a:gd name="connsiteY5" fmla="*/ 8 h 13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809" h="131335">
                <a:moveTo>
                  <a:pt x="253679" y="8"/>
                </a:moveTo>
                <a:cubicBezTo>
                  <a:pt x="258618" y="713"/>
                  <a:pt x="122093" y="37403"/>
                  <a:pt x="80113" y="59275"/>
                </a:cubicBezTo>
                <a:cubicBezTo>
                  <a:pt x="38132" y="81147"/>
                  <a:pt x="10615" y="128773"/>
                  <a:pt x="1796" y="131242"/>
                </a:cubicBezTo>
                <a:cubicBezTo>
                  <a:pt x="-7024" y="133712"/>
                  <a:pt x="19082" y="86792"/>
                  <a:pt x="27196" y="74092"/>
                </a:cubicBezTo>
                <a:cubicBezTo>
                  <a:pt x="35310" y="61392"/>
                  <a:pt x="10615" y="66684"/>
                  <a:pt x="50479" y="55042"/>
                </a:cubicBezTo>
                <a:cubicBezTo>
                  <a:pt x="90343" y="43400"/>
                  <a:pt x="248740" y="-697"/>
                  <a:pt x="25367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4EC5879-C4E2-40EF-8139-82ACEBD708A6}"/>
              </a:ext>
            </a:extLst>
          </p:cNvPr>
          <p:cNvSpPr/>
          <p:nvPr/>
        </p:nvSpPr>
        <p:spPr>
          <a:xfrm>
            <a:off x="3713104" y="4548576"/>
            <a:ext cx="228183" cy="233514"/>
          </a:xfrm>
          <a:custGeom>
            <a:avLst/>
            <a:gdLst>
              <a:gd name="connsiteX0" fmla="*/ 228129 w 228183"/>
              <a:gd name="connsiteY0" fmla="*/ 141 h 233514"/>
              <a:gd name="connsiteX1" fmla="*/ 56679 w 228183"/>
              <a:gd name="connsiteY1" fmla="*/ 89041 h 233514"/>
              <a:gd name="connsiteX2" fmla="*/ 3763 w 228183"/>
              <a:gd name="connsiteY2" fmla="*/ 232974 h 233514"/>
              <a:gd name="connsiteX3" fmla="*/ 7996 w 228183"/>
              <a:gd name="connsiteY3" fmla="*/ 135607 h 233514"/>
              <a:gd name="connsiteX4" fmla="*/ 37629 w 228183"/>
              <a:gd name="connsiteY4" fmla="*/ 69991 h 233514"/>
              <a:gd name="connsiteX5" fmla="*/ 228129 w 228183"/>
              <a:gd name="connsiteY5" fmla="*/ 141 h 23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183" h="233514">
                <a:moveTo>
                  <a:pt x="228129" y="141"/>
                </a:moveTo>
                <a:cubicBezTo>
                  <a:pt x="231304" y="3316"/>
                  <a:pt x="94073" y="50236"/>
                  <a:pt x="56679" y="89041"/>
                </a:cubicBezTo>
                <a:cubicBezTo>
                  <a:pt x="19285" y="127846"/>
                  <a:pt x="11877" y="225213"/>
                  <a:pt x="3763" y="232974"/>
                </a:cubicBezTo>
                <a:cubicBezTo>
                  <a:pt x="-4351" y="240735"/>
                  <a:pt x="2352" y="162771"/>
                  <a:pt x="7996" y="135607"/>
                </a:cubicBezTo>
                <a:cubicBezTo>
                  <a:pt x="13640" y="108443"/>
                  <a:pt x="-3646" y="91863"/>
                  <a:pt x="37629" y="69991"/>
                </a:cubicBezTo>
                <a:cubicBezTo>
                  <a:pt x="78904" y="48119"/>
                  <a:pt x="224954" y="-3034"/>
                  <a:pt x="228129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B6597C8-1C61-48D7-96C2-EB3D27C84BA8}"/>
              </a:ext>
            </a:extLst>
          </p:cNvPr>
          <p:cNvSpPr/>
          <p:nvPr/>
        </p:nvSpPr>
        <p:spPr>
          <a:xfrm>
            <a:off x="4878373" y="4111551"/>
            <a:ext cx="141673" cy="225599"/>
          </a:xfrm>
          <a:custGeom>
            <a:avLst/>
            <a:gdLst>
              <a:gd name="connsiteX0" fmla="*/ 141302 w 141673"/>
              <a:gd name="connsiteY0" fmla="*/ 74 h 225599"/>
              <a:gd name="connsiteX1" fmla="*/ 87327 w 141673"/>
              <a:gd name="connsiteY1" fmla="*/ 120724 h 225599"/>
              <a:gd name="connsiteX2" fmla="*/ 42877 w 141673"/>
              <a:gd name="connsiteY2" fmla="*/ 169937 h 225599"/>
              <a:gd name="connsiteX3" fmla="*/ 15 w 141673"/>
              <a:gd name="connsiteY3" fmla="*/ 225499 h 225599"/>
              <a:gd name="connsiteX4" fmla="*/ 47640 w 141673"/>
              <a:gd name="connsiteY4" fmla="*/ 155649 h 225599"/>
              <a:gd name="connsiteX5" fmla="*/ 58752 w 141673"/>
              <a:gd name="connsiteY5" fmla="*/ 103262 h 225599"/>
              <a:gd name="connsiteX6" fmla="*/ 141302 w 141673"/>
              <a:gd name="connsiteY6" fmla="*/ 74 h 22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73" h="225599">
                <a:moveTo>
                  <a:pt x="141302" y="74"/>
                </a:moveTo>
                <a:cubicBezTo>
                  <a:pt x="146064" y="2984"/>
                  <a:pt x="103731" y="92413"/>
                  <a:pt x="87327" y="120724"/>
                </a:cubicBezTo>
                <a:cubicBezTo>
                  <a:pt x="70923" y="149035"/>
                  <a:pt x="57429" y="152474"/>
                  <a:pt x="42877" y="169937"/>
                </a:cubicBezTo>
                <a:cubicBezTo>
                  <a:pt x="28325" y="187400"/>
                  <a:pt x="-779" y="227880"/>
                  <a:pt x="15" y="225499"/>
                </a:cubicBezTo>
                <a:cubicBezTo>
                  <a:pt x="809" y="223118"/>
                  <a:pt x="37851" y="176022"/>
                  <a:pt x="47640" y="155649"/>
                </a:cubicBezTo>
                <a:cubicBezTo>
                  <a:pt x="57429" y="135276"/>
                  <a:pt x="44729" y="126545"/>
                  <a:pt x="58752" y="103262"/>
                </a:cubicBezTo>
                <a:cubicBezTo>
                  <a:pt x="72775" y="79979"/>
                  <a:pt x="136540" y="-2836"/>
                  <a:pt x="141302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8B4E0A8-0099-48B5-B92E-439AF25C7B6B}"/>
              </a:ext>
            </a:extLst>
          </p:cNvPr>
          <p:cNvSpPr/>
          <p:nvPr/>
        </p:nvSpPr>
        <p:spPr>
          <a:xfrm>
            <a:off x="4702150" y="4275066"/>
            <a:ext cx="232076" cy="293951"/>
          </a:xfrm>
          <a:custGeom>
            <a:avLst/>
            <a:gdLst>
              <a:gd name="connsiteX0" fmla="*/ 231800 w 232076"/>
              <a:gd name="connsiteY0" fmla="*/ 72 h 293951"/>
              <a:gd name="connsiteX1" fmla="*/ 79400 w 232076"/>
              <a:gd name="connsiteY1" fmla="*/ 154059 h 293951"/>
              <a:gd name="connsiteX2" fmla="*/ 17488 w 232076"/>
              <a:gd name="connsiteY2" fmla="*/ 228672 h 293951"/>
              <a:gd name="connsiteX3" fmla="*/ 3200 w 232076"/>
              <a:gd name="connsiteY3" fmla="*/ 293759 h 293951"/>
              <a:gd name="connsiteX4" fmla="*/ 3200 w 232076"/>
              <a:gd name="connsiteY4" fmla="*/ 246134 h 293951"/>
              <a:gd name="connsiteX5" fmla="*/ 38125 w 232076"/>
              <a:gd name="connsiteY5" fmla="*/ 174697 h 293951"/>
              <a:gd name="connsiteX6" fmla="*/ 231800 w 232076"/>
              <a:gd name="connsiteY6" fmla="*/ 72 h 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76" h="293951">
                <a:moveTo>
                  <a:pt x="231800" y="72"/>
                </a:moveTo>
                <a:cubicBezTo>
                  <a:pt x="238679" y="-3368"/>
                  <a:pt x="115119" y="115959"/>
                  <a:pt x="79400" y="154059"/>
                </a:cubicBezTo>
                <a:cubicBezTo>
                  <a:pt x="43681" y="192159"/>
                  <a:pt x="30188" y="205389"/>
                  <a:pt x="17488" y="228672"/>
                </a:cubicBezTo>
                <a:cubicBezTo>
                  <a:pt x="4788" y="251955"/>
                  <a:pt x="5581" y="290849"/>
                  <a:pt x="3200" y="293759"/>
                </a:cubicBezTo>
                <a:cubicBezTo>
                  <a:pt x="819" y="296669"/>
                  <a:pt x="-2621" y="265978"/>
                  <a:pt x="3200" y="246134"/>
                </a:cubicBezTo>
                <a:cubicBezTo>
                  <a:pt x="9021" y="226290"/>
                  <a:pt x="1613" y="213326"/>
                  <a:pt x="38125" y="174697"/>
                </a:cubicBezTo>
                <a:cubicBezTo>
                  <a:pt x="74637" y="136068"/>
                  <a:pt x="224921" y="3512"/>
                  <a:pt x="23180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DA0E536-F6DA-44E6-843B-84B7F124F12C}"/>
              </a:ext>
            </a:extLst>
          </p:cNvPr>
          <p:cNvSpPr/>
          <p:nvPr/>
        </p:nvSpPr>
        <p:spPr>
          <a:xfrm>
            <a:off x="4244337" y="4465610"/>
            <a:ext cx="481157" cy="330241"/>
          </a:xfrm>
          <a:custGeom>
            <a:avLst/>
            <a:gdLst>
              <a:gd name="connsiteX0" fmla="*/ 472126 w 481157"/>
              <a:gd name="connsiteY0" fmla="*/ 103215 h 330241"/>
              <a:gd name="connsiteX1" fmla="*/ 310201 w 481157"/>
              <a:gd name="connsiteY1" fmla="*/ 173065 h 330241"/>
              <a:gd name="connsiteX2" fmla="*/ 170501 w 481157"/>
              <a:gd name="connsiteY2" fmla="*/ 271490 h 330241"/>
              <a:gd name="connsiteX3" fmla="*/ 638 w 481157"/>
              <a:gd name="connsiteY3" fmla="*/ 330228 h 330241"/>
              <a:gd name="connsiteX4" fmla="*/ 108588 w 481157"/>
              <a:gd name="connsiteY4" fmla="*/ 266728 h 330241"/>
              <a:gd name="connsiteX5" fmla="*/ 413388 w 481157"/>
              <a:gd name="connsiteY5" fmla="*/ 88928 h 330241"/>
              <a:gd name="connsiteX6" fmla="*/ 457838 w 481157"/>
              <a:gd name="connsiteY6" fmla="*/ 28 h 330241"/>
              <a:gd name="connsiteX7" fmla="*/ 472126 w 481157"/>
              <a:gd name="connsiteY7" fmla="*/ 103215 h 33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1157" h="330241">
                <a:moveTo>
                  <a:pt x="472126" y="103215"/>
                </a:moveTo>
                <a:cubicBezTo>
                  <a:pt x="447520" y="132055"/>
                  <a:pt x="360472" y="145019"/>
                  <a:pt x="310201" y="173065"/>
                </a:cubicBezTo>
                <a:cubicBezTo>
                  <a:pt x="259930" y="201111"/>
                  <a:pt x="222095" y="245296"/>
                  <a:pt x="170501" y="271490"/>
                </a:cubicBezTo>
                <a:cubicBezTo>
                  <a:pt x="118907" y="297684"/>
                  <a:pt x="10957" y="331022"/>
                  <a:pt x="638" y="330228"/>
                </a:cubicBezTo>
                <a:cubicBezTo>
                  <a:pt x="-9681" y="329434"/>
                  <a:pt x="108588" y="266728"/>
                  <a:pt x="108588" y="266728"/>
                </a:cubicBezTo>
                <a:cubicBezTo>
                  <a:pt x="177380" y="226511"/>
                  <a:pt x="355180" y="133378"/>
                  <a:pt x="413388" y="88928"/>
                </a:cubicBezTo>
                <a:cubicBezTo>
                  <a:pt x="471596" y="44478"/>
                  <a:pt x="451752" y="-1295"/>
                  <a:pt x="457838" y="28"/>
                </a:cubicBezTo>
                <a:cubicBezTo>
                  <a:pt x="463924" y="1351"/>
                  <a:pt x="496732" y="74375"/>
                  <a:pt x="472126" y="103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7C98139-C891-4F11-96C2-0979A9FF6645}"/>
              </a:ext>
            </a:extLst>
          </p:cNvPr>
          <p:cNvSpPr/>
          <p:nvPr/>
        </p:nvSpPr>
        <p:spPr>
          <a:xfrm>
            <a:off x="4949820" y="3921111"/>
            <a:ext cx="103590" cy="213831"/>
          </a:xfrm>
          <a:custGeom>
            <a:avLst/>
            <a:gdLst>
              <a:gd name="connsiteX0" fmla="*/ 77793 w 103590"/>
              <a:gd name="connsiteY0" fmla="*/ 14 h 213831"/>
              <a:gd name="connsiteX1" fmla="*/ 103193 w 103590"/>
              <a:gd name="connsiteY1" fmla="*/ 90502 h 213831"/>
              <a:gd name="connsiteX2" fmla="*/ 53980 w 103590"/>
              <a:gd name="connsiteY2" fmla="*/ 209564 h 213831"/>
              <a:gd name="connsiteX3" fmla="*/ 47630 w 103590"/>
              <a:gd name="connsiteY3" fmla="*/ 180989 h 213831"/>
              <a:gd name="connsiteX4" fmla="*/ 5 w 103590"/>
              <a:gd name="connsiteY4" fmla="*/ 119077 h 213831"/>
              <a:gd name="connsiteX5" fmla="*/ 44455 w 103590"/>
              <a:gd name="connsiteY5" fmla="*/ 147652 h 213831"/>
              <a:gd name="connsiteX6" fmla="*/ 60330 w 103590"/>
              <a:gd name="connsiteY6" fmla="*/ 179402 h 213831"/>
              <a:gd name="connsiteX7" fmla="*/ 88905 w 103590"/>
              <a:gd name="connsiteY7" fmla="*/ 96852 h 213831"/>
              <a:gd name="connsiteX8" fmla="*/ 77793 w 103590"/>
              <a:gd name="connsiteY8" fmla="*/ 14 h 21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90" h="213831">
                <a:moveTo>
                  <a:pt x="77793" y="14"/>
                </a:moveTo>
                <a:cubicBezTo>
                  <a:pt x="80174" y="-1044"/>
                  <a:pt x="107162" y="55577"/>
                  <a:pt x="103193" y="90502"/>
                </a:cubicBezTo>
                <a:cubicBezTo>
                  <a:pt x="99224" y="125427"/>
                  <a:pt x="63240" y="194483"/>
                  <a:pt x="53980" y="209564"/>
                </a:cubicBezTo>
                <a:cubicBezTo>
                  <a:pt x="44720" y="224645"/>
                  <a:pt x="56626" y="196070"/>
                  <a:pt x="47630" y="180989"/>
                </a:cubicBezTo>
                <a:cubicBezTo>
                  <a:pt x="38634" y="165908"/>
                  <a:pt x="534" y="124633"/>
                  <a:pt x="5" y="119077"/>
                </a:cubicBezTo>
                <a:cubicBezTo>
                  <a:pt x="-524" y="113521"/>
                  <a:pt x="34401" y="137598"/>
                  <a:pt x="44455" y="147652"/>
                </a:cubicBezTo>
                <a:cubicBezTo>
                  <a:pt x="54509" y="157706"/>
                  <a:pt x="52922" y="187869"/>
                  <a:pt x="60330" y="179402"/>
                </a:cubicBezTo>
                <a:cubicBezTo>
                  <a:pt x="67738" y="170935"/>
                  <a:pt x="88111" y="123839"/>
                  <a:pt x="88905" y="96852"/>
                </a:cubicBezTo>
                <a:cubicBezTo>
                  <a:pt x="89699" y="69865"/>
                  <a:pt x="75412" y="1072"/>
                  <a:pt x="7779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3367A60D-178E-463C-A02D-3B4E22211884}"/>
              </a:ext>
            </a:extLst>
          </p:cNvPr>
          <p:cNvSpPr/>
          <p:nvPr/>
        </p:nvSpPr>
        <p:spPr>
          <a:xfrm>
            <a:off x="4934515" y="3930637"/>
            <a:ext cx="110823" cy="127128"/>
          </a:xfrm>
          <a:custGeom>
            <a:avLst/>
            <a:gdLst>
              <a:gd name="connsiteX0" fmla="*/ 110560 w 110823"/>
              <a:gd name="connsiteY0" fmla="*/ 13 h 127128"/>
              <a:gd name="connsiteX1" fmla="*/ 34360 w 110823"/>
              <a:gd name="connsiteY1" fmla="*/ 31763 h 127128"/>
              <a:gd name="connsiteX2" fmla="*/ 34360 w 110823"/>
              <a:gd name="connsiteY2" fmla="*/ 85738 h 127128"/>
              <a:gd name="connsiteX3" fmla="*/ 26423 w 110823"/>
              <a:gd name="connsiteY3" fmla="*/ 127013 h 127128"/>
              <a:gd name="connsiteX4" fmla="*/ 20073 w 110823"/>
              <a:gd name="connsiteY4" fmla="*/ 73038 h 127128"/>
              <a:gd name="connsiteX5" fmla="*/ 4198 w 110823"/>
              <a:gd name="connsiteY5" fmla="*/ 28588 h 127128"/>
              <a:gd name="connsiteX6" fmla="*/ 110560 w 110823"/>
              <a:gd name="connsiteY6" fmla="*/ 13 h 12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23" h="127128">
                <a:moveTo>
                  <a:pt x="110560" y="13"/>
                </a:moveTo>
                <a:cubicBezTo>
                  <a:pt x="115587" y="542"/>
                  <a:pt x="47060" y="17476"/>
                  <a:pt x="34360" y="31763"/>
                </a:cubicBezTo>
                <a:cubicBezTo>
                  <a:pt x="21660" y="46051"/>
                  <a:pt x="35683" y="69863"/>
                  <a:pt x="34360" y="85738"/>
                </a:cubicBezTo>
                <a:cubicBezTo>
                  <a:pt x="33037" y="101613"/>
                  <a:pt x="28804" y="129130"/>
                  <a:pt x="26423" y="127013"/>
                </a:cubicBezTo>
                <a:cubicBezTo>
                  <a:pt x="24042" y="124896"/>
                  <a:pt x="23777" y="89442"/>
                  <a:pt x="20073" y="73038"/>
                </a:cubicBezTo>
                <a:cubicBezTo>
                  <a:pt x="16369" y="56634"/>
                  <a:pt x="-10090" y="42346"/>
                  <a:pt x="4198" y="28588"/>
                </a:cubicBezTo>
                <a:cubicBezTo>
                  <a:pt x="18486" y="14830"/>
                  <a:pt x="105533" y="-516"/>
                  <a:pt x="11056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43DBA10F-001F-45CD-95D8-C70A4BFA5F97}"/>
              </a:ext>
            </a:extLst>
          </p:cNvPr>
          <p:cNvSpPr/>
          <p:nvPr/>
        </p:nvSpPr>
        <p:spPr>
          <a:xfrm>
            <a:off x="4972336" y="4380606"/>
            <a:ext cx="25237" cy="367908"/>
          </a:xfrm>
          <a:custGeom>
            <a:avLst/>
            <a:gdLst>
              <a:gd name="connsiteX0" fmla="*/ 23527 w 25237"/>
              <a:gd name="connsiteY0" fmla="*/ 894 h 367908"/>
              <a:gd name="connsiteX1" fmla="*/ 21939 w 25237"/>
              <a:gd name="connsiteY1" fmla="*/ 353319 h 367908"/>
              <a:gd name="connsiteX2" fmla="*/ 7652 w 25237"/>
              <a:gd name="connsiteY2" fmla="*/ 296169 h 367908"/>
              <a:gd name="connsiteX3" fmla="*/ 1302 w 25237"/>
              <a:gd name="connsiteY3" fmla="*/ 253307 h 367908"/>
              <a:gd name="connsiteX4" fmla="*/ 23527 w 25237"/>
              <a:gd name="connsiteY4" fmla="*/ 894 h 3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37" h="367908">
                <a:moveTo>
                  <a:pt x="23527" y="894"/>
                </a:moveTo>
                <a:cubicBezTo>
                  <a:pt x="26966" y="17563"/>
                  <a:pt x="24585" y="304107"/>
                  <a:pt x="21939" y="353319"/>
                </a:cubicBezTo>
                <a:cubicBezTo>
                  <a:pt x="19293" y="402532"/>
                  <a:pt x="11091" y="312838"/>
                  <a:pt x="7652" y="296169"/>
                </a:cubicBezTo>
                <a:cubicBezTo>
                  <a:pt x="4213" y="279500"/>
                  <a:pt x="-2931" y="301197"/>
                  <a:pt x="1302" y="253307"/>
                </a:cubicBezTo>
                <a:cubicBezTo>
                  <a:pt x="5535" y="205418"/>
                  <a:pt x="20088" y="-15775"/>
                  <a:pt x="23527" y="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2466FC12-341C-4582-80FB-324DFCF806E9}"/>
              </a:ext>
            </a:extLst>
          </p:cNvPr>
          <p:cNvSpPr/>
          <p:nvPr/>
        </p:nvSpPr>
        <p:spPr>
          <a:xfrm>
            <a:off x="3847939" y="5137135"/>
            <a:ext cx="470073" cy="163642"/>
          </a:xfrm>
          <a:custGeom>
            <a:avLst/>
            <a:gdLst>
              <a:gd name="connsiteX0" fmla="*/ 161 w 470073"/>
              <a:gd name="connsiteY0" fmla="*/ 163528 h 163642"/>
              <a:gd name="connsiteX1" fmla="*/ 301786 w 470073"/>
              <a:gd name="connsiteY1" fmla="*/ 155590 h 163642"/>
              <a:gd name="connsiteX2" fmla="*/ 339886 w 470073"/>
              <a:gd name="connsiteY2" fmla="*/ 111140 h 163642"/>
              <a:gd name="connsiteX3" fmla="*/ 470061 w 470073"/>
              <a:gd name="connsiteY3" fmla="*/ 15 h 163642"/>
              <a:gd name="connsiteX4" fmla="*/ 331949 w 470073"/>
              <a:gd name="connsiteY4" fmla="*/ 119078 h 163642"/>
              <a:gd name="connsiteX5" fmla="*/ 260511 w 470073"/>
              <a:gd name="connsiteY5" fmla="*/ 154003 h 163642"/>
              <a:gd name="connsiteX6" fmla="*/ 161 w 470073"/>
              <a:gd name="connsiteY6" fmla="*/ 163528 h 16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073" h="163642">
                <a:moveTo>
                  <a:pt x="161" y="163528"/>
                </a:moveTo>
                <a:cubicBezTo>
                  <a:pt x="7040" y="163792"/>
                  <a:pt x="245165" y="164321"/>
                  <a:pt x="301786" y="155590"/>
                </a:cubicBezTo>
                <a:cubicBezTo>
                  <a:pt x="358407" y="146859"/>
                  <a:pt x="311840" y="137069"/>
                  <a:pt x="339886" y="111140"/>
                </a:cubicBezTo>
                <a:cubicBezTo>
                  <a:pt x="367932" y="85211"/>
                  <a:pt x="471384" y="-1308"/>
                  <a:pt x="470061" y="15"/>
                </a:cubicBezTo>
                <a:cubicBezTo>
                  <a:pt x="468738" y="1338"/>
                  <a:pt x="366874" y="93413"/>
                  <a:pt x="331949" y="119078"/>
                </a:cubicBezTo>
                <a:cubicBezTo>
                  <a:pt x="297024" y="144743"/>
                  <a:pt x="313428" y="145272"/>
                  <a:pt x="260511" y="154003"/>
                </a:cubicBezTo>
                <a:cubicBezTo>
                  <a:pt x="207594" y="162734"/>
                  <a:pt x="-6718" y="163264"/>
                  <a:pt x="161" y="163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AEC94CBC-417D-454F-9EA7-A74284DE6DE4}"/>
              </a:ext>
            </a:extLst>
          </p:cNvPr>
          <p:cNvSpPr/>
          <p:nvPr/>
        </p:nvSpPr>
        <p:spPr>
          <a:xfrm>
            <a:off x="4624343" y="4740211"/>
            <a:ext cx="284210" cy="241364"/>
          </a:xfrm>
          <a:custGeom>
            <a:avLst/>
            <a:gdLst>
              <a:gd name="connsiteX0" fmla="*/ 284207 w 284210"/>
              <a:gd name="connsiteY0" fmla="*/ 64 h 241364"/>
              <a:gd name="connsiteX1" fmla="*/ 244520 w 284210"/>
              <a:gd name="connsiteY1" fmla="*/ 100077 h 241364"/>
              <a:gd name="connsiteX2" fmla="*/ 166732 w 284210"/>
              <a:gd name="connsiteY2" fmla="*/ 157227 h 241364"/>
              <a:gd name="connsiteX3" fmla="*/ 45 w 284210"/>
              <a:gd name="connsiteY3" fmla="*/ 241364 h 241364"/>
              <a:gd name="connsiteX4" fmla="*/ 150857 w 284210"/>
              <a:gd name="connsiteY4" fmla="*/ 157227 h 241364"/>
              <a:gd name="connsiteX5" fmla="*/ 246107 w 284210"/>
              <a:gd name="connsiteY5" fmla="*/ 85789 h 241364"/>
              <a:gd name="connsiteX6" fmla="*/ 284207 w 284210"/>
              <a:gd name="connsiteY6" fmla="*/ 64 h 24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210" h="241364">
                <a:moveTo>
                  <a:pt x="284207" y="64"/>
                </a:moveTo>
                <a:cubicBezTo>
                  <a:pt x="283943" y="2445"/>
                  <a:pt x="264099" y="73883"/>
                  <a:pt x="244520" y="100077"/>
                </a:cubicBezTo>
                <a:cubicBezTo>
                  <a:pt x="224941" y="126271"/>
                  <a:pt x="207478" y="133679"/>
                  <a:pt x="166732" y="157227"/>
                </a:cubicBezTo>
                <a:cubicBezTo>
                  <a:pt x="125986" y="180775"/>
                  <a:pt x="2691" y="241364"/>
                  <a:pt x="45" y="241364"/>
                </a:cubicBezTo>
                <a:cubicBezTo>
                  <a:pt x="-2601" y="241364"/>
                  <a:pt x="109847" y="183156"/>
                  <a:pt x="150857" y="157227"/>
                </a:cubicBezTo>
                <a:cubicBezTo>
                  <a:pt x="191867" y="131298"/>
                  <a:pt x="223882" y="110131"/>
                  <a:pt x="246107" y="85789"/>
                </a:cubicBezTo>
                <a:cubicBezTo>
                  <a:pt x="268332" y="61447"/>
                  <a:pt x="284471" y="-2317"/>
                  <a:pt x="284207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E7E69A83-1347-4A21-8A98-CDBDA1CB52DB}"/>
              </a:ext>
            </a:extLst>
          </p:cNvPr>
          <p:cNvSpPr/>
          <p:nvPr/>
        </p:nvSpPr>
        <p:spPr>
          <a:xfrm>
            <a:off x="4330788" y="4970026"/>
            <a:ext cx="337079" cy="166163"/>
          </a:xfrm>
          <a:custGeom>
            <a:avLst/>
            <a:gdLst>
              <a:gd name="connsiteX0" fmla="*/ 336462 w 337079"/>
              <a:gd name="connsiteY0" fmla="*/ 437 h 166163"/>
              <a:gd name="connsiteX1" fmla="*/ 169775 w 337079"/>
              <a:gd name="connsiteY1" fmla="*/ 32187 h 166163"/>
              <a:gd name="connsiteX2" fmla="*/ 4675 w 337079"/>
              <a:gd name="connsiteY2" fmla="*/ 163949 h 166163"/>
              <a:gd name="connsiteX3" fmla="*/ 50712 w 337079"/>
              <a:gd name="connsiteY3" fmla="*/ 109974 h 166163"/>
              <a:gd name="connsiteX4" fmla="*/ 107862 w 337079"/>
              <a:gd name="connsiteY4" fmla="*/ 46474 h 166163"/>
              <a:gd name="connsiteX5" fmla="*/ 336462 w 337079"/>
              <a:gd name="connsiteY5" fmla="*/ 437 h 16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79" h="166163">
                <a:moveTo>
                  <a:pt x="336462" y="437"/>
                </a:moveTo>
                <a:cubicBezTo>
                  <a:pt x="346781" y="-1944"/>
                  <a:pt x="225073" y="4935"/>
                  <a:pt x="169775" y="32187"/>
                </a:cubicBezTo>
                <a:cubicBezTo>
                  <a:pt x="114477" y="59439"/>
                  <a:pt x="24519" y="150985"/>
                  <a:pt x="4675" y="163949"/>
                </a:cubicBezTo>
                <a:cubicBezTo>
                  <a:pt x="-15169" y="176913"/>
                  <a:pt x="33514" y="129553"/>
                  <a:pt x="50712" y="109974"/>
                </a:cubicBezTo>
                <a:cubicBezTo>
                  <a:pt x="67910" y="90395"/>
                  <a:pt x="57591" y="64995"/>
                  <a:pt x="107862" y="46474"/>
                </a:cubicBezTo>
                <a:cubicBezTo>
                  <a:pt x="158133" y="27953"/>
                  <a:pt x="326143" y="2818"/>
                  <a:pt x="336462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00912C4-426B-4295-83EB-1CD67E2928E1}"/>
              </a:ext>
            </a:extLst>
          </p:cNvPr>
          <p:cNvSpPr/>
          <p:nvPr/>
        </p:nvSpPr>
        <p:spPr>
          <a:xfrm>
            <a:off x="4860670" y="4425812"/>
            <a:ext cx="66622" cy="262558"/>
          </a:xfrm>
          <a:custGeom>
            <a:avLst/>
            <a:gdLst>
              <a:gd name="connsiteX0" fmla="*/ 65343 w 66622"/>
              <a:gd name="connsiteY0" fmla="*/ 138 h 262558"/>
              <a:gd name="connsiteX1" fmla="*/ 35180 w 66622"/>
              <a:gd name="connsiteY1" fmla="*/ 230326 h 262558"/>
              <a:gd name="connsiteX2" fmla="*/ 255 w 66622"/>
              <a:gd name="connsiteY2" fmla="*/ 257313 h 262558"/>
              <a:gd name="connsiteX3" fmla="*/ 54230 w 66622"/>
              <a:gd name="connsiteY3" fmla="*/ 196988 h 262558"/>
              <a:gd name="connsiteX4" fmla="*/ 65343 w 66622"/>
              <a:gd name="connsiteY4" fmla="*/ 138 h 26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22" h="262558">
                <a:moveTo>
                  <a:pt x="65343" y="138"/>
                </a:moveTo>
                <a:cubicBezTo>
                  <a:pt x="62168" y="5694"/>
                  <a:pt x="46028" y="187463"/>
                  <a:pt x="35180" y="230326"/>
                </a:cubicBezTo>
                <a:cubicBezTo>
                  <a:pt x="24332" y="273189"/>
                  <a:pt x="-2920" y="262869"/>
                  <a:pt x="255" y="257313"/>
                </a:cubicBezTo>
                <a:cubicBezTo>
                  <a:pt x="3430" y="251757"/>
                  <a:pt x="42324" y="236675"/>
                  <a:pt x="54230" y="196988"/>
                </a:cubicBezTo>
                <a:cubicBezTo>
                  <a:pt x="66136" y="157301"/>
                  <a:pt x="68518" y="-5418"/>
                  <a:pt x="65343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CC717DD6-31AA-4F85-82B2-53BC73F5B8C5}"/>
              </a:ext>
            </a:extLst>
          </p:cNvPr>
          <p:cNvSpPr/>
          <p:nvPr/>
        </p:nvSpPr>
        <p:spPr>
          <a:xfrm>
            <a:off x="4894185" y="4670232"/>
            <a:ext cx="90925" cy="135146"/>
          </a:xfrm>
          <a:custGeom>
            <a:avLst/>
            <a:gdLst>
              <a:gd name="connsiteX0" fmla="*/ 81040 w 90925"/>
              <a:gd name="connsiteY0" fmla="*/ 193 h 135146"/>
              <a:gd name="connsiteX1" fmla="*/ 63578 w 90925"/>
              <a:gd name="connsiteY1" fmla="*/ 89093 h 135146"/>
              <a:gd name="connsiteX2" fmla="*/ 78 w 90925"/>
              <a:gd name="connsiteY2" fmla="*/ 135131 h 135146"/>
              <a:gd name="connsiteX3" fmla="*/ 77865 w 90925"/>
              <a:gd name="connsiteY3" fmla="*/ 93856 h 135146"/>
              <a:gd name="connsiteX4" fmla="*/ 90565 w 90925"/>
              <a:gd name="connsiteY4" fmla="*/ 65281 h 135146"/>
              <a:gd name="connsiteX5" fmla="*/ 81040 w 90925"/>
              <a:gd name="connsiteY5" fmla="*/ 193 h 13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25" h="135146">
                <a:moveTo>
                  <a:pt x="81040" y="193"/>
                </a:moveTo>
                <a:cubicBezTo>
                  <a:pt x="76542" y="4162"/>
                  <a:pt x="77072" y="66603"/>
                  <a:pt x="63578" y="89093"/>
                </a:cubicBezTo>
                <a:cubicBezTo>
                  <a:pt x="50084" y="111583"/>
                  <a:pt x="-2303" y="134337"/>
                  <a:pt x="78" y="135131"/>
                </a:cubicBezTo>
                <a:cubicBezTo>
                  <a:pt x="2459" y="135925"/>
                  <a:pt x="62784" y="105498"/>
                  <a:pt x="77865" y="93856"/>
                </a:cubicBezTo>
                <a:cubicBezTo>
                  <a:pt x="92946" y="82214"/>
                  <a:pt x="91094" y="76129"/>
                  <a:pt x="90565" y="65281"/>
                </a:cubicBezTo>
                <a:cubicBezTo>
                  <a:pt x="90036" y="54433"/>
                  <a:pt x="85538" y="-3776"/>
                  <a:pt x="81040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799BA329-34C3-4285-B3B0-D3EF62BC3ADB}"/>
              </a:ext>
            </a:extLst>
          </p:cNvPr>
          <p:cNvSpPr/>
          <p:nvPr/>
        </p:nvSpPr>
        <p:spPr>
          <a:xfrm>
            <a:off x="4925669" y="4264025"/>
            <a:ext cx="100388" cy="166791"/>
          </a:xfrm>
          <a:custGeom>
            <a:avLst/>
            <a:gdLst>
              <a:gd name="connsiteX0" fmla="*/ 100356 w 100388"/>
              <a:gd name="connsiteY0" fmla="*/ 0 h 166791"/>
              <a:gd name="connsiteX1" fmla="*/ 73369 w 100388"/>
              <a:gd name="connsiteY1" fmla="*/ 103188 h 166791"/>
              <a:gd name="connsiteX2" fmla="*/ 81306 w 100388"/>
              <a:gd name="connsiteY2" fmla="*/ 166688 h 166791"/>
              <a:gd name="connsiteX3" fmla="*/ 68606 w 100388"/>
              <a:gd name="connsiteY3" fmla="*/ 115888 h 166791"/>
              <a:gd name="connsiteX4" fmla="*/ 344 w 100388"/>
              <a:gd name="connsiteY4" fmla="*/ 34925 h 166791"/>
              <a:gd name="connsiteX5" fmla="*/ 43206 w 100388"/>
              <a:gd name="connsiteY5" fmla="*/ 55563 h 166791"/>
              <a:gd name="connsiteX6" fmla="*/ 67019 w 100388"/>
              <a:gd name="connsiteY6" fmla="*/ 101600 h 166791"/>
              <a:gd name="connsiteX7" fmla="*/ 100356 w 100388"/>
              <a:gd name="connsiteY7" fmla="*/ 0 h 16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388" h="166791">
                <a:moveTo>
                  <a:pt x="100356" y="0"/>
                </a:moveTo>
                <a:cubicBezTo>
                  <a:pt x="101414" y="265"/>
                  <a:pt x="76544" y="75407"/>
                  <a:pt x="73369" y="103188"/>
                </a:cubicBezTo>
                <a:cubicBezTo>
                  <a:pt x="70194" y="130969"/>
                  <a:pt x="82100" y="164571"/>
                  <a:pt x="81306" y="166688"/>
                </a:cubicBezTo>
                <a:cubicBezTo>
                  <a:pt x="80512" y="168805"/>
                  <a:pt x="82100" y="137849"/>
                  <a:pt x="68606" y="115888"/>
                </a:cubicBezTo>
                <a:cubicBezTo>
                  <a:pt x="55112" y="93928"/>
                  <a:pt x="4577" y="44979"/>
                  <a:pt x="344" y="34925"/>
                </a:cubicBezTo>
                <a:cubicBezTo>
                  <a:pt x="-3889" y="24871"/>
                  <a:pt x="32094" y="44451"/>
                  <a:pt x="43206" y="55563"/>
                </a:cubicBezTo>
                <a:cubicBezTo>
                  <a:pt x="54318" y="66675"/>
                  <a:pt x="58817" y="106098"/>
                  <a:pt x="67019" y="101600"/>
                </a:cubicBezTo>
                <a:cubicBezTo>
                  <a:pt x="75221" y="97102"/>
                  <a:pt x="99298" y="-265"/>
                  <a:pt x="1003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81BAD3F6-4240-4F11-A85E-B74D8D1566ED}"/>
              </a:ext>
            </a:extLst>
          </p:cNvPr>
          <p:cNvSpPr/>
          <p:nvPr/>
        </p:nvSpPr>
        <p:spPr>
          <a:xfrm>
            <a:off x="4520901" y="4666907"/>
            <a:ext cx="317899" cy="175441"/>
          </a:xfrm>
          <a:custGeom>
            <a:avLst/>
            <a:gdLst>
              <a:gd name="connsiteX0" fmla="*/ 317799 w 317899"/>
              <a:gd name="connsiteY0" fmla="*/ 343 h 175441"/>
              <a:gd name="connsiteX1" fmla="*/ 120949 w 317899"/>
              <a:gd name="connsiteY1" fmla="*/ 81306 h 175441"/>
              <a:gd name="connsiteX2" fmla="*/ 299 w 317899"/>
              <a:gd name="connsiteY2" fmla="*/ 174968 h 175441"/>
              <a:gd name="connsiteX3" fmla="*/ 93962 w 317899"/>
              <a:gd name="connsiteY3" fmla="*/ 113056 h 175441"/>
              <a:gd name="connsiteX4" fmla="*/ 317799 w 317899"/>
              <a:gd name="connsiteY4" fmla="*/ 343 h 17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99" h="175441">
                <a:moveTo>
                  <a:pt x="317799" y="343"/>
                </a:moveTo>
                <a:cubicBezTo>
                  <a:pt x="322297" y="-4949"/>
                  <a:pt x="173866" y="52202"/>
                  <a:pt x="120949" y="81306"/>
                </a:cubicBezTo>
                <a:cubicBezTo>
                  <a:pt x="68032" y="110410"/>
                  <a:pt x="4797" y="169676"/>
                  <a:pt x="299" y="174968"/>
                </a:cubicBezTo>
                <a:cubicBezTo>
                  <a:pt x="-4199" y="180260"/>
                  <a:pt x="42633" y="140044"/>
                  <a:pt x="93962" y="113056"/>
                </a:cubicBezTo>
                <a:cubicBezTo>
                  <a:pt x="145291" y="86069"/>
                  <a:pt x="313301" y="5635"/>
                  <a:pt x="317799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8FEF900-1894-461D-A686-0312A9230864}"/>
              </a:ext>
            </a:extLst>
          </p:cNvPr>
          <p:cNvSpPr/>
          <p:nvPr/>
        </p:nvSpPr>
        <p:spPr>
          <a:xfrm>
            <a:off x="4762771" y="4807234"/>
            <a:ext cx="196231" cy="290610"/>
          </a:xfrm>
          <a:custGeom>
            <a:avLst/>
            <a:gdLst>
              <a:gd name="connsiteX0" fmla="*/ 194992 w 196231"/>
              <a:gd name="connsiteY0" fmla="*/ 1304 h 290610"/>
              <a:gd name="connsiteX1" fmla="*/ 52117 w 196231"/>
              <a:gd name="connsiteY1" fmla="*/ 191804 h 290610"/>
              <a:gd name="connsiteX2" fmla="*/ 6079 w 196231"/>
              <a:gd name="connsiteY2" fmla="*/ 261654 h 290610"/>
              <a:gd name="connsiteX3" fmla="*/ 2904 w 196231"/>
              <a:gd name="connsiteY3" fmla="*/ 288641 h 290610"/>
              <a:gd name="connsiteX4" fmla="*/ 28304 w 196231"/>
              <a:gd name="connsiteY4" fmla="*/ 212441 h 290610"/>
              <a:gd name="connsiteX5" fmla="*/ 117204 w 196231"/>
              <a:gd name="connsiteY5" fmla="*/ 114016 h 290610"/>
              <a:gd name="connsiteX6" fmla="*/ 194992 w 196231"/>
              <a:gd name="connsiteY6" fmla="*/ 1304 h 29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31" h="290610">
                <a:moveTo>
                  <a:pt x="194992" y="1304"/>
                </a:moveTo>
                <a:cubicBezTo>
                  <a:pt x="184144" y="14269"/>
                  <a:pt x="83602" y="148412"/>
                  <a:pt x="52117" y="191804"/>
                </a:cubicBezTo>
                <a:cubicBezTo>
                  <a:pt x="20632" y="235196"/>
                  <a:pt x="14281" y="245515"/>
                  <a:pt x="6079" y="261654"/>
                </a:cubicBezTo>
                <a:cubicBezTo>
                  <a:pt x="-2123" y="277793"/>
                  <a:pt x="-800" y="296843"/>
                  <a:pt x="2904" y="288641"/>
                </a:cubicBezTo>
                <a:cubicBezTo>
                  <a:pt x="6608" y="280439"/>
                  <a:pt x="9254" y="241545"/>
                  <a:pt x="28304" y="212441"/>
                </a:cubicBezTo>
                <a:cubicBezTo>
                  <a:pt x="47354" y="183337"/>
                  <a:pt x="91804" y="152645"/>
                  <a:pt x="117204" y="114016"/>
                </a:cubicBezTo>
                <a:cubicBezTo>
                  <a:pt x="142604" y="75387"/>
                  <a:pt x="205840" y="-11661"/>
                  <a:pt x="194992" y="1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BE886AB8-1266-492A-A642-84BAB9FC87FB}"/>
              </a:ext>
            </a:extLst>
          </p:cNvPr>
          <p:cNvSpPr/>
          <p:nvPr/>
        </p:nvSpPr>
        <p:spPr>
          <a:xfrm>
            <a:off x="4510002" y="5080642"/>
            <a:ext cx="231803" cy="232934"/>
          </a:xfrm>
          <a:custGeom>
            <a:avLst/>
            <a:gdLst>
              <a:gd name="connsiteX0" fmla="*/ 230273 w 231803"/>
              <a:gd name="connsiteY0" fmla="*/ 2533 h 232934"/>
              <a:gd name="connsiteX1" fmla="*/ 8023 w 231803"/>
              <a:gd name="connsiteY1" fmla="*/ 226371 h 232934"/>
              <a:gd name="connsiteX2" fmla="*/ 54061 w 231803"/>
              <a:gd name="connsiteY2" fmla="*/ 167633 h 232934"/>
              <a:gd name="connsiteX3" fmla="*/ 103273 w 231803"/>
              <a:gd name="connsiteY3" fmla="*/ 108896 h 232934"/>
              <a:gd name="connsiteX4" fmla="*/ 230273 w 231803"/>
              <a:gd name="connsiteY4" fmla="*/ 2533 h 23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803" h="232934">
                <a:moveTo>
                  <a:pt x="230273" y="2533"/>
                </a:moveTo>
                <a:cubicBezTo>
                  <a:pt x="214398" y="22112"/>
                  <a:pt x="37392" y="198854"/>
                  <a:pt x="8023" y="226371"/>
                </a:cubicBezTo>
                <a:cubicBezTo>
                  <a:pt x="-21346" y="253888"/>
                  <a:pt x="38186" y="187212"/>
                  <a:pt x="54061" y="167633"/>
                </a:cubicBezTo>
                <a:cubicBezTo>
                  <a:pt x="69936" y="148054"/>
                  <a:pt x="72581" y="135354"/>
                  <a:pt x="103273" y="108896"/>
                </a:cubicBezTo>
                <a:cubicBezTo>
                  <a:pt x="133965" y="82438"/>
                  <a:pt x="246148" y="-17046"/>
                  <a:pt x="230273" y="25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4ED0E7E9-F9D0-4DB9-8E49-DF213A328415}"/>
              </a:ext>
            </a:extLst>
          </p:cNvPr>
          <p:cNvSpPr/>
          <p:nvPr/>
        </p:nvSpPr>
        <p:spPr>
          <a:xfrm>
            <a:off x="4216767" y="5122988"/>
            <a:ext cx="544778" cy="522954"/>
          </a:xfrm>
          <a:custGeom>
            <a:avLst/>
            <a:gdLst>
              <a:gd name="connsiteX0" fmla="*/ 544146 w 544778"/>
              <a:gd name="connsiteY0" fmla="*/ 1462 h 522954"/>
              <a:gd name="connsiteX1" fmla="*/ 412383 w 544778"/>
              <a:gd name="connsiteY1" fmla="*/ 218950 h 522954"/>
              <a:gd name="connsiteX2" fmla="*/ 299671 w 544778"/>
              <a:gd name="connsiteY2" fmla="*/ 358650 h 522954"/>
              <a:gd name="connsiteX3" fmla="*/ 218708 w 544778"/>
              <a:gd name="connsiteY3" fmla="*/ 428500 h 522954"/>
              <a:gd name="connsiteX4" fmla="*/ 1221 w 544778"/>
              <a:gd name="connsiteY4" fmla="*/ 522162 h 522954"/>
              <a:gd name="connsiteX5" fmla="*/ 139333 w 544778"/>
              <a:gd name="connsiteY5" fmla="*/ 468187 h 522954"/>
              <a:gd name="connsiteX6" fmla="*/ 325071 w 544778"/>
              <a:gd name="connsiteY6" fmla="*/ 376112 h 522954"/>
              <a:gd name="connsiteX7" fmla="*/ 355233 w 544778"/>
              <a:gd name="connsiteY7" fmla="*/ 334837 h 522954"/>
              <a:gd name="connsiteX8" fmla="*/ 544146 w 544778"/>
              <a:gd name="connsiteY8" fmla="*/ 1462 h 52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778" h="522954">
                <a:moveTo>
                  <a:pt x="544146" y="1462"/>
                </a:moveTo>
                <a:cubicBezTo>
                  <a:pt x="553671" y="-17853"/>
                  <a:pt x="453129" y="159419"/>
                  <a:pt x="412383" y="218950"/>
                </a:cubicBezTo>
                <a:cubicBezTo>
                  <a:pt x="371637" y="278481"/>
                  <a:pt x="331950" y="323725"/>
                  <a:pt x="299671" y="358650"/>
                </a:cubicBezTo>
                <a:cubicBezTo>
                  <a:pt x="267392" y="393575"/>
                  <a:pt x="268450" y="401248"/>
                  <a:pt x="218708" y="428500"/>
                </a:cubicBezTo>
                <a:cubicBezTo>
                  <a:pt x="168966" y="455752"/>
                  <a:pt x="14450" y="515548"/>
                  <a:pt x="1221" y="522162"/>
                </a:cubicBezTo>
                <a:cubicBezTo>
                  <a:pt x="-12008" y="528776"/>
                  <a:pt x="85358" y="492529"/>
                  <a:pt x="139333" y="468187"/>
                </a:cubicBezTo>
                <a:cubicBezTo>
                  <a:pt x="193308" y="443845"/>
                  <a:pt x="289088" y="398337"/>
                  <a:pt x="325071" y="376112"/>
                </a:cubicBezTo>
                <a:cubicBezTo>
                  <a:pt x="361054" y="353887"/>
                  <a:pt x="319250" y="394104"/>
                  <a:pt x="355233" y="334837"/>
                </a:cubicBezTo>
                <a:cubicBezTo>
                  <a:pt x="391216" y="275570"/>
                  <a:pt x="534621" y="20777"/>
                  <a:pt x="544146" y="1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BB544191-F96B-4FFB-AA4B-7B591E2E4A6A}"/>
              </a:ext>
            </a:extLst>
          </p:cNvPr>
          <p:cNvSpPr/>
          <p:nvPr/>
        </p:nvSpPr>
        <p:spPr>
          <a:xfrm>
            <a:off x="4124246" y="5333866"/>
            <a:ext cx="371554" cy="178159"/>
          </a:xfrm>
          <a:custGeom>
            <a:avLst/>
            <a:gdLst>
              <a:gd name="connsiteX0" fmla="*/ 371554 w 371554"/>
              <a:gd name="connsiteY0" fmla="*/ 134 h 178159"/>
              <a:gd name="connsiteX1" fmla="*/ 260429 w 371554"/>
              <a:gd name="connsiteY1" fmla="*/ 138247 h 178159"/>
              <a:gd name="connsiteX2" fmla="*/ 204867 w 371554"/>
              <a:gd name="connsiteY2" fmla="*/ 152534 h 178159"/>
              <a:gd name="connsiteX3" fmla="*/ 79 w 371554"/>
              <a:gd name="connsiteY3" fmla="*/ 177934 h 178159"/>
              <a:gd name="connsiteX4" fmla="*/ 230267 w 371554"/>
              <a:gd name="connsiteY4" fmla="*/ 136659 h 178159"/>
              <a:gd name="connsiteX5" fmla="*/ 260429 w 371554"/>
              <a:gd name="connsiteY5" fmla="*/ 112847 h 178159"/>
              <a:gd name="connsiteX6" fmla="*/ 371554 w 371554"/>
              <a:gd name="connsiteY6" fmla="*/ 134 h 17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554" h="178159">
                <a:moveTo>
                  <a:pt x="371554" y="134"/>
                </a:moveTo>
                <a:cubicBezTo>
                  <a:pt x="371554" y="4367"/>
                  <a:pt x="288210" y="112847"/>
                  <a:pt x="260429" y="138247"/>
                </a:cubicBezTo>
                <a:cubicBezTo>
                  <a:pt x="232648" y="163647"/>
                  <a:pt x="248259" y="145920"/>
                  <a:pt x="204867" y="152534"/>
                </a:cubicBezTo>
                <a:cubicBezTo>
                  <a:pt x="161475" y="159149"/>
                  <a:pt x="-4154" y="180580"/>
                  <a:pt x="79" y="177934"/>
                </a:cubicBezTo>
                <a:cubicBezTo>
                  <a:pt x="4312" y="175288"/>
                  <a:pt x="186875" y="147507"/>
                  <a:pt x="230267" y="136659"/>
                </a:cubicBezTo>
                <a:cubicBezTo>
                  <a:pt x="273659" y="125811"/>
                  <a:pt x="240056" y="132691"/>
                  <a:pt x="260429" y="112847"/>
                </a:cubicBezTo>
                <a:cubicBezTo>
                  <a:pt x="280802" y="93003"/>
                  <a:pt x="371554" y="-4099"/>
                  <a:pt x="371554" y="1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19A7B5BE-B7D8-4E6A-9B66-BB71C743B065}"/>
              </a:ext>
            </a:extLst>
          </p:cNvPr>
          <p:cNvSpPr/>
          <p:nvPr/>
        </p:nvSpPr>
        <p:spPr>
          <a:xfrm>
            <a:off x="3735424" y="5543027"/>
            <a:ext cx="714360" cy="96361"/>
          </a:xfrm>
          <a:custGeom>
            <a:avLst/>
            <a:gdLst>
              <a:gd name="connsiteX0" fmla="*/ 20601 w 714360"/>
              <a:gd name="connsiteY0" fmla="*/ 95773 h 96361"/>
              <a:gd name="connsiteX1" fmla="*/ 80926 w 714360"/>
              <a:gd name="connsiteY1" fmla="*/ 95773 h 96361"/>
              <a:gd name="connsiteX2" fmla="*/ 436526 w 714360"/>
              <a:gd name="connsiteY2" fmla="*/ 83073 h 96361"/>
              <a:gd name="connsiteX3" fmla="*/ 706401 w 714360"/>
              <a:gd name="connsiteY3" fmla="*/ 523 h 96361"/>
              <a:gd name="connsiteX4" fmla="*/ 630201 w 714360"/>
              <a:gd name="connsiteY4" fmla="*/ 49736 h 96361"/>
              <a:gd name="connsiteX5" fmla="*/ 500026 w 714360"/>
              <a:gd name="connsiteY5" fmla="*/ 87836 h 96361"/>
              <a:gd name="connsiteX6" fmla="*/ 20601 w 714360"/>
              <a:gd name="connsiteY6" fmla="*/ 95773 h 9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60" h="96361">
                <a:moveTo>
                  <a:pt x="20601" y="95773"/>
                </a:moveTo>
                <a:cubicBezTo>
                  <a:pt x="-49249" y="97096"/>
                  <a:pt x="80926" y="95773"/>
                  <a:pt x="80926" y="95773"/>
                </a:cubicBezTo>
                <a:cubicBezTo>
                  <a:pt x="150247" y="93656"/>
                  <a:pt x="332280" y="98948"/>
                  <a:pt x="436526" y="83073"/>
                </a:cubicBezTo>
                <a:cubicBezTo>
                  <a:pt x="540772" y="67198"/>
                  <a:pt x="674122" y="6079"/>
                  <a:pt x="706401" y="523"/>
                </a:cubicBezTo>
                <a:cubicBezTo>
                  <a:pt x="738680" y="-5033"/>
                  <a:pt x="664597" y="35184"/>
                  <a:pt x="630201" y="49736"/>
                </a:cubicBezTo>
                <a:cubicBezTo>
                  <a:pt x="595805" y="64288"/>
                  <a:pt x="596864" y="77253"/>
                  <a:pt x="500026" y="87836"/>
                </a:cubicBezTo>
                <a:cubicBezTo>
                  <a:pt x="403189" y="98419"/>
                  <a:pt x="90451" y="94450"/>
                  <a:pt x="20601" y="95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9AAF5A58-5857-4DDF-9666-6BB38BA042D7}"/>
              </a:ext>
            </a:extLst>
          </p:cNvPr>
          <p:cNvSpPr/>
          <p:nvPr/>
        </p:nvSpPr>
        <p:spPr>
          <a:xfrm>
            <a:off x="4562234" y="4353940"/>
            <a:ext cx="66086" cy="146130"/>
          </a:xfrm>
          <a:custGeom>
            <a:avLst/>
            <a:gdLst>
              <a:gd name="connsiteX0" fmla="*/ 11883 w 66086"/>
              <a:gd name="connsiteY0" fmla="*/ 43 h 146130"/>
              <a:gd name="connsiteX1" fmla="*/ 11883 w 66086"/>
              <a:gd name="connsiteY1" fmla="*/ 97410 h 146130"/>
              <a:gd name="connsiteX2" fmla="*/ 64799 w 66086"/>
              <a:gd name="connsiteY2" fmla="*/ 143977 h 146130"/>
              <a:gd name="connsiteX3" fmla="*/ 45749 w 66086"/>
              <a:gd name="connsiteY3" fmla="*/ 135510 h 146130"/>
              <a:gd name="connsiteX4" fmla="*/ 1299 w 66086"/>
              <a:gd name="connsiteY4" fmla="*/ 110110 h 146130"/>
              <a:gd name="connsiteX5" fmla="*/ 11883 w 66086"/>
              <a:gd name="connsiteY5" fmla="*/ 43 h 14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86" h="146130">
                <a:moveTo>
                  <a:pt x="11883" y="43"/>
                </a:moveTo>
                <a:cubicBezTo>
                  <a:pt x="13647" y="-2074"/>
                  <a:pt x="3064" y="73421"/>
                  <a:pt x="11883" y="97410"/>
                </a:cubicBezTo>
                <a:cubicBezTo>
                  <a:pt x="20702" y="121399"/>
                  <a:pt x="59155" y="137627"/>
                  <a:pt x="64799" y="143977"/>
                </a:cubicBezTo>
                <a:cubicBezTo>
                  <a:pt x="70443" y="150327"/>
                  <a:pt x="56332" y="141154"/>
                  <a:pt x="45749" y="135510"/>
                </a:cubicBezTo>
                <a:cubicBezTo>
                  <a:pt x="35166" y="129866"/>
                  <a:pt x="6943" y="128102"/>
                  <a:pt x="1299" y="110110"/>
                </a:cubicBezTo>
                <a:cubicBezTo>
                  <a:pt x="-4345" y="92118"/>
                  <a:pt x="10119" y="2160"/>
                  <a:pt x="11883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D6AF7AC1-3C12-4777-9CD1-609357F53EB0}"/>
              </a:ext>
            </a:extLst>
          </p:cNvPr>
          <p:cNvSpPr/>
          <p:nvPr/>
        </p:nvSpPr>
        <p:spPr>
          <a:xfrm>
            <a:off x="3820131" y="4673400"/>
            <a:ext cx="153248" cy="162981"/>
          </a:xfrm>
          <a:custGeom>
            <a:avLst/>
            <a:gdLst>
              <a:gd name="connsiteX0" fmla="*/ 30086 w 153248"/>
              <a:gd name="connsiteY0" fmla="*/ 200 h 162981"/>
              <a:gd name="connsiteX1" fmla="*/ 452 w 153248"/>
              <a:gd name="connsiteY1" fmla="*/ 156833 h 162981"/>
              <a:gd name="connsiteX2" fmla="*/ 57602 w 153248"/>
              <a:gd name="connsiteY2" fmla="*/ 129317 h 162981"/>
              <a:gd name="connsiteX3" fmla="*/ 140152 w 153248"/>
              <a:gd name="connsiteY3" fmla="*/ 110267 h 162981"/>
              <a:gd name="connsiteX4" fmla="*/ 140152 w 153248"/>
              <a:gd name="connsiteY4" fmla="*/ 101800 h 162981"/>
              <a:gd name="connsiteX5" fmla="*/ 15269 w 153248"/>
              <a:gd name="connsiteY5" fmla="*/ 122967 h 162981"/>
              <a:gd name="connsiteX6" fmla="*/ 30086 w 153248"/>
              <a:gd name="connsiteY6" fmla="*/ 200 h 162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48" h="162981">
                <a:moveTo>
                  <a:pt x="30086" y="200"/>
                </a:moveTo>
                <a:cubicBezTo>
                  <a:pt x="27617" y="5844"/>
                  <a:pt x="-4134" y="135314"/>
                  <a:pt x="452" y="156833"/>
                </a:cubicBezTo>
                <a:cubicBezTo>
                  <a:pt x="5038" y="178353"/>
                  <a:pt x="34319" y="137078"/>
                  <a:pt x="57602" y="129317"/>
                </a:cubicBezTo>
                <a:cubicBezTo>
                  <a:pt x="80885" y="121556"/>
                  <a:pt x="126394" y="114853"/>
                  <a:pt x="140152" y="110267"/>
                </a:cubicBezTo>
                <a:cubicBezTo>
                  <a:pt x="153910" y="105681"/>
                  <a:pt x="160966" y="99683"/>
                  <a:pt x="140152" y="101800"/>
                </a:cubicBezTo>
                <a:cubicBezTo>
                  <a:pt x="119338" y="103917"/>
                  <a:pt x="33966" y="136373"/>
                  <a:pt x="15269" y="122967"/>
                </a:cubicBezTo>
                <a:cubicBezTo>
                  <a:pt x="-3428" y="109562"/>
                  <a:pt x="32555" y="-5444"/>
                  <a:pt x="30086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2F7596E6-6D80-4286-9AA0-FF37FD29F484}"/>
              </a:ext>
            </a:extLst>
          </p:cNvPr>
          <p:cNvSpPr/>
          <p:nvPr/>
        </p:nvSpPr>
        <p:spPr>
          <a:xfrm>
            <a:off x="3869967" y="4777281"/>
            <a:ext cx="157518" cy="180298"/>
          </a:xfrm>
          <a:custGeom>
            <a:avLst/>
            <a:gdLst>
              <a:gd name="connsiteX0" fmla="*/ 132650 w 157518"/>
              <a:gd name="connsiteY0" fmla="*/ 36 h 180298"/>
              <a:gd name="connsiteX1" fmla="*/ 130533 w 157518"/>
              <a:gd name="connsiteY1" fmla="*/ 114336 h 180298"/>
              <a:gd name="connsiteX2" fmla="*/ 52216 w 157518"/>
              <a:gd name="connsiteY2" fmla="*/ 148202 h 180298"/>
              <a:gd name="connsiteX3" fmla="*/ 3533 w 157518"/>
              <a:gd name="connsiteY3" fmla="*/ 179952 h 180298"/>
              <a:gd name="connsiteX4" fmla="*/ 149583 w 157518"/>
              <a:gd name="connsiteY4" fmla="*/ 127036 h 180298"/>
              <a:gd name="connsiteX5" fmla="*/ 132650 w 157518"/>
              <a:gd name="connsiteY5" fmla="*/ 36 h 18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18" h="180298">
                <a:moveTo>
                  <a:pt x="132650" y="36"/>
                </a:moveTo>
                <a:cubicBezTo>
                  <a:pt x="129475" y="-2081"/>
                  <a:pt x="143939" y="89642"/>
                  <a:pt x="130533" y="114336"/>
                </a:cubicBezTo>
                <a:cubicBezTo>
                  <a:pt x="117127" y="139030"/>
                  <a:pt x="73383" y="137266"/>
                  <a:pt x="52216" y="148202"/>
                </a:cubicBezTo>
                <a:cubicBezTo>
                  <a:pt x="31049" y="159138"/>
                  <a:pt x="-12695" y="183480"/>
                  <a:pt x="3533" y="179952"/>
                </a:cubicBezTo>
                <a:cubicBezTo>
                  <a:pt x="19761" y="176424"/>
                  <a:pt x="125594" y="152436"/>
                  <a:pt x="149583" y="127036"/>
                </a:cubicBezTo>
                <a:cubicBezTo>
                  <a:pt x="173572" y="101636"/>
                  <a:pt x="135825" y="2153"/>
                  <a:pt x="13265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B24166EF-8846-4CA6-B8AF-49ADE21C8413}"/>
              </a:ext>
            </a:extLst>
          </p:cNvPr>
          <p:cNvSpPr/>
          <p:nvPr/>
        </p:nvSpPr>
        <p:spPr>
          <a:xfrm>
            <a:off x="3964531" y="4923109"/>
            <a:ext cx="565579" cy="232608"/>
          </a:xfrm>
          <a:custGeom>
            <a:avLst/>
            <a:gdLst>
              <a:gd name="connsiteX0" fmla="*/ 565136 w 565579"/>
              <a:gd name="connsiteY0" fmla="*/ 258 h 232608"/>
              <a:gd name="connsiteX1" fmla="*/ 232819 w 565579"/>
              <a:gd name="connsiteY1" fmla="*/ 156891 h 232608"/>
              <a:gd name="connsiteX2" fmla="*/ 124869 w 565579"/>
              <a:gd name="connsiteY2" fmla="*/ 216158 h 232608"/>
              <a:gd name="connsiteX3" fmla="*/ 2102 w 565579"/>
              <a:gd name="connsiteY3" fmla="*/ 228858 h 232608"/>
              <a:gd name="connsiteX4" fmla="*/ 232819 w 565579"/>
              <a:gd name="connsiteY4" fmla="*/ 159008 h 232608"/>
              <a:gd name="connsiteX5" fmla="*/ 302669 w 565579"/>
              <a:gd name="connsiteY5" fmla="*/ 120908 h 232608"/>
              <a:gd name="connsiteX6" fmla="*/ 565136 w 565579"/>
              <a:gd name="connsiteY6" fmla="*/ 258 h 23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579" h="232608">
                <a:moveTo>
                  <a:pt x="565136" y="258"/>
                </a:moveTo>
                <a:cubicBezTo>
                  <a:pt x="553494" y="6255"/>
                  <a:pt x="306197" y="120908"/>
                  <a:pt x="232819" y="156891"/>
                </a:cubicBezTo>
                <a:cubicBezTo>
                  <a:pt x="159441" y="192874"/>
                  <a:pt x="163322" y="204164"/>
                  <a:pt x="124869" y="216158"/>
                </a:cubicBezTo>
                <a:cubicBezTo>
                  <a:pt x="86416" y="228152"/>
                  <a:pt x="-15890" y="238383"/>
                  <a:pt x="2102" y="228858"/>
                </a:cubicBezTo>
                <a:cubicBezTo>
                  <a:pt x="20094" y="219333"/>
                  <a:pt x="182725" y="177000"/>
                  <a:pt x="232819" y="159008"/>
                </a:cubicBezTo>
                <a:cubicBezTo>
                  <a:pt x="282913" y="141016"/>
                  <a:pt x="249752" y="147366"/>
                  <a:pt x="302669" y="120908"/>
                </a:cubicBezTo>
                <a:cubicBezTo>
                  <a:pt x="355586" y="94450"/>
                  <a:pt x="576778" y="-5739"/>
                  <a:pt x="565136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199C400E-EDCA-48D2-AA67-3E8153BD7F77}"/>
              </a:ext>
            </a:extLst>
          </p:cNvPr>
          <p:cNvSpPr/>
          <p:nvPr/>
        </p:nvSpPr>
        <p:spPr>
          <a:xfrm>
            <a:off x="3625850" y="5323326"/>
            <a:ext cx="510121" cy="124996"/>
          </a:xfrm>
          <a:custGeom>
            <a:avLst/>
            <a:gdLst>
              <a:gd name="connsiteX0" fmla="*/ 0 w 510121"/>
              <a:gd name="connsiteY0" fmla="*/ 124974 h 124996"/>
              <a:gd name="connsiteX1" fmla="*/ 406400 w 510121"/>
              <a:gd name="connsiteY1" fmla="*/ 40307 h 124996"/>
              <a:gd name="connsiteX2" fmla="*/ 510117 w 510121"/>
              <a:gd name="connsiteY2" fmla="*/ 91 h 124996"/>
              <a:gd name="connsiteX3" fmla="*/ 404283 w 510121"/>
              <a:gd name="connsiteY3" fmla="*/ 31841 h 124996"/>
              <a:gd name="connsiteX4" fmla="*/ 0 w 510121"/>
              <a:gd name="connsiteY4" fmla="*/ 124974 h 12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121" h="124996">
                <a:moveTo>
                  <a:pt x="0" y="124974"/>
                </a:moveTo>
                <a:cubicBezTo>
                  <a:pt x="353" y="126385"/>
                  <a:pt x="321381" y="61121"/>
                  <a:pt x="406400" y="40307"/>
                </a:cubicBezTo>
                <a:cubicBezTo>
                  <a:pt x="491419" y="19493"/>
                  <a:pt x="510470" y="1502"/>
                  <a:pt x="510117" y="91"/>
                </a:cubicBezTo>
                <a:cubicBezTo>
                  <a:pt x="509764" y="-1320"/>
                  <a:pt x="482952" y="13849"/>
                  <a:pt x="404283" y="31841"/>
                </a:cubicBezTo>
                <a:lnTo>
                  <a:pt x="0" y="12497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F972EE00-2C70-4D09-A4E0-6E76B53A4A11}"/>
              </a:ext>
            </a:extLst>
          </p:cNvPr>
          <p:cNvSpPr/>
          <p:nvPr/>
        </p:nvSpPr>
        <p:spPr>
          <a:xfrm>
            <a:off x="4152899" y="5312782"/>
            <a:ext cx="266702" cy="179670"/>
          </a:xfrm>
          <a:custGeom>
            <a:avLst/>
            <a:gdLst>
              <a:gd name="connsiteX0" fmla="*/ 266701 w 266702"/>
              <a:gd name="connsiteY0" fmla="*/ 51 h 179670"/>
              <a:gd name="connsiteX1" fmla="*/ 127001 w 266702"/>
              <a:gd name="connsiteY1" fmla="*/ 154568 h 179670"/>
              <a:gd name="connsiteX2" fmla="*/ 1 w 266702"/>
              <a:gd name="connsiteY2" fmla="*/ 177851 h 179670"/>
              <a:gd name="connsiteX3" fmla="*/ 129118 w 266702"/>
              <a:gd name="connsiteY3" fmla="*/ 137635 h 179670"/>
              <a:gd name="connsiteX4" fmla="*/ 266701 w 266702"/>
              <a:gd name="connsiteY4" fmla="*/ 51 h 17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2" h="179670">
                <a:moveTo>
                  <a:pt x="266701" y="51"/>
                </a:moveTo>
                <a:cubicBezTo>
                  <a:pt x="266348" y="2873"/>
                  <a:pt x="171451" y="124935"/>
                  <a:pt x="127001" y="154568"/>
                </a:cubicBezTo>
                <a:cubicBezTo>
                  <a:pt x="82551" y="184201"/>
                  <a:pt x="-352" y="180673"/>
                  <a:pt x="1" y="177851"/>
                </a:cubicBezTo>
                <a:cubicBezTo>
                  <a:pt x="354" y="175029"/>
                  <a:pt x="84315" y="163388"/>
                  <a:pt x="129118" y="137635"/>
                </a:cubicBezTo>
                <a:cubicBezTo>
                  <a:pt x="173921" y="111882"/>
                  <a:pt x="267054" y="-2771"/>
                  <a:pt x="266701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699F72AF-92EC-46D1-B8A4-0CEAFFE56CDB}"/>
              </a:ext>
            </a:extLst>
          </p:cNvPr>
          <p:cNvSpPr/>
          <p:nvPr/>
        </p:nvSpPr>
        <p:spPr>
          <a:xfrm>
            <a:off x="4116231" y="5293699"/>
            <a:ext cx="203919" cy="83227"/>
          </a:xfrm>
          <a:custGeom>
            <a:avLst/>
            <a:gdLst>
              <a:gd name="connsiteX0" fmla="*/ 203886 w 203919"/>
              <a:gd name="connsiteY0" fmla="*/ 84 h 83227"/>
              <a:gd name="connsiteX1" fmla="*/ 146736 w 203919"/>
              <a:gd name="connsiteY1" fmla="*/ 63584 h 83227"/>
              <a:gd name="connsiteX2" fmla="*/ 686 w 203919"/>
              <a:gd name="connsiteY2" fmla="*/ 82634 h 83227"/>
              <a:gd name="connsiteX3" fmla="*/ 93819 w 203919"/>
              <a:gd name="connsiteY3" fmla="*/ 78401 h 83227"/>
              <a:gd name="connsiteX4" fmla="*/ 140386 w 203919"/>
              <a:gd name="connsiteY4" fmla="*/ 78401 h 83227"/>
              <a:gd name="connsiteX5" fmla="*/ 203886 w 203919"/>
              <a:gd name="connsiteY5" fmla="*/ 84 h 8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919" h="83227">
                <a:moveTo>
                  <a:pt x="203886" y="84"/>
                </a:moveTo>
                <a:cubicBezTo>
                  <a:pt x="204944" y="-2386"/>
                  <a:pt x="180603" y="49826"/>
                  <a:pt x="146736" y="63584"/>
                </a:cubicBezTo>
                <a:cubicBezTo>
                  <a:pt x="112869" y="77342"/>
                  <a:pt x="9505" y="80165"/>
                  <a:pt x="686" y="82634"/>
                </a:cubicBezTo>
                <a:cubicBezTo>
                  <a:pt x="-8134" y="85104"/>
                  <a:pt x="70536" y="79107"/>
                  <a:pt x="93819" y="78401"/>
                </a:cubicBezTo>
                <a:cubicBezTo>
                  <a:pt x="117102" y="77696"/>
                  <a:pt x="120983" y="89337"/>
                  <a:pt x="140386" y="78401"/>
                </a:cubicBezTo>
                <a:cubicBezTo>
                  <a:pt x="159789" y="67465"/>
                  <a:pt x="202828" y="2554"/>
                  <a:pt x="203886" y="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709E5C43-E3B3-4366-92EA-B40B9397E971}"/>
              </a:ext>
            </a:extLst>
          </p:cNvPr>
          <p:cNvSpPr/>
          <p:nvPr/>
        </p:nvSpPr>
        <p:spPr>
          <a:xfrm>
            <a:off x="3536363" y="5492662"/>
            <a:ext cx="650450" cy="40849"/>
          </a:xfrm>
          <a:custGeom>
            <a:avLst/>
            <a:gdLst>
              <a:gd name="connsiteX0" fmla="*/ 13287 w 650450"/>
              <a:gd name="connsiteY0" fmla="*/ 29721 h 40849"/>
              <a:gd name="connsiteX1" fmla="*/ 627120 w 650450"/>
              <a:gd name="connsiteY1" fmla="*/ 88 h 40849"/>
              <a:gd name="connsiteX2" fmla="*/ 493770 w 650450"/>
              <a:gd name="connsiteY2" fmla="*/ 21255 h 40849"/>
              <a:gd name="connsiteX3" fmla="*/ 224954 w 650450"/>
              <a:gd name="connsiteY3" fmla="*/ 40305 h 40849"/>
              <a:gd name="connsiteX4" fmla="*/ 13287 w 650450"/>
              <a:gd name="connsiteY4" fmla="*/ 29721 h 4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450" h="40849">
                <a:moveTo>
                  <a:pt x="13287" y="29721"/>
                </a:moveTo>
                <a:cubicBezTo>
                  <a:pt x="80315" y="23018"/>
                  <a:pt x="547040" y="1499"/>
                  <a:pt x="627120" y="88"/>
                </a:cubicBezTo>
                <a:cubicBezTo>
                  <a:pt x="707200" y="-1323"/>
                  <a:pt x="560798" y="14552"/>
                  <a:pt x="493770" y="21255"/>
                </a:cubicBezTo>
                <a:cubicBezTo>
                  <a:pt x="426742" y="27958"/>
                  <a:pt x="299037" y="37836"/>
                  <a:pt x="224954" y="40305"/>
                </a:cubicBezTo>
                <a:cubicBezTo>
                  <a:pt x="150871" y="42774"/>
                  <a:pt x="-53741" y="36424"/>
                  <a:pt x="13287" y="29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64D9C68B-6D7E-4C72-9656-A38F8759B927}"/>
              </a:ext>
            </a:extLst>
          </p:cNvPr>
          <p:cNvSpPr/>
          <p:nvPr/>
        </p:nvSpPr>
        <p:spPr>
          <a:xfrm>
            <a:off x="4727960" y="4321755"/>
            <a:ext cx="212355" cy="172658"/>
          </a:xfrm>
          <a:custGeom>
            <a:avLst/>
            <a:gdLst>
              <a:gd name="connsiteX0" fmla="*/ 212340 w 212355"/>
              <a:gd name="connsiteY0" fmla="*/ 1008 h 172658"/>
              <a:gd name="connsiteX1" fmla="*/ 99628 w 212355"/>
              <a:gd name="connsiteY1" fmla="*/ 83558 h 172658"/>
              <a:gd name="connsiteX2" fmla="*/ 1203 w 212355"/>
              <a:gd name="connsiteY2" fmla="*/ 172458 h 172658"/>
              <a:gd name="connsiteX3" fmla="*/ 48828 w 212355"/>
              <a:gd name="connsiteY3" fmla="*/ 105783 h 172658"/>
              <a:gd name="connsiteX4" fmla="*/ 107565 w 212355"/>
              <a:gd name="connsiteY4" fmla="*/ 42283 h 172658"/>
              <a:gd name="connsiteX5" fmla="*/ 212340 w 212355"/>
              <a:gd name="connsiteY5" fmla="*/ 1008 h 17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355" h="172658">
                <a:moveTo>
                  <a:pt x="212340" y="1008"/>
                </a:moveTo>
                <a:cubicBezTo>
                  <a:pt x="211017" y="7887"/>
                  <a:pt x="134817" y="54983"/>
                  <a:pt x="99628" y="83558"/>
                </a:cubicBezTo>
                <a:cubicBezTo>
                  <a:pt x="64439" y="112133"/>
                  <a:pt x="9670" y="168754"/>
                  <a:pt x="1203" y="172458"/>
                </a:cubicBezTo>
                <a:cubicBezTo>
                  <a:pt x="-7264" y="176162"/>
                  <a:pt x="31101" y="127479"/>
                  <a:pt x="48828" y="105783"/>
                </a:cubicBezTo>
                <a:cubicBezTo>
                  <a:pt x="66555" y="84087"/>
                  <a:pt x="84282" y="60539"/>
                  <a:pt x="107565" y="42283"/>
                </a:cubicBezTo>
                <a:cubicBezTo>
                  <a:pt x="130848" y="24027"/>
                  <a:pt x="213663" y="-5871"/>
                  <a:pt x="212340" y="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4665CC4A-599A-4FC0-ABAE-D04A5B2EC855}"/>
              </a:ext>
            </a:extLst>
          </p:cNvPr>
          <p:cNvSpPr/>
          <p:nvPr/>
        </p:nvSpPr>
        <p:spPr>
          <a:xfrm>
            <a:off x="4909718" y="4294187"/>
            <a:ext cx="80807" cy="120704"/>
          </a:xfrm>
          <a:custGeom>
            <a:avLst/>
            <a:gdLst>
              <a:gd name="connsiteX0" fmla="*/ 5182 w 80807"/>
              <a:gd name="connsiteY0" fmla="*/ 1 h 120704"/>
              <a:gd name="connsiteX1" fmla="*/ 11532 w 80807"/>
              <a:gd name="connsiteY1" fmla="*/ 68263 h 120704"/>
              <a:gd name="connsiteX2" fmla="*/ 49632 w 80807"/>
              <a:gd name="connsiteY2" fmla="*/ 100013 h 120704"/>
              <a:gd name="connsiteX3" fmla="*/ 79795 w 80807"/>
              <a:gd name="connsiteY3" fmla="*/ 120651 h 120704"/>
              <a:gd name="connsiteX4" fmla="*/ 11532 w 80807"/>
              <a:gd name="connsiteY4" fmla="*/ 104776 h 120704"/>
              <a:gd name="connsiteX5" fmla="*/ 420 w 80807"/>
              <a:gd name="connsiteY5" fmla="*/ 69851 h 120704"/>
              <a:gd name="connsiteX6" fmla="*/ 5182 w 80807"/>
              <a:gd name="connsiteY6" fmla="*/ 1 h 12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807" h="120704">
                <a:moveTo>
                  <a:pt x="5182" y="1"/>
                </a:moveTo>
                <a:cubicBezTo>
                  <a:pt x="7034" y="-264"/>
                  <a:pt x="4124" y="51594"/>
                  <a:pt x="11532" y="68263"/>
                </a:cubicBezTo>
                <a:cubicBezTo>
                  <a:pt x="18940" y="84932"/>
                  <a:pt x="38255" y="91282"/>
                  <a:pt x="49632" y="100013"/>
                </a:cubicBezTo>
                <a:cubicBezTo>
                  <a:pt x="61009" y="108744"/>
                  <a:pt x="86145" y="119857"/>
                  <a:pt x="79795" y="120651"/>
                </a:cubicBezTo>
                <a:cubicBezTo>
                  <a:pt x="73445" y="121445"/>
                  <a:pt x="24761" y="113243"/>
                  <a:pt x="11532" y="104776"/>
                </a:cubicBezTo>
                <a:cubicBezTo>
                  <a:pt x="-1697" y="96309"/>
                  <a:pt x="2272" y="85197"/>
                  <a:pt x="420" y="69851"/>
                </a:cubicBezTo>
                <a:cubicBezTo>
                  <a:pt x="-1432" y="54505"/>
                  <a:pt x="3330" y="266"/>
                  <a:pt x="518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B5AEE5BC-C8EE-46DD-8ED7-935B2E958F79}"/>
              </a:ext>
            </a:extLst>
          </p:cNvPr>
          <p:cNvSpPr/>
          <p:nvPr/>
        </p:nvSpPr>
        <p:spPr>
          <a:xfrm>
            <a:off x="3088568" y="4476836"/>
            <a:ext cx="619464" cy="482248"/>
          </a:xfrm>
          <a:custGeom>
            <a:avLst/>
            <a:gdLst>
              <a:gd name="connsiteX0" fmla="*/ 594432 w 619464"/>
              <a:gd name="connsiteY0" fmla="*/ 18964 h 482248"/>
              <a:gd name="connsiteX1" fmla="*/ 172792 w 619464"/>
              <a:gd name="connsiteY1" fmla="*/ 252644 h 482248"/>
              <a:gd name="connsiteX2" fmla="*/ 72 w 619464"/>
              <a:gd name="connsiteY2" fmla="*/ 481244 h 482248"/>
              <a:gd name="connsiteX3" fmla="*/ 152472 w 619464"/>
              <a:gd name="connsiteY3" fmla="*/ 328844 h 482248"/>
              <a:gd name="connsiteX4" fmla="*/ 238832 w 619464"/>
              <a:gd name="connsiteY4" fmla="*/ 156124 h 482248"/>
              <a:gd name="connsiteX5" fmla="*/ 533472 w 619464"/>
              <a:gd name="connsiteY5" fmla="*/ 29124 h 482248"/>
              <a:gd name="connsiteX6" fmla="*/ 594432 w 619464"/>
              <a:gd name="connsiteY6" fmla="*/ 18964 h 48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464" h="482248">
                <a:moveTo>
                  <a:pt x="594432" y="18964"/>
                </a:moveTo>
                <a:cubicBezTo>
                  <a:pt x="534319" y="56217"/>
                  <a:pt x="271852" y="175597"/>
                  <a:pt x="172792" y="252644"/>
                </a:cubicBezTo>
                <a:cubicBezTo>
                  <a:pt x="73732" y="329691"/>
                  <a:pt x="3459" y="468544"/>
                  <a:pt x="72" y="481244"/>
                </a:cubicBezTo>
                <a:cubicBezTo>
                  <a:pt x="-3315" y="493944"/>
                  <a:pt x="112679" y="383031"/>
                  <a:pt x="152472" y="328844"/>
                </a:cubicBezTo>
                <a:cubicBezTo>
                  <a:pt x="192265" y="274657"/>
                  <a:pt x="175332" y="206077"/>
                  <a:pt x="238832" y="156124"/>
                </a:cubicBezTo>
                <a:cubicBezTo>
                  <a:pt x="302332" y="106171"/>
                  <a:pt x="471665" y="51137"/>
                  <a:pt x="533472" y="29124"/>
                </a:cubicBezTo>
                <a:cubicBezTo>
                  <a:pt x="595279" y="7111"/>
                  <a:pt x="654545" y="-18289"/>
                  <a:pt x="594432" y="18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20622F9A-25CA-4F91-842A-585DD8B854E8}"/>
              </a:ext>
            </a:extLst>
          </p:cNvPr>
          <p:cNvSpPr/>
          <p:nvPr/>
        </p:nvSpPr>
        <p:spPr>
          <a:xfrm>
            <a:off x="2566881" y="4891693"/>
            <a:ext cx="582729" cy="610459"/>
          </a:xfrm>
          <a:custGeom>
            <a:avLst/>
            <a:gdLst>
              <a:gd name="connsiteX0" fmla="*/ 582719 w 582729"/>
              <a:gd name="connsiteY0" fmla="*/ 347 h 610459"/>
              <a:gd name="connsiteX1" fmla="*/ 277919 w 582729"/>
              <a:gd name="connsiteY1" fmla="*/ 264507 h 610459"/>
              <a:gd name="connsiteX2" fmla="*/ 3599 w 582729"/>
              <a:gd name="connsiteY2" fmla="*/ 604867 h 610459"/>
              <a:gd name="connsiteX3" fmla="*/ 130599 w 582729"/>
              <a:gd name="connsiteY3" fmla="*/ 457547 h 610459"/>
              <a:gd name="connsiteX4" fmla="*/ 267759 w 582729"/>
              <a:gd name="connsiteY4" fmla="*/ 213707 h 610459"/>
              <a:gd name="connsiteX5" fmla="*/ 582719 w 582729"/>
              <a:gd name="connsiteY5" fmla="*/ 347 h 61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729" h="610459">
                <a:moveTo>
                  <a:pt x="582719" y="347"/>
                </a:moveTo>
                <a:cubicBezTo>
                  <a:pt x="584412" y="8814"/>
                  <a:pt x="374439" y="163754"/>
                  <a:pt x="277919" y="264507"/>
                </a:cubicBezTo>
                <a:cubicBezTo>
                  <a:pt x="181399" y="365260"/>
                  <a:pt x="28152" y="572694"/>
                  <a:pt x="3599" y="604867"/>
                </a:cubicBezTo>
                <a:cubicBezTo>
                  <a:pt x="-20954" y="637040"/>
                  <a:pt x="86572" y="522740"/>
                  <a:pt x="130599" y="457547"/>
                </a:cubicBezTo>
                <a:cubicBezTo>
                  <a:pt x="174626" y="392354"/>
                  <a:pt x="191559" y="287367"/>
                  <a:pt x="267759" y="213707"/>
                </a:cubicBezTo>
                <a:cubicBezTo>
                  <a:pt x="343959" y="140047"/>
                  <a:pt x="581026" y="-8120"/>
                  <a:pt x="582719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7F6B317D-857F-4949-B1F2-2CCBC52CDF8F}"/>
              </a:ext>
            </a:extLst>
          </p:cNvPr>
          <p:cNvSpPr/>
          <p:nvPr/>
        </p:nvSpPr>
        <p:spPr>
          <a:xfrm>
            <a:off x="1793048" y="5405654"/>
            <a:ext cx="859975" cy="961297"/>
          </a:xfrm>
          <a:custGeom>
            <a:avLst/>
            <a:gdLst>
              <a:gd name="connsiteX0" fmla="*/ 812992 w 859975"/>
              <a:gd name="connsiteY0" fmla="*/ 111226 h 961297"/>
              <a:gd name="connsiteX1" fmla="*/ 741872 w 859975"/>
              <a:gd name="connsiteY1" fmla="*/ 192506 h 961297"/>
              <a:gd name="connsiteX2" fmla="*/ 457392 w 859975"/>
              <a:gd name="connsiteY2" fmla="*/ 537946 h 961297"/>
              <a:gd name="connsiteX3" fmla="*/ 5272 w 859975"/>
              <a:gd name="connsiteY3" fmla="*/ 954506 h 961297"/>
              <a:gd name="connsiteX4" fmla="*/ 198312 w 859975"/>
              <a:gd name="connsiteY4" fmla="*/ 807186 h 961297"/>
              <a:gd name="connsiteX5" fmla="*/ 655512 w 859975"/>
              <a:gd name="connsiteY5" fmla="*/ 451586 h 961297"/>
              <a:gd name="connsiteX6" fmla="*/ 853632 w 859975"/>
              <a:gd name="connsiteY6" fmla="*/ 14706 h 961297"/>
              <a:gd name="connsiteX7" fmla="*/ 812992 w 859975"/>
              <a:gd name="connsiteY7" fmla="*/ 111226 h 96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9975" h="961297">
                <a:moveTo>
                  <a:pt x="812992" y="111226"/>
                </a:moveTo>
                <a:cubicBezTo>
                  <a:pt x="794365" y="140859"/>
                  <a:pt x="801139" y="121386"/>
                  <a:pt x="741872" y="192506"/>
                </a:cubicBezTo>
                <a:cubicBezTo>
                  <a:pt x="682605" y="263626"/>
                  <a:pt x="580159" y="410946"/>
                  <a:pt x="457392" y="537946"/>
                </a:cubicBezTo>
                <a:cubicBezTo>
                  <a:pt x="334625" y="664946"/>
                  <a:pt x="48452" y="909633"/>
                  <a:pt x="5272" y="954506"/>
                </a:cubicBezTo>
                <a:cubicBezTo>
                  <a:pt x="-37908" y="999379"/>
                  <a:pt x="198312" y="807186"/>
                  <a:pt x="198312" y="807186"/>
                </a:cubicBezTo>
                <a:cubicBezTo>
                  <a:pt x="306685" y="723366"/>
                  <a:pt x="546292" y="583666"/>
                  <a:pt x="655512" y="451586"/>
                </a:cubicBezTo>
                <a:cubicBezTo>
                  <a:pt x="764732" y="319506"/>
                  <a:pt x="830772" y="71433"/>
                  <a:pt x="853632" y="14706"/>
                </a:cubicBezTo>
                <a:cubicBezTo>
                  <a:pt x="876492" y="-42021"/>
                  <a:pt x="831619" y="81593"/>
                  <a:pt x="812992" y="11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2411868-8F02-4D87-A5B2-AE2C9C5A73DE}"/>
              </a:ext>
            </a:extLst>
          </p:cNvPr>
          <p:cNvSpPr/>
          <p:nvPr/>
        </p:nvSpPr>
        <p:spPr>
          <a:xfrm>
            <a:off x="1338108" y="6308510"/>
            <a:ext cx="622807" cy="478595"/>
          </a:xfrm>
          <a:custGeom>
            <a:avLst/>
            <a:gdLst>
              <a:gd name="connsiteX0" fmla="*/ 622772 w 622807"/>
              <a:gd name="connsiteY0" fmla="*/ 850 h 478595"/>
              <a:gd name="connsiteX1" fmla="*/ 145252 w 622807"/>
              <a:gd name="connsiteY1" fmla="*/ 331050 h 478595"/>
              <a:gd name="connsiteX2" fmla="*/ 3012 w 622807"/>
              <a:gd name="connsiteY2" fmla="*/ 478370 h 478595"/>
              <a:gd name="connsiteX3" fmla="*/ 53812 w 622807"/>
              <a:gd name="connsiteY3" fmla="*/ 361530 h 478595"/>
              <a:gd name="connsiteX4" fmla="*/ 119852 w 622807"/>
              <a:gd name="connsiteY4" fmla="*/ 239610 h 478595"/>
              <a:gd name="connsiteX5" fmla="*/ 622772 w 622807"/>
              <a:gd name="connsiteY5" fmla="*/ 850 h 47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807" h="478595">
                <a:moveTo>
                  <a:pt x="622772" y="850"/>
                </a:moveTo>
                <a:cubicBezTo>
                  <a:pt x="627005" y="16090"/>
                  <a:pt x="248545" y="251463"/>
                  <a:pt x="145252" y="331050"/>
                </a:cubicBezTo>
                <a:cubicBezTo>
                  <a:pt x="41959" y="410637"/>
                  <a:pt x="18252" y="473290"/>
                  <a:pt x="3012" y="478370"/>
                </a:cubicBezTo>
                <a:cubicBezTo>
                  <a:pt x="-12228" y="483450"/>
                  <a:pt x="34339" y="401323"/>
                  <a:pt x="53812" y="361530"/>
                </a:cubicBezTo>
                <a:cubicBezTo>
                  <a:pt x="73285" y="321737"/>
                  <a:pt x="20792" y="299723"/>
                  <a:pt x="119852" y="239610"/>
                </a:cubicBezTo>
                <a:cubicBezTo>
                  <a:pt x="218912" y="179497"/>
                  <a:pt x="618539" y="-14390"/>
                  <a:pt x="622772" y="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FBDFDB4-477E-4EF0-843A-F54CF1B947BA}"/>
              </a:ext>
            </a:extLst>
          </p:cNvPr>
          <p:cNvSpPr/>
          <p:nvPr/>
        </p:nvSpPr>
        <p:spPr>
          <a:xfrm>
            <a:off x="3126444" y="5653366"/>
            <a:ext cx="628787" cy="789517"/>
          </a:xfrm>
          <a:custGeom>
            <a:avLst/>
            <a:gdLst>
              <a:gd name="connsiteX0" fmla="*/ 627676 w 628787"/>
              <a:gd name="connsiteY0" fmla="*/ 674 h 789517"/>
              <a:gd name="connsiteX1" fmla="*/ 322876 w 628787"/>
              <a:gd name="connsiteY1" fmla="*/ 335954 h 789517"/>
              <a:gd name="connsiteX2" fmla="*/ 7916 w 628787"/>
              <a:gd name="connsiteY2" fmla="*/ 782994 h 789517"/>
              <a:gd name="connsiteX3" fmla="*/ 104436 w 628787"/>
              <a:gd name="connsiteY3" fmla="*/ 589954 h 789517"/>
              <a:gd name="connsiteX4" fmla="*/ 211116 w 628787"/>
              <a:gd name="connsiteY4" fmla="*/ 422314 h 789517"/>
              <a:gd name="connsiteX5" fmla="*/ 627676 w 628787"/>
              <a:gd name="connsiteY5" fmla="*/ 674 h 78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787" h="789517">
                <a:moveTo>
                  <a:pt x="627676" y="674"/>
                </a:moveTo>
                <a:cubicBezTo>
                  <a:pt x="646303" y="-13719"/>
                  <a:pt x="426169" y="205567"/>
                  <a:pt x="322876" y="335954"/>
                </a:cubicBezTo>
                <a:cubicBezTo>
                  <a:pt x="219583" y="466341"/>
                  <a:pt x="44323" y="740661"/>
                  <a:pt x="7916" y="782994"/>
                </a:cubicBezTo>
                <a:cubicBezTo>
                  <a:pt x="-28491" y="825327"/>
                  <a:pt x="70569" y="650067"/>
                  <a:pt x="104436" y="589954"/>
                </a:cubicBezTo>
                <a:cubicBezTo>
                  <a:pt x="138303" y="529841"/>
                  <a:pt x="128143" y="521374"/>
                  <a:pt x="211116" y="422314"/>
                </a:cubicBezTo>
                <a:cubicBezTo>
                  <a:pt x="294089" y="323254"/>
                  <a:pt x="609049" y="15067"/>
                  <a:pt x="627676" y="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28361DC-5A07-470A-842F-3B524D3E47F3}"/>
              </a:ext>
            </a:extLst>
          </p:cNvPr>
          <p:cNvSpPr/>
          <p:nvPr/>
        </p:nvSpPr>
        <p:spPr>
          <a:xfrm>
            <a:off x="2837498" y="6377018"/>
            <a:ext cx="351617" cy="392405"/>
          </a:xfrm>
          <a:custGeom>
            <a:avLst/>
            <a:gdLst>
              <a:gd name="connsiteX0" fmla="*/ 342582 w 351617"/>
              <a:gd name="connsiteY0" fmla="*/ 8542 h 392405"/>
              <a:gd name="connsiteX1" fmla="*/ 276542 w 351617"/>
              <a:gd name="connsiteY1" fmla="*/ 59342 h 392405"/>
              <a:gd name="connsiteX2" fmla="*/ 42862 w 351617"/>
              <a:gd name="connsiteY2" fmla="*/ 328582 h 392405"/>
              <a:gd name="connsiteX3" fmla="*/ 2222 w 351617"/>
              <a:gd name="connsiteY3" fmla="*/ 389542 h 392405"/>
              <a:gd name="connsiteX4" fmla="*/ 73342 w 351617"/>
              <a:gd name="connsiteY4" fmla="*/ 267622 h 392405"/>
              <a:gd name="connsiteX5" fmla="*/ 103822 w 351617"/>
              <a:gd name="connsiteY5" fmla="*/ 186342 h 392405"/>
              <a:gd name="connsiteX6" fmla="*/ 342582 w 351617"/>
              <a:gd name="connsiteY6" fmla="*/ 8542 h 39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617" h="392405">
                <a:moveTo>
                  <a:pt x="342582" y="8542"/>
                </a:moveTo>
                <a:cubicBezTo>
                  <a:pt x="371369" y="-12625"/>
                  <a:pt x="326495" y="6002"/>
                  <a:pt x="276542" y="59342"/>
                </a:cubicBezTo>
                <a:cubicBezTo>
                  <a:pt x="226589" y="112682"/>
                  <a:pt x="88582" y="273549"/>
                  <a:pt x="42862" y="328582"/>
                </a:cubicBezTo>
                <a:cubicBezTo>
                  <a:pt x="-2858" y="383615"/>
                  <a:pt x="-2858" y="399702"/>
                  <a:pt x="2222" y="389542"/>
                </a:cubicBezTo>
                <a:cubicBezTo>
                  <a:pt x="7302" y="379382"/>
                  <a:pt x="56409" y="301489"/>
                  <a:pt x="73342" y="267622"/>
                </a:cubicBezTo>
                <a:cubicBezTo>
                  <a:pt x="90275" y="233755"/>
                  <a:pt x="53022" y="225289"/>
                  <a:pt x="103822" y="186342"/>
                </a:cubicBezTo>
                <a:cubicBezTo>
                  <a:pt x="154622" y="147395"/>
                  <a:pt x="313795" y="29709"/>
                  <a:pt x="342582" y="8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83F5B9E-9136-4231-8F8D-A08E6187717E}"/>
              </a:ext>
            </a:extLst>
          </p:cNvPr>
          <p:cNvSpPr/>
          <p:nvPr/>
        </p:nvSpPr>
        <p:spPr>
          <a:xfrm>
            <a:off x="2928357" y="5651243"/>
            <a:ext cx="726130" cy="357212"/>
          </a:xfrm>
          <a:custGeom>
            <a:avLst/>
            <a:gdLst>
              <a:gd name="connsiteX0" fmla="*/ 713368 w 726130"/>
              <a:gd name="connsiteY0" fmla="*/ 257 h 357212"/>
              <a:gd name="connsiteX1" fmla="*/ 592718 w 726130"/>
              <a:gd name="connsiteY1" fmla="*/ 57407 h 357212"/>
              <a:gd name="connsiteX2" fmla="*/ 379993 w 726130"/>
              <a:gd name="connsiteY2" fmla="*/ 73282 h 357212"/>
              <a:gd name="connsiteX3" fmla="*/ 284743 w 726130"/>
              <a:gd name="connsiteY3" fmla="*/ 114557 h 357212"/>
              <a:gd name="connsiteX4" fmla="*/ 2168 w 726130"/>
              <a:gd name="connsiteY4" fmla="*/ 355857 h 357212"/>
              <a:gd name="connsiteX5" fmla="*/ 160918 w 726130"/>
              <a:gd name="connsiteY5" fmla="*/ 206632 h 357212"/>
              <a:gd name="connsiteX6" fmla="*/ 284743 w 726130"/>
              <a:gd name="connsiteY6" fmla="*/ 82807 h 357212"/>
              <a:gd name="connsiteX7" fmla="*/ 713368 w 726130"/>
              <a:gd name="connsiteY7" fmla="*/ 257 h 35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130" h="357212">
                <a:moveTo>
                  <a:pt x="713368" y="257"/>
                </a:moveTo>
                <a:cubicBezTo>
                  <a:pt x="764697" y="-3976"/>
                  <a:pt x="648280" y="45236"/>
                  <a:pt x="592718" y="57407"/>
                </a:cubicBezTo>
                <a:cubicBezTo>
                  <a:pt x="537156" y="69578"/>
                  <a:pt x="431322" y="63757"/>
                  <a:pt x="379993" y="73282"/>
                </a:cubicBezTo>
                <a:cubicBezTo>
                  <a:pt x="328664" y="82807"/>
                  <a:pt x="347714" y="67461"/>
                  <a:pt x="284743" y="114557"/>
                </a:cubicBezTo>
                <a:cubicBezTo>
                  <a:pt x="221772" y="161653"/>
                  <a:pt x="22805" y="340511"/>
                  <a:pt x="2168" y="355857"/>
                </a:cubicBezTo>
                <a:cubicBezTo>
                  <a:pt x="-18469" y="371203"/>
                  <a:pt x="113822" y="252140"/>
                  <a:pt x="160918" y="206632"/>
                </a:cubicBezTo>
                <a:cubicBezTo>
                  <a:pt x="208014" y="161124"/>
                  <a:pt x="192668" y="113499"/>
                  <a:pt x="284743" y="82807"/>
                </a:cubicBezTo>
                <a:cubicBezTo>
                  <a:pt x="376818" y="52115"/>
                  <a:pt x="662039" y="4490"/>
                  <a:pt x="713368" y="2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87C6320F-45F7-492B-9558-7675EDE46F96}"/>
              </a:ext>
            </a:extLst>
          </p:cNvPr>
          <p:cNvSpPr/>
          <p:nvPr/>
        </p:nvSpPr>
        <p:spPr>
          <a:xfrm>
            <a:off x="4726145" y="4019313"/>
            <a:ext cx="197240" cy="178046"/>
          </a:xfrm>
          <a:custGeom>
            <a:avLst/>
            <a:gdLst>
              <a:gd name="connsiteX0" fmla="*/ 197222 w 197240"/>
              <a:gd name="connsiteY0" fmla="*/ 237 h 178046"/>
              <a:gd name="connsiteX1" fmla="*/ 131605 w 197240"/>
              <a:gd name="connsiteY1" fmla="*/ 118770 h 178046"/>
              <a:gd name="connsiteX2" fmla="*/ 372 w 197240"/>
              <a:gd name="connsiteY2" fmla="*/ 178037 h 178046"/>
              <a:gd name="connsiteX3" fmla="*/ 93505 w 197240"/>
              <a:gd name="connsiteY3" fmla="*/ 123004 h 178046"/>
              <a:gd name="connsiteX4" fmla="*/ 137955 w 197240"/>
              <a:gd name="connsiteY4" fmla="*/ 89137 h 178046"/>
              <a:gd name="connsiteX5" fmla="*/ 197222 w 197240"/>
              <a:gd name="connsiteY5" fmla="*/ 237 h 17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240" h="178046">
                <a:moveTo>
                  <a:pt x="197222" y="237"/>
                </a:moveTo>
                <a:cubicBezTo>
                  <a:pt x="196164" y="5176"/>
                  <a:pt x="164413" y="89137"/>
                  <a:pt x="131605" y="118770"/>
                </a:cubicBezTo>
                <a:cubicBezTo>
                  <a:pt x="98797" y="148403"/>
                  <a:pt x="6722" y="177331"/>
                  <a:pt x="372" y="178037"/>
                </a:cubicBezTo>
                <a:cubicBezTo>
                  <a:pt x="-5978" y="178743"/>
                  <a:pt x="70575" y="137821"/>
                  <a:pt x="93505" y="123004"/>
                </a:cubicBezTo>
                <a:cubicBezTo>
                  <a:pt x="116435" y="108187"/>
                  <a:pt x="122433" y="109598"/>
                  <a:pt x="137955" y="89137"/>
                </a:cubicBezTo>
                <a:cubicBezTo>
                  <a:pt x="153477" y="68676"/>
                  <a:pt x="198280" y="-4702"/>
                  <a:pt x="197222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6A897678-89C3-4972-80C9-04F9FB207DA9}"/>
              </a:ext>
            </a:extLst>
          </p:cNvPr>
          <p:cNvSpPr/>
          <p:nvPr/>
        </p:nvSpPr>
        <p:spPr>
          <a:xfrm>
            <a:off x="4861946" y="4190821"/>
            <a:ext cx="55932" cy="63024"/>
          </a:xfrm>
          <a:custGeom>
            <a:avLst/>
            <a:gdLst>
              <a:gd name="connsiteX0" fmla="*/ 37 w 55932"/>
              <a:gd name="connsiteY0" fmla="*/ 179 h 63024"/>
              <a:gd name="connsiteX1" fmla="*/ 46604 w 55932"/>
              <a:gd name="connsiteY1" fmla="*/ 61562 h 63024"/>
              <a:gd name="connsiteX2" fmla="*/ 55071 w 55932"/>
              <a:gd name="connsiteY2" fmla="*/ 42512 h 63024"/>
              <a:gd name="connsiteX3" fmla="*/ 37 w 55932"/>
              <a:gd name="connsiteY3" fmla="*/ 179 h 6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32" h="63024">
                <a:moveTo>
                  <a:pt x="37" y="179"/>
                </a:moveTo>
                <a:cubicBezTo>
                  <a:pt x="-1374" y="3354"/>
                  <a:pt x="37432" y="54507"/>
                  <a:pt x="46604" y="61562"/>
                </a:cubicBezTo>
                <a:cubicBezTo>
                  <a:pt x="55776" y="68617"/>
                  <a:pt x="57188" y="48156"/>
                  <a:pt x="55071" y="42512"/>
                </a:cubicBezTo>
                <a:cubicBezTo>
                  <a:pt x="52954" y="36868"/>
                  <a:pt x="1448" y="-2996"/>
                  <a:pt x="37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80CCEB85-684A-47FA-8B7B-7F2A04695B76}"/>
              </a:ext>
            </a:extLst>
          </p:cNvPr>
          <p:cNvSpPr/>
          <p:nvPr/>
        </p:nvSpPr>
        <p:spPr>
          <a:xfrm>
            <a:off x="4233249" y="4404215"/>
            <a:ext cx="292746" cy="207243"/>
          </a:xfrm>
          <a:custGeom>
            <a:avLst/>
            <a:gdLst>
              <a:gd name="connsiteX0" fmla="*/ 292184 w 292746"/>
              <a:gd name="connsiteY0" fmla="*/ 568 h 207243"/>
              <a:gd name="connsiteX1" fmla="*/ 171534 w 292746"/>
              <a:gd name="connsiteY1" fmla="*/ 119102 h 207243"/>
              <a:gd name="connsiteX2" fmla="*/ 53001 w 292746"/>
              <a:gd name="connsiteY2" fmla="*/ 186835 h 207243"/>
              <a:gd name="connsiteX3" fmla="*/ 84 w 292746"/>
              <a:gd name="connsiteY3" fmla="*/ 144502 h 207243"/>
              <a:gd name="connsiteX4" fmla="*/ 63584 w 292746"/>
              <a:gd name="connsiteY4" fmla="*/ 205885 h 207243"/>
              <a:gd name="connsiteX5" fmla="*/ 120734 w 292746"/>
              <a:gd name="connsiteY5" fmla="*/ 172018 h 207243"/>
              <a:gd name="connsiteX6" fmla="*/ 292184 w 292746"/>
              <a:gd name="connsiteY6" fmla="*/ 568 h 20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746" h="207243">
                <a:moveTo>
                  <a:pt x="292184" y="568"/>
                </a:moveTo>
                <a:cubicBezTo>
                  <a:pt x="300651" y="-8251"/>
                  <a:pt x="211398" y="88058"/>
                  <a:pt x="171534" y="119102"/>
                </a:cubicBezTo>
                <a:cubicBezTo>
                  <a:pt x="131670" y="150146"/>
                  <a:pt x="81576" y="182602"/>
                  <a:pt x="53001" y="186835"/>
                </a:cubicBezTo>
                <a:cubicBezTo>
                  <a:pt x="24426" y="191068"/>
                  <a:pt x="-1680" y="141327"/>
                  <a:pt x="84" y="144502"/>
                </a:cubicBezTo>
                <a:cubicBezTo>
                  <a:pt x="1848" y="147677"/>
                  <a:pt x="43476" y="201299"/>
                  <a:pt x="63584" y="205885"/>
                </a:cubicBezTo>
                <a:cubicBezTo>
                  <a:pt x="83692" y="210471"/>
                  <a:pt x="86162" y="204473"/>
                  <a:pt x="120734" y="172018"/>
                </a:cubicBezTo>
                <a:cubicBezTo>
                  <a:pt x="155306" y="139563"/>
                  <a:pt x="283717" y="9387"/>
                  <a:pt x="292184" y="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A2AB0B5E-F306-4316-9565-85A37F0BBA4D}"/>
              </a:ext>
            </a:extLst>
          </p:cNvPr>
          <p:cNvSpPr/>
          <p:nvPr/>
        </p:nvSpPr>
        <p:spPr>
          <a:xfrm>
            <a:off x="3941872" y="4421630"/>
            <a:ext cx="338090" cy="186519"/>
          </a:xfrm>
          <a:custGeom>
            <a:avLst/>
            <a:gdLst>
              <a:gd name="connsiteX0" fmla="*/ 338028 w 338090"/>
              <a:gd name="connsiteY0" fmla="*/ 87 h 186519"/>
              <a:gd name="connsiteX1" fmla="*/ 198328 w 338090"/>
              <a:gd name="connsiteY1" fmla="*/ 124970 h 186519"/>
              <a:gd name="connsiteX2" fmla="*/ 1478 w 338090"/>
              <a:gd name="connsiteY2" fmla="*/ 186353 h 186519"/>
              <a:gd name="connsiteX3" fmla="*/ 113661 w 338090"/>
              <a:gd name="connsiteY3" fmla="*/ 141903 h 186519"/>
              <a:gd name="connsiteX4" fmla="*/ 215261 w 338090"/>
              <a:gd name="connsiteY4" fmla="*/ 105920 h 186519"/>
              <a:gd name="connsiteX5" fmla="*/ 338028 w 338090"/>
              <a:gd name="connsiteY5" fmla="*/ 87 h 18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090" h="186519">
                <a:moveTo>
                  <a:pt x="338028" y="87"/>
                </a:moveTo>
                <a:cubicBezTo>
                  <a:pt x="335206" y="3262"/>
                  <a:pt x="254420" y="93926"/>
                  <a:pt x="198328" y="124970"/>
                </a:cubicBezTo>
                <a:cubicBezTo>
                  <a:pt x="142236" y="156014"/>
                  <a:pt x="15589" y="183531"/>
                  <a:pt x="1478" y="186353"/>
                </a:cubicBezTo>
                <a:cubicBezTo>
                  <a:pt x="-12633" y="189175"/>
                  <a:pt x="78031" y="155308"/>
                  <a:pt x="113661" y="141903"/>
                </a:cubicBezTo>
                <a:cubicBezTo>
                  <a:pt x="149291" y="128498"/>
                  <a:pt x="182805" y="130614"/>
                  <a:pt x="215261" y="105920"/>
                </a:cubicBezTo>
                <a:cubicBezTo>
                  <a:pt x="247717" y="81226"/>
                  <a:pt x="340850" y="-3088"/>
                  <a:pt x="338028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07B1CF39-5EB2-4230-8DAC-97E181A0CBE9}"/>
              </a:ext>
            </a:extLst>
          </p:cNvPr>
          <p:cNvSpPr/>
          <p:nvPr/>
        </p:nvSpPr>
        <p:spPr>
          <a:xfrm>
            <a:off x="4347608" y="4093073"/>
            <a:ext cx="272435" cy="72527"/>
          </a:xfrm>
          <a:custGeom>
            <a:avLst/>
            <a:gdLst>
              <a:gd name="connsiteX0" fmla="*/ 270959 w 272435"/>
              <a:gd name="connsiteY0" fmla="*/ 15377 h 72527"/>
              <a:gd name="connsiteX1" fmla="*/ 93159 w 272435"/>
              <a:gd name="connsiteY1" fmla="*/ 25960 h 72527"/>
              <a:gd name="connsiteX2" fmla="*/ 25 w 272435"/>
              <a:gd name="connsiteY2" fmla="*/ 72527 h 72527"/>
              <a:gd name="connsiteX3" fmla="*/ 84692 w 272435"/>
              <a:gd name="connsiteY3" fmla="*/ 25960 h 72527"/>
              <a:gd name="connsiteX4" fmla="*/ 173592 w 272435"/>
              <a:gd name="connsiteY4" fmla="*/ 560 h 72527"/>
              <a:gd name="connsiteX5" fmla="*/ 270959 w 272435"/>
              <a:gd name="connsiteY5" fmla="*/ 15377 h 7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435" h="72527">
                <a:moveTo>
                  <a:pt x="270959" y="15377"/>
                </a:moveTo>
                <a:cubicBezTo>
                  <a:pt x="257553" y="19610"/>
                  <a:pt x="138315" y="16435"/>
                  <a:pt x="93159" y="25960"/>
                </a:cubicBezTo>
                <a:cubicBezTo>
                  <a:pt x="48003" y="35485"/>
                  <a:pt x="1436" y="72527"/>
                  <a:pt x="25" y="72527"/>
                </a:cubicBezTo>
                <a:cubicBezTo>
                  <a:pt x="-1386" y="72527"/>
                  <a:pt x="55764" y="37954"/>
                  <a:pt x="84692" y="25960"/>
                </a:cubicBezTo>
                <a:cubicBezTo>
                  <a:pt x="113620" y="13966"/>
                  <a:pt x="144311" y="4088"/>
                  <a:pt x="173592" y="560"/>
                </a:cubicBezTo>
                <a:cubicBezTo>
                  <a:pt x="202872" y="-2968"/>
                  <a:pt x="284365" y="11144"/>
                  <a:pt x="270959" y="15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EC1CCB38-8D5B-4C69-95F6-EA709AA1E24D}"/>
              </a:ext>
            </a:extLst>
          </p:cNvPr>
          <p:cNvSpPr/>
          <p:nvPr/>
        </p:nvSpPr>
        <p:spPr>
          <a:xfrm>
            <a:off x="4879919" y="4677825"/>
            <a:ext cx="68804" cy="78716"/>
          </a:xfrm>
          <a:custGeom>
            <a:avLst/>
            <a:gdLst>
              <a:gd name="connsiteX0" fmla="*/ 56 w 68804"/>
              <a:gd name="connsiteY0" fmla="*/ 538 h 78716"/>
              <a:gd name="connsiteX1" fmla="*/ 68319 w 68804"/>
              <a:gd name="connsiteY1" fmla="*/ 25938 h 78716"/>
              <a:gd name="connsiteX2" fmla="*/ 31806 w 68804"/>
              <a:gd name="connsiteY2" fmla="*/ 78325 h 78716"/>
              <a:gd name="connsiteX3" fmla="*/ 55619 w 68804"/>
              <a:gd name="connsiteY3" fmla="*/ 48163 h 78716"/>
              <a:gd name="connsiteX4" fmla="*/ 56 w 68804"/>
              <a:gd name="connsiteY4" fmla="*/ 538 h 7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04" h="78716">
                <a:moveTo>
                  <a:pt x="56" y="538"/>
                </a:moveTo>
                <a:cubicBezTo>
                  <a:pt x="2173" y="-3166"/>
                  <a:pt x="63027" y="12974"/>
                  <a:pt x="68319" y="25938"/>
                </a:cubicBezTo>
                <a:cubicBezTo>
                  <a:pt x="73611" y="38902"/>
                  <a:pt x="33923" y="74621"/>
                  <a:pt x="31806" y="78325"/>
                </a:cubicBezTo>
                <a:cubicBezTo>
                  <a:pt x="29689" y="82029"/>
                  <a:pt x="54825" y="58482"/>
                  <a:pt x="55619" y="48163"/>
                </a:cubicBezTo>
                <a:cubicBezTo>
                  <a:pt x="56413" y="37844"/>
                  <a:pt x="-2061" y="4242"/>
                  <a:pt x="56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D2BF2BED-A3DE-4A8E-A995-93DB2060352D}"/>
              </a:ext>
            </a:extLst>
          </p:cNvPr>
          <p:cNvSpPr/>
          <p:nvPr/>
        </p:nvSpPr>
        <p:spPr>
          <a:xfrm>
            <a:off x="4482607" y="4840257"/>
            <a:ext cx="300883" cy="44482"/>
          </a:xfrm>
          <a:custGeom>
            <a:avLst/>
            <a:gdLst>
              <a:gd name="connsiteX0" fmla="*/ 300531 w 300883"/>
              <a:gd name="connsiteY0" fmla="*/ 31 h 44482"/>
              <a:gd name="connsiteX1" fmla="*/ 154481 w 300883"/>
              <a:gd name="connsiteY1" fmla="*/ 9556 h 44482"/>
              <a:gd name="connsiteX2" fmla="*/ 493 w 300883"/>
              <a:gd name="connsiteY2" fmla="*/ 44481 h 44482"/>
              <a:gd name="connsiteX3" fmla="*/ 111618 w 300883"/>
              <a:gd name="connsiteY3" fmla="*/ 7968 h 44482"/>
              <a:gd name="connsiteX4" fmla="*/ 300531 w 300883"/>
              <a:gd name="connsiteY4" fmla="*/ 31 h 4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883" h="44482">
                <a:moveTo>
                  <a:pt x="300531" y="31"/>
                </a:moveTo>
                <a:cubicBezTo>
                  <a:pt x="307675" y="296"/>
                  <a:pt x="204487" y="2148"/>
                  <a:pt x="154481" y="9556"/>
                </a:cubicBezTo>
                <a:cubicBezTo>
                  <a:pt x="104475" y="16964"/>
                  <a:pt x="7637" y="44746"/>
                  <a:pt x="493" y="44481"/>
                </a:cubicBezTo>
                <a:cubicBezTo>
                  <a:pt x="-6651" y="44216"/>
                  <a:pt x="65316" y="14847"/>
                  <a:pt x="111618" y="7968"/>
                </a:cubicBezTo>
                <a:cubicBezTo>
                  <a:pt x="157920" y="1089"/>
                  <a:pt x="293387" y="-234"/>
                  <a:pt x="300531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1F232AFB-0582-4B33-9FA4-F6665B2C5EEF}"/>
              </a:ext>
            </a:extLst>
          </p:cNvPr>
          <p:cNvSpPr/>
          <p:nvPr/>
        </p:nvSpPr>
        <p:spPr>
          <a:xfrm>
            <a:off x="4204194" y="4989180"/>
            <a:ext cx="525229" cy="321466"/>
          </a:xfrm>
          <a:custGeom>
            <a:avLst/>
            <a:gdLst>
              <a:gd name="connsiteX0" fmla="*/ 524969 w 525229"/>
              <a:gd name="connsiteY0" fmla="*/ 333 h 321466"/>
              <a:gd name="connsiteX1" fmla="*/ 185244 w 525229"/>
              <a:gd name="connsiteY1" fmla="*/ 160670 h 321466"/>
              <a:gd name="connsiteX2" fmla="*/ 5856 w 525229"/>
              <a:gd name="connsiteY2" fmla="*/ 317833 h 321466"/>
              <a:gd name="connsiteX3" fmla="*/ 61419 w 525229"/>
              <a:gd name="connsiteY3" fmla="*/ 259095 h 321466"/>
              <a:gd name="connsiteX4" fmla="*/ 237631 w 525229"/>
              <a:gd name="connsiteY4" fmla="*/ 122570 h 321466"/>
              <a:gd name="connsiteX5" fmla="*/ 524969 w 525229"/>
              <a:gd name="connsiteY5" fmla="*/ 333 h 32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229" h="321466">
                <a:moveTo>
                  <a:pt x="524969" y="333"/>
                </a:moveTo>
                <a:cubicBezTo>
                  <a:pt x="516238" y="6683"/>
                  <a:pt x="271763" y="107753"/>
                  <a:pt x="185244" y="160670"/>
                </a:cubicBezTo>
                <a:cubicBezTo>
                  <a:pt x="98725" y="213587"/>
                  <a:pt x="26493" y="301429"/>
                  <a:pt x="5856" y="317833"/>
                </a:cubicBezTo>
                <a:cubicBezTo>
                  <a:pt x="-14781" y="334237"/>
                  <a:pt x="22790" y="291639"/>
                  <a:pt x="61419" y="259095"/>
                </a:cubicBezTo>
                <a:cubicBezTo>
                  <a:pt x="100048" y="226551"/>
                  <a:pt x="154816" y="165168"/>
                  <a:pt x="237631" y="122570"/>
                </a:cubicBezTo>
                <a:cubicBezTo>
                  <a:pt x="320445" y="79972"/>
                  <a:pt x="533700" y="-6017"/>
                  <a:pt x="524969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B64F4AEB-00B0-44DC-8B76-ABCF8E580047}"/>
              </a:ext>
            </a:extLst>
          </p:cNvPr>
          <p:cNvSpPr/>
          <p:nvPr/>
        </p:nvSpPr>
        <p:spPr>
          <a:xfrm>
            <a:off x="4455655" y="5101284"/>
            <a:ext cx="220219" cy="104407"/>
          </a:xfrm>
          <a:custGeom>
            <a:avLst/>
            <a:gdLst>
              <a:gd name="connsiteX0" fmla="*/ 219533 w 220219"/>
              <a:gd name="connsiteY0" fmla="*/ 941 h 104407"/>
              <a:gd name="connsiteX1" fmla="*/ 19508 w 220219"/>
              <a:gd name="connsiteY1" fmla="*/ 88254 h 104407"/>
              <a:gd name="connsiteX2" fmla="*/ 11570 w 220219"/>
              <a:gd name="connsiteY2" fmla="*/ 102541 h 104407"/>
              <a:gd name="connsiteX3" fmla="*/ 54433 w 220219"/>
              <a:gd name="connsiteY3" fmla="*/ 64441 h 104407"/>
              <a:gd name="connsiteX4" fmla="*/ 83008 w 220219"/>
              <a:gd name="connsiteY4" fmla="*/ 43804 h 104407"/>
              <a:gd name="connsiteX5" fmla="*/ 219533 w 220219"/>
              <a:gd name="connsiteY5" fmla="*/ 941 h 10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219" h="104407">
                <a:moveTo>
                  <a:pt x="219533" y="941"/>
                </a:moveTo>
                <a:cubicBezTo>
                  <a:pt x="208950" y="8349"/>
                  <a:pt x="54168" y="71321"/>
                  <a:pt x="19508" y="88254"/>
                </a:cubicBezTo>
                <a:cubicBezTo>
                  <a:pt x="-15153" y="105187"/>
                  <a:pt x="5749" y="106510"/>
                  <a:pt x="11570" y="102541"/>
                </a:cubicBezTo>
                <a:cubicBezTo>
                  <a:pt x="17391" y="98572"/>
                  <a:pt x="42527" y="74230"/>
                  <a:pt x="54433" y="64441"/>
                </a:cubicBezTo>
                <a:cubicBezTo>
                  <a:pt x="66339" y="54652"/>
                  <a:pt x="50729" y="55710"/>
                  <a:pt x="83008" y="43804"/>
                </a:cubicBezTo>
                <a:cubicBezTo>
                  <a:pt x="115287" y="31898"/>
                  <a:pt x="230116" y="-6467"/>
                  <a:pt x="219533" y="9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B67E5918-AE82-479C-A56F-A12D60602D4A}"/>
              </a:ext>
            </a:extLst>
          </p:cNvPr>
          <p:cNvSpPr/>
          <p:nvPr/>
        </p:nvSpPr>
        <p:spPr>
          <a:xfrm>
            <a:off x="5119249" y="2219007"/>
            <a:ext cx="230704" cy="1156836"/>
          </a:xfrm>
          <a:custGeom>
            <a:avLst/>
            <a:gdLst>
              <a:gd name="connsiteX0" fmla="*/ 170301 w 230704"/>
              <a:gd name="connsiteY0" fmla="*/ 16193 h 1156836"/>
              <a:gd name="connsiteX1" fmla="*/ 100451 w 230704"/>
              <a:gd name="connsiteY1" fmla="*/ 124143 h 1156836"/>
              <a:gd name="connsiteX2" fmla="*/ 3084 w 230704"/>
              <a:gd name="connsiteY2" fmla="*/ 699876 h 1156836"/>
              <a:gd name="connsiteX3" fmla="*/ 225334 w 230704"/>
              <a:gd name="connsiteY3" fmla="*/ 1142260 h 1156836"/>
              <a:gd name="connsiteX4" fmla="*/ 151251 w 230704"/>
              <a:gd name="connsiteY4" fmla="*/ 1023726 h 1156836"/>
              <a:gd name="connsiteX5" fmla="*/ 32718 w 230704"/>
              <a:gd name="connsiteY5" fmla="*/ 759143 h 1156836"/>
              <a:gd name="connsiteX6" fmla="*/ 83518 w 230704"/>
              <a:gd name="connsiteY6" fmla="*/ 365443 h 1156836"/>
              <a:gd name="connsiteX7" fmla="*/ 170301 w 230704"/>
              <a:gd name="connsiteY7" fmla="*/ 16193 h 11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704" h="1156836">
                <a:moveTo>
                  <a:pt x="170301" y="16193"/>
                </a:moveTo>
                <a:cubicBezTo>
                  <a:pt x="173123" y="-24024"/>
                  <a:pt x="128320" y="10196"/>
                  <a:pt x="100451" y="124143"/>
                </a:cubicBezTo>
                <a:cubicBezTo>
                  <a:pt x="72582" y="238090"/>
                  <a:pt x="-17730" y="530190"/>
                  <a:pt x="3084" y="699876"/>
                </a:cubicBezTo>
                <a:cubicBezTo>
                  <a:pt x="23898" y="869562"/>
                  <a:pt x="200640" y="1088285"/>
                  <a:pt x="225334" y="1142260"/>
                </a:cubicBezTo>
                <a:cubicBezTo>
                  <a:pt x="250028" y="1196235"/>
                  <a:pt x="183354" y="1087579"/>
                  <a:pt x="151251" y="1023726"/>
                </a:cubicBezTo>
                <a:cubicBezTo>
                  <a:pt x="119148" y="959873"/>
                  <a:pt x="44007" y="868857"/>
                  <a:pt x="32718" y="759143"/>
                </a:cubicBezTo>
                <a:cubicBezTo>
                  <a:pt x="21429" y="649429"/>
                  <a:pt x="60940" y="491738"/>
                  <a:pt x="83518" y="365443"/>
                </a:cubicBezTo>
                <a:cubicBezTo>
                  <a:pt x="106096" y="239149"/>
                  <a:pt x="167479" y="56410"/>
                  <a:pt x="170301" y="16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8F636464-1EC7-4DC0-9419-786E58EC9245}"/>
              </a:ext>
            </a:extLst>
          </p:cNvPr>
          <p:cNvSpPr/>
          <p:nvPr/>
        </p:nvSpPr>
        <p:spPr>
          <a:xfrm>
            <a:off x="6582169" y="2793623"/>
            <a:ext cx="394815" cy="121027"/>
          </a:xfrm>
          <a:custGeom>
            <a:avLst/>
            <a:gdLst>
              <a:gd name="connsiteX0" fmla="*/ 5321 w 394815"/>
              <a:gd name="connsiteY0" fmla="*/ 101977 h 121027"/>
              <a:gd name="connsiteX1" fmla="*/ 56121 w 394815"/>
              <a:gd name="connsiteY1" fmla="*/ 101977 h 121027"/>
              <a:gd name="connsiteX2" fmla="*/ 303771 w 394815"/>
              <a:gd name="connsiteY2" fmla="*/ 63877 h 121027"/>
              <a:gd name="connsiteX3" fmla="*/ 392671 w 394815"/>
              <a:gd name="connsiteY3" fmla="*/ 377 h 121027"/>
              <a:gd name="connsiteX4" fmla="*/ 227571 w 394815"/>
              <a:gd name="connsiteY4" fmla="*/ 95627 h 121027"/>
              <a:gd name="connsiteX5" fmla="*/ 145021 w 394815"/>
              <a:gd name="connsiteY5" fmla="*/ 121027 h 121027"/>
              <a:gd name="connsiteX6" fmla="*/ 5321 w 394815"/>
              <a:gd name="connsiteY6" fmla="*/ 101977 h 12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815" h="121027">
                <a:moveTo>
                  <a:pt x="5321" y="101977"/>
                </a:moveTo>
                <a:cubicBezTo>
                  <a:pt x="-9496" y="98802"/>
                  <a:pt x="6379" y="108327"/>
                  <a:pt x="56121" y="101977"/>
                </a:cubicBezTo>
                <a:cubicBezTo>
                  <a:pt x="105863" y="95627"/>
                  <a:pt x="247679" y="80810"/>
                  <a:pt x="303771" y="63877"/>
                </a:cubicBezTo>
                <a:cubicBezTo>
                  <a:pt x="359863" y="46944"/>
                  <a:pt x="405371" y="-4915"/>
                  <a:pt x="392671" y="377"/>
                </a:cubicBezTo>
                <a:cubicBezTo>
                  <a:pt x="379971" y="5669"/>
                  <a:pt x="268846" y="75519"/>
                  <a:pt x="227571" y="95627"/>
                </a:cubicBezTo>
                <a:cubicBezTo>
                  <a:pt x="186296" y="115735"/>
                  <a:pt x="174654" y="116794"/>
                  <a:pt x="145021" y="121027"/>
                </a:cubicBezTo>
                <a:lnTo>
                  <a:pt x="5321" y="101977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C0FFDA20-5698-4E7B-A319-3C838D2CE325}"/>
              </a:ext>
            </a:extLst>
          </p:cNvPr>
          <p:cNvSpPr/>
          <p:nvPr/>
        </p:nvSpPr>
        <p:spPr>
          <a:xfrm>
            <a:off x="5387006" y="2758337"/>
            <a:ext cx="300163" cy="121889"/>
          </a:xfrm>
          <a:custGeom>
            <a:avLst/>
            <a:gdLst>
              <a:gd name="connsiteX0" fmla="*/ 297514 w 300163"/>
              <a:gd name="connsiteY0" fmla="*/ 103 h 121889"/>
              <a:gd name="connsiteX1" fmla="*/ 140034 w 300163"/>
              <a:gd name="connsiteY1" fmla="*/ 96623 h 121889"/>
              <a:gd name="connsiteX2" fmla="*/ 2874 w 300163"/>
              <a:gd name="connsiteY2" fmla="*/ 116943 h 121889"/>
              <a:gd name="connsiteX3" fmla="*/ 297514 w 300163"/>
              <a:gd name="connsiteY3" fmla="*/ 103 h 12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163" h="121889">
                <a:moveTo>
                  <a:pt x="297514" y="103"/>
                </a:moveTo>
                <a:cubicBezTo>
                  <a:pt x="320374" y="-3284"/>
                  <a:pt x="189141" y="77150"/>
                  <a:pt x="140034" y="96623"/>
                </a:cubicBezTo>
                <a:cubicBezTo>
                  <a:pt x="90927" y="116096"/>
                  <a:pt x="-19139" y="129643"/>
                  <a:pt x="2874" y="116943"/>
                </a:cubicBezTo>
                <a:cubicBezTo>
                  <a:pt x="24887" y="104243"/>
                  <a:pt x="274654" y="3490"/>
                  <a:pt x="297514" y="1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D23A6224-5E10-4EA7-A5A0-C6E043B3E9CF}"/>
              </a:ext>
            </a:extLst>
          </p:cNvPr>
          <p:cNvSpPr/>
          <p:nvPr/>
        </p:nvSpPr>
        <p:spPr>
          <a:xfrm>
            <a:off x="6796622" y="3133746"/>
            <a:ext cx="594779" cy="368541"/>
          </a:xfrm>
          <a:custGeom>
            <a:avLst/>
            <a:gdLst>
              <a:gd name="connsiteX0" fmla="*/ 594778 w 594779"/>
              <a:gd name="connsiteY0" fmla="*/ 614 h 368541"/>
              <a:gd name="connsiteX1" fmla="*/ 218858 w 594779"/>
              <a:gd name="connsiteY1" fmla="*/ 102214 h 368541"/>
              <a:gd name="connsiteX2" fmla="*/ 5498 w 594779"/>
              <a:gd name="connsiteY2" fmla="*/ 366374 h 368541"/>
              <a:gd name="connsiteX3" fmla="*/ 76618 w 594779"/>
              <a:gd name="connsiteY3" fmla="*/ 219054 h 368541"/>
              <a:gd name="connsiteX4" fmla="*/ 223938 w 594779"/>
              <a:gd name="connsiteY4" fmla="*/ 66654 h 368541"/>
              <a:gd name="connsiteX5" fmla="*/ 594778 w 594779"/>
              <a:gd name="connsiteY5" fmla="*/ 614 h 36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779" h="368541">
                <a:moveTo>
                  <a:pt x="594778" y="614"/>
                </a:moveTo>
                <a:cubicBezTo>
                  <a:pt x="593931" y="6541"/>
                  <a:pt x="317071" y="41254"/>
                  <a:pt x="218858" y="102214"/>
                </a:cubicBezTo>
                <a:cubicBezTo>
                  <a:pt x="120645" y="163174"/>
                  <a:pt x="29205" y="346901"/>
                  <a:pt x="5498" y="366374"/>
                </a:cubicBezTo>
                <a:cubicBezTo>
                  <a:pt x="-18209" y="385847"/>
                  <a:pt x="40211" y="269007"/>
                  <a:pt x="76618" y="219054"/>
                </a:cubicBezTo>
                <a:cubicBezTo>
                  <a:pt x="113025" y="169101"/>
                  <a:pt x="138425" y="100521"/>
                  <a:pt x="223938" y="66654"/>
                </a:cubicBezTo>
                <a:cubicBezTo>
                  <a:pt x="309451" y="32787"/>
                  <a:pt x="595625" y="-5313"/>
                  <a:pt x="594778" y="6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843A3B91-2202-41F8-8AA0-BCD5A5C41406}"/>
              </a:ext>
            </a:extLst>
          </p:cNvPr>
          <p:cNvSpPr/>
          <p:nvPr/>
        </p:nvSpPr>
        <p:spPr>
          <a:xfrm>
            <a:off x="6481841" y="3728614"/>
            <a:ext cx="421884" cy="529322"/>
          </a:xfrm>
          <a:custGeom>
            <a:avLst/>
            <a:gdLst>
              <a:gd name="connsiteX0" fmla="*/ 421879 w 421884"/>
              <a:gd name="connsiteY0" fmla="*/ 106 h 529322"/>
              <a:gd name="connsiteX1" fmla="*/ 274559 w 421884"/>
              <a:gd name="connsiteY1" fmla="*/ 193146 h 529322"/>
              <a:gd name="connsiteX2" fmla="*/ 167879 w 421884"/>
              <a:gd name="connsiteY2" fmla="*/ 360786 h 529322"/>
              <a:gd name="connsiteX3" fmla="*/ 239 w 421884"/>
              <a:gd name="connsiteY3" fmla="*/ 528426 h 529322"/>
              <a:gd name="connsiteX4" fmla="*/ 132319 w 421884"/>
              <a:gd name="connsiteY4" fmla="*/ 421746 h 529322"/>
              <a:gd name="connsiteX5" fmla="*/ 193279 w 421884"/>
              <a:gd name="connsiteY5" fmla="*/ 299826 h 529322"/>
              <a:gd name="connsiteX6" fmla="*/ 279639 w 421884"/>
              <a:gd name="connsiteY6" fmla="*/ 167746 h 529322"/>
              <a:gd name="connsiteX7" fmla="*/ 421879 w 421884"/>
              <a:gd name="connsiteY7" fmla="*/ 106 h 52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1884" h="529322">
                <a:moveTo>
                  <a:pt x="421879" y="106"/>
                </a:moveTo>
                <a:cubicBezTo>
                  <a:pt x="421032" y="4339"/>
                  <a:pt x="316892" y="133033"/>
                  <a:pt x="274559" y="193146"/>
                </a:cubicBezTo>
                <a:cubicBezTo>
                  <a:pt x="232226" y="253259"/>
                  <a:pt x="213599" y="304906"/>
                  <a:pt x="167879" y="360786"/>
                </a:cubicBezTo>
                <a:cubicBezTo>
                  <a:pt x="122159" y="416666"/>
                  <a:pt x="6166" y="518266"/>
                  <a:pt x="239" y="528426"/>
                </a:cubicBezTo>
                <a:cubicBezTo>
                  <a:pt x="-5688" y="538586"/>
                  <a:pt x="100146" y="459846"/>
                  <a:pt x="132319" y="421746"/>
                </a:cubicBezTo>
                <a:cubicBezTo>
                  <a:pt x="164492" y="383646"/>
                  <a:pt x="168726" y="342159"/>
                  <a:pt x="193279" y="299826"/>
                </a:cubicBezTo>
                <a:cubicBezTo>
                  <a:pt x="217832" y="257493"/>
                  <a:pt x="241539" y="216006"/>
                  <a:pt x="279639" y="167746"/>
                </a:cubicBezTo>
                <a:cubicBezTo>
                  <a:pt x="317739" y="119486"/>
                  <a:pt x="422726" y="-4127"/>
                  <a:pt x="421879" y="106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416C5F05-4AC9-479E-9FE8-2C86771DDD09}"/>
              </a:ext>
            </a:extLst>
          </p:cNvPr>
          <p:cNvSpPr/>
          <p:nvPr/>
        </p:nvSpPr>
        <p:spPr>
          <a:xfrm>
            <a:off x="5386146" y="1746224"/>
            <a:ext cx="256637" cy="372634"/>
          </a:xfrm>
          <a:custGeom>
            <a:avLst/>
            <a:gdLst>
              <a:gd name="connsiteX0" fmla="*/ 254771 w 256637"/>
              <a:gd name="connsiteY0" fmla="*/ 26 h 372634"/>
              <a:gd name="connsiteX1" fmla="*/ 227254 w 256637"/>
              <a:gd name="connsiteY1" fmla="*/ 228626 h 372634"/>
              <a:gd name="connsiteX2" fmla="*/ 129887 w 256637"/>
              <a:gd name="connsiteY2" fmla="*/ 275193 h 372634"/>
              <a:gd name="connsiteX3" fmla="*/ 771 w 256637"/>
              <a:gd name="connsiteY3" fmla="*/ 372559 h 372634"/>
              <a:gd name="connsiteX4" fmla="*/ 81204 w 256637"/>
              <a:gd name="connsiteY4" fmla="*/ 290009 h 372634"/>
              <a:gd name="connsiteX5" fmla="*/ 184921 w 256637"/>
              <a:gd name="connsiteY5" fmla="*/ 213809 h 372634"/>
              <a:gd name="connsiteX6" fmla="*/ 254771 w 256637"/>
              <a:gd name="connsiteY6" fmla="*/ 26 h 37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637" h="372634">
                <a:moveTo>
                  <a:pt x="254771" y="26"/>
                </a:moveTo>
                <a:cubicBezTo>
                  <a:pt x="261826" y="2495"/>
                  <a:pt x="248068" y="182765"/>
                  <a:pt x="227254" y="228626"/>
                </a:cubicBezTo>
                <a:cubicBezTo>
                  <a:pt x="206440" y="274487"/>
                  <a:pt x="167634" y="251204"/>
                  <a:pt x="129887" y="275193"/>
                </a:cubicBezTo>
                <a:cubicBezTo>
                  <a:pt x="92140" y="299182"/>
                  <a:pt x="8885" y="370090"/>
                  <a:pt x="771" y="372559"/>
                </a:cubicBezTo>
                <a:cubicBezTo>
                  <a:pt x="-7343" y="375028"/>
                  <a:pt x="50512" y="316467"/>
                  <a:pt x="81204" y="290009"/>
                </a:cubicBezTo>
                <a:cubicBezTo>
                  <a:pt x="111896" y="263551"/>
                  <a:pt x="155288" y="257553"/>
                  <a:pt x="184921" y="213809"/>
                </a:cubicBezTo>
                <a:cubicBezTo>
                  <a:pt x="214554" y="170065"/>
                  <a:pt x="247716" y="-2443"/>
                  <a:pt x="25477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EC5470B6-30F0-4E57-A7FF-EDBE503FF0B5}"/>
              </a:ext>
            </a:extLst>
          </p:cNvPr>
          <p:cNvSpPr/>
          <p:nvPr/>
        </p:nvSpPr>
        <p:spPr>
          <a:xfrm>
            <a:off x="5637864" y="1470760"/>
            <a:ext cx="493850" cy="581362"/>
          </a:xfrm>
          <a:custGeom>
            <a:avLst/>
            <a:gdLst>
              <a:gd name="connsiteX0" fmla="*/ 189319 w 493850"/>
              <a:gd name="connsiteY0" fmla="*/ 323 h 581362"/>
              <a:gd name="connsiteX1" fmla="*/ 5169 w 493850"/>
              <a:gd name="connsiteY1" fmla="*/ 548540 h 581362"/>
              <a:gd name="connsiteX2" fmla="*/ 58086 w 493850"/>
              <a:gd name="connsiteY2" fmla="*/ 514673 h 581362"/>
              <a:gd name="connsiteX3" fmla="*/ 134286 w 493850"/>
              <a:gd name="connsiteY3" fmla="*/ 478690 h 581362"/>
              <a:gd name="connsiteX4" fmla="*/ 492003 w 493850"/>
              <a:gd name="connsiteY4" fmla="*/ 510440 h 581362"/>
              <a:gd name="connsiteX5" fmla="*/ 265519 w 493850"/>
              <a:gd name="connsiteY5" fmla="*/ 468107 h 581362"/>
              <a:gd name="connsiteX6" fmla="*/ 70786 w 493850"/>
              <a:gd name="connsiteY6" fmla="*/ 468107 h 581362"/>
              <a:gd name="connsiteX7" fmla="*/ 64436 w 493850"/>
              <a:gd name="connsiteY7" fmla="*/ 468107 h 581362"/>
              <a:gd name="connsiteX8" fmla="*/ 189319 w 493850"/>
              <a:gd name="connsiteY8" fmla="*/ 323 h 58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850" h="581362">
                <a:moveTo>
                  <a:pt x="189319" y="323"/>
                </a:moveTo>
                <a:cubicBezTo>
                  <a:pt x="179441" y="13728"/>
                  <a:pt x="27041" y="462815"/>
                  <a:pt x="5169" y="548540"/>
                </a:cubicBezTo>
                <a:cubicBezTo>
                  <a:pt x="-16703" y="634265"/>
                  <a:pt x="36566" y="526315"/>
                  <a:pt x="58086" y="514673"/>
                </a:cubicBezTo>
                <a:cubicBezTo>
                  <a:pt x="79606" y="503031"/>
                  <a:pt x="61967" y="479395"/>
                  <a:pt x="134286" y="478690"/>
                </a:cubicBezTo>
                <a:cubicBezTo>
                  <a:pt x="206605" y="477985"/>
                  <a:pt x="470131" y="512204"/>
                  <a:pt x="492003" y="510440"/>
                </a:cubicBezTo>
                <a:cubicBezTo>
                  <a:pt x="513875" y="508676"/>
                  <a:pt x="335722" y="475162"/>
                  <a:pt x="265519" y="468107"/>
                </a:cubicBezTo>
                <a:cubicBezTo>
                  <a:pt x="195316" y="461052"/>
                  <a:pt x="104300" y="468107"/>
                  <a:pt x="70786" y="468107"/>
                </a:cubicBezTo>
                <a:cubicBezTo>
                  <a:pt x="37272" y="468107"/>
                  <a:pt x="45033" y="542543"/>
                  <a:pt x="64436" y="468107"/>
                </a:cubicBezTo>
                <a:cubicBezTo>
                  <a:pt x="83839" y="393671"/>
                  <a:pt x="199197" y="-13082"/>
                  <a:pt x="189319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4B43DE58-12A6-4DE8-9395-7801AB4F80F9}"/>
              </a:ext>
            </a:extLst>
          </p:cNvPr>
          <p:cNvSpPr/>
          <p:nvPr/>
        </p:nvSpPr>
        <p:spPr>
          <a:xfrm>
            <a:off x="5948954" y="1060954"/>
            <a:ext cx="342282" cy="818104"/>
          </a:xfrm>
          <a:custGeom>
            <a:avLst/>
            <a:gdLst>
              <a:gd name="connsiteX0" fmla="*/ 341779 w 342282"/>
              <a:gd name="connsiteY0" fmla="*/ 3729 h 818104"/>
              <a:gd name="connsiteX1" fmla="*/ 96246 w 342282"/>
              <a:gd name="connsiteY1" fmla="*/ 217513 h 818104"/>
              <a:gd name="connsiteX2" fmla="*/ 30629 w 342282"/>
              <a:gd name="connsiteY2" fmla="*/ 791129 h 818104"/>
              <a:gd name="connsiteX3" fmla="*/ 36979 w 342282"/>
              <a:gd name="connsiteY3" fmla="*/ 695879 h 818104"/>
              <a:gd name="connsiteX4" fmla="*/ 30629 w 342282"/>
              <a:gd name="connsiteY4" fmla="*/ 441879 h 818104"/>
              <a:gd name="connsiteX5" fmla="*/ 24279 w 342282"/>
              <a:gd name="connsiteY5" fmla="*/ 369913 h 818104"/>
              <a:gd name="connsiteX6" fmla="*/ 341779 w 342282"/>
              <a:gd name="connsiteY6" fmla="*/ 3729 h 8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282" h="818104">
                <a:moveTo>
                  <a:pt x="341779" y="3729"/>
                </a:moveTo>
                <a:cubicBezTo>
                  <a:pt x="353774" y="-21671"/>
                  <a:pt x="148104" y="86280"/>
                  <a:pt x="96246" y="217513"/>
                </a:cubicBezTo>
                <a:cubicBezTo>
                  <a:pt x="44388" y="348746"/>
                  <a:pt x="40507" y="711401"/>
                  <a:pt x="30629" y="791129"/>
                </a:cubicBezTo>
                <a:cubicBezTo>
                  <a:pt x="20751" y="870857"/>
                  <a:pt x="36979" y="754087"/>
                  <a:pt x="36979" y="695879"/>
                </a:cubicBezTo>
                <a:cubicBezTo>
                  <a:pt x="36979" y="637671"/>
                  <a:pt x="32746" y="496207"/>
                  <a:pt x="30629" y="441879"/>
                </a:cubicBezTo>
                <a:cubicBezTo>
                  <a:pt x="28512" y="387551"/>
                  <a:pt x="-32871" y="443291"/>
                  <a:pt x="24279" y="369913"/>
                </a:cubicBezTo>
                <a:cubicBezTo>
                  <a:pt x="81429" y="296535"/>
                  <a:pt x="329784" y="29129"/>
                  <a:pt x="341779" y="3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C54C0906-79CB-4EBA-A2C0-8CECCF3AC9D4}"/>
              </a:ext>
            </a:extLst>
          </p:cNvPr>
          <p:cNvSpPr/>
          <p:nvPr/>
        </p:nvSpPr>
        <p:spPr>
          <a:xfrm>
            <a:off x="6247093" y="915436"/>
            <a:ext cx="355327" cy="473659"/>
          </a:xfrm>
          <a:custGeom>
            <a:avLst/>
            <a:gdLst>
              <a:gd name="connsiteX0" fmla="*/ 355320 w 355327"/>
              <a:gd name="connsiteY0" fmla="*/ 552 h 473659"/>
              <a:gd name="connsiteX1" fmla="*/ 114020 w 355327"/>
              <a:gd name="connsiteY1" fmla="*/ 267252 h 473659"/>
              <a:gd name="connsiteX2" fmla="*/ 1307 w 355327"/>
              <a:gd name="connsiteY2" fmla="*/ 472039 h 473659"/>
              <a:gd name="connsiteX3" fmla="*/ 56870 w 355327"/>
              <a:gd name="connsiteY3" fmla="*/ 354564 h 473659"/>
              <a:gd name="connsiteX4" fmla="*/ 121957 w 355327"/>
              <a:gd name="connsiteY4" fmla="*/ 202164 h 473659"/>
              <a:gd name="connsiteX5" fmla="*/ 355320 w 355327"/>
              <a:gd name="connsiteY5" fmla="*/ 552 h 47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327" h="473659">
                <a:moveTo>
                  <a:pt x="355320" y="552"/>
                </a:moveTo>
                <a:cubicBezTo>
                  <a:pt x="353997" y="11400"/>
                  <a:pt x="173022" y="188671"/>
                  <a:pt x="114020" y="267252"/>
                </a:cubicBezTo>
                <a:cubicBezTo>
                  <a:pt x="55018" y="345833"/>
                  <a:pt x="10832" y="457487"/>
                  <a:pt x="1307" y="472039"/>
                </a:cubicBezTo>
                <a:cubicBezTo>
                  <a:pt x="-8218" y="486591"/>
                  <a:pt x="36762" y="399543"/>
                  <a:pt x="56870" y="354564"/>
                </a:cubicBezTo>
                <a:cubicBezTo>
                  <a:pt x="76978" y="309585"/>
                  <a:pt x="71422" y="262754"/>
                  <a:pt x="121957" y="202164"/>
                </a:cubicBezTo>
                <a:cubicBezTo>
                  <a:pt x="172492" y="141575"/>
                  <a:pt x="356643" y="-10296"/>
                  <a:pt x="355320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DB68C3C9-DFA9-4B12-B06B-78192F30787F}"/>
              </a:ext>
            </a:extLst>
          </p:cNvPr>
          <p:cNvSpPr/>
          <p:nvPr/>
        </p:nvSpPr>
        <p:spPr>
          <a:xfrm>
            <a:off x="6130822" y="1382713"/>
            <a:ext cx="141648" cy="538890"/>
          </a:xfrm>
          <a:custGeom>
            <a:avLst/>
            <a:gdLst>
              <a:gd name="connsiteX0" fmla="*/ 141391 w 141648"/>
              <a:gd name="connsiteY0" fmla="*/ 0 h 538890"/>
              <a:gd name="connsiteX1" fmla="*/ 60428 w 141648"/>
              <a:gd name="connsiteY1" fmla="*/ 104775 h 538890"/>
              <a:gd name="connsiteX2" fmla="*/ 3278 w 141648"/>
              <a:gd name="connsiteY2" fmla="*/ 520700 h 538890"/>
              <a:gd name="connsiteX3" fmla="*/ 9628 w 141648"/>
              <a:gd name="connsiteY3" fmla="*/ 428625 h 538890"/>
              <a:gd name="connsiteX4" fmla="*/ 31853 w 141648"/>
              <a:gd name="connsiteY4" fmla="*/ 104775 h 538890"/>
              <a:gd name="connsiteX5" fmla="*/ 141391 w 141648"/>
              <a:gd name="connsiteY5" fmla="*/ 0 h 53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648" h="538890">
                <a:moveTo>
                  <a:pt x="141391" y="0"/>
                </a:moveTo>
                <a:cubicBezTo>
                  <a:pt x="146153" y="0"/>
                  <a:pt x="83447" y="17992"/>
                  <a:pt x="60428" y="104775"/>
                </a:cubicBezTo>
                <a:cubicBezTo>
                  <a:pt x="37409" y="191558"/>
                  <a:pt x="11745" y="466725"/>
                  <a:pt x="3278" y="520700"/>
                </a:cubicBezTo>
                <a:cubicBezTo>
                  <a:pt x="-5189" y="574675"/>
                  <a:pt x="4866" y="497946"/>
                  <a:pt x="9628" y="428625"/>
                </a:cubicBezTo>
                <a:cubicBezTo>
                  <a:pt x="14390" y="359304"/>
                  <a:pt x="10422" y="176477"/>
                  <a:pt x="31853" y="104775"/>
                </a:cubicBezTo>
                <a:cubicBezTo>
                  <a:pt x="53284" y="33073"/>
                  <a:pt x="136629" y="0"/>
                  <a:pt x="14139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4351A536-9582-48D9-AB57-64E584ED6EDE}"/>
              </a:ext>
            </a:extLst>
          </p:cNvPr>
          <p:cNvSpPr/>
          <p:nvPr/>
        </p:nvSpPr>
        <p:spPr>
          <a:xfrm>
            <a:off x="5700257" y="1565271"/>
            <a:ext cx="271620" cy="355343"/>
          </a:xfrm>
          <a:custGeom>
            <a:avLst/>
            <a:gdLst>
              <a:gd name="connsiteX0" fmla="*/ 268743 w 271620"/>
              <a:gd name="connsiteY0" fmla="*/ 4 h 355343"/>
              <a:gd name="connsiteX1" fmla="*/ 211593 w 271620"/>
              <a:gd name="connsiteY1" fmla="*/ 246067 h 355343"/>
              <a:gd name="connsiteX2" fmla="*/ 2043 w 271620"/>
              <a:gd name="connsiteY2" fmla="*/ 352429 h 355343"/>
              <a:gd name="connsiteX3" fmla="*/ 113168 w 271620"/>
              <a:gd name="connsiteY3" fmla="*/ 319092 h 355343"/>
              <a:gd name="connsiteX4" fmla="*/ 248106 w 271620"/>
              <a:gd name="connsiteY4" fmla="*/ 252417 h 355343"/>
              <a:gd name="connsiteX5" fmla="*/ 268743 w 271620"/>
              <a:gd name="connsiteY5" fmla="*/ 4 h 35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620" h="355343">
                <a:moveTo>
                  <a:pt x="268743" y="4"/>
                </a:moveTo>
                <a:cubicBezTo>
                  <a:pt x="262657" y="-1054"/>
                  <a:pt x="256043" y="187330"/>
                  <a:pt x="211593" y="246067"/>
                </a:cubicBezTo>
                <a:cubicBezTo>
                  <a:pt x="167143" y="304804"/>
                  <a:pt x="18447" y="340258"/>
                  <a:pt x="2043" y="352429"/>
                </a:cubicBezTo>
                <a:cubicBezTo>
                  <a:pt x="-14361" y="364600"/>
                  <a:pt x="72158" y="335761"/>
                  <a:pt x="113168" y="319092"/>
                </a:cubicBezTo>
                <a:cubicBezTo>
                  <a:pt x="154178" y="302423"/>
                  <a:pt x="223500" y="300571"/>
                  <a:pt x="248106" y="252417"/>
                </a:cubicBezTo>
                <a:cubicBezTo>
                  <a:pt x="272712" y="204263"/>
                  <a:pt x="274829" y="1062"/>
                  <a:pt x="26874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46400A60-6B73-4C5A-9341-902F7AEFEF4F}"/>
              </a:ext>
            </a:extLst>
          </p:cNvPr>
          <p:cNvSpPr/>
          <p:nvPr/>
        </p:nvSpPr>
        <p:spPr>
          <a:xfrm>
            <a:off x="5808369" y="1475398"/>
            <a:ext cx="275907" cy="465600"/>
          </a:xfrm>
          <a:custGeom>
            <a:avLst/>
            <a:gdLst>
              <a:gd name="connsiteX0" fmla="*/ 217781 w 275907"/>
              <a:gd name="connsiteY0" fmla="*/ 2565 h 465600"/>
              <a:gd name="connsiteX1" fmla="*/ 254294 w 275907"/>
              <a:gd name="connsiteY1" fmla="*/ 204177 h 465600"/>
              <a:gd name="connsiteX2" fmla="*/ 262231 w 275907"/>
              <a:gd name="connsiteY2" fmla="*/ 321652 h 465600"/>
              <a:gd name="connsiteX3" fmla="*/ 206669 w 275907"/>
              <a:gd name="connsiteY3" fmla="*/ 388327 h 465600"/>
              <a:gd name="connsiteX4" fmla="*/ 294 w 275907"/>
              <a:gd name="connsiteY4" fmla="*/ 464527 h 465600"/>
              <a:gd name="connsiteX5" fmla="*/ 163806 w 275907"/>
              <a:gd name="connsiteY5" fmla="*/ 428015 h 465600"/>
              <a:gd name="connsiteX6" fmla="*/ 274931 w 275907"/>
              <a:gd name="connsiteY6" fmla="*/ 358165 h 465600"/>
              <a:gd name="connsiteX7" fmla="*/ 217781 w 275907"/>
              <a:gd name="connsiteY7" fmla="*/ 2565 h 4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907" h="465600">
                <a:moveTo>
                  <a:pt x="217781" y="2565"/>
                </a:moveTo>
                <a:cubicBezTo>
                  <a:pt x="214342" y="-23099"/>
                  <a:pt x="246886" y="150996"/>
                  <a:pt x="254294" y="204177"/>
                </a:cubicBezTo>
                <a:cubicBezTo>
                  <a:pt x="261702" y="257358"/>
                  <a:pt x="270168" y="290960"/>
                  <a:pt x="262231" y="321652"/>
                </a:cubicBezTo>
                <a:cubicBezTo>
                  <a:pt x="254294" y="352344"/>
                  <a:pt x="250325" y="364515"/>
                  <a:pt x="206669" y="388327"/>
                </a:cubicBezTo>
                <a:cubicBezTo>
                  <a:pt x="163013" y="412140"/>
                  <a:pt x="7438" y="457912"/>
                  <a:pt x="294" y="464527"/>
                </a:cubicBezTo>
                <a:cubicBezTo>
                  <a:pt x="-6850" y="471142"/>
                  <a:pt x="118033" y="445742"/>
                  <a:pt x="163806" y="428015"/>
                </a:cubicBezTo>
                <a:cubicBezTo>
                  <a:pt x="209579" y="410288"/>
                  <a:pt x="265406" y="426692"/>
                  <a:pt x="274931" y="358165"/>
                </a:cubicBezTo>
                <a:cubicBezTo>
                  <a:pt x="284456" y="289638"/>
                  <a:pt x="221220" y="28229"/>
                  <a:pt x="217781" y="2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DEF39B2B-CD1F-4D81-944C-C53DB3A9188A}"/>
              </a:ext>
            </a:extLst>
          </p:cNvPr>
          <p:cNvSpPr/>
          <p:nvPr/>
        </p:nvSpPr>
        <p:spPr>
          <a:xfrm>
            <a:off x="5408385" y="1172844"/>
            <a:ext cx="376939" cy="610873"/>
          </a:xfrm>
          <a:custGeom>
            <a:avLst/>
            <a:gdLst>
              <a:gd name="connsiteX0" fmla="*/ 376465 w 376939"/>
              <a:gd name="connsiteY0" fmla="*/ 319 h 610873"/>
              <a:gd name="connsiteX1" fmla="*/ 138340 w 376939"/>
              <a:gd name="connsiteY1" fmla="*/ 274956 h 610873"/>
              <a:gd name="connsiteX2" fmla="*/ 3403 w 376939"/>
              <a:gd name="connsiteY2" fmla="*/ 601981 h 610873"/>
              <a:gd name="connsiteX3" fmla="*/ 43090 w 376939"/>
              <a:gd name="connsiteY3" fmla="*/ 501969 h 610873"/>
              <a:gd name="connsiteX4" fmla="*/ 71665 w 376939"/>
              <a:gd name="connsiteY4" fmla="*/ 328931 h 610873"/>
              <a:gd name="connsiteX5" fmla="*/ 376465 w 376939"/>
              <a:gd name="connsiteY5" fmla="*/ 319 h 61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6939" h="610873">
                <a:moveTo>
                  <a:pt x="376465" y="319"/>
                </a:moveTo>
                <a:cubicBezTo>
                  <a:pt x="387577" y="-8677"/>
                  <a:pt x="200517" y="174679"/>
                  <a:pt x="138340" y="274956"/>
                </a:cubicBezTo>
                <a:cubicBezTo>
                  <a:pt x="76163" y="375233"/>
                  <a:pt x="19278" y="564145"/>
                  <a:pt x="3403" y="601981"/>
                </a:cubicBezTo>
                <a:cubicBezTo>
                  <a:pt x="-12472" y="639817"/>
                  <a:pt x="31713" y="547477"/>
                  <a:pt x="43090" y="501969"/>
                </a:cubicBezTo>
                <a:cubicBezTo>
                  <a:pt x="54467" y="456461"/>
                  <a:pt x="16632" y="411217"/>
                  <a:pt x="71665" y="328931"/>
                </a:cubicBezTo>
                <a:cubicBezTo>
                  <a:pt x="126698" y="246645"/>
                  <a:pt x="365353" y="9315"/>
                  <a:pt x="376465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C50E6932-927E-4D08-958E-D95CF640DBBC}"/>
              </a:ext>
            </a:extLst>
          </p:cNvPr>
          <p:cNvSpPr/>
          <p:nvPr/>
        </p:nvSpPr>
        <p:spPr>
          <a:xfrm>
            <a:off x="6347986" y="774471"/>
            <a:ext cx="405404" cy="229963"/>
          </a:xfrm>
          <a:custGeom>
            <a:avLst/>
            <a:gdLst>
              <a:gd name="connsiteX0" fmla="*/ 405239 w 405404"/>
              <a:gd name="connsiteY0" fmla="*/ 1817 h 229963"/>
              <a:gd name="connsiteX1" fmla="*/ 165527 w 405404"/>
              <a:gd name="connsiteY1" fmla="*/ 68492 h 229963"/>
              <a:gd name="connsiteX2" fmla="*/ 427 w 405404"/>
              <a:gd name="connsiteY2" fmla="*/ 228829 h 229963"/>
              <a:gd name="connsiteX3" fmla="*/ 127427 w 405404"/>
              <a:gd name="connsiteY3" fmla="*/ 133579 h 229963"/>
              <a:gd name="connsiteX4" fmla="*/ 405239 w 405404"/>
              <a:gd name="connsiteY4" fmla="*/ 1817 h 22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404" h="229963">
                <a:moveTo>
                  <a:pt x="405239" y="1817"/>
                </a:moveTo>
                <a:cubicBezTo>
                  <a:pt x="411589" y="-9031"/>
                  <a:pt x="232996" y="30657"/>
                  <a:pt x="165527" y="68492"/>
                </a:cubicBezTo>
                <a:cubicBezTo>
                  <a:pt x="98058" y="106327"/>
                  <a:pt x="6777" y="217981"/>
                  <a:pt x="427" y="228829"/>
                </a:cubicBezTo>
                <a:cubicBezTo>
                  <a:pt x="-5923" y="239677"/>
                  <a:pt x="59429" y="170092"/>
                  <a:pt x="127427" y="133579"/>
                </a:cubicBezTo>
                <a:cubicBezTo>
                  <a:pt x="195425" y="97066"/>
                  <a:pt x="398889" y="12665"/>
                  <a:pt x="405239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8353B39B-65AD-444F-BC56-A2879AEA5F5A}"/>
              </a:ext>
            </a:extLst>
          </p:cNvPr>
          <p:cNvSpPr/>
          <p:nvPr/>
        </p:nvSpPr>
        <p:spPr>
          <a:xfrm>
            <a:off x="5992011" y="725002"/>
            <a:ext cx="572303" cy="307942"/>
          </a:xfrm>
          <a:custGeom>
            <a:avLst/>
            <a:gdLst>
              <a:gd name="connsiteX0" fmla="*/ 572302 w 572303"/>
              <a:gd name="connsiteY0" fmla="*/ 486 h 307942"/>
              <a:gd name="connsiteX1" fmla="*/ 346877 w 572303"/>
              <a:gd name="connsiteY1" fmla="*/ 87798 h 307942"/>
              <a:gd name="connsiteX2" fmla="*/ 11914 w 572303"/>
              <a:gd name="connsiteY2" fmla="*/ 300523 h 307942"/>
              <a:gd name="connsiteX3" fmla="*/ 100814 w 572303"/>
              <a:gd name="connsiteY3" fmla="*/ 246548 h 307942"/>
              <a:gd name="connsiteX4" fmla="*/ 350052 w 572303"/>
              <a:gd name="connsiteY4" fmla="*/ 121136 h 307942"/>
              <a:gd name="connsiteX5" fmla="*/ 572302 w 572303"/>
              <a:gd name="connsiteY5" fmla="*/ 486 h 30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303" h="307942">
                <a:moveTo>
                  <a:pt x="572302" y="486"/>
                </a:moveTo>
                <a:cubicBezTo>
                  <a:pt x="571773" y="-5070"/>
                  <a:pt x="440275" y="37792"/>
                  <a:pt x="346877" y="87798"/>
                </a:cubicBezTo>
                <a:cubicBezTo>
                  <a:pt x="253479" y="137804"/>
                  <a:pt x="52924" y="274065"/>
                  <a:pt x="11914" y="300523"/>
                </a:cubicBezTo>
                <a:cubicBezTo>
                  <a:pt x="-29096" y="326981"/>
                  <a:pt x="44458" y="276446"/>
                  <a:pt x="100814" y="246548"/>
                </a:cubicBezTo>
                <a:cubicBezTo>
                  <a:pt x="157170" y="216650"/>
                  <a:pt x="275175" y="161088"/>
                  <a:pt x="350052" y="121136"/>
                </a:cubicBezTo>
                <a:cubicBezTo>
                  <a:pt x="424929" y="81184"/>
                  <a:pt x="572831" y="6042"/>
                  <a:pt x="572302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5BA57A69-9177-4AAF-AE6E-43BA0D636FCE}"/>
              </a:ext>
            </a:extLst>
          </p:cNvPr>
          <p:cNvSpPr/>
          <p:nvPr/>
        </p:nvSpPr>
        <p:spPr>
          <a:xfrm>
            <a:off x="5800765" y="907467"/>
            <a:ext cx="173018" cy="210737"/>
          </a:xfrm>
          <a:custGeom>
            <a:avLst/>
            <a:gdLst>
              <a:gd name="connsiteX0" fmla="*/ 172998 w 173018"/>
              <a:gd name="connsiteY0" fmla="*/ 583 h 210737"/>
              <a:gd name="connsiteX1" fmla="*/ 20598 w 173018"/>
              <a:gd name="connsiteY1" fmla="*/ 176796 h 210737"/>
              <a:gd name="connsiteX2" fmla="*/ 3135 w 173018"/>
              <a:gd name="connsiteY2" fmla="*/ 210133 h 210737"/>
              <a:gd name="connsiteX3" fmla="*/ 17423 w 173018"/>
              <a:gd name="connsiteY3" fmla="*/ 165683 h 210737"/>
              <a:gd name="connsiteX4" fmla="*/ 9485 w 173018"/>
              <a:gd name="connsiteY4" fmla="*/ 121233 h 210737"/>
              <a:gd name="connsiteX5" fmla="*/ 172998 w 173018"/>
              <a:gd name="connsiteY5" fmla="*/ 583 h 21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018" h="210737">
                <a:moveTo>
                  <a:pt x="172998" y="583"/>
                </a:moveTo>
                <a:cubicBezTo>
                  <a:pt x="174850" y="9843"/>
                  <a:pt x="48908" y="141871"/>
                  <a:pt x="20598" y="176796"/>
                </a:cubicBezTo>
                <a:cubicBezTo>
                  <a:pt x="-7713" y="211721"/>
                  <a:pt x="3664" y="211985"/>
                  <a:pt x="3135" y="210133"/>
                </a:cubicBezTo>
                <a:cubicBezTo>
                  <a:pt x="2606" y="208281"/>
                  <a:pt x="16365" y="180500"/>
                  <a:pt x="17423" y="165683"/>
                </a:cubicBezTo>
                <a:cubicBezTo>
                  <a:pt x="18481" y="150866"/>
                  <a:pt x="-16179" y="147427"/>
                  <a:pt x="9485" y="121233"/>
                </a:cubicBezTo>
                <a:cubicBezTo>
                  <a:pt x="35149" y="95039"/>
                  <a:pt x="171146" y="-8677"/>
                  <a:pt x="172998" y="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38DBD6EA-77E1-4CA4-87AC-FCBA9034B2AC}"/>
              </a:ext>
            </a:extLst>
          </p:cNvPr>
          <p:cNvSpPr/>
          <p:nvPr/>
        </p:nvSpPr>
        <p:spPr>
          <a:xfrm>
            <a:off x="5355132" y="1570359"/>
            <a:ext cx="338766" cy="507891"/>
          </a:xfrm>
          <a:custGeom>
            <a:avLst/>
            <a:gdLst>
              <a:gd name="connsiteX0" fmla="*/ 338701 w 338766"/>
              <a:gd name="connsiteY0" fmla="*/ 208 h 507891"/>
              <a:gd name="connsiteX1" fmla="*/ 167251 w 338766"/>
              <a:gd name="connsiteY1" fmla="*/ 269024 h 507891"/>
              <a:gd name="connsiteX2" fmla="*/ 2151 w 338766"/>
              <a:gd name="connsiteY2" fmla="*/ 503974 h 507891"/>
              <a:gd name="connsiteX3" fmla="*/ 80468 w 338766"/>
              <a:gd name="connsiteY3" fmla="*/ 408724 h 507891"/>
              <a:gd name="connsiteX4" fmla="*/ 186301 w 338766"/>
              <a:gd name="connsiteY4" fmla="*/ 313474 h 507891"/>
              <a:gd name="connsiteX5" fmla="*/ 338701 w 338766"/>
              <a:gd name="connsiteY5" fmla="*/ 208 h 50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66" h="507891">
                <a:moveTo>
                  <a:pt x="338701" y="208"/>
                </a:moveTo>
                <a:cubicBezTo>
                  <a:pt x="335526" y="-7200"/>
                  <a:pt x="223343" y="185063"/>
                  <a:pt x="167251" y="269024"/>
                </a:cubicBezTo>
                <a:cubicBezTo>
                  <a:pt x="111159" y="352985"/>
                  <a:pt x="16615" y="480691"/>
                  <a:pt x="2151" y="503974"/>
                </a:cubicBezTo>
                <a:cubicBezTo>
                  <a:pt x="-12313" y="527257"/>
                  <a:pt x="49776" y="440474"/>
                  <a:pt x="80468" y="408724"/>
                </a:cubicBezTo>
                <a:cubicBezTo>
                  <a:pt x="111160" y="376974"/>
                  <a:pt x="143262" y="379090"/>
                  <a:pt x="186301" y="313474"/>
                </a:cubicBezTo>
                <a:cubicBezTo>
                  <a:pt x="229340" y="247858"/>
                  <a:pt x="341876" y="7616"/>
                  <a:pt x="338701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F16E4D7F-8171-43B4-B7C4-25E0D2A2FE01}"/>
              </a:ext>
            </a:extLst>
          </p:cNvPr>
          <p:cNvSpPr/>
          <p:nvPr/>
        </p:nvSpPr>
        <p:spPr>
          <a:xfrm>
            <a:off x="6734158" y="968102"/>
            <a:ext cx="77957" cy="703018"/>
          </a:xfrm>
          <a:custGeom>
            <a:avLst/>
            <a:gdLst>
              <a:gd name="connsiteX0" fmla="*/ 61930 w 77957"/>
              <a:gd name="connsiteY0" fmla="*/ 1861 h 703018"/>
              <a:gd name="connsiteX1" fmla="*/ 34942 w 77957"/>
              <a:gd name="connsiteY1" fmla="*/ 225698 h 703018"/>
              <a:gd name="connsiteX2" fmla="*/ 22242 w 77957"/>
              <a:gd name="connsiteY2" fmla="*/ 381273 h 703018"/>
              <a:gd name="connsiteX3" fmla="*/ 76217 w 77957"/>
              <a:gd name="connsiteY3" fmla="*/ 694011 h 703018"/>
              <a:gd name="connsiteX4" fmla="*/ 58755 w 77957"/>
              <a:gd name="connsiteY4" fmla="*/ 595586 h 703018"/>
              <a:gd name="connsiteX5" fmla="*/ 17 w 77957"/>
              <a:gd name="connsiteY5" fmla="*/ 359048 h 703018"/>
              <a:gd name="connsiteX6" fmla="*/ 61930 w 77957"/>
              <a:gd name="connsiteY6" fmla="*/ 1861 h 70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57" h="703018">
                <a:moveTo>
                  <a:pt x="61930" y="1861"/>
                </a:moveTo>
                <a:cubicBezTo>
                  <a:pt x="67751" y="-20364"/>
                  <a:pt x="41557" y="162463"/>
                  <a:pt x="34942" y="225698"/>
                </a:cubicBezTo>
                <a:cubicBezTo>
                  <a:pt x="28327" y="288933"/>
                  <a:pt x="15363" y="303221"/>
                  <a:pt x="22242" y="381273"/>
                </a:cubicBezTo>
                <a:cubicBezTo>
                  <a:pt x="29121" y="459325"/>
                  <a:pt x="70132" y="658292"/>
                  <a:pt x="76217" y="694011"/>
                </a:cubicBezTo>
                <a:cubicBezTo>
                  <a:pt x="82303" y="729730"/>
                  <a:pt x="71455" y="651413"/>
                  <a:pt x="58755" y="595586"/>
                </a:cubicBezTo>
                <a:cubicBezTo>
                  <a:pt x="46055" y="539759"/>
                  <a:pt x="-1041" y="453769"/>
                  <a:pt x="17" y="359048"/>
                </a:cubicBezTo>
                <a:cubicBezTo>
                  <a:pt x="1075" y="264327"/>
                  <a:pt x="56109" y="24086"/>
                  <a:pt x="61930" y="1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43281B0E-D6B9-405F-804F-F3314B8D6218}"/>
              </a:ext>
            </a:extLst>
          </p:cNvPr>
          <p:cNvSpPr/>
          <p:nvPr/>
        </p:nvSpPr>
        <p:spPr>
          <a:xfrm>
            <a:off x="6797339" y="993604"/>
            <a:ext cx="48146" cy="842505"/>
          </a:xfrm>
          <a:custGeom>
            <a:avLst/>
            <a:gdLst>
              <a:gd name="connsiteX0" fmla="*/ 17799 w 48146"/>
              <a:gd name="connsiteY0" fmla="*/ 171 h 842505"/>
              <a:gd name="connsiteX1" fmla="*/ 47961 w 48146"/>
              <a:gd name="connsiteY1" fmla="*/ 409746 h 842505"/>
              <a:gd name="connsiteX2" fmla="*/ 336 w 48146"/>
              <a:gd name="connsiteY2" fmla="*/ 701846 h 842505"/>
              <a:gd name="connsiteX3" fmla="*/ 25736 w 48146"/>
              <a:gd name="connsiteY3" fmla="*/ 841546 h 842505"/>
              <a:gd name="connsiteX4" fmla="*/ 6686 w 48146"/>
              <a:gd name="connsiteY4" fmla="*/ 741534 h 842505"/>
              <a:gd name="connsiteX5" fmla="*/ 43199 w 48146"/>
              <a:gd name="connsiteY5" fmla="*/ 363709 h 842505"/>
              <a:gd name="connsiteX6" fmla="*/ 17799 w 48146"/>
              <a:gd name="connsiteY6" fmla="*/ 171 h 84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46" h="842505">
                <a:moveTo>
                  <a:pt x="17799" y="171"/>
                </a:moveTo>
                <a:cubicBezTo>
                  <a:pt x="18593" y="7844"/>
                  <a:pt x="50871" y="292800"/>
                  <a:pt x="47961" y="409746"/>
                </a:cubicBezTo>
                <a:cubicBezTo>
                  <a:pt x="45051" y="526692"/>
                  <a:pt x="4040" y="629879"/>
                  <a:pt x="336" y="701846"/>
                </a:cubicBezTo>
                <a:cubicBezTo>
                  <a:pt x="-3368" y="773813"/>
                  <a:pt x="24678" y="834931"/>
                  <a:pt x="25736" y="841546"/>
                </a:cubicBezTo>
                <a:cubicBezTo>
                  <a:pt x="26794" y="848161"/>
                  <a:pt x="3776" y="821173"/>
                  <a:pt x="6686" y="741534"/>
                </a:cubicBezTo>
                <a:cubicBezTo>
                  <a:pt x="9596" y="661895"/>
                  <a:pt x="41082" y="483036"/>
                  <a:pt x="43199" y="363709"/>
                </a:cubicBezTo>
                <a:cubicBezTo>
                  <a:pt x="45316" y="244382"/>
                  <a:pt x="17005" y="-7502"/>
                  <a:pt x="1779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CF2EAA72-C7F5-4499-8821-9AB965F1B0AD}"/>
              </a:ext>
            </a:extLst>
          </p:cNvPr>
          <p:cNvSpPr/>
          <p:nvPr/>
        </p:nvSpPr>
        <p:spPr>
          <a:xfrm>
            <a:off x="7018867" y="924983"/>
            <a:ext cx="734090" cy="376919"/>
          </a:xfrm>
          <a:custGeom>
            <a:avLst/>
            <a:gdLst>
              <a:gd name="connsiteX0" fmla="*/ 0 w 734090"/>
              <a:gd name="connsiteY0" fmla="*/ 0 h 376919"/>
              <a:gd name="connsiteX1" fmla="*/ 264583 w 734090"/>
              <a:gd name="connsiteY1" fmla="*/ 137584 h 376919"/>
              <a:gd name="connsiteX2" fmla="*/ 719666 w 734090"/>
              <a:gd name="connsiteY2" fmla="*/ 370417 h 376919"/>
              <a:gd name="connsiteX3" fmla="*/ 592666 w 734090"/>
              <a:gd name="connsiteY3" fmla="*/ 298450 h 376919"/>
              <a:gd name="connsiteX4" fmla="*/ 311150 w 734090"/>
              <a:gd name="connsiteY4" fmla="*/ 152400 h 376919"/>
              <a:gd name="connsiteX5" fmla="*/ 0 w 734090"/>
              <a:gd name="connsiteY5" fmla="*/ 0 h 37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090" h="376919">
                <a:moveTo>
                  <a:pt x="0" y="0"/>
                </a:moveTo>
                <a:lnTo>
                  <a:pt x="264583" y="137584"/>
                </a:lnTo>
                <a:lnTo>
                  <a:pt x="719666" y="370417"/>
                </a:lnTo>
                <a:cubicBezTo>
                  <a:pt x="774347" y="397228"/>
                  <a:pt x="660752" y="334786"/>
                  <a:pt x="592666" y="298450"/>
                </a:cubicBezTo>
                <a:cubicBezTo>
                  <a:pt x="524580" y="262114"/>
                  <a:pt x="405694" y="200025"/>
                  <a:pt x="311150" y="152400"/>
                </a:cubicBezTo>
                <a:cubicBezTo>
                  <a:pt x="216606" y="104775"/>
                  <a:pt x="121003" y="58737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E5FBE297-D8DB-4E4D-AD72-65349BF16498}"/>
              </a:ext>
            </a:extLst>
          </p:cNvPr>
          <p:cNvSpPr/>
          <p:nvPr/>
        </p:nvSpPr>
        <p:spPr>
          <a:xfrm>
            <a:off x="7904021" y="1557867"/>
            <a:ext cx="511242" cy="701242"/>
          </a:xfrm>
          <a:custGeom>
            <a:avLst/>
            <a:gdLst>
              <a:gd name="connsiteX0" fmla="*/ 1729 w 511242"/>
              <a:gd name="connsiteY0" fmla="*/ 0 h 701242"/>
              <a:gd name="connsiteX1" fmla="*/ 300179 w 511242"/>
              <a:gd name="connsiteY1" fmla="*/ 273050 h 701242"/>
              <a:gd name="connsiteX2" fmla="*/ 501262 w 511242"/>
              <a:gd name="connsiteY2" fmla="*/ 687916 h 701242"/>
              <a:gd name="connsiteX3" fmla="*/ 450462 w 511242"/>
              <a:gd name="connsiteY3" fmla="*/ 569383 h 701242"/>
              <a:gd name="connsiteX4" fmla="*/ 190112 w 511242"/>
              <a:gd name="connsiteY4" fmla="*/ 273050 h 701242"/>
              <a:gd name="connsiteX5" fmla="*/ 1729 w 511242"/>
              <a:gd name="connsiteY5" fmla="*/ 0 h 70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242" h="701242">
                <a:moveTo>
                  <a:pt x="1729" y="0"/>
                </a:moveTo>
                <a:cubicBezTo>
                  <a:pt x="20073" y="0"/>
                  <a:pt x="216924" y="158397"/>
                  <a:pt x="300179" y="273050"/>
                </a:cubicBezTo>
                <a:cubicBezTo>
                  <a:pt x="383435" y="387703"/>
                  <a:pt x="476215" y="638527"/>
                  <a:pt x="501262" y="687916"/>
                </a:cubicBezTo>
                <a:cubicBezTo>
                  <a:pt x="526309" y="737305"/>
                  <a:pt x="502320" y="638527"/>
                  <a:pt x="450462" y="569383"/>
                </a:cubicBezTo>
                <a:cubicBezTo>
                  <a:pt x="398604" y="500239"/>
                  <a:pt x="264901" y="373239"/>
                  <a:pt x="190112" y="273050"/>
                </a:cubicBezTo>
                <a:cubicBezTo>
                  <a:pt x="115323" y="172861"/>
                  <a:pt x="-16615" y="0"/>
                  <a:pt x="17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824B15EB-4ED2-4410-9137-A6D5D1E0211F}"/>
              </a:ext>
            </a:extLst>
          </p:cNvPr>
          <p:cNvSpPr/>
          <p:nvPr/>
        </p:nvSpPr>
        <p:spPr>
          <a:xfrm>
            <a:off x="7636880" y="1569643"/>
            <a:ext cx="600240" cy="559592"/>
          </a:xfrm>
          <a:custGeom>
            <a:avLst/>
            <a:gdLst>
              <a:gd name="connsiteX0" fmla="*/ 53 w 600240"/>
              <a:gd name="connsiteY0" fmla="*/ 924 h 559592"/>
              <a:gd name="connsiteX1" fmla="*/ 76253 w 600240"/>
              <a:gd name="connsiteY1" fmla="*/ 293024 h 559592"/>
              <a:gd name="connsiteX2" fmla="*/ 215953 w 600240"/>
              <a:gd name="connsiteY2" fmla="*/ 420024 h 559592"/>
              <a:gd name="connsiteX3" fmla="*/ 590603 w 600240"/>
              <a:gd name="connsiteY3" fmla="*/ 551257 h 559592"/>
              <a:gd name="connsiteX4" fmla="*/ 455137 w 600240"/>
              <a:gd name="connsiteY4" fmla="*/ 530090 h 559592"/>
              <a:gd name="connsiteX5" fmla="*/ 86837 w 600240"/>
              <a:gd name="connsiteY5" fmla="*/ 398857 h 559592"/>
              <a:gd name="connsiteX6" fmla="*/ 53 w 600240"/>
              <a:gd name="connsiteY6" fmla="*/ 924 h 55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240" h="559592">
                <a:moveTo>
                  <a:pt x="53" y="924"/>
                </a:moveTo>
                <a:cubicBezTo>
                  <a:pt x="-1711" y="-16715"/>
                  <a:pt x="40270" y="223174"/>
                  <a:pt x="76253" y="293024"/>
                </a:cubicBezTo>
                <a:cubicBezTo>
                  <a:pt x="112236" y="362874"/>
                  <a:pt x="130228" y="376985"/>
                  <a:pt x="215953" y="420024"/>
                </a:cubicBezTo>
                <a:cubicBezTo>
                  <a:pt x="301678" y="463063"/>
                  <a:pt x="550739" y="532913"/>
                  <a:pt x="590603" y="551257"/>
                </a:cubicBezTo>
                <a:cubicBezTo>
                  <a:pt x="630467" y="569601"/>
                  <a:pt x="539098" y="555490"/>
                  <a:pt x="455137" y="530090"/>
                </a:cubicBezTo>
                <a:cubicBezTo>
                  <a:pt x="371176" y="504690"/>
                  <a:pt x="162684" y="484229"/>
                  <a:pt x="86837" y="398857"/>
                </a:cubicBezTo>
                <a:cubicBezTo>
                  <a:pt x="10990" y="313485"/>
                  <a:pt x="1817" y="18563"/>
                  <a:pt x="53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3B884714-8F32-41AB-A06C-7EC74AF726CA}"/>
              </a:ext>
            </a:extLst>
          </p:cNvPr>
          <p:cNvSpPr/>
          <p:nvPr/>
        </p:nvSpPr>
        <p:spPr>
          <a:xfrm>
            <a:off x="7759508" y="1617549"/>
            <a:ext cx="367913" cy="404308"/>
          </a:xfrm>
          <a:custGeom>
            <a:avLst/>
            <a:gdLst>
              <a:gd name="connsiteX0" fmla="*/ 6542 w 367913"/>
              <a:gd name="connsiteY0" fmla="*/ 10168 h 404308"/>
              <a:gd name="connsiteX1" fmla="*/ 29825 w 367913"/>
              <a:gd name="connsiteY1" fmla="*/ 82134 h 404308"/>
              <a:gd name="connsiteX2" fmla="*/ 122959 w 367913"/>
              <a:gd name="connsiteY2" fmla="*/ 232418 h 404308"/>
              <a:gd name="connsiteX3" fmla="*/ 366375 w 367913"/>
              <a:gd name="connsiteY3" fmla="*/ 397518 h 404308"/>
              <a:gd name="connsiteX4" fmla="*/ 222442 w 367913"/>
              <a:gd name="connsiteY4" fmla="*/ 365768 h 404308"/>
              <a:gd name="connsiteX5" fmla="*/ 135659 w 367913"/>
              <a:gd name="connsiteY5" fmla="*/ 302268 h 404308"/>
              <a:gd name="connsiteX6" fmla="*/ 6542 w 367913"/>
              <a:gd name="connsiteY6" fmla="*/ 10168 h 40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913" h="404308">
                <a:moveTo>
                  <a:pt x="6542" y="10168"/>
                </a:moveTo>
                <a:cubicBezTo>
                  <a:pt x="-11097" y="-26521"/>
                  <a:pt x="10422" y="45092"/>
                  <a:pt x="29825" y="82134"/>
                </a:cubicBezTo>
                <a:cubicBezTo>
                  <a:pt x="49228" y="119176"/>
                  <a:pt x="66867" y="179854"/>
                  <a:pt x="122959" y="232418"/>
                </a:cubicBezTo>
                <a:cubicBezTo>
                  <a:pt x="179051" y="284982"/>
                  <a:pt x="349795" y="375293"/>
                  <a:pt x="366375" y="397518"/>
                </a:cubicBezTo>
                <a:cubicBezTo>
                  <a:pt x="382956" y="419743"/>
                  <a:pt x="260895" y="381643"/>
                  <a:pt x="222442" y="365768"/>
                </a:cubicBezTo>
                <a:cubicBezTo>
                  <a:pt x="183989" y="349893"/>
                  <a:pt x="172701" y="366474"/>
                  <a:pt x="135659" y="302268"/>
                </a:cubicBezTo>
                <a:cubicBezTo>
                  <a:pt x="98617" y="238062"/>
                  <a:pt x="24181" y="46857"/>
                  <a:pt x="6542" y="10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C1DB7D52-D0DD-442A-9ED9-8A3D67EA44F9}"/>
              </a:ext>
            </a:extLst>
          </p:cNvPr>
          <p:cNvSpPr/>
          <p:nvPr/>
        </p:nvSpPr>
        <p:spPr>
          <a:xfrm>
            <a:off x="7730061" y="2112412"/>
            <a:ext cx="465694" cy="155052"/>
          </a:xfrm>
          <a:custGeom>
            <a:avLst/>
            <a:gdLst>
              <a:gd name="connsiteX0" fmla="*/ 6 w 465694"/>
              <a:gd name="connsiteY0" fmla="*/ 21 h 155052"/>
              <a:gd name="connsiteX1" fmla="*/ 323856 w 465694"/>
              <a:gd name="connsiteY1" fmla="*/ 129138 h 155052"/>
              <a:gd name="connsiteX2" fmla="*/ 465672 w 465694"/>
              <a:gd name="connsiteY2" fmla="*/ 152421 h 155052"/>
              <a:gd name="connsiteX3" fmla="*/ 315389 w 465694"/>
              <a:gd name="connsiteY3" fmla="*/ 139721 h 155052"/>
              <a:gd name="connsiteX4" fmla="*/ 6 w 465694"/>
              <a:gd name="connsiteY4" fmla="*/ 21 h 15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694" h="155052">
                <a:moveTo>
                  <a:pt x="6" y="21"/>
                </a:moveTo>
                <a:cubicBezTo>
                  <a:pt x="1417" y="-1743"/>
                  <a:pt x="246245" y="103738"/>
                  <a:pt x="323856" y="129138"/>
                </a:cubicBezTo>
                <a:cubicBezTo>
                  <a:pt x="401467" y="154538"/>
                  <a:pt x="467083" y="150657"/>
                  <a:pt x="465672" y="152421"/>
                </a:cubicBezTo>
                <a:cubicBezTo>
                  <a:pt x="464261" y="154185"/>
                  <a:pt x="394411" y="161593"/>
                  <a:pt x="315389" y="139721"/>
                </a:cubicBezTo>
                <a:cubicBezTo>
                  <a:pt x="236367" y="117849"/>
                  <a:pt x="-1405" y="1785"/>
                  <a:pt x="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D2F842E6-CF3D-4C05-B779-8CFD8C28CBBD}"/>
              </a:ext>
            </a:extLst>
          </p:cNvPr>
          <p:cNvSpPr/>
          <p:nvPr/>
        </p:nvSpPr>
        <p:spPr>
          <a:xfrm>
            <a:off x="7492629" y="2031141"/>
            <a:ext cx="516988" cy="465624"/>
          </a:xfrm>
          <a:custGeom>
            <a:avLst/>
            <a:gdLst>
              <a:gd name="connsiteX0" fmla="*/ 371 w 516988"/>
              <a:gd name="connsiteY0" fmla="*/ 859 h 465624"/>
              <a:gd name="connsiteX1" fmla="*/ 203571 w 516988"/>
              <a:gd name="connsiteY1" fmla="*/ 383976 h 465624"/>
              <a:gd name="connsiteX2" fmla="*/ 281888 w 516988"/>
              <a:gd name="connsiteY2" fmla="*/ 439009 h 465624"/>
              <a:gd name="connsiteX3" fmla="*/ 516838 w 516988"/>
              <a:gd name="connsiteY3" fmla="*/ 396676 h 465624"/>
              <a:gd name="connsiteX4" fmla="*/ 315754 w 516988"/>
              <a:gd name="connsiteY4" fmla="*/ 455942 h 465624"/>
              <a:gd name="connsiteX5" fmla="*/ 201454 w 516988"/>
              <a:gd name="connsiteY5" fmla="*/ 447476 h 465624"/>
              <a:gd name="connsiteX6" fmla="*/ 154888 w 516988"/>
              <a:gd name="connsiteY6" fmla="*/ 284492 h 465624"/>
              <a:gd name="connsiteX7" fmla="*/ 371 w 516988"/>
              <a:gd name="connsiteY7" fmla="*/ 859 h 46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988" h="465624">
                <a:moveTo>
                  <a:pt x="371" y="859"/>
                </a:moveTo>
                <a:cubicBezTo>
                  <a:pt x="8485" y="17440"/>
                  <a:pt x="156652" y="310951"/>
                  <a:pt x="203571" y="383976"/>
                </a:cubicBezTo>
                <a:cubicBezTo>
                  <a:pt x="250490" y="457001"/>
                  <a:pt x="229677" y="436892"/>
                  <a:pt x="281888" y="439009"/>
                </a:cubicBezTo>
                <a:cubicBezTo>
                  <a:pt x="334099" y="441126"/>
                  <a:pt x="511194" y="393854"/>
                  <a:pt x="516838" y="396676"/>
                </a:cubicBezTo>
                <a:cubicBezTo>
                  <a:pt x="522482" y="399498"/>
                  <a:pt x="368318" y="447475"/>
                  <a:pt x="315754" y="455942"/>
                </a:cubicBezTo>
                <a:cubicBezTo>
                  <a:pt x="263190" y="464409"/>
                  <a:pt x="228265" y="476051"/>
                  <a:pt x="201454" y="447476"/>
                </a:cubicBezTo>
                <a:cubicBezTo>
                  <a:pt x="174643" y="418901"/>
                  <a:pt x="190519" y="356812"/>
                  <a:pt x="154888" y="284492"/>
                </a:cubicBezTo>
                <a:cubicBezTo>
                  <a:pt x="119258" y="212173"/>
                  <a:pt x="-7743" y="-15722"/>
                  <a:pt x="371" y="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E3267507-D7EB-4316-96EA-F3840F7BA869}"/>
              </a:ext>
            </a:extLst>
          </p:cNvPr>
          <p:cNvSpPr/>
          <p:nvPr/>
        </p:nvSpPr>
        <p:spPr>
          <a:xfrm>
            <a:off x="7534673" y="2555494"/>
            <a:ext cx="104612" cy="575210"/>
          </a:xfrm>
          <a:custGeom>
            <a:avLst/>
            <a:gdLst>
              <a:gd name="connsiteX0" fmla="*/ 104377 w 104612"/>
              <a:gd name="connsiteY0" fmla="*/ 3556 h 575210"/>
              <a:gd name="connsiteX1" fmla="*/ 32410 w 104612"/>
              <a:gd name="connsiteY1" fmla="*/ 117856 h 575210"/>
              <a:gd name="connsiteX2" fmla="*/ 89560 w 104612"/>
              <a:gd name="connsiteY2" fmla="*/ 549656 h 575210"/>
              <a:gd name="connsiteX3" fmla="*/ 85327 w 104612"/>
              <a:gd name="connsiteY3" fmla="*/ 500973 h 575210"/>
              <a:gd name="connsiteX4" fmla="*/ 23944 w 104612"/>
              <a:gd name="connsiteY4" fmla="*/ 299889 h 575210"/>
              <a:gd name="connsiteX5" fmla="*/ 2777 w 104612"/>
              <a:gd name="connsiteY5" fmla="*/ 215223 h 575210"/>
              <a:gd name="connsiteX6" fmla="*/ 104377 w 104612"/>
              <a:gd name="connsiteY6" fmla="*/ 3556 h 57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612" h="575210">
                <a:moveTo>
                  <a:pt x="104377" y="3556"/>
                </a:moveTo>
                <a:cubicBezTo>
                  <a:pt x="109316" y="-12672"/>
                  <a:pt x="34879" y="26839"/>
                  <a:pt x="32410" y="117856"/>
                </a:cubicBezTo>
                <a:cubicBezTo>
                  <a:pt x="29941" y="208873"/>
                  <a:pt x="80740" y="485803"/>
                  <a:pt x="89560" y="549656"/>
                </a:cubicBezTo>
                <a:cubicBezTo>
                  <a:pt x="98379" y="613509"/>
                  <a:pt x="96263" y="542601"/>
                  <a:pt x="85327" y="500973"/>
                </a:cubicBezTo>
                <a:cubicBezTo>
                  <a:pt x="74391" y="459345"/>
                  <a:pt x="37702" y="347514"/>
                  <a:pt x="23944" y="299889"/>
                </a:cubicBezTo>
                <a:cubicBezTo>
                  <a:pt x="10186" y="252264"/>
                  <a:pt x="-6748" y="262142"/>
                  <a:pt x="2777" y="215223"/>
                </a:cubicBezTo>
                <a:cubicBezTo>
                  <a:pt x="12302" y="168304"/>
                  <a:pt x="99438" y="19784"/>
                  <a:pt x="104377" y="3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F1B7996A-841E-4F40-8762-99FA0BC2BACC}"/>
              </a:ext>
            </a:extLst>
          </p:cNvPr>
          <p:cNvSpPr/>
          <p:nvPr/>
        </p:nvSpPr>
        <p:spPr>
          <a:xfrm>
            <a:off x="9101729" y="6083253"/>
            <a:ext cx="316224" cy="694251"/>
          </a:xfrm>
          <a:custGeom>
            <a:avLst/>
            <a:gdLst>
              <a:gd name="connsiteX0" fmla="*/ 315321 w 316224"/>
              <a:gd name="connsiteY0" fmla="*/ 47 h 694251"/>
              <a:gd name="connsiteX1" fmla="*/ 131171 w 316224"/>
              <a:gd name="connsiteY1" fmla="*/ 266747 h 694251"/>
              <a:gd name="connsiteX2" fmla="*/ 10521 w 316224"/>
              <a:gd name="connsiteY2" fmla="*/ 685847 h 694251"/>
              <a:gd name="connsiteX3" fmla="*/ 10521 w 316224"/>
              <a:gd name="connsiteY3" fmla="*/ 527097 h 694251"/>
              <a:gd name="connsiteX4" fmla="*/ 48621 w 316224"/>
              <a:gd name="connsiteY4" fmla="*/ 285797 h 694251"/>
              <a:gd name="connsiteX5" fmla="*/ 315321 w 316224"/>
              <a:gd name="connsiteY5" fmla="*/ 47 h 69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24" h="694251">
                <a:moveTo>
                  <a:pt x="315321" y="47"/>
                </a:moveTo>
                <a:cubicBezTo>
                  <a:pt x="329079" y="-3128"/>
                  <a:pt x="181971" y="152447"/>
                  <a:pt x="131171" y="266747"/>
                </a:cubicBezTo>
                <a:cubicBezTo>
                  <a:pt x="80371" y="381047"/>
                  <a:pt x="30629" y="642455"/>
                  <a:pt x="10521" y="685847"/>
                </a:cubicBezTo>
                <a:cubicBezTo>
                  <a:pt x="-9587" y="729239"/>
                  <a:pt x="4171" y="593772"/>
                  <a:pt x="10521" y="527097"/>
                </a:cubicBezTo>
                <a:cubicBezTo>
                  <a:pt x="16871" y="460422"/>
                  <a:pt x="3113" y="370464"/>
                  <a:pt x="48621" y="285797"/>
                </a:cubicBezTo>
                <a:cubicBezTo>
                  <a:pt x="94129" y="201130"/>
                  <a:pt x="301563" y="3222"/>
                  <a:pt x="315321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E3791A1B-64CE-4BFD-8AA7-F6DE39C9B658}"/>
              </a:ext>
            </a:extLst>
          </p:cNvPr>
          <p:cNvSpPr/>
          <p:nvPr/>
        </p:nvSpPr>
        <p:spPr>
          <a:xfrm>
            <a:off x="8844831" y="5193972"/>
            <a:ext cx="269843" cy="521503"/>
          </a:xfrm>
          <a:custGeom>
            <a:avLst/>
            <a:gdLst>
              <a:gd name="connsiteX0" fmla="*/ 269536 w 269843"/>
              <a:gd name="connsiteY0" fmla="*/ 328 h 521503"/>
              <a:gd name="connsiteX1" fmla="*/ 157352 w 269843"/>
              <a:gd name="connsiteY1" fmla="*/ 156961 h 521503"/>
              <a:gd name="connsiteX2" fmla="*/ 2836 w 269843"/>
              <a:gd name="connsiteY2" fmla="*/ 514678 h 521503"/>
              <a:gd name="connsiteX3" fmla="*/ 62102 w 269843"/>
              <a:gd name="connsiteY3" fmla="*/ 377095 h 521503"/>
              <a:gd name="connsiteX4" fmla="*/ 123486 w 269843"/>
              <a:gd name="connsiteY4" fmla="*/ 192945 h 521503"/>
              <a:gd name="connsiteX5" fmla="*/ 269536 w 269843"/>
              <a:gd name="connsiteY5" fmla="*/ 328 h 52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843" h="521503">
                <a:moveTo>
                  <a:pt x="269536" y="328"/>
                </a:moveTo>
                <a:cubicBezTo>
                  <a:pt x="275180" y="-5669"/>
                  <a:pt x="201802" y="71236"/>
                  <a:pt x="157352" y="156961"/>
                </a:cubicBezTo>
                <a:cubicBezTo>
                  <a:pt x="112902" y="242686"/>
                  <a:pt x="18711" y="477989"/>
                  <a:pt x="2836" y="514678"/>
                </a:cubicBezTo>
                <a:cubicBezTo>
                  <a:pt x="-13039" y="551367"/>
                  <a:pt x="41994" y="430717"/>
                  <a:pt x="62102" y="377095"/>
                </a:cubicBezTo>
                <a:cubicBezTo>
                  <a:pt x="82210" y="323473"/>
                  <a:pt x="87855" y="254328"/>
                  <a:pt x="123486" y="192945"/>
                </a:cubicBezTo>
                <a:cubicBezTo>
                  <a:pt x="159117" y="131562"/>
                  <a:pt x="263892" y="6325"/>
                  <a:pt x="269536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D7170D53-AF57-4295-8739-AA6E5E525A8D}"/>
              </a:ext>
            </a:extLst>
          </p:cNvPr>
          <p:cNvSpPr/>
          <p:nvPr/>
        </p:nvSpPr>
        <p:spPr>
          <a:xfrm>
            <a:off x="8649722" y="5166621"/>
            <a:ext cx="380489" cy="859579"/>
          </a:xfrm>
          <a:custGeom>
            <a:avLst/>
            <a:gdLst>
              <a:gd name="connsiteX0" fmla="*/ 379978 w 380489"/>
              <a:gd name="connsiteY0" fmla="*/ 2279 h 859579"/>
              <a:gd name="connsiteX1" fmla="*/ 159845 w 380489"/>
              <a:gd name="connsiteY1" fmla="*/ 419262 h 859579"/>
              <a:gd name="connsiteX2" fmla="*/ 7445 w 380489"/>
              <a:gd name="connsiteY2" fmla="*/ 834129 h 859579"/>
              <a:gd name="connsiteX3" fmla="*/ 43428 w 380489"/>
              <a:gd name="connsiteY3" fmla="*/ 755812 h 859579"/>
              <a:gd name="connsiteX4" fmla="*/ 214878 w 380489"/>
              <a:gd name="connsiteY4" fmla="*/ 275329 h 859579"/>
              <a:gd name="connsiteX5" fmla="*/ 379978 w 380489"/>
              <a:gd name="connsiteY5" fmla="*/ 2279 h 85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489" h="859579">
                <a:moveTo>
                  <a:pt x="379978" y="2279"/>
                </a:moveTo>
                <a:cubicBezTo>
                  <a:pt x="370806" y="26268"/>
                  <a:pt x="221934" y="280620"/>
                  <a:pt x="159845" y="419262"/>
                </a:cubicBezTo>
                <a:cubicBezTo>
                  <a:pt x="97756" y="557904"/>
                  <a:pt x="26848" y="778037"/>
                  <a:pt x="7445" y="834129"/>
                </a:cubicBezTo>
                <a:cubicBezTo>
                  <a:pt x="-11958" y="890221"/>
                  <a:pt x="8856" y="848945"/>
                  <a:pt x="43428" y="755812"/>
                </a:cubicBezTo>
                <a:cubicBezTo>
                  <a:pt x="78000" y="662679"/>
                  <a:pt x="157022" y="401976"/>
                  <a:pt x="214878" y="275329"/>
                </a:cubicBezTo>
                <a:cubicBezTo>
                  <a:pt x="272733" y="148682"/>
                  <a:pt x="389150" y="-21710"/>
                  <a:pt x="379978" y="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81C69C75-4FF4-438E-89C4-C8AAE47246BE}"/>
              </a:ext>
            </a:extLst>
          </p:cNvPr>
          <p:cNvSpPr/>
          <p:nvPr/>
        </p:nvSpPr>
        <p:spPr>
          <a:xfrm>
            <a:off x="8589026" y="5680696"/>
            <a:ext cx="257241" cy="620757"/>
          </a:xfrm>
          <a:custGeom>
            <a:avLst/>
            <a:gdLst>
              <a:gd name="connsiteX0" fmla="*/ 254407 w 257241"/>
              <a:gd name="connsiteY0" fmla="*/ 11021 h 620757"/>
              <a:gd name="connsiteX1" fmla="*/ 66024 w 257241"/>
              <a:gd name="connsiteY1" fmla="*/ 512671 h 620757"/>
              <a:gd name="connsiteX2" fmla="*/ 407 w 257241"/>
              <a:gd name="connsiteY2" fmla="*/ 620621 h 620757"/>
              <a:gd name="connsiteX3" fmla="*/ 44857 w 257241"/>
              <a:gd name="connsiteY3" fmla="*/ 504204 h 620757"/>
              <a:gd name="connsiteX4" fmla="*/ 169741 w 257241"/>
              <a:gd name="connsiteY4" fmla="*/ 193054 h 620757"/>
              <a:gd name="connsiteX5" fmla="*/ 254407 w 257241"/>
              <a:gd name="connsiteY5" fmla="*/ 11021 h 62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241" h="620757">
                <a:moveTo>
                  <a:pt x="254407" y="11021"/>
                </a:moveTo>
                <a:cubicBezTo>
                  <a:pt x="237121" y="64291"/>
                  <a:pt x="108357" y="411071"/>
                  <a:pt x="66024" y="512671"/>
                </a:cubicBezTo>
                <a:cubicBezTo>
                  <a:pt x="23691" y="614271"/>
                  <a:pt x="3935" y="622032"/>
                  <a:pt x="407" y="620621"/>
                </a:cubicBezTo>
                <a:cubicBezTo>
                  <a:pt x="-3121" y="619210"/>
                  <a:pt x="16635" y="575465"/>
                  <a:pt x="44857" y="504204"/>
                </a:cubicBezTo>
                <a:cubicBezTo>
                  <a:pt x="73079" y="432943"/>
                  <a:pt x="133758" y="275604"/>
                  <a:pt x="169741" y="193054"/>
                </a:cubicBezTo>
                <a:cubicBezTo>
                  <a:pt x="205724" y="110504"/>
                  <a:pt x="271693" y="-42249"/>
                  <a:pt x="254407" y="1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E0FEE5E9-3B8F-4BD1-869C-0F005129F63B}"/>
              </a:ext>
            </a:extLst>
          </p:cNvPr>
          <p:cNvSpPr/>
          <p:nvPr/>
        </p:nvSpPr>
        <p:spPr>
          <a:xfrm>
            <a:off x="8397586" y="6002863"/>
            <a:ext cx="257932" cy="558761"/>
          </a:xfrm>
          <a:custGeom>
            <a:avLst/>
            <a:gdLst>
              <a:gd name="connsiteX0" fmla="*/ 257464 w 257932"/>
              <a:gd name="connsiteY0" fmla="*/ 4 h 558761"/>
              <a:gd name="connsiteX1" fmla="*/ 132581 w 257932"/>
              <a:gd name="connsiteY1" fmla="*/ 268820 h 558761"/>
              <a:gd name="connsiteX2" fmla="*/ 5581 w 257932"/>
              <a:gd name="connsiteY2" fmla="*/ 548220 h 558761"/>
              <a:gd name="connsiteX3" fmla="*/ 28864 w 257932"/>
              <a:gd name="connsiteY3" fmla="*/ 478370 h 558761"/>
              <a:gd name="connsiteX4" fmla="*/ 86014 w 257932"/>
              <a:gd name="connsiteY4" fmla="*/ 275170 h 558761"/>
              <a:gd name="connsiteX5" fmla="*/ 257464 w 257932"/>
              <a:gd name="connsiteY5" fmla="*/ 4 h 55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32" h="558761">
                <a:moveTo>
                  <a:pt x="257464" y="4"/>
                </a:moveTo>
                <a:cubicBezTo>
                  <a:pt x="265225" y="-1054"/>
                  <a:pt x="174561" y="177451"/>
                  <a:pt x="132581" y="268820"/>
                </a:cubicBezTo>
                <a:cubicBezTo>
                  <a:pt x="90601" y="360189"/>
                  <a:pt x="22867" y="513295"/>
                  <a:pt x="5581" y="548220"/>
                </a:cubicBezTo>
                <a:cubicBezTo>
                  <a:pt x="-11705" y="583145"/>
                  <a:pt x="15458" y="523878"/>
                  <a:pt x="28864" y="478370"/>
                </a:cubicBezTo>
                <a:cubicBezTo>
                  <a:pt x="42269" y="432862"/>
                  <a:pt x="52147" y="357014"/>
                  <a:pt x="86014" y="275170"/>
                </a:cubicBezTo>
                <a:cubicBezTo>
                  <a:pt x="119881" y="193326"/>
                  <a:pt x="249703" y="1062"/>
                  <a:pt x="25746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D6C971BB-47EB-4B46-9DB1-11CE5C71F536}"/>
              </a:ext>
            </a:extLst>
          </p:cNvPr>
          <p:cNvSpPr/>
          <p:nvPr/>
        </p:nvSpPr>
        <p:spPr>
          <a:xfrm>
            <a:off x="8393393" y="6266136"/>
            <a:ext cx="230172" cy="526341"/>
          </a:xfrm>
          <a:custGeom>
            <a:avLst/>
            <a:gdLst>
              <a:gd name="connsiteX0" fmla="*/ 217207 w 230172"/>
              <a:gd name="connsiteY0" fmla="*/ 24597 h 526341"/>
              <a:gd name="connsiteX1" fmla="*/ 196040 w 230172"/>
              <a:gd name="connsiteY1" fmla="*/ 77514 h 526341"/>
              <a:gd name="connsiteX2" fmla="*/ 9774 w 230172"/>
              <a:gd name="connsiteY2" fmla="*/ 509314 h 526341"/>
              <a:gd name="connsiteX3" fmla="*/ 28824 w 230172"/>
              <a:gd name="connsiteY3" fmla="*/ 430997 h 526341"/>
              <a:gd name="connsiteX4" fmla="*/ 52107 w 230172"/>
              <a:gd name="connsiteY4" fmla="*/ 350564 h 526341"/>
              <a:gd name="connsiteX5" fmla="*/ 217207 w 230172"/>
              <a:gd name="connsiteY5" fmla="*/ 24597 h 52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172" h="526341">
                <a:moveTo>
                  <a:pt x="217207" y="24597"/>
                </a:moveTo>
                <a:cubicBezTo>
                  <a:pt x="241196" y="-20911"/>
                  <a:pt x="230612" y="-3272"/>
                  <a:pt x="196040" y="77514"/>
                </a:cubicBezTo>
                <a:cubicBezTo>
                  <a:pt x="161468" y="158300"/>
                  <a:pt x="37643" y="450400"/>
                  <a:pt x="9774" y="509314"/>
                </a:cubicBezTo>
                <a:cubicBezTo>
                  <a:pt x="-18095" y="568228"/>
                  <a:pt x="21769" y="457455"/>
                  <a:pt x="28824" y="430997"/>
                </a:cubicBezTo>
                <a:cubicBezTo>
                  <a:pt x="35879" y="404539"/>
                  <a:pt x="20710" y="415475"/>
                  <a:pt x="52107" y="350564"/>
                </a:cubicBezTo>
                <a:cubicBezTo>
                  <a:pt x="83504" y="285653"/>
                  <a:pt x="193218" y="70105"/>
                  <a:pt x="217207" y="24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59C5B458-F6A2-47F1-A006-18016C6DA1CC}"/>
              </a:ext>
            </a:extLst>
          </p:cNvPr>
          <p:cNvSpPr/>
          <p:nvPr/>
        </p:nvSpPr>
        <p:spPr>
          <a:xfrm>
            <a:off x="4631534" y="4911730"/>
            <a:ext cx="306873" cy="1236240"/>
          </a:xfrm>
          <a:custGeom>
            <a:avLst/>
            <a:gdLst>
              <a:gd name="connsiteX0" fmla="*/ 305591 w 306873"/>
              <a:gd name="connsiteY0" fmla="*/ 6345 h 1236240"/>
              <a:gd name="connsiteX1" fmla="*/ 191291 w 306873"/>
              <a:gd name="connsiteY1" fmla="*/ 298445 h 1236240"/>
              <a:gd name="connsiteX2" fmla="*/ 10316 w 306873"/>
              <a:gd name="connsiteY2" fmla="*/ 1184270 h 1236240"/>
              <a:gd name="connsiteX3" fmla="*/ 32541 w 306873"/>
              <a:gd name="connsiteY3" fmla="*/ 1066795 h 1236240"/>
              <a:gd name="connsiteX4" fmla="*/ 118266 w 306873"/>
              <a:gd name="connsiteY4" fmla="*/ 523870 h 1236240"/>
              <a:gd name="connsiteX5" fmla="*/ 305591 w 306873"/>
              <a:gd name="connsiteY5" fmla="*/ 6345 h 123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873" h="1236240">
                <a:moveTo>
                  <a:pt x="305591" y="6345"/>
                </a:moveTo>
                <a:cubicBezTo>
                  <a:pt x="317762" y="-31226"/>
                  <a:pt x="240503" y="102124"/>
                  <a:pt x="191291" y="298445"/>
                </a:cubicBezTo>
                <a:cubicBezTo>
                  <a:pt x="142079" y="494766"/>
                  <a:pt x="36774" y="1056212"/>
                  <a:pt x="10316" y="1184270"/>
                </a:cubicBezTo>
                <a:cubicBezTo>
                  <a:pt x="-16142" y="1312328"/>
                  <a:pt x="14549" y="1176861"/>
                  <a:pt x="32541" y="1066795"/>
                </a:cubicBezTo>
                <a:cubicBezTo>
                  <a:pt x="50533" y="956729"/>
                  <a:pt x="70641" y="702199"/>
                  <a:pt x="118266" y="523870"/>
                </a:cubicBezTo>
                <a:cubicBezTo>
                  <a:pt x="165891" y="345541"/>
                  <a:pt x="293420" y="43916"/>
                  <a:pt x="305591" y="6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9E3FEF4E-2E49-47DE-A712-BA5842CDEC57}"/>
              </a:ext>
            </a:extLst>
          </p:cNvPr>
          <p:cNvSpPr/>
          <p:nvPr/>
        </p:nvSpPr>
        <p:spPr>
          <a:xfrm>
            <a:off x="4558707" y="5106253"/>
            <a:ext cx="226256" cy="1099749"/>
          </a:xfrm>
          <a:custGeom>
            <a:avLst/>
            <a:gdLst>
              <a:gd name="connsiteX0" fmla="*/ 226018 w 226256"/>
              <a:gd name="connsiteY0" fmla="*/ 2322 h 1099749"/>
              <a:gd name="connsiteX1" fmla="*/ 76793 w 226256"/>
              <a:gd name="connsiteY1" fmla="*/ 618272 h 1099749"/>
              <a:gd name="connsiteX2" fmla="*/ 16468 w 226256"/>
              <a:gd name="connsiteY2" fmla="*/ 1081822 h 1099749"/>
              <a:gd name="connsiteX3" fmla="*/ 6943 w 226256"/>
              <a:gd name="connsiteY3" fmla="*/ 948472 h 1099749"/>
              <a:gd name="connsiteX4" fmla="*/ 108543 w 226256"/>
              <a:gd name="connsiteY4" fmla="*/ 427772 h 1099749"/>
              <a:gd name="connsiteX5" fmla="*/ 226018 w 226256"/>
              <a:gd name="connsiteY5" fmla="*/ 2322 h 109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256" h="1099749">
                <a:moveTo>
                  <a:pt x="226018" y="2322"/>
                </a:moveTo>
                <a:cubicBezTo>
                  <a:pt x="220726" y="34072"/>
                  <a:pt x="111718" y="438355"/>
                  <a:pt x="76793" y="618272"/>
                </a:cubicBezTo>
                <a:cubicBezTo>
                  <a:pt x="41868" y="798189"/>
                  <a:pt x="28110" y="1026789"/>
                  <a:pt x="16468" y="1081822"/>
                </a:cubicBezTo>
                <a:cubicBezTo>
                  <a:pt x="4826" y="1136855"/>
                  <a:pt x="-8403" y="1057480"/>
                  <a:pt x="6943" y="948472"/>
                </a:cubicBezTo>
                <a:cubicBezTo>
                  <a:pt x="22289" y="839464"/>
                  <a:pt x="69914" y="583347"/>
                  <a:pt x="108543" y="427772"/>
                </a:cubicBezTo>
                <a:cubicBezTo>
                  <a:pt x="147172" y="272197"/>
                  <a:pt x="231310" y="-29428"/>
                  <a:pt x="226018" y="2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AF41FC9C-3BB8-4EEC-80AE-008F63109D75}"/>
              </a:ext>
            </a:extLst>
          </p:cNvPr>
          <p:cNvSpPr/>
          <p:nvPr/>
        </p:nvSpPr>
        <p:spPr>
          <a:xfrm>
            <a:off x="4494637" y="6223447"/>
            <a:ext cx="67841" cy="606295"/>
          </a:xfrm>
          <a:custGeom>
            <a:avLst/>
            <a:gdLst>
              <a:gd name="connsiteX0" fmla="*/ 67838 w 67841"/>
              <a:gd name="connsiteY0" fmla="*/ 12253 h 606295"/>
              <a:gd name="connsiteX1" fmla="*/ 4338 w 67841"/>
              <a:gd name="connsiteY1" fmla="*/ 577403 h 606295"/>
              <a:gd name="connsiteX2" fmla="*/ 17038 w 67841"/>
              <a:gd name="connsiteY2" fmla="*/ 491678 h 606295"/>
              <a:gd name="connsiteX3" fmla="*/ 1163 w 67841"/>
              <a:gd name="connsiteY3" fmla="*/ 212278 h 606295"/>
              <a:gd name="connsiteX4" fmla="*/ 67838 w 67841"/>
              <a:gd name="connsiteY4" fmla="*/ 12253 h 60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41" h="606295">
                <a:moveTo>
                  <a:pt x="67838" y="12253"/>
                </a:moveTo>
                <a:cubicBezTo>
                  <a:pt x="68367" y="73107"/>
                  <a:pt x="12805" y="497499"/>
                  <a:pt x="4338" y="577403"/>
                </a:cubicBezTo>
                <a:cubicBezTo>
                  <a:pt x="-4129" y="657307"/>
                  <a:pt x="17567" y="552532"/>
                  <a:pt x="17038" y="491678"/>
                </a:cubicBezTo>
                <a:cubicBezTo>
                  <a:pt x="16509" y="430824"/>
                  <a:pt x="-5187" y="291653"/>
                  <a:pt x="1163" y="212278"/>
                </a:cubicBezTo>
                <a:cubicBezTo>
                  <a:pt x="7513" y="132903"/>
                  <a:pt x="67309" y="-48601"/>
                  <a:pt x="67838" y="1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楕円 1226">
            <a:extLst>
              <a:ext uri="{FF2B5EF4-FFF2-40B4-BE49-F238E27FC236}">
                <a16:creationId xmlns:a16="http://schemas.microsoft.com/office/drawing/2014/main" id="{09E04431-630B-4060-8407-EF25C04B9A88}"/>
              </a:ext>
            </a:extLst>
          </p:cNvPr>
          <p:cNvSpPr/>
          <p:nvPr/>
        </p:nvSpPr>
        <p:spPr>
          <a:xfrm>
            <a:off x="6282267" y="2948517"/>
            <a:ext cx="524934" cy="524934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楕円 268">
            <a:extLst>
              <a:ext uri="{FF2B5EF4-FFF2-40B4-BE49-F238E27FC236}">
                <a16:creationId xmlns:a16="http://schemas.microsoft.com/office/drawing/2014/main" id="{C57E2B34-664D-4E89-A229-BE8A9ABDECE1}"/>
              </a:ext>
            </a:extLst>
          </p:cNvPr>
          <p:cNvSpPr/>
          <p:nvPr/>
        </p:nvSpPr>
        <p:spPr>
          <a:xfrm>
            <a:off x="5376333" y="2944283"/>
            <a:ext cx="281516" cy="281516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2E2B96B1-2615-4EC2-91BF-BAC2FAC55D15}"/>
              </a:ext>
            </a:extLst>
          </p:cNvPr>
          <p:cNvSpPr/>
          <p:nvPr/>
        </p:nvSpPr>
        <p:spPr>
          <a:xfrm>
            <a:off x="5322010" y="5206234"/>
            <a:ext cx="1259358" cy="165976"/>
          </a:xfrm>
          <a:custGeom>
            <a:avLst/>
            <a:gdLst>
              <a:gd name="connsiteX0" fmla="*/ 1250240 w 1259358"/>
              <a:gd name="connsiteY0" fmla="*/ 159516 h 165976"/>
              <a:gd name="connsiteX1" fmla="*/ 1055507 w 1259358"/>
              <a:gd name="connsiteY1" fmla="*/ 146816 h 165976"/>
              <a:gd name="connsiteX2" fmla="*/ 949673 w 1259358"/>
              <a:gd name="connsiteY2" fmla="*/ 165866 h 165976"/>
              <a:gd name="connsiteX3" fmla="*/ 803623 w 1259358"/>
              <a:gd name="connsiteY3" fmla="*/ 153166 h 165976"/>
              <a:gd name="connsiteX4" fmla="*/ 657573 w 1259358"/>
              <a:gd name="connsiteY4" fmla="*/ 123533 h 165976"/>
              <a:gd name="connsiteX5" fmla="*/ 498823 w 1259358"/>
              <a:gd name="connsiteY5" fmla="*/ 104483 h 165976"/>
              <a:gd name="connsiteX6" fmla="*/ 397223 w 1259358"/>
              <a:gd name="connsiteY6" fmla="*/ 89666 h 165976"/>
              <a:gd name="connsiteX7" fmla="*/ 257523 w 1259358"/>
              <a:gd name="connsiteY7" fmla="*/ 57916 h 165976"/>
              <a:gd name="connsiteX8" fmla="*/ 151690 w 1259358"/>
              <a:gd name="connsiteY8" fmla="*/ 28283 h 165976"/>
              <a:gd name="connsiteX9" fmla="*/ 67023 w 1259358"/>
              <a:gd name="connsiteY9" fmla="*/ 15583 h 165976"/>
              <a:gd name="connsiteX10" fmla="*/ 9873 w 1259358"/>
              <a:gd name="connsiteY10" fmla="*/ 766 h 165976"/>
              <a:gd name="connsiteX11" fmla="*/ 278690 w 1259358"/>
              <a:gd name="connsiteY11" fmla="*/ 40983 h 165976"/>
              <a:gd name="connsiteX12" fmla="*/ 733773 w 1259358"/>
              <a:gd name="connsiteY12" fmla="*/ 121416 h 165976"/>
              <a:gd name="connsiteX13" fmla="*/ 1250240 w 1259358"/>
              <a:gd name="connsiteY13" fmla="*/ 159516 h 165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9358" h="165976">
                <a:moveTo>
                  <a:pt x="1250240" y="159516"/>
                </a:moveTo>
                <a:cubicBezTo>
                  <a:pt x="1303862" y="163749"/>
                  <a:pt x="1105601" y="145758"/>
                  <a:pt x="1055507" y="146816"/>
                </a:cubicBezTo>
                <a:cubicBezTo>
                  <a:pt x="1005413" y="147874"/>
                  <a:pt x="991654" y="164808"/>
                  <a:pt x="949673" y="165866"/>
                </a:cubicBezTo>
                <a:cubicBezTo>
                  <a:pt x="907692" y="166924"/>
                  <a:pt x="852306" y="160221"/>
                  <a:pt x="803623" y="153166"/>
                </a:cubicBezTo>
                <a:cubicBezTo>
                  <a:pt x="754940" y="146111"/>
                  <a:pt x="708373" y="131647"/>
                  <a:pt x="657573" y="123533"/>
                </a:cubicBezTo>
                <a:cubicBezTo>
                  <a:pt x="606773" y="115419"/>
                  <a:pt x="498823" y="104483"/>
                  <a:pt x="498823" y="104483"/>
                </a:cubicBezTo>
                <a:cubicBezTo>
                  <a:pt x="455431" y="98839"/>
                  <a:pt x="437440" y="97427"/>
                  <a:pt x="397223" y="89666"/>
                </a:cubicBezTo>
                <a:cubicBezTo>
                  <a:pt x="357006" y="81905"/>
                  <a:pt x="298445" y="68146"/>
                  <a:pt x="257523" y="57916"/>
                </a:cubicBezTo>
                <a:cubicBezTo>
                  <a:pt x="216601" y="47686"/>
                  <a:pt x="183440" y="35338"/>
                  <a:pt x="151690" y="28283"/>
                </a:cubicBezTo>
                <a:cubicBezTo>
                  <a:pt x="119940" y="21228"/>
                  <a:pt x="90659" y="20169"/>
                  <a:pt x="67023" y="15583"/>
                </a:cubicBezTo>
                <a:cubicBezTo>
                  <a:pt x="43387" y="10997"/>
                  <a:pt x="-25405" y="-3467"/>
                  <a:pt x="9873" y="766"/>
                </a:cubicBezTo>
                <a:cubicBezTo>
                  <a:pt x="45151" y="4999"/>
                  <a:pt x="278690" y="40983"/>
                  <a:pt x="278690" y="40983"/>
                </a:cubicBezTo>
                <a:cubicBezTo>
                  <a:pt x="399340" y="61091"/>
                  <a:pt x="572906" y="105894"/>
                  <a:pt x="733773" y="121416"/>
                </a:cubicBezTo>
                <a:cubicBezTo>
                  <a:pt x="894640" y="136938"/>
                  <a:pt x="1196618" y="155283"/>
                  <a:pt x="1250240" y="159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8A02E364-596D-481A-8B46-DAA70F92FB4A}"/>
              </a:ext>
            </a:extLst>
          </p:cNvPr>
          <p:cNvSpPr/>
          <p:nvPr/>
        </p:nvSpPr>
        <p:spPr>
          <a:xfrm>
            <a:off x="5344369" y="5236007"/>
            <a:ext cx="955902" cy="351276"/>
          </a:xfrm>
          <a:custGeom>
            <a:avLst/>
            <a:gdLst>
              <a:gd name="connsiteX0" fmla="*/ 908264 w 955902"/>
              <a:gd name="connsiteY0" fmla="*/ 341410 h 351276"/>
              <a:gd name="connsiteX1" fmla="*/ 836298 w 955902"/>
              <a:gd name="connsiteY1" fmla="*/ 324476 h 351276"/>
              <a:gd name="connsiteX2" fmla="*/ 563248 w 955902"/>
              <a:gd name="connsiteY2" fmla="*/ 280026 h 351276"/>
              <a:gd name="connsiteX3" fmla="*/ 364281 w 955902"/>
              <a:gd name="connsiteY3" fmla="*/ 239810 h 351276"/>
              <a:gd name="connsiteX4" fmla="*/ 40431 w 955902"/>
              <a:gd name="connsiteY4" fmla="*/ 159376 h 351276"/>
              <a:gd name="connsiteX5" fmla="*/ 4448 w 955902"/>
              <a:gd name="connsiteY5" fmla="*/ 626 h 351276"/>
              <a:gd name="connsiteX6" fmla="*/ 36198 w 955902"/>
              <a:gd name="connsiteY6" fmla="*/ 106460 h 351276"/>
              <a:gd name="connsiteX7" fmla="*/ 125098 w 955902"/>
              <a:gd name="connsiteY7" fmla="*/ 167843 h 351276"/>
              <a:gd name="connsiteX8" fmla="*/ 908264 w 955902"/>
              <a:gd name="connsiteY8" fmla="*/ 341410 h 35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5902" h="351276">
                <a:moveTo>
                  <a:pt x="908264" y="341410"/>
                </a:moveTo>
                <a:cubicBezTo>
                  <a:pt x="1026797" y="367516"/>
                  <a:pt x="893801" y="334707"/>
                  <a:pt x="836298" y="324476"/>
                </a:cubicBezTo>
                <a:cubicBezTo>
                  <a:pt x="778795" y="314245"/>
                  <a:pt x="641917" y="294137"/>
                  <a:pt x="563248" y="280026"/>
                </a:cubicBezTo>
                <a:cubicBezTo>
                  <a:pt x="484579" y="265915"/>
                  <a:pt x="451417" y="259918"/>
                  <a:pt x="364281" y="239810"/>
                </a:cubicBezTo>
                <a:cubicBezTo>
                  <a:pt x="277145" y="219702"/>
                  <a:pt x="100403" y="199240"/>
                  <a:pt x="40431" y="159376"/>
                </a:cubicBezTo>
                <a:cubicBezTo>
                  <a:pt x="-19541" y="119512"/>
                  <a:pt x="5154" y="9445"/>
                  <a:pt x="4448" y="626"/>
                </a:cubicBezTo>
                <a:cubicBezTo>
                  <a:pt x="3742" y="-8193"/>
                  <a:pt x="16090" y="78591"/>
                  <a:pt x="36198" y="106460"/>
                </a:cubicBezTo>
                <a:cubicBezTo>
                  <a:pt x="56306" y="134329"/>
                  <a:pt x="-19188" y="131154"/>
                  <a:pt x="125098" y="167843"/>
                </a:cubicBezTo>
                <a:cubicBezTo>
                  <a:pt x="269384" y="204532"/>
                  <a:pt x="789731" y="315304"/>
                  <a:pt x="908264" y="341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0F7D1F26-1EC9-49FB-AD5E-DDBDD0586163}"/>
              </a:ext>
            </a:extLst>
          </p:cNvPr>
          <p:cNvSpPr/>
          <p:nvPr/>
        </p:nvSpPr>
        <p:spPr>
          <a:xfrm>
            <a:off x="7097029" y="5737958"/>
            <a:ext cx="530769" cy="474550"/>
          </a:xfrm>
          <a:custGeom>
            <a:avLst/>
            <a:gdLst>
              <a:gd name="connsiteX0" fmla="*/ 406554 w 530769"/>
              <a:gd name="connsiteY0" fmla="*/ 474459 h 474550"/>
              <a:gd name="connsiteX1" fmla="*/ 510271 w 530769"/>
              <a:gd name="connsiteY1" fmla="*/ 326292 h 474550"/>
              <a:gd name="connsiteX2" fmla="*/ 527204 w 530769"/>
              <a:gd name="connsiteY2" fmla="*/ 286075 h 474550"/>
              <a:gd name="connsiteX3" fmla="*/ 463704 w 530769"/>
              <a:gd name="connsiteY3" fmla="*/ 237392 h 474550"/>
              <a:gd name="connsiteX4" fmla="*/ 330354 w 530769"/>
              <a:gd name="connsiteY4" fmla="*/ 154842 h 474550"/>
              <a:gd name="connsiteX5" fmla="*/ 154 w 530769"/>
              <a:gd name="connsiteY5" fmla="*/ 325 h 474550"/>
              <a:gd name="connsiteX6" fmla="*/ 290138 w 530769"/>
              <a:gd name="connsiteY6" fmla="*/ 118859 h 474550"/>
              <a:gd name="connsiteX7" fmla="*/ 503921 w 530769"/>
              <a:gd name="connsiteY7" fmla="*/ 277609 h 474550"/>
              <a:gd name="connsiteX8" fmla="*/ 493338 w 530769"/>
              <a:gd name="connsiteY8" fmla="*/ 347459 h 474550"/>
              <a:gd name="connsiteX9" fmla="*/ 406554 w 530769"/>
              <a:gd name="connsiteY9" fmla="*/ 474459 h 47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769" h="474550">
                <a:moveTo>
                  <a:pt x="406554" y="474459"/>
                </a:moveTo>
                <a:cubicBezTo>
                  <a:pt x="409376" y="470931"/>
                  <a:pt x="490163" y="357689"/>
                  <a:pt x="510271" y="326292"/>
                </a:cubicBezTo>
                <a:cubicBezTo>
                  <a:pt x="530379" y="294895"/>
                  <a:pt x="534965" y="300892"/>
                  <a:pt x="527204" y="286075"/>
                </a:cubicBezTo>
                <a:cubicBezTo>
                  <a:pt x="519443" y="271258"/>
                  <a:pt x="496512" y="259264"/>
                  <a:pt x="463704" y="237392"/>
                </a:cubicBezTo>
                <a:cubicBezTo>
                  <a:pt x="430896" y="215520"/>
                  <a:pt x="407612" y="194353"/>
                  <a:pt x="330354" y="154842"/>
                </a:cubicBezTo>
                <a:cubicBezTo>
                  <a:pt x="253096" y="115331"/>
                  <a:pt x="6857" y="6322"/>
                  <a:pt x="154" y="325"/>
                </a:cubicBezTo>
                <a:cubicBezTo>
                  <a:pt x="-6549" y="-5672"/>
                  <a:pt x="206177" y="72645"/>
                  <a:pt x="290138" y="118859"/>
                </a:cubicBezTo>
                <a:cubicBezTo>
                  <a:pt x="374099" y="165073"/>
                  <a:pt x="470054" y="239509"/>
                  <a:pt x="503921" y="277609"/>
                </a:cubicBezTo>
                <a:cubicBezTo>
                  <a:pt x="537788" y="315709"/>
                  <a:pt x="507449" y="316767"/>
                  <a:pt x="493338" y="347459"/>
                </a:cubicBezTo>
                <a:cubicBezTo>
                  <a:pt x="479227" y="378151"/>
                  <a:pt x="403732" y="477987"/>
                  <a:pt x="406554" y="474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02362FC6-F08B-4C19-924C-75EAFF42EDD5}"/>
              </a:ext>
            </a:extLst>
          </p:cNvPr>
          <p:cNvSpPr/>
          <p:nvPr/>
        </p:nvSpPr>
        <p:spPr>
          <a:xfrm>
            <a:off x="7107575" y="5765783"/>
            <a:ext cx="452305" cy="361972"/>
          </a:xfrm>
          <a:custGeom>
            <a:avLst/>
            <a:gdLst>
              <a:gd name="connsiteX0" fmla="*/ 192 w 452305"/>
              <a:gd name="connsiteY0" fmla="*/ 17 h 361972"/>
              <a:gd name="connsiteX1" fmla="*/ 112375 w 452305"/>
              <a:gd name="connsiteY1" fmla="*/ 118550 h 361972"/>
              <a:gd name="connsiteX2" fmla="*/ 364258 w 452305"/>
              <a:gd name="connsiteY2" fmla="*/ 213800 h 361972"/>
              <a:gd name="connsiteX3" fmla="*/ 436225 w 452305"/>
              <a:gd name="connsiteY3" fmla="*/ 270950 h 361972"/>
              <a:gd name="connsiteX4" fmla="*/ 442575 w 452305"/>
              <a:gd name="connsiteY4" fmla="*/ 361967 h 361972"/>
              <a:gd name="connsiteX5" fmla="*/ 444692 w 452305"/>
              <a:gd name="connsiteY5" fmla="*/ 275184 h 361972"/>
              <a:gd name="connsiteX6" fmla="*/ 336742 w 452305"/>
              <a:gd name="connsiteY6" fmla="*/ 213800 h 361972"/>
              <a:gd name="connsiteX7" fmla="*/ 135658 w 452305"/>
              <a:gd name="connsiteY7" fmla="*/ 127017 h 361972"/>
              <a:gd name="connsiteX8" fmla="*/ 192 w 452305"/>
              <a:gd name="connsiteY8" fmla="*/ 17 h 36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305" h="361972">
                <a:moveTo>
                  <a:pt x="192" y="17"/>
                </a:moveTo>
                <a:cubicBezTo>
                  <a:pt x="-3688" y="-1394"/>
                  <a:pt x="51697" y="82920"/>
                  <a:pt x="112375" y="118550"/>
                </a:cubicBezTo>
                <a:cubicBezTo>
                  <a:pt x="173053" y="154180"/>
                  <a:pt x="310283" y="188400"/>
                  <a:pt x="364258" y="213800"/>
                </a:cubicBezTo>
                <a:cubicBezTo>
                  <a:pt x="418233" y="239200"/>
                  <a:pt x="423172" y="246256"/>
                  <a:pt x="436225" y="270950"/>
                </a:cubicBezTo>
                <a:cubicBezTo>
                  <a:pt x="449278" y="295644"/>
                  <a:pt x="441164" y="361261"/>
                  <a:pt x="442575" y="361967"/>
                </a:cubicBezTo>
                <a:cubicBezTo>
                  <a:pt x="443986" y="362673"/>
                  <a:pt x="462331" y="299878"/>
                  <a:pt x="444692" y="275184"/>
                </a:cubicBezTo>
                <a:cubicBezTo>
                  <a:pt x="427053" y="250490"/>
                  <a:pt x="388248" y="238495"/>
                  <a:pt x="336742" y="213800"/>
                </a:cubicBezTo>
                <a:cubicBezTo>
                  <a:pt x="285236" y="189106"/>
                  <a:pt x="190691" y="161589"/>
                  <a:pt x="135658" y="127017"/>
                </a:cubicBezTo>
                <a:cubicBezTo>
                  <a:pt x="80625" y="92445"/>
                  <a:pt x="4072" y="1428"/>
                  <a:pt x="192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59DA9507-E8C7-498F-ABAB-9EF02931040F}"/>
              </a:ext>
            </a:extLst>
          </p:cNvPr>
          <p:cNvSpPr/>
          <p:nvPr/>
        </p:nvSpPr>
        <p:spPr>
          <a:xfrm>
            <a:off x="7268303" y="5911055"/>
            <a:ext cx="274595" cy="282611"/>
          </a:xfrm>
          <a:custGeom>
            <a:avLst/>
            <a:gdLst>
              <a:gd name="connsiteX0" fmla="*/ 10385 w 274595"/>
              <a:gd name="connsiteY0" fmla="*/ 3970 h 282611"/>
              <a:gd name="connsiteX1" fmla="*/ 58010 w 274595"/>
              <a:gd name="connsiteY1" fmla="*/ 29370 h 282611"/>
              <a:gd name="connsiteX2" fmla="*/ 207235 w 274595"/>
              <a:gd name="connsiteY2" fmla="*/ 99220 h 282611"/>
              <a:gd name="connsiteX3" fmla="*/ 248510 w 274595"/>
              <a:gd name="connsiteY3" fmla="*/ 132558 h 282611"/>
              <a:gd name="connsiteX4" fmla="*/ 259622 w 274595"/>
              <a:gd name="connsiteY4" fmla="*/ 210345 h 282611"/>
              <a:gd name="connsiteX5" fmla="*/ 246922 w 274595"/>
              <a:gd name="connsiteY5" fmla="*/ 281783 h 282611"/>
              <a:gd name="connsiteX6" fmla="*/ 270735 w 274595"/>
              <a:gd name="connsiteY6" fmla="*/ 161133 h 282611"/>
              <a:gd name="connsiteX7" fmla="*/ 245335 w 274595"/>
              <a:gd name="connsiteY7" fmla="*/ 108745 h 282611"/>
              <a:gd name="connsiteX8" fmla="*/ 10385 w 274595"/>
              <a:gd name="connsiteY8" fmla="*/ 3970 h 28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595" h="282611">
                <a:moveTo>
                  <a:pt x="10385" y="3970"/>
                </a:moveTo>
                <a:cubicBezTo>
                  <a:pt x="-20836" y="-9259"/>
                  <a:pt x="25202" y="13495"/>
                  <a:pt x="58010" y="29370"/>
                </a:cubicBezTo>
                <a:cubicBezTo>
                  <a:pt x="90818" y="45245"/>
                  <a:pt x="175485" y="82022"/>
                  <a:pt x="207235" y="99220"/>
                </a:cubicBezTo>
                <a:cubicBezTo>
                  <a:pt x="238985" y="116418"/>
                  <a:pt x="239779" y="114037"/>
                  <a:pt x="248510" y="132558"/>
                </a:cubicBezTo>
                <a:cubicBezTo>
                  <a:pt x="257241" y="151079"/>
                  <a:pt x="259887" y="185474"/>
                  <a:pt x="259622" y="210345"/>
                </a:cubicBezTo>
                <a:cubicBezTo>
                  <a:pt x="259357" y="235216"/>
                  <a:pt x="245070" y="289985"/>
                  <a:pt x="246922" y="281783"/>
                </a:cubicBezTo>
                <a:cubicBezTo>
                  <a:pt x="248774" y="273581"/>
                  <a:pt x="270999" y="189973"/>
                  <a:pt x="270735" y="161133"/>
                </a:cubicBezTo>
                <a:cubicBezTo>
                  <a:pt x="270471" y="132293"/>
                  <a:pt x="289520" y="133351"/>
                  <a:pt x="245335" y="108745"/>
                </a:cubicBezTo>
                <a:cubicBezTo>
                  <a:pt x="201150" y="84139"/>
                  <a:pt x="41606" y="17199"/>
                  <a:pt x="10385" y="3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94743ABA-BCC8-4D61-A4BC-7ABD6961F497}"/>
              </a:ext>
            </a:extLst>
          </p:cNvPr>
          <p:cNvSpPr/>
          <p:nvPr/>
        </p:nvSpPr>
        <p:spPr>
          <a:xfrm>
            <a:off x="6780882" y="5774923"/>
            <a:ext cx="408940" cy="262536"/>
          </a:xfrm>
          <a:custGeom>
            <a:avLst/>
            <a:gdLst>
              <a:gd name="connsiteX0" fmla="*/ 2506 w 408940"/>
              <a:gd name="connsiteY0" fmla="*/ 402 h 262536"/>
              <a:gd name="connsiteX1" fmla="*/ 118393 w 408940"/>
              <a:gd name="connsiteY1" fmla="*/ 119465 h 262536"/>
              <a:gd name="connsiteX2" fmla="*/ 286668 w 408940"/>
              <a:gd name="connsiteY2" fmla="*/ 208365 h 262536"/>
              <a:gd name="connsiteX3" fmla="*/ 408906 w 408940"/>
              <a:gd name="connsiteY3" fmla="*/ 262340 h 262536"/>
              <a:gd name="connsiteX4" fmla="*/ 297781 w 408940"/>
              <a:gd name="connsiteY4" fmla="*/ 224240 h 262536"/>
              <a:gd name="connsiteX5" fmla="*/ 173956 w 408940"/>
              <a:gd name="connsiteY5" fmla="*/ 165502 h 262536"/>
              <a:gd name="connsiteX6" fmla="*/ 48543 w 408940"/>
              <a:gd name="connsiteY6" fmla="*/ 82952 h 262536"/>
              <a:gd name="connsiteX7" fmla="*/ 2506 w 408940"/>
              <a:gd name="connsiteY7" fmla="*/ 402 h 26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940" h="262536">
                <a:moveTo>
                  <a:pt x="2506" y="402"/>
                </a:moveTo>
                <a:cubicBezTo>
                  <a:pt x="14148" y="6487"/>
                  <a:pt x="71033" y="84805"/>
                  <a:pt x="118393" y="119465"/>
                </a:cubicBezTo>
                <a:cubicBezTo>
                  <a:pt x="165753" y="154126"/>
                  <a:pt x="238249" y="184553"/>
                  <a:pt x="286668" y="208365"/>
                </a:cubicBezTo>
                <a:cubicBezTo>
                  <a:pt x="335087" y="232177"/>
                  <a:pt x="407054" y="259694"/>
                  <a:pt x="408906" y="262340"/>
                </a:cubicBezTo>
                <a:cubicBezTo>
                  <a:pt x="410758" y="264986"/>
                  <a:pt x="336939" y="240380"/>
                  <a:pt x="297781" y="224240"/>
                </a:cubicBezTo>
                <a:cubicBezTo>
                  <a:pt x="258623" y="208100"/>
                  <a:pt x="215496" y="189050"/>
                  <a:pt x="173956" y="165502"/>
                </a:cubicBezTo>
                <a:cubicBezTo>
                  <a:pt x="132416" y="141954"/>
                  <a:pt x="75001" y="107029"/>
                  <a:pt x="48543" y="82952"/>
                </a:cubicBezTo>
                <a:cubicBezTo>
                  <a:pt x="22085" y="58875"/>
                  <a:pt x="-9136" y="-5683"/>
                  <a:pt x="2506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47D72932-CDC7-417E-87A2-7934C1BAECA3}"/>
              </a:ext>
            </a:extLst>
          </p:cNvPr>
          <p:cNvSpPr/>
          <p:nvPr/>
        </p:nvSpPr>
        <p:spPr>
          <a:xfrm>
            <a:off x="7265745" y="5921226"/>
            <a:ext cx="250253" cy="217993"/>
          </a:xfrm>
          <a:custGeom>
            <a:avLst/>
            <a:gdLst>
              <a:gd name="connsiteX0" fmla="*/ 243 w 250253"/>
              <a:gd name="connsiteY0" fmla="*/ 149 h 217993"/>
              <a:gd name="connsiteX1" fmla="*/ 181218 w 250253"/>
              <a:gd name="connsiteY1" fmla="*/ 92224 h 217993"/>
              <a:gd name="connsiteX2" fmla="*/ 216143 w 250253"/>
              <a:gd name="connsiteY2" fmla="*/ 119212 h 217993"/>
              <a:gd name="connsiteX3" fmla="*/ 249480 w 250253"/>
              <a:gd name="connsiteY3" fmla="*/ 217637 h 217993"/>
              <a:gd name="connsiteX4" fmla="*/ 238368 w 250253"/>
              <a:gd name="connsiteY4" fmla="*/ 150962 h 217993"/>
              <a:gd name="connsiteX5" fmla="*/ 224080 w 250253"/>
              <a:gd name="connsiteY5" fmla="*/ 116037 h 217993"/>
              <a:gd name="connsiteX6" fmla="*/ 243 w 250253"/>
              <a:gd name="connsiteY6" fmla="*/ 149 h 21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253" h="217993">
                <a:moveTo>
                  <a:pt x="243" y="149"/>
                </a:moveTo>
                <a:cubicBezTo>
                  <a:pt x="-6900" y="-3820"/>
                  <a:pt x="145235" y="72380"/>
                  <a:pt x="181218" y="92224"/>
                </a:cubicBezTo>
                <a:cubicBezTo>
                  <a:pt x="217201" y="112068"/>
                  <a:pt x="204766" y="98310"/>
                  <a:pt x="216143" y="119212"/>
                </a:cubicBezTo>
                <a:cubicBezTo>
                  <a:pt x="227520" y="140114"/>
                  <a:pt x="245776" y="212345"/>
                  <a:pt x="249480" y="217637"/>
                </a:cubicBezTo>
                <a:cubicBezTo>
                  <a:pt x="253184" y="222929"/>
                  <a:pt x="242601" y="167895"/>
                  <a:pt x="238368" y="150962"/>
                </a:cubicBezTo>
                <a:cubicBezTo>
                  <a:pt x="234135" y="134029"/>
                  <a:pt x="261386" y="140908"/>
                  <a:pt x="224080" y="116037"/>
                </a:cubicBezTo>
                <a:cubicBezTo>
                  <a:pt x="186774" y="91166"/>
                  <a:pt x="7386" y="4118"/>
                  <a:pt x="243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4BEAC98-B6D5-4041-B248-07F84DADE69B}"/>
              </a:ext>
            </a:extLst>
          </p:cNvPr>
          <p:cNvSpPr/>
          <p:nvPr/>
        </p:nvSpPr>
        <p:spPr>
          <a:xfrm>
            <a:off x="6741474" y="5829208"/>
            <a:ext cx="672080" cy="318442"/>
          </a:xfrm>
          <a:custGeom>
            <a:avLst/>
            <a:gdLst>
              <a:gd name="connsiteX0" fmla="*/ 21276 w 672080"/>
              <a:gd name="connsiteY0" fmla="*/ 92 h 318442"/>
              <a:gd name="connsiteX1" fmla="*/ 94301 w 672080"/>
              <a:gd name="connsiteY1" fmla="*/ 101692 h 318442"/>
              <a:gd name="connsiteX2" fmla="*/ 451489 w 672080"/>
              <a:gd name="connsiteY2" fmla="*/ 238217 h 318442"/>
              <a:gd name="connsiteX3" fmla="*/ 665801 w 672080"/>
              <a:gd name="connsiteY3" fmla="*/ 314417 h 318442"/>
              <a:gd name="connsiteX4" fmla="*/ 562614 w 672080"/>
              <a:gd name="connsiteY4" fmla="*/ 284255 h 318442"/>
              <a:gd name="connsiteX5" fmla="*/ 49851 w 672080"/>
              <a:gd name="connsiteY5" fmla="*/ 87405 h 318442"/>
              <a:gd name="connsiteX6" fmla="*/ 21276 w 672080"/>
              <a:gd name="connsiteY6" fmla="*/ 92 h 31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2080" h="318442">
                <a:moveTo>
                  <a:pt x="21276" y="92"/>
                </a:moveTo>
                <a:cubicBezTo>
                  <a:pt x="28684" y="2473"/>
                  <a:pt x="22599" y="62005"/>
                  <a:pt x="94301" y="101692"/>
                </a:cubicBezTo>
                <a:cubicBezTo>
                  <a:pt x="166003" y="141380"/>
                  <a:pt x="356239" y="202763"/>
                  <a:pt x="451489" y="238217"/>
                </a:cubicBezTo>
                <a:cubicBezTo>
                  <a:pt x="546739" y="273671"/>
                  <a:pt x="647280" y="306744"/>
                  <a:pt x="665801" y="314417"/>
                </a:cubicBezTo>
                <a:cubicBezTo>
                  <a:pt x="684322" y="322090"/>
                  <a:pt x="665272" y="322090"/>
                  <a:pt x="562614" y="284255"/>
                </a:cubicBezTo>
                <a:cubicBezTo>
                  <a:pt x="459956" y="246420"/>
                  <a:pt x="136105" y="133178"/>
                  <a:pt x="49851" y="87405"/>
                </a:cubicBezTo>
                <a:cubicBezTo>
                  <a:pt x="-36403" y="41632"/>
                  <a:pt x="13868" y="-2289"/>
                  <a:pt x="21276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F509CEA0-83D0-481F-B945-BC1833400A68}"/>
              </a:ext>
            </a:extLst>
          </p:cNvPr>
          <p:cNvSpPr/>
          <p:nvPr/>
        </p:nvSpPr>
        <p:spPr>
          <a:xfrm>
            <a:off x="6629693" y="5465228"/>
            <a:ext cx="150789" cy="373142"/>
          </a:xfrm>
          <a:custGeom>
            <a:avLst/>
            <a:gdLst>
              <a:gd name="connsiteX0" fmla="*/ 99190 w 150789"/>
              <a:gd name="connsiteY0" fmla="*/ 5 h 373142"/>
              <a:gd name="connsiteX1" fmla="*/ 1824 w 150789"/>
              <a:gd name="connsiteY1" fmla="*/ 177805 h 373142"/>
              <a:gd name="connsiteX2" fmla="*/ 44157 w 150789"/>
              <a:gd name="connsiteY2" fmla="*/ 215905 h 373142"/>
              <a:gd name="connsiteX3" fmla="*/ 147874 w 150789"/>
              <a:gd name="connsiteY3" fmla="*/ 372539 h 373142"/>
              <a:gd name="connsiteX4" fmla="*/ 116124 w 150789"/>
              <a:gd name="connsiteY4" fmla="*/ 266705 h 373142"/>
              <a:gd name="connsiteX5" fmla="*/ 52624 w 150789"/>
              <a:gd name="connsiteY5" fmla="*/ 184155 h 373142"/>
              <a:gd name="connsiteX6" fmla="*/ 99190 w 150789"/>
              <a:gd name="connsiteY6" fmla="*/ 5 h 37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89" h="373142">
                <a:moveTo>
                  <a:pt x="99190" y="5"/>
                </a:moveTo>
                <a:cubicBezTo>
                  <a:pt x="90723" y="-1053"/>
                  <a:pt x="10996" y="141822"/>
                  <a:pt x="1824" y="177805"/>
                </a:cubicBezTo>
                <a:cubicBezTo>
                  <a:pt x="-7348" y="213788"/>
                  <a:pt x="19815" y="183449"/>
                  <a:pt x="44157" y="215905"/>
                </a:cubicBezTo>
                <a:cubicBezTo>
                  <a:pt x="68499" y="248361"/>
                  <a:pt x="135880" y="364072"/>
                  <a:pt x="147874" y="372539"/>
                </a:cubicBezTo>
                <a:cubicBezTo>
                  <a:pt x="159868" y="381006"/>
                  <a:pt x="131999" y="298102"/>
                  <a:pt x="116124" y="266705"/>
                </a:cubicBezTo>
                <a:cubicBezTo>
                  <a:pt x="100249" y="235308"/>
                  <a:pt x="57563" y="224019"/>
                  <a:pt x="52624" y="184155"/>
                </a:cubicBezTo>
                <a:cubicBezTo>
                  <a:pt x="47685" y="144291"/>
                  <a:pt x="107657" y="1063"/>
                  <a:pt x="9919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94F293D6-D126-4953-8F73-90BEBF02D9AD}"/>
              </a:ext>
            </a:extLst>
          </p:cNvPr>
          <p:cNvSpPr/>
          <p:nvPr/>
        </p:nvSpPr>
        <p:spPr>
          <a:xfrm>
            <a:off x="6367599" y="5327018"/>
            <a:ext cx="150055" cy="248757"/>
          </a:xfrm>
          <a:custGeom>
            <a:avLst/>
            <a:gdLst>
              <a:gd name="connsiteX0" fmla="*/ 149618 w 150055"/>
              <a:gd name="connsiteY0" fmla="*/ 2749 h 248757"/>
              <a:gd name="connsiteX1" fmla="*/ 50134 w 150055"/>
              <a:gd name="connsiteY1" fmla="*/ 89532 h 248757"/>
              <a:gd name="connsiteX2" fmla="*/ 41668 w 150055"/>
              <a:gd name="connsiteY2" fmla="*/ 233465 h 248757"/>
              <a:gd name="connsiteX3" fmla="*/ 24734 w 150055"/>
              <a:gd name="connsiteY3" fmla="*/ 239815 h 248757"/>
              <a:gd name="connsiteX4" fmla="*/ 5684 w 150055"/>
              <a:gd name="connsiteY4" fmla="*/ 191132 h 248757"/>
              <a:gd name="connsiteX5" fmla="*/ 149618 w 150055"/>
              <a:gd name="connsiteY5" fmla="*/ 2749 h 24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055" h="248757">
                <a:moveTo>
                  <a:pt x="149618" y="2749"/>
                </a:moveTo>
                <a:cubicBezTo>
                  <a:pt x="157026" y="-14184"/>
                  <a:pt x="68126" y="51079"/>
                  <a:pt x="50134" y="89532"/>
                </a:cubicBezTo>
                <a:cubicBezTo>
                  <a:pt x="32142" y="127985"/>
                  <a:pt x="45901" y="208418"/>
                  <a:pt x="41668" y="233465"/>
                </a:cubicBezTo>
                <a:cubicBezTo>
                  <a:pt x="37435" y="258512"/>
                  <a:pt x="30731" y="246870"/>
                  <a:pt x="24734" y="239815"/>
                </a:cubicBezTo>
                <a:cubicBezTo>
                  <a:pt x="18737" y="232760"/>
                  <a:pt x="-12660" y="228526"/>
                  <a:pt x="5684" y="191132"/>
                </a:cubicBezTo>
                <a:cubicBezTo>
                  <a:pt x="24028" y="153738"/>
                  <a:pt x="142210" y="19682"/>
                  <a:pt x="149618" y="2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3D81AACF-D157-4D3A-B725-666E5D70AD11}"/>
              </a:ext>
            </a:extLst>
          </p:cNvPr>
          <p:cNvSpPr/>
          <p:nvPr/>
        </p:nvSpPr>
        <p:spPr>
          <a:xfrm>
            <a:off x="6168920" y="5625632"/>
            <a:ext cx="318413" cy="432486"/>
          </a:xfrm>
          <a:custGeom>
            <a:avLst/>
            <a:gdLst>
              <a:gd name="connsiteX0" fmla="*/ 169968 w 318413"/>
              <a:gd name="connsiteY0" fmla="*/ 468 h 432486"/>
              <a:gd name="connsiteX1" fmla="*/ 52493 w 318413"/>
              <a:gd name="connsiteY1" fmla="*/ 46506 h 432486"/>
              <a:gd name="connsiteX2" fmla="*/ 12805 w 318413"/>
              <a:gd name="connsiteY2" fmla="*/ 86193 h 432486"/>
              <a:gd name="connsiteX3" fmla="*/ 105 w 318413"/>
              <a:gd name="connsiteY3" fmla="*/ 143343 h 432486"/>
              <a:gd name="connsiteX4" fmla="*/ 12805 w 318413"/>
              <a:gd name="connsiteY4" fmla="*/ 241768 h 432486"/>
              <a:gd name="connsiteX5" fmla="*/ 79480 w 318413"/>
              <a:gd name="connsiteY5" fmla="*/ 306856 h 432486"/>
              <a:gd name="connsiteX6" fmla="*/ 198543 w 318413"/>
              <a:gd name="connsiteY6" fmla="*/ 379881 h 432486"/>
              <a:gd name="connsiteX7" fmla="*/ 317605 w 318413"/>
              <a:gd name="connsiteY7" fmla="*/ 430681 h 432486"/>
              <a:gd name="connsiteX8" fmla="*/ 238230 w 318413"/>
              <a:gd name="connsiteY8" fmla="*/ 398931 h 432486"/>
              <a:gd name="connsiteX9" fmla="*/ 9630 w 318413"/>
              <a:gd name="connsiteY9" fmla="*/ 200493 h 432486"/>
              <a:gd name="connsiteX10" fmla="*/ 58843 w 318413"/>
              <a:gd name="connsiteY10" fmla="*/ 76668 h 432486"/>
              <a:gd name="connsiteX11" fmla="*/ 169968 w 318413"/>
              <a:gd name="connsiteY11" fmla="*/ 468 h 43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413" h="432486">
                <a:moveTo>
                  <a:pt x="169968" y="468"/>
                </a:moveTo>
                <a:cubicBezTo>
                  <a:pt x="168910" y="-4559"/>
                  <a:pt x="78687" y="32219"/>
                  <a:pt x="52493" y="46506"/>
                </a:cubicBezTo>
                <a:cubicBezTo>
                  <a:pt x="26299" y="60793"/>
                  <a:pt x="21536" y="70053"/>
                  <a:pt x="12805" y="86193"/>
                </a:cubicBezTo>
                <a:cubicBezTo>
                  <a:pt x="4074" y="102333"/>
                  <a:pt x="105" y="117414"/>
                  <a:pt x="105" y="143343"/>
                </a:cubicBezTo>
                <a:cubicBezTo>
                  <a:pt x="105" y="169272"/>
                  <a:pt x="-424" y="214516"/>
                  <a:pt x="12805" y="241768"/>
                </a:cubicBezTo>
                <a:cubicBezTo>
                  <a:pt x="26034" y="269020"/>
                  <a:pt x="48524" y="283837"/>
                  <a:pt x="79480" y="306856"/>
                </a:cubicBezTo>
                <a:cubicBezTo>
                  <a:pt x="110436" y="329875"/>
                  <a:pt x="158855" y="359244"/>
                  <a:pt x="198543" y="379881"/>
                </a:cubicBezTo>
                <a:cubicBezTo>
                  <a:pt x="238231" y="400519"/>
                  <a:pt x="310990" y="427506"/>
                  <a:pt x="317605" y="430681"/>
                </a:cubicBezTo>
                <a:cubicBezTo>
                  <a:pt x="324220" y="433856"/>
                  <a:pt x="289559" y="437296"/>
                  <a:pt x="238230" y="398931"/>
                </a:cubicBezTo>
                <a:cubicBezTo>
                  <a:pt x="186901" y="360566"/>
                  <a:pt x="39528" y="254203"/>
                  <a:pt x="9630" y="200493"/>
                </a:cubicBezTo>
                <a:cubicBezTo>
                  <a:pt x="-20268" y="146783"/>
                  <a:pt x="26035" y="110799"/>
                  <a:pt x="58843" y="76668"/>
                </a:cubicBezTo>
                <a:cubicBezTo>
                  <a:pt x="91651" y="42537"/>
                  <a:pt x="171026" y="5495"/>
                  <a:pt x="169968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3AF02081-99F5-4364-8E81-A607BEBBFC9B}"/>
              </a:ext>
            </a:extLst>
          </p:cNvPr>
          <p:cNvSpPr/>
          <p:nvPr/>
        </p:nvSpPr>
        <p:spPr>
          <a:xfrm>
            <a:off x="6318860" y="5628950"/>
            <a:ext cx="365315" cy="109775"/>
          </a:xfrm>
          <a:custGeom>
            <a:avLst/>
            <a:gdLst>
              <a:gd name="connsiteX0" fmla="*/ 5740 w 365315"/>
              <a:gd name="connsiteY0" fmla="*/ 5088 h 109775"/>
              <a:gd name="connsiteX1" fmla="*/ 59715 w 365315"/>
              <a:gd name="connsiteY1" fmla="*/ 3500 h 109775"/>
              <a:gd name="connsiteX2" fmla="*/ 239103 w 365315"/>
              <a:gd name="connsiteY2" fmla="*/ 35250 h 109775"/>
              <a:gd name="connsiteX3" fmla="*/ 361340 w 365315"/>
              <a:gd name="connsiteY3" fmla="*/ 108275 h 109775"/>
              <a:gd name="connsiteX4" fmla="*/ 321653 w 365315"/>
              <a:gd name="connsiteY4" fmla="*/ 79700 h 109775"/>
              <a:gd name="connsiteX5" fmla="*/ 185128 w 365315"/>
              <a:gd name="connsiteY5" fmla="*/ 22550 h 109775"/>
              <a:gd name="connsiteX6" fmla="*/ 178778 w 365315"/>
              <a:gd name="connsiteY6" fmla="*/ 41600 h 109775"/>
              <a:gd name="connsiteX7" fmla="*/ 5740 w 365315"/>
              <a:gd name="connsiteY7" fmla="*/ 5088 h 1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315" h="109775">
                <a:moveTo>
                  <a:pt x="5740" y="5088"/>
                </a:moveTo>
                <a:cubicBezTo>
                  <a:pt x="-14104" y="-1262"/>
                  <a:pt x="20821" y="-1527"/>
                  <a:pt x="59715" y="3500"/>
                </a:cubicBezTo>
                <a:cubicBezTo>
                  <a:pt x="98609" y="8527"/>
                  <a:pt x="188832" y="17788"/>
                  <a:pt x="239103" y="35250"/>
                </a:cubicBezTo>
                <a:cubicBezTo>
                  <a:pt x="289374" y="52712"/>
                  <a:pt x="347582" y="100867"/>
                  <a:pt x="361340" y="108275"/>
                </a:cubicBezTo>
                <a:cubicBezTo>
                  <a:pt x="375098" y="115683"/>
                  <a:pt x="351022" y="93987"/>
                  <a:pt x="321653" y="79700"/>
                </a:cubicBezTo>
                <a:cubicBezTo>
                  <a:pt x="292284" y="65413"/>
                  <a:pt x="208940" y="28900"/>
                  <a:pt x="185128" y="22550"/>
                </a:cubicBezTo>
                <a:cubicBezTo>
                  <a:pt x="161316" y="16200"/>
                  <a:pt x="211851" y="43981"/>
                  <a:pt x="178778" y="41600"/>
                </a:cubicBezTo>
                <a:cubicBezTo>
                  <a:pt x="145705" y="39219"/>
                  <a:pt x="25584" y="11438"/>
                  <a:pt x="5740" y="5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38D2ED6B-0716-4CC2-9587-00240E09F124}"/>
              </a:ext>
            </a:extLst>
          </p:cNvPr>
          <p:cNvSpPr/>
          <p:nvPr/>
        </p:nvSpPr>
        <p:spPr>
          <a:xfrm>
            <a:off x="6513468" y="5731035"/>
            <a:ext cx="231154" cy="315961"/>
          </a:xfrm>
          <a:custGeom>
            <a:avLst/>
            <a:gdLst>
              <a:gd name="connsiteX0" fmla="*/ 161970 w 231154"/>
              <a:gd name="connsiteY0" fmla="*/ 7778 h 315961"/>
              <a:gd name="connsiteX1" fmla="*/ 188957 w 231154"/>
              <a:gd name="connsiteY1" fmla="*/ 58578 h 315961"/>
              <a:gd name="connsiteX2" fmla="*/ 222295 w 231154"/>
              <a:gd name="connsiteY2" fmla="*/ 188753 h 315961"/>
              <a:gd name="connsiteX3" fmla="*/ 204832 w 231154"/>
              <a:gd name="connsiteY3" fmla="*/ 233203 h 315961"/>
              <a:gd name="connsiteX4" fmla="*/ 120695 w 231154"/>
              <a:gd name="connsiteY4" fmla="*/ 274478 h 315961"/>
              <a:gd name="connsiteX5" fmla="*/ 45 w 231154"/>
              <a:gd name="connsiteY5" fmla="*/ 315753 h 315961"/>
              <a:gd name="connsiteX6" fmla="*/ 107995 w 231154"/>
              <a:gd name="connsiteY6" fmla="*/ 287178 h 315961"/>
              <a:gd name="connsiteX7" fmla="*/ 230232 w 231154"/>
              <a:gd name="connsiteY7" fmla="*/ 217328 h 315961"/>
              <a:gd name="connsiteX8" fmla="*/ 161970 w 231154"/>
              <a:gd name="connsiteY8" fmla="*/ 7778 h 31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154" h="315961">
                <a:moveTo>
                  <a:pt x="161970" y="7778"/>
                </a:moveTo>
                <a:cubicBezTo>
                  <a:pt x="155091" y="-18680"/>
                  <a:pt x="178903" y="28416"/>
                  <a:pt x="188957" y="58578"/>
                </a:cubicBezTo>
                <a:cubicBezTo>
                  <a:pt x="199011" y="88740"/>
                  <a:pt x="219649" y="159649"/>
                  <a:pt x="222295" y="188753"/>
                </a:cubicBezTo>
                <a:cubicBezTo>
                  <a:pt x="224941" y="217857"/>
                  <a:pt x="221765" y="218916"/>
                  <a:pt x="204832" y="233203"/>
                </a:cubicBezTo>
                <a:cubicBezTo>
                  <a:pt x="187899" y="247490"/>
                  <a:pt x="154826" y="260720"/>
                  <a:pt x="120695" y="274478"/>
                </a:cubicBezTo>
                <a:cubicBezTo>
                  <a:pt x="86564" y="288236"/>
                  <a:pt x="2162" y="313636"/>
                  <a:pt x="45" y="315753"/>
                </a:cubicBezTo>
                <a:cubicBezTo>
                  <a:pt x="-2072" y="317870"/>
                  <a:pt x="69630" y="303582"/>
                  <a:pt x="107995" y="287178"/>
                </a:cubicBezTo>
                <a:cubicBezTo>
                  <a:pt x="146359" y="270774"/>
                  <a:pt x="220443" y="264159"/>
                  <a:pt x="230232" y="217328"/>
                </a:cubicBezTo>
                <a:cubicBezTo>
                  <a:pt x="240022" y="170497"/>
                  <a:pt x="168849" y="34236"/>
                  <a:pt x="161970" y="7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00E207C5-55FA-4A21-98BC-13C5E8C09D4A}"/>
              </a:ext>
            </a:extLst>
          </p:cNvPr>
          <p:cNvSpPr/>
          <p:nvPr/>
        </p:nvSpPr>
        <p:spPr>
          <a:xfrm>
            <a:off x="6157368" y="5598963"/>
            <a:ext cx="348969" cy="108103"/>
          </a:xfrm>
          <a:custGeom>
            <a:avLst/>
            <a:gdLst>
              <a:gd name="connsiteX0" fmla="*/ 348207 w 348969"/>
              <a:gd name="connsiteY0" fmla="*/ 49362 h 108103"/>
              <a:gd name="connsiteX1" fmla="*/ 194220 w 348969"/>
              <a:gd name="connsiteY1" fmla="*/ 150 h 108103"/>
              <a:gd name="connsiteX2" fmla="*/ 103732 w 348969"/>
              <a:gd name="connsiteY2" fmla="*/ 36662 h 108103"/>
              <a:gd name="connsiteX3" fmla="*/ 545 w 348969"/>
              <a:gd name="connsiteY3" fmla="*/ 108100 h 108103"/>
              <a:gd name="connsiteX4" fmla="*/ 65632 w 348969"/>
              <a:gd name="connsiteY4" fmla="*/ 39837 h 108103"/>
              <a:gd name="connsiteX5" fmla="*/ 124370 w 348969"/>
              <a:gd name="connsiteY5" fmla="*/ 25550 h 108103"/>
              <a:gd name="connsiteX6" fmla="*/ 348207 w 348969"/>
              <a:gd name="connsiteY6" fmla="*/ 49362 h 10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969" h="108103">
                <a:moveTo>
                  <a:pt x="348207" y="49362"/>
                </a:moveTo>
                <a:cubicBezTo>
                  <a:pt x="359849" y="45129"/>
                  <a:pt x="234966" y="2267"/>
                  <a:pt x="194220" y="150"/>
                </a:cubicBezTo>
                <a:cubicBezTo>
                  <a:pt x="153474" y="-1967"/>
                  <a:pt x="136011" y="18670"/>
                  <a:pt x="103732" y="36662"/>
                </a:cubicBezTo>
                <a:cubicBezTo>
                  <a:pt x="71453" y="54654"/>
                  <a:pt x="6895" y="107571"/>
                  <a:pt x="545" y="108100"/>
                </a:cubicBezTo>
                <a:cubicBezTo>
                  <a:pt x="-5805" y="108629"/>
                  <a:pt x="44994" y="53595"/>
                  <a:pt x="65632" y="39837"/>
                </a:cubicBezTo>
                <a:cubicBezTo>
                  <a:pt x="86270" y="26079"/>
                  <a:pt x="73835" y="25285"/>
                  <a:pt x="124370" y="25550"/>
                </a:cubicBezTo>
                <a:cubicBezTo>
                  <a:pt x="174905" y="25815"/>
                  <a:pt x="336565" y="53595"/>
                  <a:pt x="348207" y="49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60B795E4-DD0A-405A-8E93-ABA1D0E6C1DF}"/>
              </a:ext>
            </a:extLst>
          </p:cNvPr>
          <p:cNvSpPr/>
          <p:nvPr/>
        </p:nvSpPr>
        <p:spPr>
          <a:xfrm>
            <a:off x="6149657" y="5712417"/>
            <a:ext cx="254264" cy="337035"/>
          </a:xfrm>
          <a:custGeom>
            <a:avLst/>
            <a:gdLst>
              <a:gd name="connsiteX0" fmla="*/ 13018 w 254264"/>
              <a:gd name="connsiteY0" fmla="*/ 996 h 337035"/>
              <a:gd name="connsiteX1" fmla="*/ 6668 w 254264"/>
              <a:gd name="connsiteY1" fmla="*/ 102596 h 337035"/>
              <a:gd name="connsiteX2" fmla="*/ 46356 w 254264"/>
              <a:gd name="connsiteY2" fmla="*/ 167683 h 337035"/>
              <a:gd name="connsiteX3" fmla="*/ 109856 w 254264"/>
              <a:gd name="connsiteY3" fmla="*/ 240708 h 337035"/>
              <a:gd name="connsiteX4" fmla="*/ 252731 w 254264"/>
              <a:gd name="connsiteY4" fmla="*/ 335958 h 337035"/>
              <a:gd name="connsiteX5" fmla="*/ 189231 w 254264"/>
              <a:gd name="connsiteY5" fmla="*/ 294683 h 337035"/>
              <a:gd name="connsiteX6" fmla="*/ 11431 w 254264"/>
              <a:gd name="connsiteY6" fmla="*/ 169271 h 337035"/>
              <a:gd name="connsiteX7" fmla="*/ 13018 w 254264"/>
              <a:gd name="connsiteY7" fmla="*/ 996 h 33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264" h="337035">
                <a:moveTo>
                  <a:pt x="13018" y="996"/>
                </a:moveTo>
                <a:cubicBezTo>
                  <a:pt x="12224" y="-10116"/>
                  <a:pt x="1112" y="74815"/>
                  <a:pt x="6668" y="102596"/>
                </a:cubicBezTo>
                <a:cubicBezTo>
                  <a:pt x="12224" y="130377"/>
                  <a:pt x="29158" y="144664"/>
                  <a:pt x="46356" y="167683"/>
                </a:cubicBezTo>
                <a:cubicBezTo>
                  <a:pt x="63554" y="190702"/>
                  <a:pt x="75460" y="212662"/>
                  <a:pt x="109856" y="240708"/>
                </a:cubicBezTo>
                <a:cubicBezTo>
                  <a:pt x="144252" y="268754"/>
                  <a:pt x="239502" y="326962"/>
                  <a:pt x="252731" y="335958"/>
                </a:cubicBezTo>
                <a:cubicBezTo>
                  <a:pt x="265960" y="344954"/>
                  <a:pt x="189231" y="294683"/>
                  <a:pt x="189231" y="294683"/>
                </a:cubicBezTo>
                <a:cubicBezTo>
                  <a:pt x="149014" y="266902"/>
                  <a:pt x="38419" y="219013"/>
                  <a:pt x="11431" y="169271"/>
                </a:cubicBezTo>
                <a:cubicBezTo>
                  <a:pt x="-15557" y="119529"/>
                  <a:pt x="13812" y="12108"/>
                  <a:pt x="13018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00083663-818C-4F22-81BE-F58B837E02EF}"/>
              </a:ext>
            </a:extLst>
          </p:cNvPr>
          <p:cNvSpPr/>
          <p:nvPr/>
        </p:nvSpPr>
        <p:spPr>
          <a:xfrm>
            <a:off x="6507470" y="5643071"/>
            <a:ext cx="259742" cy="428177"/>
          </a:xfrm>
          <a:custGeom>
            <a:avLst/>
            <a:gdLst>
              <a:gd name="connsiteX0" fmla="*/ 4455 w 259742"/>
              <a:gd name="connsiteY0" fmla="*/ 492 h 428177"/>
              <a:gd name="connsiteX1" fmla="*/ 234643 w 259742"/>
              <a:gd name="connsiteY1" fmla="*/ 127492 h 428177"/>
              <a:gd name="connsiteX2" fmla="*/ 252105 w 259742"/>
              <a:gd name="connsiteY2" fmla="*/ 260842 h 428177"/>
              <a:gd name="connsiteX3" fmla="*/ 244168 w 259742"/>
              <a:gd name="connsiteY3" fmla="*/ 322754 h 428177"/>
              <a:gd name="connsiteX4" fmla="*/ 198130 w 259742"/>
              <a:gd name="connsiteY4" fmla="*/ 389429 h 428177"/>
              <a:gd name="connsiteX5" fmla="*/ 99705 w 259742"/>
              <a:gd name="connsiteY5" fmla="*/ 419592 h 428177"/>
              <a:gd name="connsiteX6" fmla="*/ 1280 w 259742"/>
              <a:gd name="connsiteY6" fmla="*/ 425942 h 428177"/>
              <a:gd name="connsiteX7" fmla="*/ 172730 w 259742"/>
              <a:gd name="connsiteY7" fmla="*/ 386254 h 428177"/>
              <a:gd name="connsiteX8" fmla="*/ 252105 w 259742"/>
              <a:gd name="connsiteY8" fmla="*/ 314817 h 428177"/>
              <a:gd name="connsiteX9" fmla="*/ 252105 w 259742"/>
              <a:gd name="connsiteY9" fmla="*/ 194167 h 428177"/>
              <a:gd name="connsiteX10" fmla="*/ 212418 w 259742"/>
              <a:gd name="connsiteY10" fmla="*/ 87804 h 428177"/>
              <a:gd name="connsiteX11" fmla="*/ 4455 w 259742"/>
              <a:gd name="connsiteY11" fmla="*/ 492 h 42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742" h="428177">
                <a:moveTo>
                  <a:pt x="4455" y="492"/>
                </a:moveTo>
                <a:cubicBezTo>
                  <a:pt x="8159" y="7107"/>
                  <a:pt x="193368" y="84100"/>
                  <a:pt x="234643" y="127492"/>
                </a:cubicBezTo>
                <a:cubicBezTo>
                  <a:pt x="275918" y="170884"/>
                  <a:pt x="250518" y="228298"/>
                  <a:pt x="252105" y="260842"/>
                </a:cubicBezTo>
                <a:cubicBezTo>
                  <a:pt x="253693" y="293386"/>
                  <a:pt x="253164" y="301323"/>
                  <a:pt x="244168" y="322754"/>
                </a:cubicBezTo>
                <a:cubicBezTo>
                  <a:pt x="235172" y="344185"/>
                  <a:pt x="222207" y="373289"/>
                  <a:pt x="198130" y="389429"/>
                </a:cubicBezTo>
                <a:cubicBezTo>
                  <a:pt x="174053" y="405569"/>
                  <a:pt x="132513" y="413507"/>
                  <a:pt x="99705" y="419592"/>
                </a:cubicBezTo>
                <a:cubicBezTo>
                  <a:pt x="66897" y="425677"/>
                  <a:pt x="-10891" y="431498"/>
                  <a:pt x="1280" y="425942"/>
                </a:cubicBezTo>
                <a:cubicBezTo>
                  <a:pt x="13451" y="420386"/>
                  <a:pt x="130926" y="404775"/>
                  <a:pt x="172730" y="386254"/>
                </a:cubicBezTo>
                <a:cubicBezTo>
                  <a:pt x="214534" y="367733"/>
                  <a:pt x="238876" y="346832"/>
                  <a:pt x="252105" y="314817"/>
                </a:cubicBezTo>
                <a:cubicBezTo>
                  <a:pt x="265334" y="282802"/>
                  <a:pt x="258719" y="232002"/>
                  <a:pt x="252105" y="194167"/>
                </a:cubicBezTo>
                <a:cubicBezTo>
                  <a:pt x="245491" y="156332"/>
                  <a:pt x="250518" y="120083"/>
                  <a:pt x="212418" y="87804"/>
                </a:cubicBezTo>
                <a:cubicBezTo>
                  <a:pt x="174318" y="55525"/>
                  <a:pt x="751" y="-6123"/>
                  <a:pt x="4455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5FBCD9C6-74C2-4494-8C0A-B2040AA58F3E}"/>
              </a:ext>
            </a:extLst>
          </p:cNvPr>
          <p:cNvSpPr/>
          <p:nvPr/>
        </p:nvSpPr>
        <p:spPr>
          <a:xfrm>
            <a:off x="6353054" y="5697537"/>
            <a:ext cx="314234" cy="187750"/>
          </a:xfrm>
          <a:custGeom>
            <a:avLst/>
            <a:gdLst>
              <a:gd name="connsiteX0" fmla="*/ 121 w 314234"/>
              <a:gd name="connsiteY0" fmla="*/ 1 h 187750"/>
              <a:gd name="connsiteX1" fmla="*/ 214434 w 314234"/>
              <a:gd name="connsiteY1" fmla="*/ 53976 h 187750"/>
              <a:gd name="connsiteX2" fmla="*/ 301746 w 314234"/>
              <a:gd name="connsiteY2" fmla="*/ 144463 h 187750"/>
              <a:gd name="connsiteX3" fmla="*/ 311271 w 314234"/>
              <a:gd name="connsiteY3" fmla="*/ 187326 h 187750"/>
              <a:gd name="connsiteX4" fmla="*/ 308096 w 314234"/>
              <a:gd name="connsiteY4" fmla="*/ 120651 h 187750"/>
              <a:gd name="connsiteX5" fmla="*/ 246184 w 314234"/>
              <a:gd name="connsiteY5" fmla="*/ 55563 h 187750"/>
              <a:gd name="connsiteX6" fmla="*/ 121 w 314234"/>
              <a:gd name="connsiteY6" fmla="*/ 1 h 18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234" h="187750">
                <a:moveTo>
                  <a:pt x="121" y="1"/>
                </a:moveTo>
                <a:cubicBezTo>
                  <a:pt x="-5171" y="-263"/>
                  <a:pt x="164163" y="29899"/>
                  <a:pt x="214434" y="53976"/>
                </a:cubicBezTo>
                <a:cubicBezTo>
                  <a:pt x="264705" y="78053"/>
                  <a:pt x="285607" y="122238"/>
                  <a:pt x="301746" y="144463"/>
                </a:cubicBezTo>
                <a:cubicBezTo>
                  <a:pt x="317885" y="166688"/>
                  <a:pt x="310213" y="191295"/>
                  <a:pt x="311271" y="187326"/>
                </a:cubicBezTo>
                <a:cubicBezTo>
                  <a:pt x="312329" y="183357"/>
                  <a:pt x="318944" y="142611"/>
                  <a:pt x="308096" y="120651"/>
                </a:cubicBezTo>
                <a:cubicBezTo>
                  <a:pt x="297248" y="98691"/>
                  <a:pt x="294603" y="76730"/>
                  <a:pt x="246184" y="55563"/>
                </a:cubicBezTo>
                <a:cubicBezTo>
                  <a:pt x="197765" y="34396"/>
                  <a:pt x="5413" y="265"/>
                  <a:pt x="12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DB2F2FD3-DD19-4D17-B104-83FEEA54C59C}"/>
              </a:ext>
            </a:extLst>
          </p:cNvPr>
          <p:cNvSpPr/>
          <p:nvPr/>
        </p:nvSpPr>
        <p:spPr>
          <a:xfrm>
            <a:off x="6176957" y="5702624"/>
            <a:ext cx="198509" cy="233052"/>
          </a:xfrm>
          <a:custGeom>
            <a:avLst/>
            <a:gdLst>
              <a:gd name="connsiteX0" fmla="*/ 198443 w 198509"/>
              <a:gd name="connsiteY0" fmla="*/ 1264 h 233052"/>
              <a:gd name="connsiteX1" fmla="*/ 104781 w 198509"/>
              <a:gd name="connsiteY1" fmla="*/ 21901 h 233052"/>
              <a:gd name="connsiteX2" fmla="*/ 47631 w 198509"/>
              <a:gd name="connsiteY2" fmla="*/ 83814 h 233052"/>
              <a:gd name="connsiteX3" fmla="*/ 6 w 198509"/>
              <a:gd name="connsiteY3" fmla="*/ 96514 h 233052"/>
              <a:gd name="connsiteX4" fmla="*/ 50806 w 198509"/>
              <a:gd name="connsiteY4" fmla="*/ 112389 h 233052"/>
              <a:gd name="connsiteX5" fmla="*/ 101606 w 198509"/>
              <a:gd name="connsiteY5" fmla="*/ 233039 h 233052"/>
              <a:gd name="connsiteX6" fmla="*/ 57156 w 198509"/>
              <a:gd name="connsiteY6" fmla="*/ 104451 h 233052"/>
              <a:gd name="connsiteX7" fmla="*/ 119068 w 198509"/>
              <a:gd name="connsiteY7" fmla="*/ 53651 h 233052"/>
              <a:gd name="connsiteX8" fmla="*/ 198443 w 198509"/>
              <a:gd name="connsiteY8" fmla="*/ 1264 h 23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509" h="233052">
                <a:moveTo>
                  <a:pt x="198443" y="1264"/>
                </a:moveTo>
                <a:cubicBezTo>
                  <a:pt x="196062" y="-4028"/>
                  <a:pt x="129916" y="8143"/>
                  <a:pt x="104781" y="21901"/>
                </a:cubicBezTo>
                <a:cubicBezTo>
                  <a:pt x="79646" y="35659"/>
                  <a:pt x="65093" y="71379"/>
                  <a:pt x="47631" y="83814"/>
                </a:cubicBezTo>
                <a:cubicBezTo>
                  <a:pt x="30169" y="96249"/>
                  <a:pt x="-523" y="91752"/>
                  <a:pt x="6" y="96514"/>
                </a:cubicBezTo>
                <a:cubicBezTo>
                  <a:pt x="535" y="101277"/>
                  <a:pt x="33873" y="89635"/>
                  <a:pt x="50806" y="112389"/>
                </a:cubicBezTo>
                <a:cubicBezTo>
                  <a:pt x="67739" y="135143"/>
                  <a:pt x="100548" y="234362"/>
                  <a:pt x="101606" y="233039"/>
                </a:cubicBezTo>
                <a:cubicBezTo>
                  <a:pt x="102664" y="231716"/>
                  <a:pt x="54246" y="134349"/>
                  <a:pt x="57156" y="104451"/>
                </a:cubicBezTo>
                <a:cubicBezTo>
                  <a:pt x="60066" y="74553"/>
                  <a:pt x="99489" y="70849"/>
                  <a:pt x="119068" y="53651"/>
                </a:cubicBezTo>
                <a:cubicBezTo>
                  <a:pt x="138647" y="36453"/>
                  <a:pt x="200824" y="6556"/>
                  <a:pt x="198443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D75D3063-4148-4E7E-9A47-BDF68B738C63}"/>
              </a:ext>
            </a:extLst>
          </p:cNvPr>
          <p:cNvSpPr/>
          <p:nvPr/>
        </p:nvSpPr>
        <p:spPr>
          <a:xfrm>
            <a:off x="6471934" y="5865474"/>
            <a:ext cx="213170" cy="138719"/>
          </a:xfrm>
          <a:custGeom>
            <a:avLst/>
            <a:gdLst>
              <a:gd name="connsiteX0" fmla="*/ 201916 w 213170"/>
              <a:gd name="connsiteY0" fmla="*/ 339 h 138719"/>
              <a:gd name="connsiteX1" fmla="*/ 209854 w 213170"/>
              <a:gd name="connsiteY1" fmla="*/ 116226 h 138719"/>
              <a:gd name="connsiteX2" fmla="*/ 140004 w 213170"/>
              <a:gd name="connsiteY2" fmla="*/ 130514 h 138719"/>
              <a:gd name="connsiteX3" fmla="*/ 304 w 213170"/>
              <a:gd name="connsiteY3" fmla="*/ 138451 h 138719"/>
              <a:gd name="connsiteX4" fmla="*/ 181279 w 213170"/>
              <a:gd name="connsiteY4" fmla="*/ 120989 h 138719"/>
              <a:gd name="connsiteX5" fmla="*/ 201916 w 213170"/>
              <a:gd name="connsiteY5" fmla="*/ 81301 h 138719"/>
              <a:gd name="connsiteX6" fmla="*/ 201916 w 213170"/>
              <a:gd name="connsiteY6" fmla="*/ 339 h 13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70" h="138719">
                <a:moveTo>
                  <a:pt x="201916" y="339"/>
                </a:moveTo>
                <a:cubicBezTo>
                  <a:pt x="203239" y="6160"/>
                  <a:pt x="220173" y="94530"/>
                  <a:pt x="209854" y="116226"/>
                </a:cubicBezTo>
                <a:cubicBezTo>
                  <a:pt x="199535" y="137922"/>
                  <a:pt x="174929" y="126810"/>
                  <a:pt x="140004" y="130514"/>
                </a:cubicBezTo>
                <a:cubicBezTo>
                  <a:pt x="105079" y="134218"/>
                  <a:pt x="-6575" y="140038"/>
                  <a:pt x="304" y="138451"/>
                </a:cubicBezTo>
                <a:cubicBezTo>
                  <a:pt x="7183" y="136864"/>
                  <a:pt x="147677" y="130514"/>
                  <a:pt x="181279" y="120989"/>
                </a:cubicBezTo>
                <a:cubicBezTo>
                  <a:pt x="214881" y="111464"/>
                  <a:pt x="197153" y="97441"/>
                  <a:pt x="201916" y="81301"/>
                </a:cubicBezTo>
                <a:cubicBezTo>
                  <a:pt x="206679" y="65161"/>
                  <a:pt x="200593" y="-5482"/>
                  <a:pt x="201916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9D41C20E-DD54-4AD6-BED9-7D1208BED975}"/>
              </a:ext>
            </a:extLst>
          </p:cNvPr>
          <p:cNvSpPr/>
          <p:nvPr/>
        </p:nvSpPr>
        <p:spPr>
          <a:xfrm>
            <a:off x="6344198" y="5976923"/>
            <a:ext cx="217920" cy="53998"/>
          </a:xfrm>
          <a:custGeom>
            <a:avLst/>
            <a:gdLst>
              <a:gd name="connsiteX0" fmla="*/ 2627 w 217920"/>
              <a:gd name="connsiteY0" fmla="*/ 15 h 53998"/>
              <a:gd name="connsiteX1" fmla="*/ 50252 w 217920"/>
              <a:gd name="connsiteY1" fmla="*/ 22240 h 53998"/>
              <a:gd name="connsiteX2" fmla="*/ 216940 w 217920"/>
              <a:gd name="connsiteY2" fmla="*/ 53990 h 53998"/>
              <a:gd name="connsiteX3" fmla="*/ 113752 w 217920"/>
              <a:gd name="connsiteY3" fmla="*/ 19065 h 53998"/>
              <a:gd name="connsiteX4" fmla="*/ 2627 w 217920"/>
              <a:gd name="connsiteY4" fmla="*/ 15 h 5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920" h="53998">
                <a:moveTo>
                  <a:pt x="2627" y="15"/>
                </a:moveTo>
                <a:cubicBezTo>
                  <a:pt x="-7956" y="544"/>
                  <a:pt x="14533" y="13244"/>
                  <a:pt x="50252" y="22240"/>
                </a:cubicBezTo>
                <a:cubicBezTo>
                  <a:pt x="85971" y="31236"/>
                  <a:pt x="206357" y="54519"/>
                  <a:pt x="216940" y="53990"/>
                </a:cubicBezTo>
                <a:cubicBezTo>
                  <a:pt x="227523" y="53461"/>
                  <a:pt x="149735" y="25680"/>
                  <a:pt x="113752" y="19065"/>
                </a:cubicBezTo>
                <a:cubicBezTo>
                  <a:pt x="77769" y="12450"/>
                  <a:pt x="13210" y="-514"/>
                  <a:pt x="262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BE0B775B-0EF1-416B-BBF2-8CE7D85DD5C0}"/>
              </a:ext>
            </a:extLst>
          </p:cNvPr>
          <p:cNvSpPr/>
          <p:nvPr/>
        </p:nvSpPr>
        <p:spPr>
          <a:xfrm>
            <a:off x="5292883" y="5700599"/>
            <a:ext cx="900338" cy="864381"/>
          </a:xfrm>
          <a:custGeom>
            <a:avLst/>
            <a:gdLst>
              <a:gd name="connsiteX0" fmla="*/ 889900 w 900338"/>
              <a:gd name="connsiteY0" fmla="*/ 101184 h 864381"/>
              <a:gd name="connsiteX1" fmla="*/ 834867 w 900338"/>
              <a:gd name="connsiteY1" fmla="*/ 80018 h 864381"/>
              <a:gd name="connsiteX2" fmla="*/ 659184 w 900338"/>
              <a:gd name="connsiteY2" fmla="*/ 33451 h 864381"/>
              <a:gd name="connsiteX3" fmla="*/ 627434 w 900338"/>
              <a:gd name="connsiteY3" fmla="*/ 67318 h 864381"/>
              <a:gd name="connsiteX4" fmla="*/ 297234 w 900338"/>
              <a:gd name="connsiteY4" fmla="*/ 490651 h 864381"/>
              <a:gd name="connsiteX5" fmla="*/ 19950 w 900338"/>
              <a:gd name="connsiteY5" fmla="*/ 842018 h 864381"/>
              <a:gd name="connsiteX6" fmla="*/ 66517 w 900338"/>
              <a:gd name="connsiteY6" fmla="*/ 767934 h 864381"/>
              <a:gd name="connsiteX7" fmla="*/ 422117 w 900338"/>
              <a:gd name="connsiteY7" fmla="*/ 274751 h 864381"/>
              <a:gd name="connsiteX8" fmla="*/ 642250 w 900338"/>
              <a:gd name="connsiteY8" fmla="*/ 5934 h 864381"/>
              <a:gd name="connsiteX9" fmla="*/ 889900 w 900338"/>
              <a:gd name="connsiteY9" fmla="*/ 101184 h 86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0338" h="864381">
                <a:moveTo>
                  <a:pt x="889900" y="101184"/>
                </a:moveTo>
                <a:cubicBezTo>
                  <a:pt x="922003" y="113531"/>
                  <a:pt x="873320" y="91307"/>
                  <a:pt x="834867" y="80018"/>
                </a:cubicBezTo>
                <a:cubicBezTo>
                  <a:pt x="796414" y="68729"/>
                  <a:pt x="693756" y="35568"/>
                  <a:pt x="659184" y="33451"/>
                </a:cubicBezTo>
                <a:cubicBezTo>
                  <a:pt x="624612" y="31334"/>
                  <a:pt x="687759" y="-8882"/>
                  <a:pt x="627434" y="67318"/>
                </a:cubicBezTo>
                <a:cubicBezTo>
                  <a:pt x="567109" y="143518"/>
                  <a:pt x="297234" y="490651"/>
                  <a:pt x="297234" y="490651"/>
                </a:cubicBezTo>
                <a:cubicBezTo>
                  <a:pt x="195987" y="619768"/>
                  <a:pt x="58403" y="795804"/>
                  <a:pt x="19950" y="842018"/>
                </a:cubicBezTo>
                <a:cubicBezTo>
                  <a:pt x="-18503" y="888232"/>
                  <a:pt x="-511" y="862478"/>
                  <a:pt x="66517" y="767934"/>
                </a:cubicBezTo>
                <a:cubicBezTo>
                  <a:pt x="133545" y="673390"/>
                  <a:pt x="326162" y="401751"/>
                  <a:pt x="422117" y="274751"/>
                </a:cubicBezTo>
                <a:cubicBezTo>
                  <a:pt x="518072" y="147751"/>
                  <a:pt x="566050" y="39095"/>
                  <a:pt x="642250" y="5934"/>
                </a:cubicBezTo>
                <a:cubicBezTo>
                  <a:pt x="718450" y="-27227"/>
                  <a:pt x="857797" y="88837"/>
                  <a:pt x="889900" y="101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9B98F8C1-85A7-4DDE-B2D1-D486EBC4D05B}"/>
              </a:ext>
            </a:extLst>
          </p:cNvPr>
          <p:cNvSpPr/>
          <p:nvPr/>
        </p:nvSpPr>
        <p:spPr>
          <a:xfrm>
            <a:off x="5652959" y="5969396"/>
            <a:ext cx="635859" cy="834713"/>
          </a:xfrm>
          <a:custGeom>
            <a:avLst/>
            <a:gdLst>
              <a:gd name="connsiteX0" fmla="*/ 635658 w 635859"/>
              <a:gd name="connsiteY0" fmla="*/ 1721 h 834713"/>
              <a:gd name="connsiteX1" fmla="*/ 413408 w 635859"/>
              <a:gd name="connsiteY1" fmla="*/ 289587 h 834713"/>
              <a:gd name="connsiteX2" fmla="*/ 136124 w 635859"/>
              <a:gd name="connsiteY2" fmla="*/ 672704 h 834713"/>
              <a:gd name="connsiteX3" fmla="*/ 658 w 635859"/>
              <a:gd name="connsiteY3" fmla="*/ 833571 h 834713"/>
              <a:gd name="connsiteX4" fmla="*/ 81091 w 635859"/>
              <a:gd name="connsiteY4" fmla="*/ 748904 h 834713"/>
              <a:gd name="connsiteX5" fmla="*/ 375308 w 635859"/>
              <a:gd name="connsiteY5" fmla="*/ 422937 h 834713"/>
              <a:gd name="connsiteX6" fmla="*/ 635658 w 635859"/>
              <a:gd name="connsiteY6" fmla="*/ 1721 h 83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859" h="834713">
                <a:moveTo>
                  <a:pt x="635658" y="1721"/>
                </a:moveTo>
                <a:cubicBezTo>
                  <a:pt x="642008" y="-20504"/>
                  <a:pt x="496664" y="177756"/>
                  <a:pt x="413408" y="289587"/>
                </a:cubicBezTo>
                <a:cubicBezTo>
                  <a:pt x="330152" y="401418"/>
                  <a:pt x="204916" y="582040"/>
                  <a:pt x="136124" y="672704"/>
                </a:cubicBezTo>
                <a:cubicBezTo>
                  <a:pt x="67332" y="763368"/>
                  <a:pt x="9830" y="820871"/>
                  <a:pt x="658" y="833571"/>
                </a:cubicBezTo>
                <a:cubicBezTo>
                  <a:pt x="-8514" y="846271"/>
                  <a:pt x="81091" y="748904"/>
                  <a:pt x="81091" y="748904"/>
                </a:cubicBezTo>
                <a:cubicBezTo>
                  <a:pt x="143533" y="680465"/>
                  <a:pt x="281116" y="543587"/>
                  <a:pt x="375308" y="422937"/>
                </a:cubicBezTo>
                <a:cubicBezTo>
                  <a:pt x="469500" y="302287"/>
                  <a:pt x="629308" y="23946"/>
                  <a:pt x="635658" y="1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4131371C-FD5E-421C-81C2-CF2D1DE569CA}"/>
              </a:ext>
            </a:extLst>
          </p:cNvPr>
          <p:cNvSpPr/>
          <p:nvPr/>
        </p:nvSpPr>
        <p:spPr>
          <a:xfrm>
            <a:off x="5921624" y="6060897"/>
            <a:ext cx="513988" cy="799055"/>
          </a:xfrm>
          <a:custGeom>
            <a:avLst/>
            <a:gdLst>
              <a:gd name="connsiteX0" fmla="*/ 510926 w 513988"/>
              <a:gd name="connsiteY0" fmla="*/ 5470 h 799055"/>
              <a:gd name="connsiteX1" fmla="*/ 362759 w 513988"/>
              <a:gd name="connsiteY1" fmla="*/ 242536 h 799055"/>
              <a:gd name="connsiteX2" fmla="*/ 132043 w 513988"/>
              <a:gd name="connsiteY2" fmla="*/ 579086 h 799055"/>
              <a:gd name="connsiteX3" fmla="*/ 5043 w 513988"/>
              <a:gd name="connsiteY3" fmla="*/ 794986 h 799055"/>
              <a:gd name="connsiteX4" fmla="*/ 45259 w 513988"/>
              <a:gd name="connsiteY4" fmla="*/ 701853 h 799055"/>
              <a:gd name="connsiteX5" fmla="*/ 227293 w 513988"/>
              <a:gd name="connsiteY5" fmla="*/ 477486 h 799055"/>
              <a:gd name="connsiteX6" fmla="*/ 510926 w 513988"/>
              <a:gd name="connsiteY6" fmla="*/ 5470 h 79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988" h="799055">
                <a:moveTo>
                  <a:pt x="510926" y="5470"/>
                </a:moveTo>
                <a:cubicBezTo>
                  <a:pt x="533504" y="-33688"/>
                  <a:pt x="425906" y="146933"/>
                  <a:pt x="362759" y="242536"/>
                </a:cubicBezTo>
                <a:cubicBezTo>
                  <a:pt x="299612" y="338139"/>
                  <a:pt x="191662" y="487011"/>
                  <a:pt x="132043" y="579086"/>
                </a:cubicBezTo>
                <a:cubicBezTo>
                  <a:pt x="72424" y="671161"/>
                  <a:pt x="19507" y="774525"/>
                  <a:pt x="5043" y="794986"/>
                </a:cubicBezTo>
                <a:cubicBezTo>
                  <a:pt x="-9421" y="815447"/>
                  <a:pt x="8217" y="754770"/>
                  <a:pt x="45259" y="701853"/>
                </a:cubicBezTo>
                <a:cubicBezTo>
                  <a:pt x="82301" y="648936"/>
                  <a:pt x="154268" y="593197"/>
                  <a:pt x="227293" y="477486"/>
                </a:cubicBezTo>
                <a:cubicBezTo>
                  <a:pt x="300318" y="361775"/>
                  <a:pt x="488348" y="44628"/>
                  <a:pt x="510926" y="5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C9A1FBB3-184C-4B23-9519-0533272C00A3}"/>
              </a:ext>
            </a:extLst>
          </p:cNvPr>
          <p:cNvSpPr/>
          <p:nvPr/>
        </p:nvSpPr>
        <p:spPr>
          <a:xfrm>
            <a:off x="6726104" y="6024158"/>
            <a:ext cx="253161" cy="817740"/>
          </a:xfrm>
          <a:custGeom>
            <a:avLst/>
            <a:gdLst>
              <a:gd name="connsiteX0" fmla="*/ 663 w 253161"/>
              <a:gd name="connsiteY0" fmla="*/ 1992 h 817740"/>
              <a:gd name="connsiteX1" fmla="*/ 180579 w 253161"/>
              <a:gd name="connsiteY1" fmla="*/ 641225 h 817740"/>
              <a:gd name="connsiteX2" fmla="*/ 252546 w 253161"/>
              <a:gd name="connsiteY2" fmla="*/ 816909 h 817740"/>
              <a:gd name="connsiteX3" fmla="*/ 210213 w 253161"/>
              <a:gd name="connsiteY3" fmla="*/ 696259 h 817740"/>
              <a:gd name="connsiteX4" fmla="*/ 123429 w 253161"/>
              <a:gd name="connsiteY4" fmla="*/ 448609 h 817740"/>
              <a:gd name="connsiteX5" fmla="*/ 663 w 253161"/>
              <a:gd name="connsiteY5" fmla="*/ 1992 h 81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161" h="817740">
                <a:moveTo>
                  <a:pt x="663" y="1992"/>
                </a:moveTo>
                <a:cubicBezTo>
                  <a:pt x="10188" y="34095"/>
                  <a:pt x="138599" y="505406"/>
                  <a:pt x="180579" y="641225"/>
                </a:cubicBezTo>
                <a:cubicBezTo>
                  <a:pt x="222559" y="777044"/>
                  <a:pt x="247607" y="807737"/>
                  <a:pt x="252546" y="816909"/>
                </a:cubicBezTo>
                <a:cubicBezTo>
                  <a:pt x="257485" y="826081"/>
                  <a:pt x="231733" y="757642"/>
                  <a:pt x="210213" y="696259"/>
                </a:cubicBezTo>
                <a:cubicBezTo>
                  <a:pt x="188694" y="634876"/>
                  <a:pt x="160118" y="562556"/>
                  <a:pt x="123429" y="448609"/>
                </a:cubicBezTo>
                <a:cubicBezTo>
                  <a:pt x="86740" y="334662"/>
                  <a:pt x="-8862" y="-30111"/>
                  <a:pt x="663" y="1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68EFDD65-E329-4B74-91A1-D9E793CD6290}"/>
              </a:ext>
            </a:extLst>
          </p:cNvPr>
          <p:cNvSpPr/>
          <p:nvPr/>
        </p:nvSpPr>
        <p:spPr>
          <a:xfrm>
            <a:off x="6498006" y="6044632"/>
            <a:ext cx="267489" cy="826112"/>
          </a:xfrm>
          <a:custGeom>
            <a:avLst/>
            <a:gdLst>
              <a:gd name="connsiteX0" fmla="*/ 12861 w 267489"/>
              <a:gd name="connsiteY0" fmla="*/ 36551 h 826112"/>
              <a:gd name="connsiteX1" fmla="*/ 38261 w 267489"/>
              <a:gd name="connsiteY1" fmla="*/ 110635 h 826112"/>
              <a:gd name="connsiteX2" fmla="*/ 224527 w 267489"/>
              <a:gd name="connsiteY2" fmla="*/ 692718 h 826112"/>
              <a:gd name="connsiteX3" fmla="*/ 264744 w 267489"/>
              <a:gd name="connsiteY3" fmla="*/ 826068 h 826112"/>
              <a:gd name="connsiteX4" fmla="*/ 256277 w 267489"/>
              <a:gd name="connsiteY4" fmla="*/ 705418 h 826112"/>
              <a:gd name="connsiteX5" fmla="*/ 194894 w 267489"/>
              <a:gd name="connsiteY5" fmla="*/ 533968 h 826112"/>
              <a:gd name="connsiteX6" fmla="*/ 12861 w 267489"/>
              <a:gd name="connsiteY6" fmla="*/ 36551 h 82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489" h="826112">
                <a:moveTo>
                  <a:pt x="12861" y="36551"/>
                </a:moveTo>
                <a:cubicBezTo>
                  <a:pt x="-13244" y="-34004"/>
                  <a:pt x="2983" y="1274"/>
                  <a:pt x="38261" y="110635"/>
                </a:cubicBezTo>
                <a:cubicBezTo>
                  <a:pt x="73539" y="219996"/>
                  <a:pt x="186780" y="573479"/>
                  <a:pt x="224527" y="692718"/>
                </a:cubicBezTo>
                <a:cubicBezTo>
                  <a:pt x="262274" y="811957"/>
                  <a:pt x="259452" y="823951"/>
                  <a:pt x="264744" y="826068"/>
                </a:cubicBezTo>
                <a:cubicBezTo>
                  <a:pt x="270036" y="828185"/>
                  <a:pt x="267919" y="754101"/>
                  <a:pt x="256277" y="705418"/>
                </a:cubicBezTo>
                <a:cubicBezTo>
                  <a:pt x="244635" y="656735"/>
                  <a:pt x="238286" y="646857"/>
                  <a:pt x="194894" y="533968"/>
                </a:cubicBezTo>
                <a:cubicBezTo>
                  <a:pt x="151502" y="421079"/>
                  <a:pt x="38966" y="107106"/>
                  <a:pt x="12861" y="36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A7BA5656-B7EB-4651-9477-D2A5496A7CB9}"/>
              </a:ext>
            </a:extLst>
          </p:cNvPr>
          <p:cNvSpPr/>
          <p:nvPr/>
        </p:nvSpPr>
        <p:spPr>
          <a:xfrm>
            <a:off x="6034460" y="6611971"/>
            <a:ext cx="429386" cy="273956"/>
          </a:xfrm>
          <a:custGeom>
            <a:avLst/>
            <a:gdLst>
              <a:gd name="connsiteX0" fmla="*/ 8623 w 429386"/>
              <a:gd name="connsiteY0" fmla="*/ 271429 h 273956"/>
              <a:gd name="connsiteX1" fmla="*/ 23440 w 429386"/>
              <a:gd name="connsiteY1" fmla="*/ 144429 h 273956"/>
              <a:gd name="connsiteX2" fmla="*/ 97523 w 429386"/>
              <a:gd name="connsiteY2" fmla="*/ 66112 h 273956"/>
              <a:gd name="connsiteX3" fmla="*/ 290140 w 429386"/>
              <a:gd name="connsiteY3" fmla="*/ 38596 h 273956"/>
              <a:gd name="connsiteX4" fmla="*/ 383273 w 429386"/>
              <a:gd name="connsiteY4" fmla="*/ 85162 h 273956"/>
              <a:gd name="connsiteX5" fmla="*/ 423490 w 429386"/>
              <a:gd name="connsiteY5" fmla="*/ 186762 h 273956"/>
              <a:gd name="connsiteX6" fmla="*/ 412907 w 429386"/>
              <a:gd name="connsiteY6" fmla="*/ 269312 h 273956"/>
              <a:gd name="connsiteX7" fmla="*/ 427723 w 429386"/>
              <a:gd name="connsiteY7" fmla="*/ 178296 h 273956"/>
              <a:gd name="connsiteX8" fmla="*/ 366340 w 429386"/>
              <a:gd name="connsiteY8" fmla="*/ 32246 h 273956"/>
              <a:gd name="connsiteX9" fmla="*/ 146207 w 429386"/>
              <a:gd name="connsiteY9" fmla="*/ 19546 h 273956"/>
              <a:gd name="connsiteX10" fmla="*/ 8623 w 429386"/>
              <a:gd name="connsiteY10" fmla="*/ 271429 h 27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386" h="273956">
                <a:moveTo>
                  <a:pt x="8623" y="271429"/>
                </a:moveTo>
                <a:cubicBezTo>
                  <a:pt x="-11838" y="292243"/>
                  <a:pt x="8623" y="178648"/>
                  <a:pt x="23440" y="144429"/>
                </a:cubicBezTo>
                <a:cubicBezTo>
                  <a:pt x="38257" y="110209"/>
                  <a:pt x="53073" y="83751"/>
                  <a:pt x="97523" y="66112"/>
                </a:cubicBezTo>
                <a:cubicBezTo>
                  <a:pt x="141973" y="48473"/>
                  <a:pt x="242515" y="35421"/>
                  <a:pt x="290140" y="38596"/>
                </a:cubicBezTo>
                <a:cubicBezTo>
                  <a:pt x="337765" y="41771"/>
                  <a:pt x="361048" y="60468"/>
                  <a:pt x="383273" y="85162"/>
                </a:cubicBezTo>
                <a:cubicBezTo>
                  <a:pt x="405498" y="109856"/>
                  <a:pt x="418551" y="156070"/>
                  <a:pt x="423490" y="186762"/>
                </a:cubicBezTo>
                <a:cubicBezTo>
                  <a:pt x="428429" y="217454"/>
                  <a:pt x="412202" y="270723"/>
                  <a:pt x="412907" y="269312"/>
                </a:cubicBezTo>
                <a:cubicBezTo>
                  <a:pt x="413613" y="267901"/>
                  <a:pt x="435484" y="217807"/>
                  <a:pt x="427723" y="178296"/>
                </a:cubicBezTo>
                <a:cubicBezTo>
                  <a:pt x="419962" y="138785"/>
                  <a:pt x="413259" y="58704"/>
                  <a:pt x="366340" y="32246"/>
                </a:cubicBezTo>
                <a:cubicBezTo>
                  <a:pt x="319421" y="5788"/>
                  <a:pt x="204768" y="-18201"/>
                  <a:pt x="146207" y="19546"/>
                </a:cubicBezTo>
                <a:cubicBezTo>
                  <a:pt x="87646" y="57293"/>
                  <a:pt x="29084" y="250615"/>
                  <a:pt x="8623" y="271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82E0C00C-4ABA-4706-AF22-EB4B557B6910}"/>
              </a:ext>
            </a:extLst>
          </p:cNvPr>
          <p:cNvSpPr/>
          <p:nvPr/>
        </p:nvSpPr>
        <p:spPr>
          <a:xfrm>
            <a:off x="6080922" y="6663882"/>
            <a:ext cx="360248" cy="213222"/>
          </a:xfrm>
          <a:custGeom>
            <a:avLst/>
            <a:gdLst>
              <a:gd name="connsiteX0" fmla="*/ 261 w 360248"/>
              <a:gd name="connsiteY0" fmla="*/ 213168 h 213222"/>
              <a:gd name="connsiteX1" fmla="*/ 76461 w 360248"/>
              <a:gd name="connsiteY1" fmla="*/ 48068 h 213222"/>
              <a:gd name="connsiteX2" fmla="*/ 135728 w 360248"/>
              <a:gd name="connsiteY2" fmla="*/ 20551 h 213222"/>
              <a:gd name="connsiteX3" fmla="*/ 258495 w 360248"/>
              <a:gd name="connsiteY3" fmla="*/ 35368 h 213222"/>
              <a:gd name="connsiteX4" fmla="*/ 347395 w 360248"/>
              <a:gd name="connsiteY4" fmla="*/ 132735 h 213222"/>
              <a:gd name="connsiteX5" fmla="*/ 357978 w 360248"/>
              <a:gd name="connsiteY5" fmla="*/ 185651 h 213222"/>
              <a:gd name="connsiteX6" fmla="*/ 330461 w 360248"/>
              <a:gd name="connsiteY6" fmla="*/ 60768 h 213222"/>
              <a:gd name="connsiteX7" fmla="*/ 224628 w 360248"/>
              <a:gd name="connsiteY7" fmla="*/ 3618 h 213222"/>
              <a:gd name="connsiteX8" fmla="*/ 57411 w 360248"/>
              <a:gd name="connsiteY8" fmla="*/ 29018 h 213222"/>
              <a:gd name="connsiteX9" fmla="*/ 261 w 360248"/>
              <a:gd name="connsiteY9" fmla="*/ 213168 h 21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248" h="213222">
                <a:moveTo>
                  <a:pt x="261" y="213168"/>
                </a:moveTo>
                <a:cubicBezTo>
                  <a:pt x="3436" y="216343"/>
                  <a:pt x="53883" y="80171"/>
                  <a:pt x="76461" y="48068"/>
                </a:cubicBezTo>
                <a:cubicBezTo>
                  <a:pt x="99039" y="15965"/>
                  <a:pt x="105389" y="22668"/>
                  <a:pt x="135728" y="20551"/>
                </a:cubicBezTo>
                <a:cubicBezTo>
                  <a:pt x="166067" y="18434"/>
                  <a:pt x="223217" y="16671"/>
                  <a:pt x="258495" y="35368"/>
                </a:cubicBezTo>
                <a:cubicBezTo>
                  <a:pt x="293773" y="54065"/>
                  <a:pt x="330815" y="107688"/>
                  <a:pt x="347395" y="132735"/>
                </a:cubicBezTo>
                <a:cubicBezTo>
                  <a:pt x="363976" y="157782"/>
                  <a:pt x="360800" y="197645"/>
                  <a:pt x="357978" y="185651"/>
                </a:cubicBezTo>
                <a:cubicBezTo>
                  <a:pt x="355156" y="173656"/>
                  <a:pt x="352686" y="91107"/>
                  <a:pt x="330461" y="60768"/>
                </a:cubicBezTo>
                <a:cubicBezTo>
                  <a:pt x="308236" y="30429"/>
                  <a:pt x="270136" y="8910"/>
                  <a:pt x="224628" y="3618"/>
                </a:cubicBezTo>
                <a:cubicBezTo>
                  <a:pt x="179120" y="-1674"/>
                  <a:pt x="91631" y="-6260"/>
                  <a:pt x="57411" y="29018"/>
                </a:cubicBezTo>
                <a:cubicBezTo>
                  <a:pt x="23192" y="64296"/>
                  <a:pt x="-2914" y="209993"/>
                  <a:pt x="261" y="213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1D52DCE5-5D2D-4263-B6A2-0DBF3074DCD3}"/>
              </a:ext>
            </a:extLst>
          </p:cNvPr>
          <p:cNvSpPr/>
          <p:nvPr/>
        </p:nvSpPr>
        <p:spPr>
          <a:xfrm>
            <a:off x="9743587" y="5646101"/>
            <a:ext cx="286001" cy="1174493"/>
          </a:xfrm>
          <a:custGeom>
            <a:avLst/>
            <a:gdLst>
              <a:gd name="connsiteX0" fmla="*/ 65893 w 286001"/>
              <a:gd name="connsiteY0" fmla="*/ 58739 h 1174493"/>
              <a:gd name="connsiteX1" fmla="*/ 70973 w 286001"/>
              <a:gd name="connsiteY1" fmla="*/ 150179 h 1174493"/>
              <a:gd name="connsiteX2" fmla="*/ 248773 w 286001"/>
              <a:gd name="connsiteY2" fmla="*/ 1145859 h 1174493"/>
              <a:gd name="connsiteX3" fmla="*/ 284333 w 286001"/>
              <a:gd name="connsiteY3" fmla="*/ 866459 h 1174493"/>
              <a:gd name="connsiteX4" fmla="*/ 218293 w 286001"/>
              <a:gd name="connsiteY4" fmla="*/ 465139 h 1174493"/>
              <a:gd name="connsiteX5" fmla="*/ 4933 w 286001"/>
              <a:gd name="connsiteY5" fmla="*/ 28259 h 1174493"/>
              <a:gd name="connsiteX6" fmla="*/ 65893 w 286001"/>
              <a:gd name="connsiteY6" fmla="*/ 58739 h 117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001" h="1174493">
                <a:moveTo>
                  <a:pt x="65893" y="58739"/>
                </a:moveTo>
                <a:cubicBezTo>
                  <a:pt x="76900" y="79059"/>
                  <a:pt x="40493" y="-31008"/>
                  <a:pt x="70973" y="150179"/>
                </a:cubicBezTo>
                <a:cubicBezTo>
                  <a:pt x="101453" y="331366"/>
                  <a:pt x="213213" y="1026479"/>
                  <a:pt x="248773" y="1145859"/>
                </a:cubicBezTo>
                <a:cubicBezTo>
                  <a:pt x="284333" y="1265239"/>
                  <a:pt x="289413" y="979912"/>
                  <a:pt x="284333" y="866459"/>
                </a:cubicBezTo>
                <a:cubicBezTo>
                  <a:pt x="279253" y="753006"/>
                  <a:pt x="264860" y="604839"/>
                  <a:pt x="218293" y="465139"/>
                </a:cubicBezTo>
                <a:cubicBezTo>
                  <a:pt x="171726" y="325439"/>
                  <a:pt x="29486" y="98532"/>
                  <a:pt x="4933" y="28259"/>
                </a:cubicBezTo>
                <a:cubicBezTo>
                  <a:pt x="-19620" y="-42014"/>
                  <a:pt x="54886" y="38419"/>
                  <a:pt x="65893" y="58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0638493B-928B-4C53-9424-54D3B4C526D8}"/>
              </a:ext>
            </a:extLst>
          </p:cNvPr>
          <p:cNvSpPr/>
          <p:nvPr/>
        </p:nvSpPr>
        <p:spPr>
          <a:xfrm>
            <a:off x="7291688" y="4202255"/>
            <a:ext cx="749958" cy="1019119"/>
          </a:xfrm>
          <a:custGeom>
            <a:avLst/>
            <a:gdLst>
              <a:gd name="connsiteX0" fmla="*/ 739792 w 749958"/>
              <a:gd name="connsiteY0" fmla="*/ 39545 h 1019119"/>
              <a:gd name="connsiteX1" fmla="*/ 729632 w 749958"/>
              <a:gd name="connsiteY1" fmla="*/ 95425 h 1019119"/>
              <a:gd name="connsiteX2" fmla="*/ 561992 w 749958"/>
              <a:gd name="connsiteY2" fmla="*/ 613585 h 1019119"/>
              <a:gd name="connsiteX3" fmla="*/ 3192 w 749958"/>
              <a:gd name="connsiteY3" fmla="*/ 1014905 h 1019119"/>
              <a:gd name="connsiteX4" fmla="*/ 348632 w 749958"/>
              <a:gd name="connsiteY4" fmla="*/ 806625 h 1019119"/>
              <a:gd name="connsiteX5" fmla="*/ 663592 w 749958"/>
              <a:gd name="connsiteY5" fmla="*/ 532305 h 1019119"/>
              <a:gd name="connsiteX6" fmla="*/ 739792 w 749958"/>
              <a:gd name="connsiteY6" fmla="*/ 39545 h 101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958" h="1019119">
                <a:moveTo>
                  <a:pt x="739792" y="39545"/>
                </a:moveTo>
                <a:cubicBezTo>
                  <a:pt x="750799" y="-33268"/>
                  <a:pt x="759265" y="-248"/>
                  <a:pt x="729632" y="95425"/>
                </a:cubicBezTo>
                <a:cubicBezTo>
                  <a:pt x="699999" y="191098"/>
                  <a:pt x="683065" y="460338"/>
                  <a:pt x="561992" y="613585"/>
                </a:cubicBezTo>
                <a:cubicBezTo>
                  <a:pt x="440919" y="766832"/>
                  <a:pt x="38752" y="982732"/>
                  <a:pt x="3192" y="1014905"/>
                </a:cubicBezTo>
                <a:cubicBezTo>
                  <a:pt x="-32368" y="1047078"/>
                  <a:pt x="238565" y="887058"/>
                  <a:pt x="348632" y="806625"/>
                </a:cubicBezTo>
                <a:cubicBezTo>
                  <a:pt x="458699" y="726192"/>
                  <a:pt x="598399" y="658458"/>
                  <a:pt x="663592" y="532305"/>
                </a:cubicBezTo>
                <a:cubicBezTo>
                  <a:pt x="728785" y="406152"/>
                  <a:pt x="728785" y="112358"/>
                  <a:pt x="739792" y="39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B3779B47-26D3-4894-AA79-675416F6CDA0}"/>
              </a:ext>
            </a:extLst>
          </p:cNvPr>
          <p:cNvSpPr/>
          <p:nvPr/>
        </p:nvSpPr>
        <p:spPr>
          <a:xfrm>
            <a:off x="5695776" y="4220293"/>
            <a:ext cx="382281" cy="587741"/>
          </a:xfrm>
          <a:custGeom>
            <a:avLst/>
            <a:gdLst>
              <a:gd name="connsiteX0" fmla="*/ 9064 w 382281"/>
              <a:gd name="connsiteY0" fmla="*/ 21507 h 587741"/>
              <a:gd name="connsiteX1" fmla="*/ 9064 w 382281"/>
              <a:gd name="connsiteY1" fmla="*/ 77387 h 587741"/>
              <a:gd name="connsiteX2" fmla="*/ 100504 w 382281"/>
              <a:gd name="connsiteY2" fmla="*/ 351707 h 587741"/>
              <a:gd name="connsiteX3" fmla="*/ 374824 w 382281"/>
              <a:gd name="connsiteY3" fmla="*/ 580307 h 587741"/>
              <a:gd name="connsiteX4" fmla="*/ 283384 w 382281"/>
              <a:gd name="connsiteY4" fmla="*/ 519347 h 587741"/>
              <a:gd name="connsiteX5" fmla="*/ 59864 w 382281"/>
              <a:gd name="connsiteY5" fmla="*/ 392347 h 587741"/>
              <a:gd name="connsiteX6" fmla="*/ 9064 w 382281"/>
              <a:gd name="connsiteY6" fmla="*/ 21507 h 58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281" h="587741">
                <a:moveTo>
                  <a:pt x="9064" y="21507"/>
                </a:moveTo>
                <a:cubicBezTo>
                  <a:pt x="597" y="-30986"/>
                  <a:pt x="-6176" y="22354"/>
                  <a:pt x="9064" y="77387"/>
                </a:cubicBezTo>
                <a:cubicBezTo>
                  <a:pt x="24304" y="132420"/>
                  <a:pt x="39544" y="267887"/>
                  <a:pt x="100504" y="351707"/>
                </a:cubicBezTo>
                <a:cubicBezTo>
                  <a:pt x="161464" y="435527"/>
                  <a:pt x="344344" y="552367"/>
                  <a:pt x="374824" y="580307"/>
                </a:cubicBezTo>
                <a:cubicBezTo>
                  <a:pt x="405304" y="608247"/>
                  <a:pt x="335877" y="550674"/>
                  <a:pt x="283384" y="519347"/>
                </a:cubicBezTo>
                <a:cubicBezTo>
                  <a:pt x="230891" y="488020"/>
                  <a:pt x="105584" y="467700"/>
                  <a:pt x="59864" y="392347"/>
                </a:cubicBezTo>
                <a:cubicBezTo>
                  <a:pt x="14144" y="316994"/>
                  <a:pt x="17531" y="74000"/>
                  <a:pt x="9064" y="21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FC6E23C4-01D2-4B1D-B70C-0E92F118F879}"/>
              </a:ext>
            </a:extLst>
          </p:cNvPr>
          <p:cNvSpPr/>
          <p:nvPr/>
        </p:nvSpPr>
        <p:spPr>
          <a:xfrm>
            <a:off x="8175333" y="3161191"/>
            <a:ext cx="247066" cy="1357824"/>
          </a:xfrm>
          <a:custGeom>
            <a:avLst/>
            <a:gdLst>
              <a:gd name="connsiteX0" fmla="*/ 292 w 247066"/>
              <a:gd name="connsiteY0" fmla="*/ 7459 h 1357824"/>
              <a:gd name="connsiteX1" fmla="*/ 232067 w 247066"/>
              <a:gd name="connsiteY1" fmla="*/ 337659 h 1357824"/>
              <a:gd name="connsiteX2" fmla="*/ 225717 w 247066"/>
              <a:gd name="connsiteY2" fmla="*/ 1194909 h 1357824"/>
              <a:gd name="connsiteX3" fmla="*/ 238417 w 247066"/>
              <a:gd name="connsiteY3" fmla="*/ 1356834 h 1357824"/>
              <a:gd name="connsiteX4" fmla="*/ 222542 w 247066"/>
              <a:gd name="connsiteY4" fmla="*/ 1226659 h 1357824"/>
              <a:gd name="connsiteX5" fmla="*/ 184442 w 247066"/>
              <a:gd name="connsiteY5" fmla="*/ 617059 h 1357824"/>
              <a:gd name="connsiteX6" fmla="*/ 292 w 247066"/>
              <a:gd name="connsiteY6" fmla="*/ 7459 h 135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066" h="1357824">
                <a:moveTo>
                  <a:pt x="292" y="7459"/>
                </a:moveTo>
                <a:cubicBezTo>
                  <a:pt x="8229" y="-39108"/>
                  <a:pt x="194496" y="139751"/>
                  <a:pt x="232067" y="337659"/>
                </a:cubicBezTo>
                <a:cubicBezTo>
                  <a:pt x="269638" y="535567"/>
                  <a:pt x="224659" y="1025047"/>
                  <a:pt x="225717" y="1194909"/>
                </a:cubicBezTo>
                <a:cubicBezTo>
                  <a:pt x="226775" y="1364772"/>
                  <a:pt x="238946" y="1351542"/>
                  <a:pt x="238417" y="1356834"/>
                </a:cubicBezTo>
                <a:cubicBezTo>
                  <a:pt x="237888" y="1362126"/>
                  <a:pt x="231538" y="1349955"/>
                  <a:pt x="222542" y="1226659"/>
                </a:cubicBezTo>
                <a:cubicBezTo>
                  <a:pt x="213546" y="1103363"/>
                  <a:pt x="220425" y="817084"/>
                  <a:pt x="184442" y="617059"/>
                </a:cubicBezTo>
                <a:cubicBezTo>
                  <a:pt x="148459" y="417034"/>
                  <a:pt x="-7645" y="54026"/>
                  <a:pt x="292" y="7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44BBDDBA-38DF-4FB6-8E39-5DB61EDD14F6}"/>
              </a:ext>
            </a:extLst>
          </p:cNvPr>
          <p:cNvSpPr/>
          <p:nvPr/>
        </p:nvSpPr>
        <p:spPr>
          <a:xfrm>
            <a:off x="7944517" y="3316967"/>
            <a:ext cx="436482" cy="1017270"/>
          </a:xfrm>
          <a:custGeom>
            <a:avLst/>
            <a:gdLst>
              <a:gd name="connsiteX0" fmla="*/ 183483 w 436482"/>
              <a:gd name="connsiteY0" fmla="*/ 908 h 1017270"/>
              <a:gd name="connsiteX1" fmla="*/ 53308 w 436482"/>
              <a:gd name="connsiteY1" fmla="*/ 372383 h 1017270"/>
              <a:gd name="connsiteX2" fmla="*/ 415258 w 436482"/>
              <a:gd name="connsiteY2" fmla="*/ 991508 h 1017270"/>
              <a:gd name="connsiteX3" fmla="*/ 351758 w 436482"/>
              <a:gd name="connsiteY3" fmla="*/ 858158 h 1017270"/>
              <a:gd name="connsiteX4" fmla="*/ 2508 w 436482"/>
              <a:gd name="connsiteY4" fmla="*/ 473983 h 1017270"/>
              <a:gd name="connsiteX5" fmla="*/ 183483 w 436482"/>
              <a:gd name="connsiteY5" fmla="*/ 908 h 101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482" h="1017270">
                <a:moveTo>
                  <a:pt x="183483" y="908"/>
                </a:moveTo>
                <a:cubicBezTo>
                  <a:pt x="191950" y="-16025"/>
                  <a:pt x="14679" y="207283"/>
                  <a:pt x="53308" y="372383"/>
                </a:cubicBezTo>
                <a:cubicBezTo>
                  <a:pt x="91937" y="537483"/>
                  <a:pt x="365516" y="910546"/>
                  <a:pt x="415258" y="991508"/>
                </a:cubicBezTo>
                <a:cubicBezTo>
                  <a:pt x="465000" y="1072470"/>
                  <a:pt x="420550" y="944412"/>
                  <a:pt x="351758" y="858158"/>
                </a:cubicBezTo>
                <a:cubicBezTo>
                  <a:pt x="282966" y="771904"/>
                  <a:pt x="29495" y="614741"/>
                  <a:pt x="2508" y="473983"/>
                </a:cubicBezTo>
                <a:cubicBezTo>
                  <a:pt x="-24479" y="333225"/>
                  <a:pt x="175016" y="17841"/>
                  <a:pt x="183483" y="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73E2492D-4097-4E9E-9B51-6D2D215AF10C}"/>
              </a:ext>
            </a:extLst>
          </p:cNvPr>
          <p:cNvSpPr/>
          <p:nvPr/>
        </p:nvSpPr>
        <p:spPr>
          <a:xfrm>
            <a:off x="7755308" y="3314160"/>
            <a:ext cx="312866" cy="622920"/>
          </a:xfrm>
          <a:custGeom>
            <a:avLst/>
            <a:gdLst>
              <a:gd name="connsiteX0" fmla="*/ 312367 w 312866"/>
              <a:gd name="connsiteY0" fmla="*/ 540 h 622920"/>
              <a:gd name="connsiteX1" fmla="*/ 86942 w 312866"/>
              <a:gd name="connsiteY1" fmla="*/ 305340 h 622920"/>
              <a:gd name="connsiteX2" fmla="*/ 61542 w 312866"/>
              <a:gd name="connsiteY2" fmla="*/ 619665 h 622920"/>
              <a:gd name="connsiteX3" fmla="*/ 29792 w 312866"/>
              <a:gd name="connsiteY3" fmla="*/ 464090 h 622920"/>
              <a:gd name="connsiteX4" fmla="*/ 17092 w 312866"/>
              <a:gd name="connsiteY4" fmla="*/ 381540 h 622920"/>
              <a:gd name="connsiteX5" fmla="*/ 312367 w 312866"/>
              <a:gd name="connsiteY5" fmla="*/ 540 h 62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866" h="622920">
                <a:moveTo>
                  <a:pt x="312367" y="540"/>
                </a:moveTo>
                <a:cubicBezTo>
                  <a:pt x="324009" y="-12160"/>
                  <a:pt x="128746" y="202153"/>
                  <a:pt x="86942" y="305340"/>
                </a:cubicBezTo>
                <a:cubicBezTo>
                  <a:pt x="45138" y="408528"/>
                  <a:pt x="71067" y="593207"/>
                  <a:pt x="61542" y="619665"/>
                </a:cubicBezTo>
                <a:cubicBezTo>
                  <a:pt x="52017" y="646123"/>
                  <a:pt x="37200" y="503777"/>
                  <a:pt x="29792" y="464090"/>
                </a:cubicBezTo>
                <a:cubicBezTo>
                  <a:pt x="22384" y="424403"/>
                  <a:pt x="-24712" y="455623"/>
                  <a:pt x="17092" y="381540"/>
                </a:cubicBezTo>
                <a:cubicBezTo>
                  <a:pt x="58896" y="307457"/>
                  <a:pt x="300725" y="13240"/>
                  <a:pt x="312367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93C8B10-17BD-4A10-A0AB-750FA1D4CF0B}"/>
              </a:ext>
            </a:extLst>
          </p:cNvPr>
          <p:cNvSpPr/>
          <p:nvPr/>
        </p:nvSpPr>
        <p:spPr>
          <a:xfrm>
            <a:off x="8159535" y="3303541"/>
            <a:ext cx="229379" cy="834139"/>
          </a:xfrm>
          <a:custGeom>
            <a:avLst/>
            <a:gdLst>
              <a:gd name="connsiteX0" fmla="*/ 19265 w 229379"/>
              <a:gd name="connsiteY0" fmla="*/ 23859 h 834139"/>
              <a:gd name="connsiteX1" fmla="*/ 19265 w 229379"/>
              <a:gd name="connsiteY1" fmla="*/ 93709 h 834139"/>
              <a:gd name="connsiteX2" fmla="*/ 66890 w 229379"/>
              <a:gd name="connsiteY2" fmla="*/ 395334 h 834139"/>
              <a:gd name="connsiteX3" fmla="*/ 225640 w 229379"/>
              <a:gd name="connsiteY3" fmla="*/ 820784 h 834139"/>
              <a:gd name="connsiteX4" fmla="*/ 165315 w 229379"/>
              <a:gd name="connsiteY4" fmla="*/ 703309 h 834139"/>
              <a:gd name="connsiteX5" fmla="*/ 9740 w 229379"/>
              <a:gd name="connsiteY5" fmla="*/ 462009 h 834139"/>
              <a:gd name="connsiteX6" fmla="*/ 19265 w 229379"/>
              <a:gd name="connsiteY6" fmla="*/ 23859 h 834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379" h="834139">
                <a:moveTo>
                  <a:pt x="19265" y="23859"/>
                </a:moveTo>
                <a:cubicBezTo>
                  <a:pt x="20852" y="-37524"/>
                  <a:pt x="11328" y="31797"/>
                  <a:pt x="19265" y="93709"/>
                </a:cubicBezTo>
                <a:cubicBezTo>
                  <a:pt x="27202" y="155621"/>
                  <a:pt x="32494" y="274155"/>
                  <a:pt x="66890" y="395334"/>
                </a:cubicBezTo>
                <a:cubicBezTo>
                  <a:pt x="101286" y="516513"/>
                  <a:pt x="209236" y="769455"/>
                  <a:pt x="225640" y="820784"/>
                </a:cubicBezTo>
                <a:cubicBezTo>
                  <a:pt x="242044" y="872113"/>
                  <a:pt x="201298" y="763105"/>
                  <a:pt x="165315" y="703309"/>
                </a:cubicBezTo>
                <a:cubicBezTo>
                  <a:pt x="129332" y="643513"/>
                  <a:pt x="35669" y="567313"/>
                  <a:pt x="9740" y="462009"/>
                </a:cubicBezTo>
                <a:cubicBezTo>
                  <a:pt x="-16189" y="356705"/>
                  <a:pt x="17678" y="85242"/>
                  <a:pt x="19265" y="23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46D11BF2-8A44-431B-A18F-7647256FF674}"/>
              </a:ext>
            </a:extLst>
          </p:cNvPr>
          <p:cNvSpPr/>
          <p:nvPr/>
        </p:nvSpPr>
        <p:spPr>
          <a:xfrm>
            <a:off x="8257851" y="3961347"/>
            <a:ext cx="257940" cy="721250"/>
          </a:xfrm>
          <a:custGeom>
            <a:avLst/>
            <a:gdLst>
              <a:gd name="connsiteX0" fmla="*/ 222574 w 257940"/>
              <a:gd name="connsiteY0" fmla="*/ 1053 h 721250"/>
              <a:gd name="connsiteX1" fmla="*/ 133674 w 257940"/>
              <a:gd name="connsiteY1" fmla="*/ 289978 h 721250"/>
              <a:gd name="connsiteX2" fmla="*/ 105099 w 257940"/>
              <a:gd name="connsiteY2" fmla="*/ 461428 h 721250"/>
              <a:gd name="connsiteX3" fmla="*/ 254324 w 257940"/>
              <a:gd name="connsiteY3" fmla="*/ 715428 h 721250"/>
              <a:gd name="connsiteX4" fmla="*/ 193999 w 257940"/>
              <a:gd name="connsiteY4" fmla="*/ 620178 h 721250"/>
              <a:gd name="connsiteX5" fmla="*/ 324 w 257940"/>
              <a:gd name="connsiteY5" fmla="*/ 401103 h 721250"/>
              <a:gd name="connsiteX6" fmla="*/ 222574 w 257940"/>
              <a:gd name="connsiteY6" fmla="*/ 1053 h 72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40" h="721250">
                <a:moveTo>
                  <a:pt x="222574" y="1053"/>
                </a:moveTo>
                <a:cubicBezTo>
                  <a:pt x="244799" y="-17468"/>
                  <a:pt x="153253" y="213249"/>
                  <a:pt x="133674" y="289978"/>
                </a:cubicBezTo>
                <a:cubicBezTo>
                  <a:pt x="114095" y="366707"/>
                  <a:pt x="84991" y="390520"/>
                  <a:pt x="105099" y="461428"/>
                </a:cubicBezTo>
                <a:cubicBezTo>
                  <a:pt x="125207" y="532336"/>
                  <a:pt x="239507" y="688970"/>
                  <a:pt x="254324" y="715428"/>
                </a:cubicBezTo>
                <a:cubicBezTo>
                  <a:pt x="269141" y="741886"/>
                  <a:pt x="236332" y="672565"/>
                  <a:pt x="193999" y="620178"/>
                </a:cubicBezTo>
                <a:cubicBezTo>
                  <a:pt x="151666" y="567791"/>
                  <a:pt x="-8143" y="504290"/>
                  <a:pt x="324" y="401103"/>
                </a:cubicBezTo>
                <a:cubicBezTo>
                  <a:pt x="8791" y="297916"/>
                  <a:pt x="200349" y="19574"/>
                  <a:pt x="222574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91D3CFC2-B9CF-4E2F-84FD-1C5D90D20327}"/>
              </a:ext>
            </a:extLst>
          </p:cNvPr>
          <p:cNvSpPr/>
          <p:nvPr/>
        </p:nvSpPr>
        <p:spPr>
          <a:xfrm>
            <a:off x="3936602" y="5874915"/>
            <a:ext cx="140831" cy="1005608"/>
          </a:xfrm>
          <a:custGeom>
            <a:avLst/>
            <a:gdLst>
              <a:gd name="connsiteX0" fmla="*/ 140098 w 140831"/>
              <a:gd name="connsiteY0" fmla="*/ 2010 h 1005608"/>
              <a:gd name="connsiteX1" fmla="*/ 57548 w 140831"/>
              <a:gd name="connsiteY1" fmla="*/ 389360 h 1005608"/>
              <a:gd name="connsiteX2" fmla="*/ 105173 w 140831"/>
              <a:gd name="connsiteY2" fmla="*/ 983085 h 1005608"/>
              <a:gd name="connsiteX3" fmla="*/ 82948 w 140831"/>
              <a:gd name="connsiteY3" fmla="*/ 849735 h 1005608"/>
              <a:gd name="connsiteX4" fmla="*/ 398 w 140831"/>
              <a:gd name="connsiteY4" fmla="*/ 551285 h 1005608"/>
              <a:gd name="connsiteX5" fmla="*/ 140098 w 140831"/>
              <a:gd name="connsiteY5" fmla="*/ 2010 h 100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831" h="1005608">
                <a:moveTo>
                  <a:pt x="140098" y="2010"/>
                </a:moveTo>
                <a:cubicBezTo>
                  <a:pt x="149623" y="-24977"/>
                  <a:pt x="63369" y="225848"/>
                  <a:pt x="57548" y="389360"/>
                </a:cubicBezTo>
                <a:cubicBezTo>
                  <a:pt x="51727" y="552872"/>
                  <a:pt x="100940" y="906356"/>
                  <a:pt x="105173" y="983085"/>
                </a:cubicBezTo>
                <a:cubicBezTo>
                  <a:pt x="109406" y="1059814"/>
                  <a:pt x="100410" y="921702"/>
                  <a:pt x="82948" y="849735"/>
                </a:cubicBezTo>
                <a:cubicBezTo>
                  <a:pt x="65486" y="777768"/>
                  <a:pt x="-5952" y="689398"/>
                  <a:pt x="398" y="551285"/>
                </a:cubicBezTo>
                <a:cubicBezTo>
                  <a:pt x="6748" y="413173"/>
                  <a:pt x="130573" y="28997"/>
                  <a:pt x="140098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AFB1DE96-06B6-426D-A301-25F6EA3D078D}"/>
              </a:ext>
            </a:extLst>
          </p:cNvPr>
          <p:cNvSpPr/>
          <p:nvPr/>
        </p:nvSpPr>
        <p:spPr>
          <a:xfrm>
            <a:off x="2896030" y="6588881"/>
            <a:ext cx="1106903" cy="250247"/>
          </a:xfrm>
          <a:custGeom>
            <a:avLst/>
            <a:gdLst>
              <a:gd name="connsiteX0" fmla="*/ 53545 w 1106903"/>
              <a:gd name="connsiteY0" fmla="*/ 8769 h 250247"/>
              <a:gd name="connsiteX1" fmla="*/ 104345 w 1106903"/>
              <a:gd name="connsiteY1" fmla="*/ 30994 h 250247"/>
              <a:gd name="connsiteX2" fmla="*/ 507570 w 1106903"/>
              <a:gd name="connsiteY2" fmla="*/ 157994 h 250247"/>
              <a:gd name="connsiteX3" fmla="*/ 694895 w 1106903"/>
              <a:gd name="connsiteY3" fmla="*/ 183394 h 250247"/>
              <a:gd name="connsiteX4" fmla="*/ 1066370 w 1106903"/>
              <a:gd name="connsiteY4" fmla="*/ 151644 h 250247"/>
              <a:gd name="connsiteX5" fmla="*/ 1094945 w 1106903"/>
              <a:gd name="connsiteY5" fmla="*/ 250069 h 250247"/>
              <a:gd name="connsiteX6" fmla="*/ 1047320 w 1106903"/>
              <a:gd name="connsiteY6" fmla="*/ 123069 h 250247"/>
              <a:gd name="connsiteX7" fmla="*/ 777445 w 1106903"/>
              <a:gd name="connsiteY7" fmla="*/ 151644 h 250247"/>
              <a:gd name="connsiteX8" fmla="*/ 53545 w 1106903"/>
              <a:gd name="connsiteY8" fmla="*/ 8769 h 25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6903" h="250247">
                <a:moveTo>
                  <a:pt x="53545" y="8769"/>
                </a:moveTo>
                <a:cubicBezTo>
                  <a:pt x="-58638" y="-11339"/>
                  <a:pt x="28674" y="6123"/>
                  <a:pt x="104345" y="30994"/>
                </a:cubicBezTo>
                <a:cubicBezTo>
                  <a:pt x="180016" y="55865"/>
                  <a:pt x="409145" y="132594"/>
                  <a:pt x="507570" y="157994"/>
                </a:cubicBezTo>
                <a:cubicBezTo>
                  <a:pt x="605995" y="183394"/>
                  <a:pt x="601762" y="184452"/>
                  <a:pt x="694895" y="183394"/>
                </a:cubicBezTo>
                <a:cubicBezTo>
                  <a:pt x="788028" y="182336"/>
                  <a:pt x="999695" y="140532"/>
                  <a:pt x="1066370" y="151644"/>
                </a:cubicBezTo>
                <a:cubicBezTo>
                  <a:pt x="1133045" y="162757"/>
                  <a:pt x="1098120" y="254831"/>
                  <a:pt x="1094945" y="250069"/>
                </a:cubicBezTo>
                <a:cubicBezTo>
                  <a:pt x="1091770" y="245307"/>
                  <a:pt x="1100237" y="139473"/>
                  <a:pt x="1047320" y="123069"/>
                </a:cubicBezTo>
                <a:cubicBezTo>
                  <a:pt x="994403" y="106665"/>
                  <a:pt x="942545" y="171223"/>
                  <a:pt x="777445" y="151644"/>
                </a:cubicBezTo>
                <a:cubicBezTo>
                  <a:pt x="612345" y="132065"/>
                  <a:pt x="165728" y="28877"/>
                  <a:pt x="53545" y="8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6623A48D-150D-4E74-9997-4EB0716FD2E3}"/>
              </a:ext>
            </a:extLst>
          </p:cNvPr>
          <p:cNvSpPr/>
          <p:nvPr/>
        </p:nvSpPr>
        <p:spPr>
          <a:xfrm>
            <a:off x="3646320" y="6673748"/>
            <a:ext cx="143800" cy="205928"/>
          </a:xfrm>
          <a:custGeom>
            <a:avLst/>
            <a:gdLst>
              <a:gd name="connsiteX0" fmla="*/ 141455 w 143800"/>
              <a:gd name="connsiteY0" fmla="*/ 3277 h 205928"/>
              <a:gd name="connsiteX1" fmla="*/ 93830 w 143800"/>
              <a:gd name="connsiteY1" fmla="*/ 38202 h 205928"/>
              <a:gd name="connsiteX2" fmla="*/ 11280 w 143800"/>
              <a:gd name="connsiteY2" fmla="*/ 203302 h 205928"/>
              <a:gd name="connsiteX3" fmla="*/ 1755 w 143800"/>
              <a:gd name="connsiteY3" fmla="*/ 136627 h 205928"/>
              <a:gd name="connsiteX4" fmla="*/ 20805 w 143800"/>
              <a:gd name="connsiteY4" fmla="*/ 95352 h 205928"/>
              <a:gd name="connsiteX5" fmla="*/ 141455 w 143800"/>
              <a:gd name="connsiteY5" fmla="*/ 3277 h 20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800" h="205928">
                <a:moveTo>
                  <a:pt x="141455" y="3277"/>
                </a:moveTo>
                <a:cubicBezTo>
                  <a:pt x="153626" y="-6248"/>
                  <a:pt x="115526" y="4865"/>
                  <a:pt x="93830" y="38202"/>
                </a:cubicBezTo>
                <a:cubicBezTo>
                  <a:pt x="72134" y="71540"/>
                  <a:pt x="26626" y="186898"/>
                  <a:pt x="11280" y="203302"/>
                </a:cubicBezTo>
                <a:cubicBezTo>
                  <a:pt x="-4066" y="219706"/>
                  <a:pt x="167" y="154619"/>
                  <a:pt x="1755" y="136627"/>
                </a:cubicBezTo>
                <a:cubicBezTo>
                  <a:pt x="3342" y="118635"/>
                  <a:pt x="-3008" y="119694"/>
                  <a:pt x="20805" y="95352"/>
                </a:cubicBezTo>
                <a:cubicBezTo>
                  <a:pt x="44617" y="71010"/>
                  <a:pt x="129284" y="12802"/>
                  <a:pt x="141455" y="3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5CF3CE8D-9F26-4BEB-8866-7F88A1C31DF2}"/>
              </a:ext>
            </a:extLst>
          </p:cNvPr>
          <p:cNvSpPr/>
          <p:nvPr/>
        </p:nvSpPr>
        <p:spPr>
          <a:xfrm>
            <a:off x="7204074" y="6076805"/>
            <a:ext cx="270722" cy="810103"/>
          </a:xfrm>
          <a:custGeom>
            <a:avLst/>
            <a:gdLst>
              <a:gd name="connsiteX0" fmla="*/ 1 w 270722"/>
              <a:gd name="connsiteY0" fmla="*/ 145 h 810103"/>
              <a:gd name="connsiteX1" fmla="*/ 225426 w 270722"/>
              <a:gd name="connsiteY1" fmla="*/ 682770 h 810103"/>
              <a:gd name="connsiteX2" fmla="*/ 177801 w 270722"/>
              <a:gd name="connsiteY2" fmla="*/ 755795 h 810103"/>
              <a:gd name="connsiteX3" fmla="*/ 69851 w 270722"/>
              <a:gd name="connsiteY3" fmla="*/ 809770 h 810103"/>
              <a:gd name="connsiteX4" fmla="*/ 257176 w 270722"/>
              <a:gd name="connsiteY4" fmla="*/ 730395 h 810103"/>
              <a:gd name="connsiteX5" fmla="*/ 228601 w 270722"/>
              <a:gd name="connsiteY5" fmla="*/ 622445 h 810103"/>
              <a:gd name="connsiteX6" fmla="*/ 1 w 270722"/>
              <a:gd name="connsiteY6" fmla="*/ 145 h 81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722" h="810103">
                <a:moveTo>
                  <a:pt x="1" y="145"/>
                </a:moveTo>
                <a:cubicBezTo>
                  <a:pt x="-528" y="10199"/>
                  <a:pt x="195793" y="556828"/>
                  <a:pt x="225426" y="682770"/>
                </a:cubicBezTo>
                <a:cubicBezTo>
                  <a:pt x="255059" y="808712"/>
                  <a:pt x="203730" y="734628"/>
                  <a:pt x="177801" y="755795"/>
                </a:cubicBezTo>
                <a:cubicBezTo>
                  <a:pt x="151872" y="776962"/>
                  <a:pt x="56622" y="814003"/>
                  <a:pt x="69851" y="809770"/>
                </a:cubicBezTo>
                <a:cubicBezTo>
                  <a:pt x="83080" y="805537"/>
                  <a:pt x="230718" y="761616"/>
                  <a:pt x="257176" y="730395"/>
                </a:cubicBezTo>
                <a:cubicBezTo>
                  <a:pt x="283634" y="699174"/>
                  <a:pt x="269876" y="740978"/>
                  <a:pt x="228601" y="622445"/>
                </a:cubicBezTo>
                <a:cubicBezTo>
                  <a:pt x="187326" y="503912"/>
                  <a:pt x="530" y="-9909"/>
                  <a:pt x="1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097E085E-8444-4EE4-9FE0-133D927340E1}"/>
              </a:ext>
            </a:extLst>
          </p:cNvPr>
          <p:cNvSpPr/>
          <p:nvPr/>
        </p:nvSpPr>
        <p:spPr>
          <a:xfrm>
            <a:off x="7412047" y="6090163"/>
            <a:ext cx="274654" cy="727133"/>
          </a:xfrm>
          <a:custGeom>
            <a:avLst/>
            <a:gdLst>
              <a:gd name="connsiteX0" fmla="*/ 36503 w 274654"/>
              <a:gd name="connsiteY0" fmla="*/ 34412 h 727133"/>
              <a:gd name="connsiteX1" fmla="*/ 52378 w 274654"/>
              <a:gd name="connsiteY1" fmla="*/ 101087 h 727133"/>
              <a:gd name="connsiteX2" fmla="*/ 233353 w 274654"/>
              <a:gd name="connsiteY2" fmla="*/ 621787 h 727133"/>
              <a:gd name="connsiteX3" fmla="*/ 246053 w 274654"/>
              <a:gd name="connsiteY3" fmla="*/ 663062 h 727133"/>
              <a:gd name="connsiteX4" fmla="*/ 157153 w 274654"/>
              <a:gd name="connsiteY4" fmla="*/ 682112 h 727133"/>
              <a:gd name="connsiteX5" fmla="*/ 1578 w 274654"/>
              <a:gd name="connsiteY5" fmla="*/ 723387 h 727133"/>
              <a:gd name="connsiteX6" fmla="*/ 261928 w 274654"/>
              <a:gd name="connsiteY6" fmla="*/ 577337 h 727133"/>
              <a:gd name="connsiteX7" fmla="*/ 214303 w 274654"/>
              <a:gd name="connsiteY7" fmla="*/ 504312 h 727133"/>
              <a:gd name="connsiteX8" fmla="*/ 36503 w 274654"/>
              <a:gd name="connsiteY8" fmla="*/ 34412 h 72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654" h="727133">
                <a:moveTo>
                  <a:pt x="36503" y="34412"/>
                </a:moveTo>
                <a:cubicBezTo>
                  <a:pt x="9515" y="-32792"/>
                  <a:pt x="19570" y="3191"/>
                  <a:pt x="52378" y="101087"/>
                </a:cubicBezTo>
                <a:cubicBezTo>
                  <a:pt x="85186" y="198983"/>
                  <a:pt x="201074" y="528125"/>
                  <a:pt x="233353" y="621787"/>
                </a:cubicBezTo>
                <a:cubicBezTo>
                  <a:pt x="265632" y="715449"/>
                  <a:pt x="258753" y="653008"/>
                  <a:pt x="246053" y="663062"/>
                </a:cubicBezTo>
                <a:cubicBezTo>
                  <a:pt x="233353" y="673116"/>
                  <a:pt x="197899" y="672058"/>
                  <a:pt x="157153" y="682112"/>
                </a:cubicBezTo>
                <a:cubicBezTo>
                  <a:pt x="116407" y="692166"/>
                  <a:pt x="-15884" y="740849"/>
                  <a:pt x="1578" y="723387"/>
                </a:cubicBezTo>
                <a:cubicBezTo>
                  <a:pt x="19040" y="705925"/>
                  <a:pt x="226474" y="613850"/>
                  <a:pt x="261928" y="577337"/>
                </a:cubicBezTo>
                <a:cubicBezTo>
                  <a:pt x="297382" y="540825"/>
                  <a:pt x="251345" y="599033"/>
                  <a:pt x="214303" y="504312"/>
                </a:cubicBezTo>
                <a:cubicBezTo>
                  <a:pt x="177261" y="409591"/>
                  <a:pt x="63491" y="101616"/>
                  <a:pt x="36503" y="34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F51CDFE3-A53A-45E7-8502-8EE959F05943}"/>
              </a:ext>
            </a:extLst>
          </p:cNvPr>
          <p:cNvSpPr/>
          <p:nvPr/>
        </p:nvSpPr>
        <p:spPr>
          <a:xfrm>
            <a:off x="5152294" y="5602494"/>
            <a:ext cx="778991" cy="1303131"/>
          </a:xfrm>
          <a:custGeom>
            <a:avLst/>
            <a:gdLst>
              <a:gd name="connsiteX0" fmla="*/ 572231 w 778991"/>
              <a:gd name="connsiteY0" fmla="*/ 1381 h 1303131"/>
              <a:gd name="connsiteX1" fmla="*/ 353156 w 778991"/>
              <a:gd name="connsiteY1" fmla="*/ 372856 h 1303131"/>
              <a:gd name="connsiteX2" fmla="*/ 7081 w 778991"/>
              <a:gd name="connsiteY2" fmla="*/ 782431 h 1303131"/>
              <a:gd name="connsiteX3" fmla="*/ 149956 w 778991"/>
              <a:gd name="connsiteY3" fmla="*/ 893556 h 1303131"/>
              <a:gd name="connsiteX4" fmla="*/ 502381 w 778991"/>
              <a:gd name="connsiteY4" fmla="*/ 1211056 h 1303131"/>
              <a:gd name="connsiteX5" fmla="*/ 778606 w 778991"/>
              <a:gd name="connsiteY5" fmla="*/ 1303131 h 1303131"/>
              <a:gd name="connsiteX6" fmla="*/ 550006 w 778991"/>
              <a:gd name="connsiteY6" fmla="*/ 1211056 h 1303131"/>
              <a:gd name="connsiteX7" fmla="*/ 54706 w 778991"/>
              <a:gd name="connsiteY7" fmla="*/ 820531 h 1303131"/>
              <a:gd name="connsiteX8" fmla="*/ 302356 w 778991"/>
              <a:gd name="connsiteY8" fmla="*/ 509381 h 1303131"/>
              <a:gd name="connsiteX9" fmla="*/ 572231 w 778991"/>
              <a:gd name="connsiteY9" fmla="*/ 1381 h 130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8991" h="1303131">
                <a:moveTo>
                  <a:pt x="572231" y="1381"/>
                </a:moveTo>
                <a:cubicBezTo>
                  <a:pt x="580698" y="-21373"/>
                  <a:pt x="447348" y="242681"/>
                  <a:pt x="353156" y="372856"/>
                </a:cubicBezTo>
                <a:cubicBezTo>
                  <a:pt x="258964" y="503031"/>
                  <a:pt x="40948" y="695648"/>
                  <a:pt x="7081" y="782431"/>
                </a:cubicBezTo>
                <a:cubicBezTo>
                  <a:pt x="-26786" y="869214"/>
                  <a:pt x="67406" y="822119"/>
                  <a:pt x="149956" y="893556"/>
                </a:cubicBezTo>
                <a:cubicBezTo>
                  <a:pt x="232506" y="964994"/>
                  <a:pt x="397606" y="1142794"/>
                  <a:pt x="502381" y="1211056"/>
                </a:cubicBezTo>
                <a:cubicBezTo>
                  <a:pt x="607156" y="1279318"/>
                  <a:pt x="770669" y="1303131"/>
                  <a:pt x="778606" y="1303131"/>
                </a:cubicBezTo>
                <a:cubicBezTo>
                  <a:pt x="786543" y="1303131"/>
                  <a:pt x="670656" y="1291489"/>
                  <a:pt x="550006" y="1211056"/>
                </a:cubicBezTo>
                <a:cubicBezTo>
                  <a:pt x="429356" y="1130623"/>
                  <a:pt x="95981" y="937477"/>
                  <a:pt x="54706" y="820531"/>
                </a:cubicBezTo>
                <a:cubicBezTo>
                  <a:pt x="13431" y="703585"/>
                  <a:pt x="211339" y="647493"/>
                  <a:pt x="302356" y="509381"/>
                </a:cubicBezTo>
                <a:cubicBezTo>
                  <a:pt x="393373" y="371269"/>
                  <a:pt x="563764" y="24135"/>
                  <a:pt x="572231" y="1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DAC04F19-792F-458F-8582-F8E47C8024BF}"/>
              </a:ext>
            </a:extLst>
          </p:cNvPr>
          <p:cNvSpPr/>
          <p:nvPr/>
        </p:nvSpPr>
        <p:spPr>
          <a:xfrm>
            <a:off x="6207464" y="328784"/>
            <a:ext cx="2504293" cy="2090958"/>
          </a:xfrm>
          <a:custGeom>
            <a:avLst/>
            <a:gdLst>
              <a:gd name="connsiteX0" fmla="*/ 178096 w 2504293"/>
              <a:gd name="connsiteY0" fmla="*/ 11576 h 2090958"/>
              <a:gd name="connsiteX1" fmla="*/ 325416 w 2504293"/>
              <a:gd name="connsiteY1" fmla="*/ 42056 h 2090958"/>
              <a:gd name="connsiteX2" fmla="*/ 1697016 w 2504293"/>
              <a:gd name="connsiteY2" fmla="*/ 143656 h 2090958"/>
              <a:gd name="connsiteX3" fmla="*/ 985816 w 2504293"/>
              <a:gd name="connsiteY3" fmla="*/ 174136 h 2090958"/>
              <a:gd name="connsiteX4" fmla="*/ 2118656 w 2504293"/>
              <a:gd name="connsiteY4" fmla="*/ 738016 h 2090958"/>
              <a:gd name="connsiteX5" fmla="*/ 2179616 w 2504293"/>
              <a:gd name="connsiteY5" fmla="*/ 1073296 h 2090958"/>
              <a:gd name="connsiteX6" fmla="*/ 1920536 w 2504293"/>
              <a:gd name="connsiteY6" fmla="*/ 499256 h 2090958"/>
              <a:gd name="connsiteX7" fmla="*/ 2484416 w 2504293"/>
              <a:gd name="connsiteY7" fmla="*/ 1530496 h 2090958"/>
              <a:gd name="connsiteX8" fmla="*/ 2362496 w 2504293"/>
              <a:gd name="connsiteY8" fmla="*/ 1235856 h 2090958"/>
              <a:gd name="connsiteX9" fmla="*/ 2220256 w 2504293"/>
              <a:gd name="connsiteY9" fmla="*/ 2089296 h 2090958"/>
              <a:gd name="connsiteX10" fmla="*/ 2215176 w 2504293"/>
              <a:gd name="connsiteY10" fmla="*/ 1449216 h 2090958"/>
              <a:gd name="connsiteX11" fmla="*/ 1879896 w 2504293"/>
              <a:gd name="connsiteY11" fmla="*/ 1306976 h 2090958"/>
              <a:gd name="connsiteX12" fmla="*/ 1595416 w 2504293"/>
              <a:gd name="connsiteY12" fmla="*/ 941216 h 2090958"/>
              <a:gd name="connsiteX13" fmla="*/ 1773216 w 2504293"/>
              <a:gd name="connsiteY13" fmla="*/ 778656 h 2090958"/>
              <a:gd name="connsiteX14" fmla="*/ 1422696 w 2504293"/>
              <a:gd name="connsiteY14" fmla="*/ 798976 h 2090958"/>
              <a:gd name="connsiteX15" fmla="*/ 1392216 w 2504293"/>
              <a:gd name="connsiteY15" fmla="*/ 804056 h 2090958"/>
              <a:gd name="connsiteX16" fmla="*/ 858816 w 2504293"/>
              <a:gd name="connsiteY16" fmla="*/ 387496 h 2090958"/>
              <a:gd name="connsiteX17" fmla="*/ 296 w 2504293"/>
              <a:gd name="connsiteY17" fmla="*/ 336696 h 2090958"/>
              <a:gd name="connsiteX18" fmla="*/ 955336 w 2504293"/>
              <a:gd name="connsiteY18" fmla="*/ 230016 h 2090958"/>
              <a:gd name="connsiteX19" fmla="*/ 178096 w 2504293"/>
              <a:gd name="connsiteY19" fmla="*/ 11576 h 209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04293" h="2090958">
                <a:moveTo>
                  <a:pt x="178096" y="11576"/>
                </a:moveTo>
                <a:cubicBezTo>
                  <a:pt x="73109" y="-19751"/>
                  <a:pt x="72263" y="20043"/>
                  <a:pt x="325416" y="42056"/>
                </a:cubicBezTo>
                <a:cubicBezTo>
                  <a:pt x="578569" y="64069"/>
                  <a:pt x="1586949" y="121643"/>
                  <a:pt x="1697016" y="143656"/>
                </a:cubicBezTo>
                <a:cubicBezTo>
                  <a:pt x="1807083" y="165669"/>
                  <a:pt x="915543" y="75076"/>
                  <a:pt x="985816" y="174136"/>
                </a:cubicBezTo>
                <a:cubicBezTo>
                  <a:pt x="1056089" y="273196"/>
                  <a:pt x="1919689" y="588156"/>
                  <a:pt x="2118656" y="738016"/>
                </a:cubicBezTo>
                <a:cubicBezTo>
                  <a:pt x="2317623" y="887876"/>
                  <a:pt x="2212636" y="1113089"/>
                  <a:pt x="2179616" y="1073296"/>
                </a:cubicBezTo>
                <a:cubicBezTo>
                  <a:pt x="2146596" y="1033503"/>
                  <a:pt x="1869736" y="423056"/>
                  <a:pt x="1920536" y="499256"/>
                </a:cubicBezTo>
                <a:cubicBezTo>
                  <a:pt x="1971336" y="575456"/>
                  <a:pt x="2410756" y="1407729"/>
                  <a:pt x="2484416" y="1530496"/>
                </a:cubicBezTo>
                <a:cubicBezTo>
                  <a:pt x="2558076" y="1653263"/>
                  <a:pt x="2406523" y="1142723"/>
                  <a:pt x="2362496" y="1235856"/>
                </a:cubicBezTo>
                <a:cubicBezTo>
                  <a:pt x="2318469" y="1328989"/>
                  <a:pt x="2244809" y="2053736"/>
                  <a:pt x="2220256" y="2089296"/>
                </a:cubicBezTo>
                <a:cubicBezTo>
                  <a:pt x="2195703" y="2124856"/>
                  <a:pt x="2271903" y="1579603"/>
                  <a:pt x="2215176" y="1449216"/>
                </a:cubicBezTo>
                <a:cubicBezTo>
                  <a:pt x="2158449" y="1318829"/>
                  <a:pt x="1983189" y="1391643"/>
                  <a:pt x="1879896" y="1306976"/>
                </a:cubicBezTo>
                <a:cubicBezTo>
                  <a:pt x="1776603" y="1222309"/>
                  <a:pt x="1613196" y="1029269"/>
                  <a:pt x="1595416" y="941216"/>
                </a:cubicBezTo>
                <a:cubicBezTo>
                  <a:pt x="1577636" y="853163"/>
                  <a:pt x="1802003" y="802363"/>
                  <a:pt x="1773216" y="778656"/>
                </a:cubicBezTo>
                <a:cubicBezTo>
                  <a:pt x="1744429" y="754949"/>
                  <a:pt x="1486196" y="794743"/>
                  <a:pt x="1422696" y="798976"/>
                </a:cubicBezTo>
                <a:cubicBezTo>
                  <a:pt x="1359196" y="803209"/>
                  <a:pt x="1486196" y="872636"/>
                  <a:pt x="1392216" y="804056"/>
                </a:cubicBezTo>
                <a:cubicBezTo>
                  <a:pt x="1298236" y="735476"/>
                  <a:pt x="1090803" y="465389"/>
                  <a:pt x="858816" y="387496"/>
                </a:cubicBezTo>
                <a:cubicBezTo>
                  <a:pt x="626829" y="309603"/>
                  <a:pt x="-15791" y="362943"/>
                  <a:pt x="296" y="336696"/>
                </a:cubicBezTo>
                <a:cubicBezTo>
                  <a:pt x="16383" y="310449"/>
                  <a:pt x="931629" y="283356"/>
                  <a:pt x="955336" y="230016"/>
                </a:cubicBezTo>
                <a:cubicBezTo>
                  <a:pt x="979043" y="176676"/>
                  <a:pt x="283083" y="42903"/>
                  <a:pt x="178096" y="1157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B674E48F-B285-4A1F-828B-75823C50E911}"/>
              </a:ext>
            </a:extLst>
          </p:cNvPr>
          <p:cNvSpPr/>
          <p:nvPr/>
        </p:nvSpPr>
        <p:spPr>
          <a:xfrm>
            <a:off x="6887406" y="241194"/>
            <a:ext cx="243582" cy="587920"/>
          </a:xfrm>
          <a:custGeom>
            <a:avLst/>
            <a:gdLst>
              <a:gd name="connsiteX0" fmla="*/ 202369 w 243582"/>
              <a:gd name="connsiteY0" fmla="*/ 106 h 587920"/>
              <a:gd name="connsiteX1" fmla="*/ 100769 w 243582"/>
              <a:gd name="connsiteY1" fmla="*/ 149331 h 587920"/>
              <a:gd name="connsiteX2" fmla="*/ 196019 w 243582"/>
              <a:gd name="connsiteY2" fmla="*/ 504931 h 587920"/>
              <a:gd name="connsiteX3" fmla="*/ 240469 w 243582"/>
              <a:gd name="connsiteY3" fmla="*/ 587481 h 587920"/>
              <a:gd name="connsiteX4" fmla="*/ 113469 w 243582"/>
              <a:gd name="connsiteY4" fmla="*/ 485881 h 587920"/>
              <a:gd name="connsiteX5" fmla="*/ 78544 w 243582"/>
              <a:gd name="connsiteY5" fmla="*/ 479531 h 587920"/>
              <a:gd name="connsiteX6" fmla="*/ 81719 w 243582"/>
              <a:gd name="connsiteY6" fmla="*/ 457306 h 587920"/>
              <a:gd name="connsiteX7" fmla="*/ 34094 w 243582"/>
              <a:gd name="connsiteY7" fmla="*/ 282681 h 587920"/>
              <a:gd name="connsiteX8" fmla="*/ 8694 w 243582"/>
              <a:gd name="connsiteY8" fmla="*/ 168381 h 587920"/>
              <a:gd name="connsiteX9" fmla="*/ 202369 w 243582"/>
              <a:gd name="connsiteY9" fmla="*/ 106 h 58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582" h="587920">
                <a:moveTo>
                  <a:pt x="202369" y="106"/>
                </a:moveTo>
                <a:cubicBezTo>
                  <a:pt x="217715" y="-3069"/>
                  <a:pt x="101827" y="65194"/>
                  <a:pt x="100769" y="149331"/>
                </a:cubicBezTo>
                <a:cubicBezTo>
                  <a:pt x="99711" y="233468"/>
                  <a:pt x="172736" y="431906"/>
                  <a:pt x="196019" y="504931"/>
                </a:cubicBezTo>
                <a:cubicBezTo>
                  <a:pt x="219302" y="577956"/>
                  <a:pt x="254227" y="590656"/>
                  <a:pt x="240469" y="587481"/>
                </a:cubicBezTo>
                <a:cubicBezTo>
                  <a:pt x="226711" y="584306"/>
                  <a:pt x="140456" y="503873"/>
                  <a:pt x="113469" y="485881"/>
                </a:cubicBezTo>
                <a:cubicBezTo>
                  <a:pt x="86482" y="467889"/>
                  <a:pt x="83836" y="484294"/>
                  <a:pt x="78544" y="479531"/>
                </a:cubicBezTo>
                <a:cubicBezTo>
                  <a:pt x="73252" y="474769"/>
                  <a:pt x="89127" y="490114"/>
                  <a:pt x="81719" y="457306"/>
                </a:cubicBezTo>
                <a:cubicBezTo>
                  <a:pt x="74311" y="424498"/>
                  <a:pt x="46265" y="330835"/>
                  <a:pt x="34094" y="282681"/>
                </a:cubicBezTo>
                <a:cubicBezTo>
                  <a:pt x="21923" y="234527"/>
                  <a:pt x="-17235" y="210185"/>
                  <a:pt x="8694" y="168381"/>
                </a:cubicBezTo>
                <a:cubicBezTo>
                  <a:pt x="34623" y="126577"/>
                  <a:pt x="187023" y="3281"/>
                  <a:pt x="202369" y="10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7FF2D96E-F2BA-4D53-BEEB-D792BA7E336F}"/>
              </a:ext>
            </a:extLst>
          </p:cNvPr>
          <p:cNvSpPr/>
          <p:nvPr/>
        </p:nvSpPr>
        <p:spPr>
          <a:xfrm>
            <a:off x="6683943" y="294810"/>
            <a:ext cx="301786" cy="443142"/>
          </a:xfrm>
          <a:custGeom>
            <a:avLst/>
            <a:gdLst>
              <a:gd name="connsiteX0" fmla="*/ 301057 w 301786"/>
              <a:gd name="connsiteY0" fmla="*/ 465 h 443142"/>
              <a:gd name="connsiteX1" fmla="*/ 107382 w 301786"/>
              <a:gd name="connsiteY1" fmla="*/ 257640 h 443142"/>
              <a:gd name="connsiteX2" fmla="*/ 167707 w 301786"/>
              <a:gd name="connsiteY2" fmla="*/ 441790 h 443142"/>
              <a:gd name="connsiteX3" fmla="*/ 24832 w 301786"/>
              <a:gd name="connsiteY3" fmla="*/ 333840 h 443142"/>
              <a:gd name="connsiteX4" fmla="*/ 24832 w 301786"/>
              <a:gd name="connsiteY4" fmla="*/ 197315 h 443142"/>
              <a:gd name="connsiteX5" fmla="*/ 301057 w 301786"/>
              <a:gd name="connsiteY5" fmla="*/ 465 h 44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86" h="443142">
                <a:moveTo>
                  <a:pt x="301057" y="465"/>
                </a:moveTo>
                <a:cubicBezTo>
                  <a:pt x="314815" y="10519"/>
                  <a:pt x="129607" y="184086"/>
                  <a:pt x="107382" y="257640"/>
                </a:cubicBezTo>
                <a:cubicBezTo>
                  <a:pt x="85157" y="331194"/>
                  <a:pt x="181465" y="429090"/>
                  <a:pt x="167707" y="441790"/>
                </a:cubicBezTo>
                <a:cubicBezTo>
                  <a:pt x="153949" y="454490"/>
                  <a:pt x="48644" y="374586"/>
                  <a:pt x="24832" y="333840"/>
                </a:cubicBezTo>
                <a:cubicBezTo>
                  <a:pt x="1020" y="293094"/>
                  <a:pt x="-16443" y="248644"/>
                  <a:pt x="24832" y="197315"/>
                </a:cubicBezTo>
                <a:cubicBezTo>
                  <a:pt x="66107" y="145986"/>
                  <a:pt x="287299" y="-9589"/>
                  <a:pt x="301057" y="465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022A0102-3995-4054-8AD1-A3938E1B88C0}"/>
              </a:ext>
            </a:extLst>
          </p:cNvPr>
          <p:cNvSpPr/>
          <p:nvPr/>
        </p:nvSpPr>
        <p:spPr>
          <a:xfrm>
            <a:off x="6489521" y="624935"/>
            <a:ext cx="2221068" cy="1021079"/>
          </a:xfrm>
          <a:custGeom>
            <a:avLst/>
            <a:gdLst>
              <a:gd name="connsiteX0" fmla="*/ 3354 w 2221068"/>
              <a:gd name="connsiteY0" fmla="*/ 13240 h 1021079"/>
              <a:gd name="connsiteX1" fmla="*/ 1254304 w 2221068"/>
              <a:gd name="connsiteY1" fmla="*/ 92615 h 1021079"/>
              <a:gd name="connsiteX2" fmla="*/ 2108379 w 2221068"/>
              <a:gd name="connsiteY2" fmla="*/ 826040 h 1021079"/>
              <a:gd name="connsiteX3" fmla="*/ 2203629 w 2221068"/>
              <a:gd name="connsiteY3" fmla="*/ 1016540 h 1021079"/>
              <a:gd name="connsiteX4" fmla="*/ 2035354 w 2221068"/>
              <a:gd name="connsiteY4" fmla="*/ 692690 h 1021079"/>
              <a:gd name="connsiteX5" fmla="*/ 924104 w 2221068"/>
              <a:gd name="connsiteY5" fmla="*/ 118015 h 1021079"/>
              <a:gd name="connsiteX6" fmla="*/ 3354 w 2221068"/>
              <a:gd name="connsiteY6" fmla="*/ 13240 h 102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1068" h="1021079">
                <a:moveTo>
                  <a:pt x="3354" y="13240"/>
                </a:moveTo>
                <a:cubicBezTo>
                  <a:pt x="58387" y="9007"/>
                  <a:pt x="903467" y="-42852"/>
                  <a:pt x="1254304" y="92615"/>
                </a:cubicBezTo>
                <a:cubicBezTo>
                  <a:pt x="1605142" y="228082"/>
                  <a:pt x="1950158" y="672053"/>
                  <a:pt x="2108379" y="826040"/>
                </a:cubicBezTo>
                <a:cubicBezTo>
                  <a:pt x="2266600" y="980027"/>
                  <a:pt x="2215800" y="1038765"/>
                  <a:pt x="2203629" y="1016540"/>
                </a:cubicBezTo>
                <a:cubicBezTo>
                  <a:pt x="2191458" y="994315"/>
                  <a:pt x="2248608" y="842444"/>
                  <a:pt x="2035354" y="692690"/>
                </a:cubicBezTo>
                <a:cubicBezTo>
                  <a:pt x="1822100" y="542936"/>
                  <a:pt x="1264358" y="231257"/>
                  <a:pt x="924104" y="118015"/>
                </a:cubicBezTo>
                <a:cubicBezTo>
                  <a:pt x="583850" y="4773"/>
                  <a:pt x="-51679" y="17473"/>
                  <a:pt x="3354" y="1324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46980290-5B77-4EAF-BD6F-06911B9D2707}"/>
              </a:ext>
            </a:extLst>
          </p:cNvPr>
          <p:cNvSpPr/>
          <p:nvPr/>
        </p:nvSpPr>
        <p:spPr>
          <a:xfrm>
            <a:off x="6934666" y="701599"/>
            <a:ext cx="1791532" cy="967561"/>
          </a:xfrm>
          <a:custGeom>
            <a:avLst/>
            <a:gdLst>
              <a:gd name="connsiteX0" fmla="*/ 59859 w 1791532"/>
              <a:gd name="connsiteY0" fmla="*/ 31826 h 967561"/>
              <a:gd name="connsiteX1" fmla="*/ 196384 w 1791532"/>
              <a:gd name="connsiteY1" fmla="*/ 57226 h 967561"/>
              <a:gd name="connsiteX2" fmla="*/ 1133009 w 1791532"/>
              <a:gd name="connsiteY2" fmla="*/ 346151 h 967561"/>
              <a:gd name="connsiteX3" fmla="*/ 1748959 w 1791532"/>
              <a:gd name="connsiteY3" fmla="*/ 946226 h 967561"/>
              <a:gd name="connsiteX4" fmla="*/ 1650534 w 1791532"/>
              <a:gd name="connsiteY4" fmla="*/ 793826 h 967561"/>
              <a:gd name="connsiteX5" fmla="*/ 945684 w 1791532"/>
              <a:gd name="connsiteY5" fmla="*/ 412826 h 967561"/>
              <a:gd name="connsiteX6" fmla="*/ 59859 w 1791532"/>
              <a:gd name="connsiteY6" fmla="*/ 31826 h 96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1532" h="967561">
                <a:moveTo>
                  <a:pt x="59859" y="31826"/>
                </a:moveTo>
                <a:cubicBezTo>
                  <a:pt x="-65024" y="-27441"/>
                  <a:pt x="17526" y="4839"/>
                  <a:pt x="196384" y="57226"/>
                </a:cubicBezTo>
                <a:cubicBezTo>
                  <a:pt x="375242" y="109613"/>
                  <a:pt x="874247" y="197984"/>
                  <a:pt x="1133009" y="346151"/>
                </a:cubicBezTo>
                <a:cubicBezTo>
                  <a:pt x="1391772" y="494318"/>
                  <a:pt x="1662705" y="871614"/>
                  <a:pt x="1748959" y="946226"/>
                </a:cubicBezTo>
                <a:cubicBezTo>
                  <a:pt x="1835213" y="1020838"/>
                  <a:pt x="1784413" y="882726"/>
                  <a:pt x="1650534" y="793826"/>
                </a:cubicBezTo>
                <a:cubicBezTo>
                  <a:pt x="1516655" y="704926"/>
                  <a:pt x="1204446" y="538238"/>
                  <a:pt x="945684" y="412826"/>
                </a:cubicBezTo>
                <a:cubicBezTo>
                  <a:pt x="686922" y="287414"/>
                  <a:pt x="184742" y="91093"/>
                  <a:pt x="59859" y="3182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AA7A24AB-F4FC-44ED-BDAA-459B8E84104D}"/>
              </a:ext>
            </a:extLst>
          </p:cNvPr>
          <p:cNvSpPr/>
          <p:nvPr/>
        </p:nvSpPr>
        <p:spPr>
          <a:xfrm>
            <a:off x="6993003" y="4010815"/>
            <a:ext cx="1683722" cy="2053665"/>
          </a:xfrm>
          <a:custGeom>
            <a:avLst/>
            <a:gdLst>
              <a:gd name="connsiteX0" fmla="*/ 911477 w 1683722"/>
              <a:gd name="connsiteY0" fmla="*/ 17625 h 2053665"/>
              <a:gd name="connsiteX1" fmla="*/ 1033397 w 1683722"/>
              <a:gd name="connsiteY1" fmla="*/ 144625 h 2053665"/>
              <a:gd name="connsiteX2" fmla="*/ 1668397 w 1683722"/>
              <a:gd name="connsiteY2" fmla="*/ 901545 h 2053665"/>
              <a:gd name="connsiteX3" fmla="*/ 1495677 w 1683722"/>
              <a:gd name="connsiteY3" fmla="*/ 830425 h 2053665"/>
              <a:gd name="connsiteX4" fmla="*/ 1597277 w 1683722"/>
              <a:gd name="connsiteY4" fmla="*/ 1084425 h 2053665"/>
              <a:gd name="connsiteX5" fmla="*/ 1307717 w 1683722"/>
              <a:gd name="connsiteY5" fmla="*/ 982825 h 2053665"/>
              <a:gd name="connsiteX6" fmla="*/ 1632837 w 1683722"/>
              <a:gd name="connsiteY6" fmla="*/ 1638145 h 2053665"/>
              <a:gd name="connsiteX7" fmla="*/ 1170557 w 1683722"/>
              <a:gd name="connsiteY7" fmla="*/ 1531465 h 2053665"/>
              <a:gd name="connsiteX8" fmla="*/ 1134997 w 1683722"/>
              <a:gd name="connsiteY8" fmla="*/ 1826105 h 2053665"/>
              <a:gd name="connsiteX9" fmla="*/ 713357 w 1683722"/>
              <a:gd name="connsiteY9" fmla="*/ 1821025 h 2053665"/>
              <a:gd name="connsiteX10" fmla="*/ 875917 w 1683722"/>
              <a:gd name="connsiteY10" fmla="*/ 2039465 h 2053665"/>
              <a:gd name="connsiteX11" fmla="*/ 2157 w 1683722"/>
              <a:gd name="connsiteY11" fmla="*/ 1358745 h 2053665"/>
              <a:gd name="connsiteX12" fmla="*/ 1170557 w 1683722"/>
              <a:gd name="connsiteY12" fmla="*/ 1678785 h 2053665"/>
              <a:gd name="connsiteX13" fmla="*/ 759077 w 1683722"/>
              <a:gd name="connsiteY13" fmla="*/ 921865 h 2053665"/>
              <a:gd name="connsiteX14" fmla="*/ 1048637 w 1683722"/>
              <a:gd name="connsiteY14" fmla="*/ 606905 h 2053665"/>
              <a:gd name="connsiteX15" fmla="*/ 93597 w 1683722"/>
              <a:gd name="connsiteY15" fmla="*/ 1333345 h 2053665"/>
              <a:gd name="connsiteX16" fmla="*/ 271397 w 1683722"/>
              <a:gd name="connsiteY16" fmla="*/ 1069185 h 2053665"/>
              <a:gd name="connsiteX17" fmla="*/ 1256917 w 1683722"/>
              <a:gd name="connsiteY17" fmla="*/ 759305 h 2053665"/>
              <a:gd name="connsiteX18" fmla="*/ 1582037 w 1683722"/>
              <a:gd name="connsiteY18" fmla="*/ 1033625 h 2053665"/>
              <a:gd name="connsiteX19" fmla="*/ 1145157 w 1683722"/>
              <a:gd name="connsiteY19" fmla="*/ 378305 h 2053665"/>
              <a:gd name="connsiteX20" fmla="*/ 911477 w 1683722"/>
              <a:gd name="connsiteY20" fmla="*/ 17625 h 205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83722" h="2053665">
                <a:moveTo>
                  <a:pt x="911477" y="17625"/>
                </a:moveTo>
                <a:cubicBezTo>
                  <a:pt x="892850" y="-21322"/>
                  <a:pt x="907244" y="-2695"/>
                  <a:pt x="1033397" y="144625"/>
                </a:cubicBezTo>
                <a:cubicBezTo>
                  <a:pt x="1159550" y="291945"/>
                  <a:pt x="1591350" y="787245"/>
                  <a:pt x="1668397" y="901545"/>
                </a:cubicBezTo>
                <a:cubicBezTo>
                  <a:pt x="1745444" y="1015845"/>
                  <a:pt x="1507530" y="799945"/>
                  <a:pt x="1495677" y="830425"/>
                </a:cubicBezTo>
                <a:cubicBezTo>
                  <a:pt x="1483824" y="860905"/>
                  <a:pt x="1628604" y="1059025"/>
                  <a:pt x="1597277" y="1084425"/>
                </a:cubicBezTo>
                <a:cubicBezTo>
                  <a:pt x="1565950" y="1109825"/>
                  <a:pt x="1301790" y="890538"/>
                  <a:pt x="1307717" y="982825"/>
                </a:cubicBezTo>
                <a:cubicBezTo>
                  <a:pt x="1313644" y="1075112"/>
                  <a:pt x="1655697" y="1546705"/>
                  <a:pt x="1632837" y="1638145"/>
                </a:cubicBezTo>
                <a:cubicBezTo>
                  <a:pt x="1609977" y="1729585"/>
                  <a:pt x="1253530" y="1500138"/>
                  <a:pt x="1170557" y="1531465"/>
                </a:cubicBezTo>
                <a:cubicBezTo>
                  <a:pt x="1087584" y="1562792"/>
                  <a:pt x="1211197" y="1777845"/>
                  <a:pt x="1134997" y="1826105"/>
                </a:cubicBezTo>
                <a:cubicBezTo>
                  <a:pt x="1058797" y="1874365"/>
                  <a:pt x="756537" y="1785465"/>
                  <a:pt x="713357" y="1821025"/>
                </a:cubicBezTo>
                <a:cubicBezTo>
                  <a:pt x="670177" y="1856585"/>
                  <a:pt x="994450" y="2116512"/>
                  <a:pt x="875917" y="2039465"/>
                </a:cubicBezTo>
                <a:cubicBezTo>
                  <a:pt x="757384" y="1962418"/>
                  <a:pt x="-46950" y="1418858"/>
                  <a:pt x="2157" y="1358745"/>
                </a:cubicBezTo>
                <a:cubicBezTo>
                  <a:pt x="51264" y="1298632"/>
                  <a:pt x="1044404" y="1751598"/>
                  <a:pt x="1170557" y="1678785"/>
                </a:cubicBezTo>
                <a:cubicBezTo>
                  <a:pt x="1296710" y="1605972"/>
                  <a:pt x="779397" y="1100512"/>
                  <a:pt x="759077" y="921865"/>
                </a:cubicBezTo>
                <a:cubicBezTo>
                  <a:pt x="738757" y="743218"/>
                  <a:pt x="1159550" y="538325"/>
                  <a:pt x="1048637" y="606905"/>
                </a:cubicBezTo>
                <a:cubicBezTo>
                  <a:pt x="937724" y="675485"/>
                  <a:pt x="223137" y="1256298"/>
                  <a:pt x="93597" y="1333345"/>
                </a:cubicBezTo>
                <a:cubicBezTo>
                  <a:pt x="-35943" y="1410392"/>
                  <a:pt x="77510" y="1164858"/>
                  <a:pt x="271397" y="1069185"/>
                </a:cubicBezTo>
                <a:cubicBezTo>
                  <a:pt x="465284" y="973512"/>
                  <a:pt x="1038477" y="765232"/>
                  <a:pt x="1256917" y="759305"/>
                </a:cubicBezTo>
                <a:cubicBezTo>
                  <a:pt x="1475357" y="753378"/>
                  <a:pt x="1600664" y="1097125"/>
                  <a:pt x="1582037" y="1033625"/>
                </a:cubicBezTo>
                <a:cubicBezTo>
                  <a:pt x="1563410" y="970125"/>
                  <a:pt x="1251837" y="544252"/>
                  <a:pt x="1145157" y="378305"/>
                </a:cubicBezTo>
                <a:cubicBezTo>
                  <a:pt x="1038477" y="212358"/>
                  <a:pt x="930104" y="56572"/>
                  <a:pt x="911477" y="1762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D874AE27-EF67-4599-A0AF-A4E696563ADD}"/>
              </a:ext>
            </a:extLst>
          </p:cNvPr>
          <p:cNvSpPr/>
          <p:nvPr/>
        </p:nvSpPr>
        <p:spPr>
          <a:xfrm>
            <a:off x="8310590" y="5206923"/>
            <a:ext cx="1452846" cy="1615249"/>
          </a:xfrm>
          <a:custGeom>
            <a:avLst/>
            <a:gdLst>
              <a:gd name="connsiteX0" fmla="*/ 1448090 w 1452846"/>
              <a:gd name="connsiteY0" fmla="*/ 233757 h 1615249"/>
              <a:gd name="connsiteX1" fmla="*/ 1107730 w 1452846"/>
              <a:gd name="connsiteY1" fmla="*/ 411557 h 1615249"/>
              <a:gd name="connsiteX2" fmla="*/ 1117890 w 1452846"/>
              <a:gd name="connsiteY2" fmla="*/ 833197 h 1615249"/>
              <a:gd name="connsiteX3" fmla="*/ 1067090 w 1452846"/>
              <a:gd name="connsiteY3" fmla="*/ 629997 h 1615249"/>
              <a:gd name="connsiteX4" fmla="*/ 843570 w 1452846"/>
              <a:gd name="connsiteY4" fmla="*/ 1290397 h 1615249"/>
              <a:gd name="connsiteX5" fmla="*/ 777530 w 1452846"/>
              <a:gd name="connsiteY5" fmla="*/ 1478357 h 1615249"/>
              <a:gd name="connsiteX6" fmla="*/ 670850 w 1452846"/>
              <a:gd name="connsiteY6" fmla="*/ 1610437 h 1615249"/>
              <a:gd name="connsiteX7" fmla="*/ 772450 w 1452846"/>
              <a:gd name="connsiteY7" fmla="*/ 1305637 h 1615249"/>
              <a:gd name="connsiteX8" fmla="*/ 523530 w 1452846"/>
              <a:gd name="connsiteY8" fmla="*/ 1452957 h 1615249"/>
              <a:gd name="connsiteX9" fmla="*/ 290 w 1452846"/>
              <a:gd name="connsiteY9" fmla="*/ 1544397 h 1615249"/>
              <a:gd name="connsiteX10" fmla="*/ 599730 w 1452846"/>
              <a:gd name="connsiteY10" fmla="*/ 873837 h 1615249"/>
              <a:gd name="connsiteX11" fmla="*/ 218730 w 1452846"/>
              <a:gd name="connsiteY11" fmla="*/ 1183717 h 1615249"/>
              <a:gd name="connsiteX12" fmla="*/ 675930 w 1452846"/>
              <a:gd name="connsiteY12" fmla="*/ 289637 h 1615249"/>
              <a:gd name="connsiteX13" fmla="*/ 818170 w 1452846"/>
              <a:gd name="connsiteY13" fmla="*/ 77 h 1615249"/>
              <a:gd name="connsiteX14" fmla="*/ 1448090 w 1452846"/>
              <a:gd name="connsiteY14" fmla="*/ 233757 h 1615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52846" h="1615249">
                <a:moveTo>
                  <a:pt x="1448090" y="233757"/>
                </a:moveTo>
                <a:cubicBezTo>
                  <a:pt x="1496350" y="302337"/>
                  <a:pt x="1162763" y="311651"/>
                  <a:pt x="1107730" y="411557"/>
                </a:cubicBezTo>
                <a:cubicBezTo>
                  <a:pt x="1052697" y="511463"/>
                  <a:pt x="1124663" y="796790"/>
                  <a:pt x="1117890" y="833197"/>
                </a:cubicBezTo>
                <a:cubicBezTo>
                  <a:pt x="1111117" y="869604"/>
                  <a:pt x="1112810" y="553797"/>
                  <a:pt x="1067090" y="629997"/>
                </a:cubicBezTo>
                <a:cubicBezTo>
                  <a:pt x="1021370" y="706197"/>
                  <a:pt x="891830" y="1149004"/>
                  <a:pt x="843570" y="1290397"/>
                </a:cubicBezTo>
                <a:cubicBezTo>
                  <a:pt x="795310" y="1431790"/>
                  <a:pt x="806317" y="1425017"/>
                  <a:pt x="777530" y="1478357"/>
                </a:cubicBezTo>
                <a:cubicBezTo>
                  <a:pt x="748743" y="1531697"/>
                  <a:pt x="671697" y="1639224"/>
                  <a:pt x="670850" y="1610437"/>
                </a:cubicBezTo>
                <a:cubicBezTo>
                  <a:pt x="670003" y="1581650"/>
                  <a:pt x="797003" y="1331884"/>
                  <a:pt x="772450" y="1305637"/>
                </a:cubicBezTo>
                <a:cubicBezTo>
                  <a:pt x="747897" y="1279390"/>
                  <a:pt x="652223" y="1413164"/>
                  <a:pt x="523530" y="1452957"/>
                </a:cubicBezTo>
                <a:cubicBezTo>
                  <a:pt x="394837" y="1492750"/>
                  <a:pt x="-12410" y="1640917"/>
                  <a:pt x="290" y="1544397"/>
                </a:cubicBezTo>
                <a:cubicBezTo>
                  <a:pt x="12990" y="1447877"/>
                  <a:pt x="563323" y="933950"/>
                  <a:pt x="599730" y="873837"/>
                </a:cubicBezTo>
                <a:cubicBezTo>
                  <a:pt x="636137" y="813724"/>
                  <a:pt x="206030" y="1281084"/>
                  <a:pt x="218730" y="1183717"/>
                </a:cubicBezTo>
                <a:cubicBezTo>
                  <a:pt x="231430" y="1086350"/>
                  <a:pt x="576023" y="486910"/>
                  <a:pt x="675930" y="289637"/>
                </a:cubicBezTo>
                <a:cubicBezTo>
                  <a:pt x="775837" y="92364"/>
                  <a:pt x="685243" y="4310"/>
                  <a:pt x="818170" y="77"/>
                </a:cubicBezTo>
                <a:cubicBezTo>
                  <a:pt x="951097" y="-4156"/>
                  <a:pt x="1399830" y="165177"/>
                  <a:pt x="1448090" y="23375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7E86E30E-5F78-4317-9D1F-92E276660654}"/>
              </a:ext>
            </a:extLst>
          </p:cNvPr>
          <p:cNvSpPr/>
          <p:nvPr/>
        </p:nvSpPr>
        <p:spPr>
          <a:xfrm>
            <a:off x="8850914" y="5602344"/>
            <a:ext cx="1161954" cy="1299179"/>
          </a:xfrm>
          <a:custGeom>
            <a:avLst/>
            <a:gdLst>
              <a:gd name="connsiteX0" fmla="*/ 994126 w 1161954"/>
              <a:gd name="connsiteY0" fmla="*/ 107576 h 1299179"/>
              <a:gd name="connsiteX1" fmla="*/ 669006 w 1161954"/>
              <a:gd name="connsiteY1" fmla="*/ 66936 h 1299179"/>
              <a:gd name="connsiteX2" fmla="*/ 374366 w 1161954"/>
              <a:gd name="connsiteY2" fmla="*/ 788296 h 1299179"/>
              <a:gd name="connsiteX3" fmla="*/ 684246 w 1161954"/>
              <a:gd name="connsiteY3" fmla="*/ 453016 h 1299179"/>
              <a:gd name="connsiteX4" fmla="*/ 953486 w 1161954"/>
              <a:gd name="connsiteY4" fmla="*/ 762896 h 1299179"/>
              <a:gd name="connsiteX5" fmla="*/ 826486 w 1161954"/>
              <a:gd name="connsiteY5" fmla="*/ 717176 h 1299179"/>
              <a:gd name="connsiteX6" fmla="*/ 105126 w 1161954"/>
              <a:gd name="connsiteY6" fmla="*/ 1291216 h 1299179"/>
              <a:gd name="connsiteX7" fmla="*/ 1161766 w 1161954"/>
              <a:gd name="connsiteY7" fmla="*/ 1047376 h 1299179"/>
              <a:gd name="connsiteX8" fmla="*/ 8606 w 1161954"/>
              <a:gd name="connsiteY8" fmla="*/ 976256 h 1299179"/>
              <a:gd name="connsiteX9" fmla="*/ 653766 w 1161954"/>
              <a:gd name="connsiteY9" fmla="*/ 737496 h 1299179"/>
              <a:gd name="connsiteX10" fmla="*/ 994126 w 1161954"/>
              <a:gd name="connsiteY10" fmla="*/ 107576 h 129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1954" h="1299179">
                <a:moveTo>
                  <a:pt x="994126" y="107576"/>
                </a:moveTo>
                <a:cubicBezTo>
                  <a:pt x="996666" y="-4184"/>
                  <a:pt x="772299" y="-46517"/>
                  <a:pt x="669006" y="66936"/>
                </a:cubicBezTo>
                <a:cubicBezTo>
                  <a:pt x="565713" y="180389"/>
                  <a:pt x="371826" y="723949"/>
                  <a:pt x="374366" y="788296"/>
                </a:cubicBezTo>
                <a:cubicBezTo>
                  <a:pt x="376906" y="852643"/>
                  <a:pt x="587726" y="457249"/>
                  <a:pt x="684246" y="453016"/>
                </a:cubicBezTo>
                <a:cubicBezTo>
                  <a:pt x="780766" y="448783"/>
                  <a:pt x="929779" y="718869"/>
                  <a:pt x="953486" y="762896"/>
                </a:cubicBezTo>
                <a:cubicBezTo>
                  <a:pt x="977193" y="806923"/>
                  <a:pt x="967879" y="629123"/>
                  <a:pt x="826486" y="717176"/>
                </a:cubicBezTo>
                <a:cubicBezTo>
                  <a:pt x="685093" y="805229"/>
                  <a:pt x="49246" y="1236183"/>
                  <a:pt x="105126" y="1291216"/>
                </a:cubicBezTo>
                <a:cubicBezTo>
                  <a:pt x="161006" y="1346249"/>
                  <a:pt x="1177853" y="1099869"/>
                  <a:pt x="1161766" y="1047376"/>
                </a:cubicBezTo>
                <a:cubicBezTo>
                  <a:pt x="1145679" y="994883"/>
                  <a:pt x="93273" y="1027903"/>
                  <a:pt x="8606" y="976256"/>
                </a:cubicBezTo>
                <a:cubicBezTo>
                  <a:pt x="-76061" y="924609"/>
                  <a:pt x="487819" y="888203"/>
                  <a:pt x="653766" y="737496"/>
                </a:cubicBezTo>
                <a:cubicBezTo>
                  <a:pt x="819713" y="586789"/>
                  <a:pt x="991586" y="219336"/>
                  <a:pt x="994126" y="10757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227510AE-C580-48E2-8880-F9214BCD2623}"/>
              </a:ext>
            </a:extLst>
          </p:cNvPr>
          <p:cNvSpPr/>
          <p:nvPr/>
        </p:nvSpPr>
        <p:spPr>
          <a:xfrm>
            <a:off x="3824426" y="5140770"/>
            <a:ext cx="926397" cy="1670753"/>
          </a:xfrm>
          <a:custGeom>
            <a:avLst/>
            <a:gdLst>
              <a:gd name="connsiteX0" fmla="*/ 925374 w 926397"/>
              <a:gd name="connsiteY0" fmla="*/ 122110 h 1670753"/>
              <a:gd name="connsiteX1" fmla="*/ 879654 w 926397"/>
              <a:gd name="connsiteY1" fmla="*/ 228790 h 1670753"/>
              <a:gd name="connsiteX2" fmla="*/ 701854 w 926397"/>
              <a:gd name="connsiteY2" fmla="*/ 924750 h 1670753"/>
              <a:gd name="connsiteX3" fmla="*/ 742494 w 926397"/>
              <a:gd name="connsiteY3" fmla="*/ 802830 h 1670753"/>
              <a:gd name="connsiteX4" fmla="*/ 630734 w 926397"/>
              <a:gd name="connsiteY4" fmla="*/ 1280350 h 1670753"/>
              <a:gd name="connsiteX5" fmla="*/ 645974 w 926397"/>
              <a:gd name="connsiteY5" fmla="*/ 1320990 h 1670753"/>
              <a:gd name="connsiteX6" fmla="*/ 569774 w 926397"/>
              <a:gd name="connsiteY6" fmla="*/ 1320990 h 1670753"/>
              <a:gd name="connsiteX7" fmla="*/ 524054 w 926397"/>
              <a:gd name="connsiteY7" fmla="*/ 1422590 h 1670753"/>
              <a:gd name="connsiteX8" fmla="*/ 437694 w 926397"/>
              <a:gd name="connsiteY8" fmla="*/ 1508950 h 1670753"/>
              <a:gd name="connsiteX9" fmla="*/ 204014 w 926397"/>
              <a:gd name="connsiteY9" fmla="*/ 1239710 h 1670753"/>
              <a:gd name="connsiteX10" fmla="*/ 427534 w 926397"/>
              <a:gd name="connsiteY10" fmla="*/ 1635950 h 1670753"/>
              <a:gd name="connsiteX11" fmla="*/ 417374 w 926397"/>
              <a:gd name="connsiteY11" fmla="*/ 1646110 h 1670753"/>
              <a:gd name="connsiteX12" fmla="*/ 814 w 926397"/>
              <a:gd name="connsiteY12" fmla="*/ 1595310 h 1670753"/>
              <a:gd name="connsiteX13" fmla="*/ 539294 w 926397"/>
              <a:gd name="connsiteY13" fmla="*/ 1290510 h 1670753"/>
              <a:gd name="connsiteX14" fmla="*/ 137974 w 926397"/>
              <a:gd name="connsiteY14" fmla="*/ 1188910 h 1670753"/>
              <a:gd name="connsiteX15" fmla="*/ 244654 w 926397"/>
              <a:gd name="connsiteY15" fmla="*/ 782510 h 1670753"/>
              <a:gd name="connsiteX16" fmla="*/ 539294 w 926397"/>
              <a:gd name="connsiteY16" fmla="*/ 635190 h 1670753"/>
              <a:gd name="connsiteX17" fmla="*/ 844094 w 926397"/>
              <a:gd name="connsiteY17" fmla="*/ 279590 h 1670753"/>
              <a:gd name="connsiteX18" fmla="*/ 905054 w 926397"/>
              <a:gd name="connsiteY18" fmla="*/ 5270 h 1670753"/>
              <a:gd name="connsiteX19" fmla="*/ 925374 w 926397"/>
              <a:gd name="connsiteY19" fmla="*/ 122110 h 167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26397" h="1670753">
                <a:moveTo>
                  <a:pt x="925374" y="122110"/>
                </a:moveTo>
                <a:cubicBezTo>
                  <a:pt x="921141" y="159363"/>
                  <a:pt x="916907" y="95017"/>
                  <a:pt x="879654" y="228790"/>
                </a:cubicBezTo>
                <a:cubicBezTo>
                  <a:pt x="842401" y="362563"/>
                  <a:pt x="724714" y="829077"/>
                  <a:pt x="701854" y="924750"/>
                </a:cubicBezTo>
                <a:cubicBezTo>
                  <a:pt x="678994" y="1020423"/>
                  <a:pt x="754347" y="743563"/>
                  <a:pt x="742494" y="802830"/>
                </a:cubicBezTo>
                <a:cubicBezTo>
                  <a:pt x="730641" y="862097"/>
                  <a:pt x="646821" y="1193990"/>
                  <a:pt x="630734" y="1280350"/>
                </a:cubicBezTo>
                <a:cubicBezTo>
                  <a:pt x="614647" y="1366710"/>
                  <a:pt x="656134" y="1314217"/>
                  <a:pt x="645974" y="1320990"/>
                </a:cubicBezTo>
                <a:cubicBezTo>
                  <a:pt x="635814" y="1327763"/>
                  <a:pt x="590094" y="1304057"/>
                  <a:pt x="569774" y="1320990"/>
                </a:cubicBezTo>
                <a:cubicBezTo>
                  <a:pt x="549454" y="1337923"/>
                  <a:pt x="546067" y="1391263"/>
                  <a:pt x="524054" y="1422590"/>
                </a:cubicBezTo>
                <a:cubicBezTo>
                  <a:pt x="502041" y="1453917"/>
                  <a:pt x="491034" y="1539430"/>
                  <a:pt x="437694" y="1508950"/>
                </a:cubicBezTo>
                <a:cubicBezTo>
                  <a:pt x="384354" y="1478470"/>
                  <a:pt x="205707" y="1218543"/>
                  <a:pt x="204014" y="1239710"/>
                </a:cubicBezTo>
                <a:cubicBezTo>
                  <a:pt x="202321" y="1260877"/>
                  <a:pt x="391974" y="1568217"/>
                  <a:pt x="427534" y="1635950"/>
                </a:cubicBezTo>
                <a:cubicBezTo>
                  <a:pt x="463094" y="1703683"/>
                  <a:pt x="488494" y="1652883"/>
                  <a:pt x="417374" y="1646110"/>
                </a:cubicBezTo>
                <a:cubicBezTo>
                  <a:pt x="346254" y="1639337"/>
                  <a:pt x="-19506" y="1654577"/>
                  <a:pt x="814" y="1595310"/>
                </a:cubicBezTo>
                <a:cubicBezTo>
                  <a:pt x="21134" y="1536043"/>
                  <a:pt x="516434" y="1358243"/>
                  <a:pt x="539294" y="1290510"/>
                </a:cubicBezTo>
                <a:cubicBezTo>
                  <a:pt x="562154" y="1222777"/>
                  <a:pt x="187081" y="1273577"/>
                  <a:pt x="137974" y="1188910"/>
                </a:cubicBezTo>
                <a:cubicBezTo>
                  <a:pt x="88867" y="1104243"/>
                  <a:pt x="177767" y="874797"/>
                  <a:pt x="244654" y="782510"/>
                </a:cubicBezTo>
                <a:cubicBezTo>
                  <a:pt x="311541" y="690223"/>
                  <a:pt x="439387" y="719010"/>
                  <a:pt x="539294" y="635190"/>
                </a:cubicBezTo>
                <a:cubicBezTo>
                  <a:pt x="639201" y="551370"/>
                  <a:pt x="783134" y="384577"/>
                  <a:pt x="844094" y="279590"/>
                </a:cubicBezTo>
                <a:cubicBezTo>
                  <a:pt x="905054" y="174603"/>
                  <a:pt x="889814" y="35750"/>
                  <a:pt x="905054" y="5270"/>
                </a:cubicBezTo>
                <a:cubicBezTo>
                  <a:pt x="920294" y="-25210"/>
                  <a:pt x="929607" y="84857"/>
                  <a:pt x="925374" y="12211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3DA00D3F-6DED-48D3-AA4D-DC9994B938FC}"/>
              </a:ext>
            </a:extLst>
          </p:cNvPr>
          <p:cNvSpPr/>
          <p:nvPr/>
        </p:nvSpPr>
        <p:spPr>
          <a:xfrm>
            <a:off x="2969950" y="5493020"/>
            <a:ext cx="1750318" cy="1359342"/>
          </a:xfrm>
          <a:custGeom>
            <a:avLst/>
            <a:gdLst>
              <a:gd name="connsiteX0" fmla="*/ 1698570 w 1750318"/>
              <a:gd name="connsiteY0" fmla="*/ 3540 h 1359342"/>
              <a:gd name="connsiteX1" fmla="*/ 1647770 w 1750318"/>
              <a:gd name="connsiteY1" fmla="*/ 69580 h 1359342"/>
              <a:gd name="connsiteX2" fmla="*/ 1063570 w 1750318"/>
              <a:gd name="connsiteY2" fmla="*/ 389620 h 1359342"/>
              <a:gd name="connsiteX3" fmla="*/ 1033090 w 1750318"/>
              <a:gd name="connsiteY3" fmla="*/ 851900 h 1359342"/>
              <a:gd name="connsiteX4" fmla="*/ 1002610 w 1750318"/>
              <a:gd name="connsiteY4" fmla="*/ 877300 h 1359342"/>
              <a:gd name="connsiteX5" fmla="*/ 575890 w 1750318"/>
              <a:gd name="connsiteY5" fmla="*/ 1253220 h 1359342"/>
              <a:gd name="connsiteX6" fmla="*/ 1850 w 1750318"/>
              <a:gd name="connsiteY6" fmla="*/ 1304020 h 1359342"/>
              <a:gd name="connsiteX7" fmla="*/ 403170 w 1750318"/>
              <a:gd name="connsiteY7" fmla="*/ 542020 h 1359342"/>
              <a:gd name="connsiteX8" fmla="*/ 692730 w 1750318"/>
              <a:gd name="connsiteY8" fmla="*/ 354060 h 1359342"/>
              <a:gd name="connsiteX9" fmla="*/ 809570 w 1750318"/>
              <a:gd name="connsiteY9" fmla="*/ 277860 h 1359342"/>
              <a:gd name="connsiteX10" fmla="*/ 1104210 w 1750318"/>
              <a:gd name="connsiteY10" fmla="*/ 135620 h 1359342"/>
              <a:gd name="connsiteX11" fmla="*/ 1698570 w 1750318"/>
              <a:gd name="connsiteY11" fmla="*/ 3540 h 135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0318" h="1359342">
                <a:moveTo>
                  <a:pt x="1698570" y="3540"/>
                </a:moveTo>
                <a:cubicBezTo>
                  <a:pt x="1789163" y="-7467"/>
                  <a:pt x="1753603" y="5233"/>
                  <a:pt x="1647770" y="69580"/>
                </a:cubicBezTo>
                <a:cubicBezTo>
                  <a:pt x="1541937" y="133927"/>
                  <a:pt x="1166017" y="259233"/>
                  <a:pt x="1063570" y="389620"/>
                </a:cubicBezTo>
                <a:cubicBezTo>
                  <a:pt x="961123" y="520007"/>
                  <a:pt x="1043250" y="770620"/>
                  <a:pt x="1033090" y="851900"/>
                </a:cubicBezTo>
                <a:cubicBezTo>
                  <a:pt x="1022930" y="933180"/>
                  <a:pt x="1078810" y="810413"/>
                  <a:pt x="1002610" y="877300"/>
                </a:cubicBezTo>
                <a:cubicBezTo>
                  <a:pt x="926410" y="944187"/>
                  <a:pt x="742683" y="1182100"/>
                  <a:pt x="575890" y="1253220"/>
                </a:cubicBezTo>
                <a:cubicBezTo>
                  <a:pt x="409097" y="1324340"/>
                  <a:pt x="30637" y="1422553"/>
                  <a:pt x="1850" y="1304020"/>
                </a:cubicBezTo>
                <a:cubicBezTo>
                  <a:pt x="-26937" y="1185487"/>
                  <a:pt x="288023" y="700347"/>
                  <a:pt x="403170" y="542020"/>
                </a:cubicBezTo>
                <a:cubicBezTo>
                  <a:pt x="518317" y="383693"/>
                  <a:pt x="624997" y="398087"/>
                  <a:pt x="692730" y="354060"/>
                </a:cubicBezTo>
                <a:cubicBezTo>
                  <a:pt x="760463" y="310033"/>
                  <a:pt x="740990" y="314267"/>
                  <a:pt x="809570" y="277860"/>
                </a:cubicBezTo>
                <a:cubicBezTo>
                  <a:pt x="878150" y="241453"/>
                  <a:pt x="952657" y="179647"/>
                  <a:pt x="1104210" y="135620"/>
                </a:cubicBezTo>
                <a:cubicBezTo>
                  <a:pt x="1255763" y="91593"/>
                  <a:pt x="1607977" y="14547"/>
                  <a:pt x="1698570" y="354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875DF74E-7D99-4238-B59B-34B9E5F1D80E}"/>
              </a:ext>
            </a:extLst>
          </p:cNvPr>
          <p:cNvSpPr/>
          <p:nvPr/>
        </p:nvSpPr>
        <p:spPr>
          <a:xfrm>
            <a:off x="7033791" y="3007729"/>
            <a:ext cx="698726" cy="1373881"/>
          </a:xfrm>
          <a:custGeom>
            <a:avLst/>
            <a:gdLst>
              <a:gd name="connsiteX0" fmla="*/ 696276 w 698726"/>
              <a:gd name="connsiteY0" fmla="*/ 2171 h 1373881"/>
              <a:gd name="connsiteX1" fmla="*/ 565042 w 698726"/>
              <a:gd name="connsiteY1" fmla="*/ 306971 h 1373881"/>
              <a:gd name="connsiteX2" fmla="*/ 514242 w 698726"/>
              <a:gd name="connsiteY2" fmla="*/ 831904 h 1373881"/>
              <a:gd name="connsiteX3" fmla="*/ 531176 w 698726"/>
              <a:gd name="connsiteY3" fmla="*/ 594838 h 1373881"/>
              <a:gd name="connsiteX4" fmla="*/ 421109 w 698726"/>
              <a:gd name="connsiteY4" fmla="*/ 1026638 h 1373881"/>
              <a:gd name="connsiteX5" fmla="*/ 2009 w 698726"/>
              <a:gd name="connsiteY5" fmla="*/ 1373771 h 1373881"/>
              <a:gd name="connsiteX6" fmla="*/ 260242 w 698726"/>
              <a:gd name="connsiteY6" fmla="*/ 1064738 h 1373881"/>
              <a:gd name="connsiteX7" fmla="*/ 213676 w 698726"/>
              <a:gd name="connsiteY7" fmla="*/ 1102838 h 1373881"/>
              <a:gd name="connsiteX8" fmla="*/ 429576 w 698726"/>
              <a:gd name="connsiteY8" fmla="*/ 654104 h 1373881"/>
              <a:gd name="connsiteX9" fmla="*/ 438042 w 698726"/>
              <a:gd name="connsiteY9" fmla="*/ 455138 h 1373881"/>
              <a:gd name="connsiteX10" fmla="*/ 696276 w 698726"/>
              <a:gd name="connsiteY10" fmla="*/ 2171 h 137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8726" h="1373881">
                <a:moveTo>
                  <a:pt x="696276" y="2171"/>
                </a:moveTo>
                <a:cubicBezTo>
                  <a:pt x="717443" y="-22524"/>
                  <a:pt x="595381" y="168682"/>
                  <a:pt x="565042" y="306971"/>
                </a:cubicBezTo>
                <a:cubicBezTo>
                  <a:pt x="534703" y="445260"/>
                  <a:pt x="519886" y="783926"/>
                  <a:pt x="514242" y="831904"/>
                </a:cubicBezTo>
                <a:cubicBezTo>
                  <a:pt x="508598" y="879882"/>
                  <a:pt x="546698" y="562382"/>
                  <a:pt x="531176" y="594838"/>
                </a:cubicBezTo>
                <a:cubicBezTo>
                  <a:pt x="515654" y="627294"/>
                  <a:pt x="509304" y="896816"/>
                  <a:pt x="421109" y="1026638"/>
                </a:cubicBezTo>
                <a:cubicBezTo>
                  <a:pt x="332914" y="1156460"/>
                  <a:pt x="28820" y="1367421"/>
                  <a:pt x="2009" y="1373771"/>
                </a:cubicBezTo>
                <a:cubicBezTo>
                  <a:pt x="-24802" y="1380121"/>
                  <a:pt x="224964" y="1109894"/>
                  <a:pt x="260242" y="1064738"/>
                </a:cubicBezTo>
                <a:cubicBezTo>
                  <a:pt x="295520" y="1019582"/>
                  <a:pt x="185454" y="1171277"/>
                  <a:pt x="213676" y="1102838"/>
                </a:cubicBezTo>
                <a:cubicBezTo>
                  <a:pt x="241898" y="1034399"/>
                  <a:pt x="392182" y="762054"/>
                  <a:pt x="429576" y="654104"/>
                </a:cubicBezTo>
                <a:cubicBezTo>
                  <a:pt x="466970" y="546154"/>
                  <a:pt x="394298" y="563088"/>
                  <a:pt x="438042" y="455138"/>
                </a:cubicBezTo>
                <a:cubicBezTo>
                  <a:pt x="481786" y="347188"/>
                  <a:pt x="675109" y="26866"/>
                  <a:pt x="696276" y="21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FA3ECCB7-0DCD-467D-B9B1-3A8A27EA6BEB}"/>
              </a:ext>
            </a:extLst>
          </p:cNvPr>
          <p:cNvSpPr/>
          <p:nvPr/>
        </p:nvSpPr>
        <p:spPr>
          <a:xfrm>
            <a:off x="5963991" y="4199406"/>
            <a:ext cx="1337775" cy="596968"/>
          </a:xfrm>
          <a:custGeom>
            <a:avLst/>
            <a:gdLst>
              <a:gd name="connsiteX0" fmla="*/ 1334276 w 1337775"/>
              <a:gd name="connsiteY0" fmla="*/ 61 h 596968"/>
              <a:gd name="connsiteX1" fmla="*/ 894009 w 1337775"/>
              <a:gd name="connsiteY1" fmla="*/ 385294 h 596968"/>
              <a:gd name="connsiteX2" fmla="*/ 703509 w 1337775"/>
              <a:gd name="connsiteY2" fmla="*/ 512294 h 596968"/>
              <a:gd name="connsiteX3" fmla="*/ 263242 w 1337775"/>
              <a:gd name="connsiteY3" fmla="*/ 596961 h 596968"/>
              <a:gd name="connsiteX4" fmla="*/ 551109 w 1337775"/>
              <a:gd name="connsiteY4" fmla="*/ 508061 h 596968"/>
              <a:gd name="connsiteX5" fmla="*/ 776 w 1337775"/>
              <a:gd name="connsiteY5" fmla="*/ 486894 h 596968"/>
              <a:gd name="connsiteX6" fmla="*/ 424109 w 1337775"/>
              <a:gd name="connsiteY6" fmla="*/ 495361 h 596968"/>
              <a:gd name="connsiteX7" fmla="*/ 157409 w 1337775"/>
              <a:gd name="connsiteY7" fmla="*/ 397994 h 596968"/>
              <a:gd name="connsiteX8" fmla="*/ 631542 w 1337775"/>
              <a:gd name="connsiteY8" fmla="*/ 355661 h 596968"/>
              <a:gd name="connsiteX9" fmla="*/ 1334276 w 1337775"/>
              <a:gd name="connsiteY9" fmla="*/ 61 h 59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7775" h="596968">
                <a:moveTo>
                  <a:pt x="1334276" y="61"/>
                </a:moveTo>
                <a:cubicBezTo>
                  <a:pt x="1378021" y="5000"/>
                  <a:pt x="999137" y="299922"/>
                  <a:pt x="894009" y="385294"/>
                </a:cubicBezTo>
                <a:cubicBezTo>
                  <a:pt x="788881" y="470666"/>
                  <a:pt x="808637" y="477016"/>
                  <a:pt x="703509" y="512294"/>
                </a:cubicBezTo>
                <a:cubicBezTo>
                  <a:pt x="598381" y="547572"/>
                  <a:pt x="288642" y="597667"/>
                  <a:pt x="263242" y="596961"/>
                </a:cubicBezTo>
                <a:cubicBezTo>
                  <a:pt x="237842" y="596256"/>
                  <a:pt x="594853" y="526405"/>
                  <a:pt x="551109" y="508061"/>
                </a:cubicBezTo>
                <a:cubicBezTo>
                  <a:pt x="507365" y="489717"/>
                  <a:pt x="21943" y="489011"/>
                  <a:pt x="776" y="486894"/>
                </a:cubicBezTo>
                <a:cubicBezTo>
                  <a:pt x="-20391" y="484777"/>
                  <a:pt x="398003" y="510178"/>
                  <a:pt x="424109" y="495361"/>
                </a:cubicBezTo>
                <a:cubicBezTo>
                  <a:pt x="450214" y="480544"/>
                  <a:pt x="122837" y="421277"/>
                  <a:pt x="157409" y="397994"/>
                </a:cubicBezTo>
                <a:cubicBezTo>
                  <a:pt x="191981" y="374711"/>
                  <a:pt x="434692" y="421278"/>
                  <a:pt x="631542" y="355661"/>
                </a:cubicBezTo>
                <a:cubicBezTo>
                  <a:pt x="828392" y="290044"/>
                  <a:pt x="1290531" y="-4878"/>
                  <a:pt x="1334276" y="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B6464B40-1BBB-48C5-886C-042C269F0604}"/>
              </a:ext>
            </a:extLst>
          </p:cNvPr>
          <p:cNvSpPr/>
          <p:nvPr/>
        </p:nvSpPr>
        <p:spPr>
          <a:xfrm>
            <a:off x="5830871" y="4304842"/>
            <a:ext cx="857703" cy="463283"/>
          </a:xfrm>
          <a:custGeom>
            <a:avLst/>
            <a:gdLst>
              <a:gd name="connsiteX0" fmla="*/ 4779 w 857703"/>
              <a:gd name="connsiteY0" fmla="*/ 458 h 463283"/>
              <a:gd name="connsiteX1" fmla="*/ 157179 w 857703"/>
              <a:gd name="connsiteY1" fmla="*/ 277741 h 463283"/>
              <a:gd name="connsiteX2" fmla="*/ 404829 w 857703"/>
              <a:gd name="connsiteY2" fmla="*/ 364525 h 463283"/>
              <a:gd name="connsiteX3" fmla="*/ 855679 w 857703"/>
              <a:gd name="connsiteY3" fmla="*/ 360291 h 463283"/>
              <a:gd name="connsiteX4" fmla="*/ 576279 w 857703"/>
              <a:gd name="connsiteY4" fmla="*/ 381458 h 463283"/>
              <a:gd name="connsiteX5" fmla="*/ 705396 w 857703"/>
              <a:gd name="connsiteY5" fmla="*/ 461891 h 463283"/>
              <a:gd name="connsiteX6" fmla="*/ 224912 w 857703"/>
              <a:gd name="connsiteY6" fmla="*/ 425908 h 463283"/>
              <a:gd name="connsiteX7" fmla="*/ 91562 w 857703"/>
              <a:gd name="connsiteY7" fmla="*/ 343358 h 463283"/>
              <a:gd name="connsiteX8" fmla="*/ 229146 w 857703"/>
              <a:gd name="connsiteY8" fmla="*/ 315841 h 463283"/>
              <a:gd name="connsiteX9" fmla="*/ 55579 w 857703"/>
              <a:gd name="connsiteY9" fmla="*/ 214241 h 463283"/>
              <a:gd name="connsiteX10" fmla="*/ 4779 w 857703"/>
              <a:gd name="connsiteY10" fmla="*/ 458 h 46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7703" h="463283">
                <a:moveTo>
                  <a:pt x="4779" y="458"/>
                </a:moveTo>
                <a:cubicBezTo>
                  <a:pt x="21712" y="11041"/>
                  <a:pt x="90504" y="217063"/>
                  <a:pt x="157179" y="277741"/>
                </a:cubicBezTo>
                <a:cubicBezTo>
                  <a:pt x="223854" y="338419"/>
                  <a:pt x="288412" y="350767"/>
                  <a:pt x="404829" y="364525"/>
                </a:cubicBezTo>
                <a:cubicBezTo>
                  <a:pt x="521246" y="378283"/>
                  <a:pt x="827104" y="357469"/>
                  <a:pt x="855679" y="360291"/>
                </a:cubicBezTo>
                <a:cubicBezTo>
                  <a:pt x="884254" y="363113"/>
                  <a:pt x="601326" y="364525"/>
                  <a:pt x="576279" y="381458"/>
                </a:cubicBezTo>
                <a:cubicBezTo>
                  <a:pt x="551232" y="398391"/>
                  <a:pt x="763957" y="454483"/>
                  <a:pt x="705396" y="461891"/>
                </a:cubicBezTo>
                <a:cubicBezTo>
                  <a:pt x="646835" y="469299"/>
                  <a:pt x="327218" y="445663"/>
                  <a:pt x="224912" y="425908"/>
                </a:cubicBezTo>
                <a:cubicBezTo>
                  <a:pt x="122606" y="406153"/>
                  <a:pt x="90856" y="361702"/>
                  <a:pt x="91562" y="343358"/>
                </a:cubicBezTo>
                <a:cubicBezTo>
                  <a:pt x="92268" y="325014"/>
                  <a:pt x="235143" y="337360"/>
                  <a:pt x="229146" y="315841"/>
                </a:cubicBezTo>
                <a:cubicBezTo>
                  <a:pt x="223149" y="294322"/>
                  <a:pt x="92621" y="262924"/>
                  <a:pt x="55579" y="214241"/>
                </a:cubicBezTo>
                <a:cubicBezTo>
                  <a:pt x="18537" y="165558"/>
                  <a:pt x="-12154" y="-10125"/>
                  <a:pt x="4779" y="4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B564D8F3-2216-4FAE-B1F1-18B039BC6E1A}"/>
              </a:ext>
            </a:extLst>
          </p:cNvPr>
          <p:cNvSpPr/>
          <p:nvPr/>
        </p:nvSpPr>
        <p:spPr>
          <a:xfrm>
            <a:off x="5518000" y="3461723"/>
            <a:ext cx="277927" cy="932555"/>
          </a:xfrm>
          <a:custGeom>
            <a:avLst/>
            <a:gdLst>
              <a:gd name="connsiteX0" fmla="*/ 70000 w 277927"/>
              <a:gd name="connsiteY0" fmla="*/ 79460 h 932555"/>
              <a:gd name="connsiteX1" fmla="*/ 108100 w 277927"/>
              <a:gd name="connsiteY1" fmla="*/ 159894 h 932555"/>
              <a:gd name="connsiteX2" fmla="*/ 201233 w 277927"/>
              <a:gd name="connsiteY2" fmla="*/ 403310 h 932555"/>
              <a:gd name="connsiteX3" fmla="*/ 245683 w 277927"/>
              <a:gd name="connsiteY3" fmla="*/ 695410 h 932555"/>
              <a:gd name="connsiteX4" fmla="*/ 277433 w 277927"/>
              <a:gd name="connsiteY4" fmla="*/ 932477 h 932555"/>
              <a:gd name="connsiteX5" fmla="*/ 264733 w 277927"/>
              <a:gd name="connsiteY5" fmla="*/ 720810 h 932555"/>
              <a:gd name="connsiteX6" fmla="*/ 260500 w 277927"/>
              <a:gd name="connsiteY6" fmla="*/ 642494 h 932555"/>
              <a:gd name="connsiteX7" fmla="*/ 220283 w 277927"/>
              <a:gd name="connsiteY7" fmla="*/ 562060 h 932555"/>
              <a:gd name="connsiteX8" fmla="*/ 161017 w 277927"/>
              <a:gd name="connsiteY8" fmla="*/ 388494 h 932555"/>
              <a:gd name="connsiteX9" fmla="*/ 135617 w 277927"/>
              <a:gd name="connsiteY9" fmla="*/ 341927 h 932555"/>
              <a:gd name="connsiteX10" fmla="*/ 2267 w 277927"/>
              <a:gd name="connsiteY10" fmla="*/ 11727 h 932555"/>
              <a:gd name="connsiteX11" fmla="*/ 70000 w 277927"/>
              <a:gd name="connsiteY11" fmla="*/ 79460 h 93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7927" h="932555">
                <a:moveTo>
                  <a:pt x="70000" y="79460"/>
                </a:moveTo>
                <a:cubicBezTo>
                  <a:pt x="87639" y="104154"/>
                  <a:pt x="86228" y="105919"/>
                  <a:pt x="108100" y="159894"/>
                </a:cubicBezTo>
                <a:cubicBezTo>
                  <a:pt x="129972" y="213869"/>
                  <a:pt x="178303" y="314057"/>
                  <a:pt x="201233" y="403310"/>
                </a:cubicBezTo>
                <a:cubicBezTo>
                  <a:pt x="224164" y="492563"/>
                  <a:pt x="232983" y="607216"/>
                  <a:pt x="245683" y="695410"/>
                </a:cubicBezTo>
                <a:cubicBezTo>
                  <a:pt x="258383" y="783605"/>
                  <a:pt x="274258" y="928244"/>
                  <a:pt x="277433" y="932477"/>
                </a:cubicBezTo>
                <a:cubicBezTo>
                  <a:pt x="280608" y="936710"/>
                  <a:pt x="267555" y="769140"/>
                  <a:pt x="264733" y="720810"/>
                </a:cubicBezTo>
                <a:cubicBezTo>
                  <a:pt x="261911" y="672480"/>
                  <a:pt x="267908" y="668952"/>
                  <a:pt x="260500" y="642494"/>
                </a:cubicBezTo>
                <a:cubicBezTo>
                  <a:pt x="253092" y="616036"/>
                  <a:pt x="236864" y="604393"/>
                  <a:pt x="220283" y="562060"/>
                </a:cubicBezTo>
                <a:cubicBezTo>
                  <a:pt x="203703" y="519727"/>
                  <a:pt x="175128" y="425183"/>
                  <a:pt x="161017" y="388494"/>
                </a:cubicBezTo>
                <a:cubicBezTo>
                  <a:pt x="146906" y="351805"/>
                  <a:pt x="162075" y="404722"/>
                  <a:pt x="135617" y="341927"/>
                </a:cubicBezTo>
                <a:cubicBezTo>
                  <a:pt x="109159" y="279132"/>
                  <a:pt x="17436" y="54413"/>
                  <a:pt x="2267" y="11727"/>
                </a:cubicBezTo>
                <a:cubicBezTo>
                  <a:pt x="-12903" y="-30959"/>
                  <a:pt x="52361" y="54766"/>
                  <a:pt x="70000" y="794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782E7A4F-5FDC-4FED-BD80-60E2CD17B2E2}"/>
              </a:ext>
            </a:extLst>
          </p:cNvPr>
          <p:cNvSpPr/>
          <p:nvPr/>
        </p:nvSpPr>
        <p:spPr>
          <a:xfrm>
            <a:off x="5225262" y="2620317"/>
            <a:ext cx="419170" cy="1004365"/>
          </a:xfrm>
          <a:custGeom>
            <a:avLst/>
            <a:gdLst>
              <a:gd name="connsiteX0" fmla="*/ 165888 w 419170"/>
              <a:gd name="connsiteY0" fmla="*/ 116 h 1004365"/>
              <a:gd name="connsiteX1" fmla="*/ 102388 w 419170"/>
              <a:gd name="connsiteY1" fmla="*/ 152516 h 1004365"/>
              <a:gd name="connsiteX2" fmla="*/ 115088 w 419170"/>
              <a:gd name="connsiteY2" fmla="*/ 372650 h 1004365"/>
              <a:gd name="connsiteX3" fmla="*/ 98155 w 419170"/>
              <a:gd name="connsiteY3" fmla="*/ 406516 h 1004365"/>
              <a:gd name="connsiteX4" fmla="*/ 108738 w 419170"/>
              <a:gd name="connsiteY4" fmla="*/ 571616 h 1004365"/>
              <a:gd name="connsiteX5" fmla="*/ 172238 w 419170"/>
              <a:gd name="connsiteY5" fmla="*/ 639350 h 1004365"/>
              <a:gd name="connsiteX6" fmla="*/ 239971 w 419170"/>
              <a:gd name="connsiteY6" fmla="*/ 770583 h 1004365"/>
              <a:gd name="connsiteX7" fmla="*/ 193405 w 419170"/>
              <a:gd name="connsiteY7" fmla="*/ 774816 h 1004365"/>
              <a:gd name="connsiteX8" fmla="*/ 417771 w 419170"/>
              <a:gd name="connsiteY8" fmla="*/ 1003416 h 1004365"/>
              <a:gd name="connsiteX9" fmla="*/ 280188 w 419170"/>
              <a:gd name="connsiteY9" fmla="*/ 848900 h 1004365"/>
              <a:gd name="connsiteX10" fmla="*/ 112971 w 419170"/>
              <a:gd name="connsiteY10" fmla="*/ 668983 h 1004365"/>
              <a:gd name="connsiteX11" fmla="*/ 26188 w 419170"/>
              <a:gd name="connsiteY11" fmla="*/ 385350 h 1004365"/>
              <a:gd name="connsiteX12" fmla="*/ 9255 w 419170"/>
              <a:gd name="connsiteY12" fmla="*/ 175800 h 1004365"/>
              <a:gd name="connsiteX13" fmla="*/ 165888 w 419170"/>
              <a:gd name="connsiteY13" fmla="*/ 116 h 100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9170" h="1004365">
                <a:moveTo>
                  <a:pt x="165888" y="116"/>
                </a:moveTo>
                <a:cubicBezTo>
                  <a:pt x="181410" y="-3765"/>
                  <a:pt x="110855" y="90427"/>
                  <a:pt x="102388" y="152516"/>
                </a:cubicBezTo>
                <a:cubicBezTo>
                  <a:pt x="93921" y="214605"/>
                  <a:pt x="115793" y="330317"/>
                  <a:pt x="115088" y="372650"/>
                </a:cubicBezTo>
                <a:cubicBezTo>
                  <a:pt x="114383" y="414983"/>
                  <a:pt x="99213" y="373355"/>
                  <a:pt x="98155" y="406516"/>
                </a:cubicBezTo>
                <a:cubicBezTo>
                  <a:pt x="97097" y="439677"/>
                  <a:pt x="96391" y="532810"/>
                  <a:pt x="108738" y="571616"/>
                </a:cubicBezTo>
                <a:cubicBezTo>
                  <a:pt x="121085" y="610422"/>
                  <a:pt x="150366" y="606189"/>
                  <a:pt x="172238" y="639350"/>
                </a:cubicBezTo>
                <a:cubicBezTo>
                  <a:pt x="194110" y="672511"/>
                  <a:pt x="236443" y="748005"/>
                  <a:pt x="239971" y="770583"/>
                </a:cubicBezTo>
                <a:cubicBezTo>
                  <a:pt x="243499" y="793161"/>
                  <a:pt x="163772" y="736011"/>
                  <a:pt x="193405" y="774816"/>
                </a:cubicBezTo>
                <a:cubicBezTo>
                  <a:pt x="223038" y="813621"/>
                  <a:pt x="403307" y="991069"/>
                  <a:pt x="417771" y="1003416"/>
                </a:cubicBezTo>
                <a:cubicBezTo>
                  <a:pt x="432235" y="1015763"/>
                  <a:pt x="330988" y="904639"/>
                  <a:pt x="280188" y="848900"/>
                </a:cubicBezTo>
                <a:cubicBezTo>
                  <a:pt x="229388" y="793161"/>
                  <a:pt x="155304" y="746241"/>
                  <a:pt x="112971" y="668983"/>
                </a:cubicBezTo>
                <a:cubicBezTo>
                  <a:pt x="70638" y="591725"/>
                  <a:pt x="43474" y="467547"/>
                  <a:pt x="26188" y="385350"/>
                </a:cubicBezTo>
                <a:cubicBezTo>
                  <a:pt x="8902" y="303153"/>
                  <a:pt x="-12617" y="237536"/>
                  <a:pt x="9255" y="175800"/>
                </a:cubicBezTo>
                <a:cubicBezTo>
                  <a:pt x="31127" y="114064"/>
                  <a:pt x="150366" y="3997"/>
                  <a:pt x="165888" y="1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D04E5805-26B5-4918-852D-706F2FD7BD2B}"/>
              </a:ext>
            </a:extLst>
          </p:cNvPr>
          <p:cNvSpPr/>
          <p:nvPr/>
        </p:nvSpPr>
        <p:spPr>
          <a:xfrm>
            <a:off x="5281080" y="2048538"/>
            <a:ext cx="357721" cy="642421"/>
          </a:xfrm>
          <a:custGeom>
            <a:avLst/>
            <a:gdLst>
              <a:gd name="connsiteX0" fmla="*/ 357720 w 357721"/>
              <a:gd name="connsiteY0" fmla="*/ 395 h 642421"/>
              <a:gd name="connsiteX1" fmla="*/ 124887 w 357721"/>
              <a:gd name="connsiteY1" fmla="*/ 85062 h 642421"/>
              <a:gd name="connsiteX2" fmla="*/ 76203 w 357721"/>
              <a:gd name="connsiteY2" fmla="*/ 474529 h 642421"/>
              <a:gd name="connsiteX3" fmla="*/ 105837 w 357721"/>
              <a:gd name="connsiteY3" fmla="*/ 525329 h 642421"/>
              <a:gd name="connsiteX4" fmla="*/ 99487 w 357721"/>
              <a:gd name="connsiteY4" fmla="*/ 612112 h 642421"/>
              <a:gd name="connsiteX5" fmla="*/ 38103 w 357721"/>
              <a:gd name="connsiteY5" fmla="*/ 590945 h 642421"/>
              <a:gd name="connsiteX6" fmla="*/ 3 w 357721"/>
              <a:gd name="connsiteY6" fmla="*/ 635395 h 642421"/>
              <a:gd name="connsiteX7" fmla="*/ 35987 w 357721"/>
              <a:gd name="connsiteY7" fmla="*/ 417379 h 642421"/>
              <a:gd name="connsiteX8" fmla="*/ 65620 w 357721"/>
              <a:gd name="connsiteY8" fmla="*/ 146445 h 642421"/>
              <a:gd name="connsiteX9" fmla="*/ 120653 w 357721"/>
              <a:gd name="connsiteY9" fmla="*/ 57545 h 642421"/>
              <a:gd name="connsiteX10" fmla="*/ 357720 w 357721"/>
              <a:gd name="connsiteY10" fmla="*/ 395 h 64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721" h="642421">
                <a:moveTo>
                  <a:pt x="357720" y="395"/>
                </a:moveTo>
                <a:cubicBezTo>
                  <a:pt x="358426" y="4981"/>
                  <a:pt x="171806" y="6040"/>
                  <a:pt x="124887" y="85062"/>
                </a:cubicBezTo>
                <a:cubicBezTo>
                  <a:pt x="77968" y="164084"/>
                  <a:pt x="79378" y="401151"/>
                  <a:pt x="76203" y="474529"/>
                </a:cubicBezTo>
                <a:cubicBezTo>
                  <a:pt x="73028" y="547907"/>
                  <a:pt x="101956" y="502399"/>
                  <a:pt x="105837" y="525329"/>
                </a:cubicBezTo>
                <a:cubicBezTo>
                  <a:pt x="109718" y="548259"/>
                  <a:pt x="110776" y="601176"/>
                  <a:pt x="99487" y="612112"/>
                </a:cubicBezTo>
                <a:cubicBezTo>
                  <a:pt x="88198" y="623048"/>
                  <a:pt x="54684" y="587065"/>
                  <a:pt x="38103" y="590945"/>
                </a:cubicBezTo>
                <a:cubicBezTo>
                  <a:pt x="21522" y="594826"/>
                  <a:pt x="356" y="664323"/>
                  <a:pt x="3" y="635395"/>
                </a:cubicBezTo>
                <a:cubicBezTo>
                  <a:pt x="-350" y="606467"/>
                  <a:pt x="25051" y="498871"/>
                  <a:pt x="35987" y="417379"/>
                </a:cubicBezTo>
                <a:cubicBezTo>
                  <a:pt x="46923" y="335887"/>
                  <a:pt x="51509" y="206417"/>
                  <a:pt x="65620" y="146445"/>
                </a:cubicBezTo>
                <a:cubicBezTo>
                  <a:pt x="79731" y="86473"/>
                  <a:pt x="73734" y="82945"/>
                  <a:pt x="120653" y="57545"/>
                </a:cubicBezTo>
                <a:cubicBezTo>
                  <a:pt x="167572" y="32145"/>
                  <a:pt x="357014" y="-4191"/>
                  <a:pt x="357720" y="3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8C354BEA-260F-4871-BFCF-95FD7F0AF6AA}"/>
              </a:ext>
            </a:extLst>
          </p:cNvPr>
          <p:cNvSpPr/>
          <p:nvPr/>
        </p:nvSpPr>
        <p:spPr>
          <a:xfrm>
            <a:off x="7834707" y="2537851"/>
            <a:ext cx="206723" cy="273964"/>
          </a:xfrm>
          <a:custGeom>
            <a:avLst/>
            <a:gdLst>
              <a:gd name="connsiteX0" fmla="*/ 206510 w 206723"/>
              <a:gd name="connsiteY0" fmla="*/ 32 h 273964"/>
              <a:gd name="connsiteX1" fmla="*/ 49876 w 206723"/>
              <a:gd name="connsiteY1" fmla="*/ 146082 h 273964"/>
              <a:gd name="connsiteX2" fmla="*/ 51993 w 206723"/>
              <a:gd name="connsiteY2" fmla="*/ 273082 h 273964"/>
              <a:gd name="connsiteX3" fmla="*/ 32943 w 206723"/>
              <a:gd name="connsiteY3" fmla="*/ 198999 h 273964"/>
              <a:gd name="connsiteX4" fmla="*/ 11776 w 206723"/>
              <a:gd name="connsiteY4" fmla="*/ 133382 h 273964"/>
              <a:gd name="connsiteX5" fmla="*/ 206510 w 206723"/>
              <a:gd name="connsiteY5" fmla="*/ 32 h 27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723" h="273964">
                <a:moveTo>
                  <a:pt x="206510" y="32"/>
                </a:moveTo>
                <a:cubicBezTo>
                  <a:pt x="212860" y="2149"/>
                  <a:pt x="75629" y="100574"/>
                  <a:pt x="49876" y="146082"/>
                </a:cubicBezTo>
                <a:cubicBezTo>
                  <a:pt x="24123" y="191590"/>
                  <a:pt x="54815" y="264263"/>
                  <a:pt x="51993" y="273082"/>
                </a:cubicBezTo>
                <a:cubicBezTo>
                  <a:pt x="49171" y="281901"/>
                  <a:pt x="39646" y="222282"/>
                  <a:pt x="32943" y="198999"/>
                </a:cubicBezTo>
                <a:cubicBezTo>
                  <a:pt x="26240" y="175716"/>
                  <a:pt x="-21738" y="166896"/>
                  <a:pt x="11776" y="133382"/>
                </a:cubicBezTo>
                <a:cubicBezTo>
                  <a:pt x="45290" y="99868"/>
                  <a:pt x="200160" y="-2085"/>
                  <a:pt x="20651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6FE3F765-0F7D-4942-A938-C86F5C5414A5}"/>
              </a:ext>
            </a:extLst>
          </p:cNvPr>
          <p:cNvSpPr/>
          <p:nvPr/>
        </p:nvSpPr>
        <p:spPr>
          <a:xfrm>
            <a:off x="7708238" y="2580212"/>
            <a:ext cx="85359" cy="425784"/>
          </a:xfrm>
          <a:custGeom>
            <a:avLst/>
            <a:gdLst>
              <a:gd name="connsiteX0" fmla="*/ 72629 w 85359"/>
              <a:gd name="connsiteY0" fmla="*/ 5 h 425784"/>
              <a:gd name="connsiteX1" fmla="*/ 21829 w 85359"/>
              <a:gd name="connsiteY1" fmla="*/ 192621 h 425784"/>
              <a:gd name="connsiteX2" fmla="*/ 38762 w 85359"/>
              <a:gd name="connsiteY2" fmla="*/ 268821 h 425784"/>
              <a:gd name="connsiteX3" fmla="*/ 85329 w 85359"/>
              <a:gd name="connsiteY3" fmla="*/ 425455 h 425784"/>
              <a:gd name="connsiteX4" fmla="*/ 45112 w 85359"/>
              <a:gd name="connsiteY4" fmla="*/ 306921 h 425784"/>
              <a:gd name="connsiteX5" fmla="*/ 662 w 85359"/>
              <a:gd name="connsiteY5" fmla="*/ 198971 h 425784"/>
              <a:gd name="connsiteX6" fmla="*/ 72629 w 85359"/>
              <a:gd name="connsiteY6" fmla="*/ 5 h 42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59" h="425784">
                <a:moveTo>
                  <a:pt x="72629" y="5"/>
                </a:moveTo>
                <a:cubicBezTo>
                  <a:pt x="76157" y="-1053"/>
                  <a:pt x="27473" y="147818"/>
                  <a:pt x="21829" y="192621"/>
                </a:cubicBezTo>
                <a:cubicBezTo>
                  <a:pt x="16185" y="237424"/>
                  <a:pt x="28179" y="230016"/>
                  <a:pt x="38762" y="268821"/>
                </a:cubicBezTo>
                <a:cubicBezTo>
                  <a:pt x="49345" y="307626"/>
                  <a:pt x="84271" y="419105"/>
                  <a:pt x="85329" y="425455"/>
                </a:cubicBezTo>
                <a:cubicBezTo>
                  <a:pt x="86387" y="431805"/>
                  <a:pt x="59223" y="344668"/>
                  <a:pt x="45112" y="306921"/>
                </a:cubicBezTo>
                <a:cubicBezTo>
                  <a:pt x="31001" y="269174"/>
                  <a:pt x="-5335" y="244479"/>
                  <a:pt x="662" y="198971"/>
                </a:cubicBezTo>
                <a:cubicBezTo>
                  <a:pt x="6659" y="153463"/>
                  <a:pt x="69101" y="1063"/>
                  <a:pt x="7262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8D705C9B-7B72-4CCC-A4E7-368859253E7C}"/>
              </a:ext>
            </a:extLst>
          </p:cNvPr>
          <p:cNvSpPr/>
          <p:nvPr/>
        </p:nvSpPr>
        <p:spPr>
          <a:xfrm>
            <a:off x="5360904" y="2424041"/>
            <a:ext cx="460700" cy="57242"/>
          </a:xfrm>
          <a:custGeom>
            <a:avLst/>
            <a:gdLst>
              <a:gd name="connsiteX0" fmla="*/ 84 w 460700"/>
              <a:gd name="connsiteY0" fmla="*/ 52459 h 57242"/>
              <a:gd name="connsiteX1" fmla="*/ 109621 w 460700"/>
              <a:gd name="connsiteY1" fmla="*/ 52459 h 57242"/>
              <a:gd name="connsiteX2" fmla="*/ 368384 w 460700"/>
              <a:gd name="connsiteY2" fmla="*/ 72 h 57242"/>
              <a:gd name="connsiteX3" fmla="*/ 284246 w 460700"/>
              <a:gd name="connsiteY3" fmla="*/ 41347 h 57242"/>
              <a:gd name="connsiteX4" fmla="*/ 457284 w 460700"/>
              <a:gd name="connsiteY4" fmla="*/ 52459 h 57242"/>
              <a:gd name="connsiteX5" fmla="*/ 98509 w 460700"/>
              <a:gd name="connsiteY5" fmla="*/ 57222 h 57242"/>
              <a:gd name="connsiteX6" fmla="*/ 84 w 460700"/>
              <a:gd name="connsiteY6" fmla="*/ 52459 h 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700" h="57242">
                <a:moveTo>
                  <a:pt x="84" y="52459"/>
                </a:moveTo>
                <a:cubicBezTo>
                  <a:pt x="1936" y="51665"/>
                  <a:pt x="48238" y="61190"/>
                  <a:pt x="109621" y="52459"/>
                </a:cubicBezTo>
                <a:cubicBezTo>
                  <a:pt x="171004" y="43728"/>
                  <a:pt x="339280" y="1924"/>
                  <a:pt x="368384" y="72"/>
                </a:cubicBezTo>
                <a:cubicBezTo>
                  <a:pt x="397488" y="-1780"/>
                  <a:pt x="269429" y="32616"/>
                  <a:pt x="284246" y="41347"/>
                </a:cubicBezTo>
                <a:cubicBezTo>
                  <a:pt x="299063" y="50078"/>
                  <a:pt x="488240" y="49813"/>
                  <a:pt x="457284" y="52459"/>
                </a:cubicBezTo>
                <a:cubicBezTo>
                  <a:pt x="426328" y="55105"/>
                  <a:pt x="170211" y="57486"/>
                  <a:pt x="98509" y="57222"/>
                </a:cubicBezTo>
                <a:cubicBezTo>
                  <a:pt x="26807" y="56958"/>
                  <a:pt x="-1768" y="53253"/>
                  <a:pt x="84" y="5245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D3287C04-62F3-4802-8D33-388F64103DDE}"/>
              </a:ext>
            </a:extLst>
          </p:cNvPr>
          <p:cNvSpPr/>
          <p:nvPr/>
        </p:nvSpPr>
        <p:spPr>
          <a:xfrm>
            <a:off x="6184536" y="2392331"/>
            <a:ext cx="677275" cy="134591"/>
          </a:xfrm>
          <a:custGeom>
            <a:avLst/>
            <a:gdLst>
              <a:gd name="connsiteX0" fmla="*/ 32114 w 677275"/>
              <a:gd name="connsiteY0" fmla="*/ 84169 h 134591"/>
              <a:gd name="connsiteX1" fmla="*/ 87677 w 677275"/>
              <a:gd name="connsiteY1" fmla="*/ 101632 h 134591"/>
              <a:gd name="connsiteX2" fmla="*/ 614727 w 677275"/>
              <a:gd name="connsiteY2" fmla="*/ 131794 h 134591"/>
              <a:gd name="connsiteX3" fmla="*/ 616314 w 677275"/>
              <a:gd name="connsiteY3" fmla="*/ 114332 h 134591"/>
              <a:gd name="connsiteX4" fmla="*/ 155939 w 677275"/>
              <a:gd name="connsiteY4" fmla="*/ 131794 h 134591"/>
              <a:gd name="connsiteX5" fmla="*/ 427402 w 677275"/>
              <a:gd name="connsiteY5" fmla="*/ 117507 h 134591"/>
              <a:gd name="connsiteX6" fmla="*/ 552814 w 677275"/>
              <a:gd name="connsiteY6" fmla="*/ 77819 h 134591"/>
              <a:gd name="connsiteX7" fmla="*/ 497252 w 677275"/>
              <a:gd name="connsiteY7" fmla="*/ 107982 h 134591"/>
              <a:gd name="connsiteX8" fmla="*/ 546464 w 677275"/>
              <a:gd name="connsiteY8" fmla="*/ 95282 h 134591"/>
              <a:gd name="connsiteX9" fmla="*/ 290877 w 677275"/>
              <a:gd name="connsiteY9" fmla="*/ 122269 h 134591"/>
              <a:gd name="connsiteX10" fmla="*/ 382952 w 677275"/>
              <a:gd name="connsiteY10" fmla="*/ 119094 h 134591"/>
              <a:gd name="connsiteX11" fmla="*/ 43227 w 677275"/>
              <a:gd name="connsiteY11" fmla="*/ 32 h 134591"/>
              <a:gd name="connsiteX12" fmla="*/ 416289 w 677275"/>
              <a:gd name="connsiteY12" fmla="*/ 131794 h 134591"/>
              <a:gd name="connsiteX13" fmla="*/ 32114 w 677275"/>
              <a:gd name="connsiteY13" fmla="*/ 84169 h 1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7275" h="134591">
                <a:moveTo>
                  <a:pt x="32114" y="84169"/>
                </a:moveTo>
                <a:cubicBezTo>
                  <a:pt x="-22655" y="79142"/>
                  <a:pt x="-9425" y="93695"/>
                  <a:pt x="87677" y="101632"/>
                </a:cubicBezTo>
                <a:cubicBezTo>
                  <a:pt x="184779" y="109570"/>
                  <a:pt x="526621" y="129677"/>
                  <a:pt x="614727" y="131794"/>
                </a:cubicBezTo>
                <a:cubicBezTo>
                  <a:pt x="702833" y="133911"/>
                  <a:pt x="692779" y="114332"/>
                  <a:pt x="616314" y="114332"/>
                </a:cubicBezTo>
                <a:cubicBezTo>
                  <a:pt x="539849" y="114332"/>
                  <a:pt x="187424" y="131265"/>
                  <a:pt x="155939" y="131794"/>
                </a:cubicBezTo>
                <a:cubicBezTo>
                  <a:pt x="124454" y="132323"/>
                  <a:pt x="361256" y="126503"/>
                  <a:pt x="427402" y="117507"/>
                </a:cubicBezTo>
                <a:cubicBezTo>
                  <a:pt x="493548" y="108511"/>
                  <a:pt x="541172" y="79406"/>
                  <a:pt x="552814" y="77819"/>
                </a:cubicBezTo>
                <a:cubicBezTo>
                  <a:pt x="564456" y="76232"/>
                  <a:pt x="498310" y="105072"/>
                  <a:pt x="497252" y="107982"/>
                </a:cubicBezTo>
                <a:cubicBezTo>
                  <a:pt x="496194" y="110892"/>
                  <a:pt x="580860" y="92901"/>
                  <a:pt x="546464" y="95282"/>
                </a:cubicBezTo>
                <a:cubicBezTo>
                  <a:pt x="512068" y="97663"/>
                  <a:pt x="318129" y="118300"/>
                  <a:pt x="290877" y="122269"/>
                </a:cubicBezTo>
                <a:cubicBezTo>
                  <a:pt x="263625" y="126238"/>
                  <a:pt x="424227" y="139467"/>
                  <a:pt x="382952" y="119094"/>
                </a:cubicBezTo>
                <a:cubicBezTo>
                  <a:pt x="341677" y="98721"/>
                  <a:pt x="37671" y="-2085"/>
                  <a:pt x="43227" y="32"/>
                </a:cubicBezTo>
                <a:cubicBezTo>
                  <a:pt x="48783" y="2149"/>
                  <a:pt x="410468" y="115655"/>
                  <a:pt x="416289" y="131794"/>
                </a:cubicBezTo>
                <a:cubicBezTo>
                  <a:pt x="422110" y="147933"/>
                  <a:pt x="86883" y="89196"/>
                  <a:pt x="32114" y="8416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F940E014-7527-43C6-ADD8-57203884B53A}"/>
              </a:ext>
            </a:extLst>
          </p:cNvPr>
          <p:cNvSpPr/>
          <p:nvPr/>
        </p:nvSpPr>
        <p:spPr>
          <a:xfrm>
            <a:off x="5937200" y="4057649"/>
            <a:ext cx="501722" cy="385683"/>
          </a:xfrm>
          <a:custGeom>
            <a:avLst/>
            <a:gdLst>
              <a:gd name="connsiteX0" fmla="*/ 501700 w 501722"/>
              <a:gd name="connsiteY0" fmla="*/ 2118 h 385683"/>
              <a:gd name="connsiteX1" fmla="*/ 364117 w 501722"/>
              <a:gd name="connsiteY1" fmla="*/ 237068 h 385683"/>
              <a:gd name="connsiteX2" fmla="*/ 275217 w 501722"/>
              <a:gd name="connsiteY2" fmla="*/ 355601 h 385683"/>
              <a:gd name="connsiteX3" fmla="*/ 158800 w 501722"/>
              <a:gd name="connsiteY3" fmla="*/ 385234 h 385683"/>
              <a:gd name="connsiteX4" fmla="*/ 50 w 501722"/>
              <a:gd name="connsiteY4" fmla="*/ 340784 h 385683"/>
              <a:gd name="connsiteX5" fmla="*/ 175733 w 501722"/>
              <a:gd name="connsiteY5" fmla="*/ 321734 h 385683"/>
              <a:gd name="connsiteX6" fmla="*/ 277333 w 501722"/>
              <a:gd name="connsiteY6" fmla="*/ 245534 h 385683"/>
              <a:gd name="connsiteX7" fmla="*/ 444550 w 501722"/>
              <a:gd name="connsiteY7" fmla="*/ 1 h 385683"/>
              <a:gd name="connsiteX8" fmla="*/ 317550 w 501722"/>
              <a:gd name="connsiteY8" fmla="*/ 249768 h 385683"/>
              <a:gd name="connsiteX9" fmla="*/ 353533 w 501722"/>
              <a:gd name="connsiteY9" fmla="*/ 228601 h 385683"/>
              <a:gd name="connsiteX10" fmla="*/ 501700 w 501722"/>
              <a:gd name="connsiteY10" fmla="*/ 2118 h 38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1722" h="385683">
                <a:moveTo>
                  <a:pt x="501700" y="2118"/>
                </a:moveTo>
                <a:cubicBezTo>
                  <a:pt x="503464" y="3529"/>
                  <a:pt x="401864" y="178154"/>
                  <a:pt x="364117" y="237068"/>
                </a:cubicBezTo>
                <a:cubicBezTo>
                  <a:pt x="326370" y="295982"/>
                  <a:pt x="309436" y="330907"/>
                  <a:pt x="275217" y="355601"/>
                </a:cubicBezTo>
                <a:cubicBezTo>
                  <a:pt x="240998" y="380295"/>
                  <a:pt x="204661" y="387704"/>
                  <a:pt x="158800" y="385234"/>
                </a:cubicBezTo>
                <a:cubicBezTo>
                  <a:pt x="112939" y="382765"/>
                  <a:pt x="-2772" y="351367"/>
                  <a:pt x="50" y="340784"/>
                </a:cubicBezTo>
                <a:cubicBezTo>
                  <a:pt x="2872" y="330201"/>
                  <a:pt x="129519" y="337609"/>
                  <a:pt x="175733" y="321734"/>
                </a:cubicBezTo>
                <a:cubicBezTo>
                  <a:pt x="221947" y="305859"/>
                  <a:pt x="232530" y="299156"/>
                  <a:pt x="277333" y="245534"/>
                </a:cubicBezTo>
                <a:cubicBezTo>
                  <a:pt x="322136" y="191912"/>
                  <a:pt x="437847" y="-705"/>
                  <a:pt x="444550" y="1"/>
                </a:cubicBezTo>
                <a:cubicBezTo>
                  <a:pt x="451253" y="707"/>
                  <a:pt x="332719" y="211668"/>
                  <a:pt x="317550" y="249768"/>
                </a:cubicBezTo>
                <a:cubicBezTo>
                  <a:pt x="302381" y="287868"/>
                  <a:pt x="326016" y="266701"/>
                  <a:pt x="353533" y="228601"/>
                </a:cubicBezTo>
                <a:cubicBezTo>
                  <a:pt x="381050" y="190501"/>
                  <a:pt x="499936" y="707"/>
                  <a:pt x="501700" y="21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982BAA0D-7A01-44C9-95CD-79B8B3956392}"/>
              </a:ext>
            </a:extLst>
          </p:cNvPr>
          <p:cNvSpPr/>
          <p:nvPr/>
        </p:nvSpPr>
        <p:spPr>
          <a:xfrm>
            <a:off x="6007635" y="2860653"/>
            <a:ext cx="215334" cy="359439"/>
          </a:xfrm>
          <a:custGeom>
            <a:avLst/>
            <a:gdLst>
              <a:gd name="connsiteX0" fmla="*/ 75665 w 215334"/>
              <a:gd name="connsiteY0" fmla="*/ 1080 h 359439"/>
              <a:gd name="connsiteX1" fmla="*/ 211132 w 215334"/>
              <a:gd name="connsiteY1" fmla="*/ 185230 h 359439"/>
              <a:gd name="connsiteX2" fmla="*/ 164565 w 215334"/>
              <a:gd name="connsiteY2" fmla="*/ 263547 h 359439"/>
              <a:gd name="connsiteX3" fmla="*/ 1582 w 215334"/>
              <a:gd name="connsiteY3" fmla="*/ 358797 h 359439"/>
              <a:gd name="connsiteX4" fmla="*/ 82015 w 215334"/>
              <a:gd name="connsiteY4" fmla="*/ 301647 h 359439"/>
              <a:gd name="connsiteX5" fmla="*/ 86248 w 215334"/>
              <a:gd name="connsiteY5" fmla="*/ 231797 h 359439"/>
              <a:gd name="connsiteX6" fmla="*/ 103182 w 215334"/>
              <a:gd name="connsiteY6" fmla="*/ 252964 h 359439"/>
              <a:gd name="connsiteX7" fmla="*/ 177265 w 215334"/>
              <a:gd name="connsiteY7" fmla="*/ 219097 h 359439"/>
              <a:gd name="connsiteX8" fmla="*/ 156098 w 215334"/>
              <a:gd name="connsiteY8" fmla="*/ 197930 h 359439"/>
              <a:gd name="connsiteX9" fmla="*/ 107415 w 215334"/>
              <a:gd name="connsiteY9" fmla="*/ 159830 h 359439"/>
              <a:gd name="connsiteX10" fmla="*/ 162448 w 215334"/>
              <a:gd name="connsiteY10" fmla="*/ 170414 h 359439"/>
              <a:gd name="connsiteX11" fmla="*/ 145515 w 215334"/>
              <a:gd name="connsiteY11" fmla="*/ 111147 h 359439"/>
              <a:gd name="connsiteX12" fmla="*/ 75665 w 215334"/>
              <a:gd name="connsiteY12" fmla="*/ 1080 h 35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334" h="359439">
                <a:moveTo>
                  <a:pt x="75665" y="1080"/>
                </a:moveTo>
                <a:cubicBezTo>
                  <a:pt x="86601" y="13427"/>
                  <a:pt x="196315" y="141485"/>
                  <a:pt x="211132" y="185230"/>
                </a:cubicBezTo>
                <a:cubicBezTo>
                  <a:pt x="225949" y="228975"/>
                  <a:pt x="199490" y="234619"/>
                  <a:pt x="164565" y="263547"/>
                </a:cubicBezTo>
                <a:cubicBezTo>
                  <a:pt x="129640" y="292475"/>
                  <a:pt x="15340" y="352447"/>
                  <a:pt x="1582" y="358797"/>
                </a:cubicBezTo>
                <a:cubicBezTo>
                  <a:pt x="-12176" y="365147"/>
                  <a:pt x="67904" y="322814"/>
                  <a:pt x="82015" y="301647"/>
                </a:cubicBezTo>
                <a:cubicBezTo>
                  <a:pt x="96126" y="280480"/>
                  <a:pt x="82720" y="239911"/>
                  <a:pt x="86248" y="231797"/>
                </a:cubicBezTo>
                <a:cubicBezTo>
                  <a:pt x="89776" y="223683"/>
                  <a:pt x="88013" y="255081"/>
                  <a:pt x="103182" y="252964"/>
                </a:cubicBezTo>
                <a:cubicBezTo>
                  <a:pt x="118351" y="250847"/>
                  <a:pt x="168446" y="228269"/>
                  <a:pt x="177265" y="219097"/>
                </a:cubicBezTo>
                <a:cubicBezTo>
                  <a:pt x="186084" y="209925"/>
                  <a:pt x="167740" y="207808"/>
                  <a:pt x="156098" y="197930"/>
                </a:cubicBezTo>
                <a:cubicBezTo>
                  <a:pt x="144456" y="188052"/>
                  <a:pt x="106357" y="164416"/>
                  <a:pt x="107415" y="159830"/>
                </a:cubicBezTo>
                <a:cubicBezTo>
                  <a:pt x="108473" y="155244"/>
                  <a:pt x="156098" y="178528"/>
                  <a:pt x="162448" y="170414"/>
                </a:cubicBezTo>
                <a:cubicBezTo>
                  <a:pt x="168798" y="162300"/>
                  <a:pt x="161037" y="136547"/>
                  <a:pt x="145515" y="111147"/>
                </a:cubicBezTo>
                <a:cubicBezTo>
                  <a:pt x="129993" y="85747"/>
                  <a:pt x="64729" y="-11267"/>
                  <a:pt x="75665" y="10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0C0E991E-C0B4-4853-BEF0-6F77C70777F0}"/>
              </a:ext>
            </a:extLst>
          </p:cNvPr>
          <p:cNvSpPr/>
          <p:nvPr/>
        </p:nvSpPr>
        <p:spPr>
          <a:xfrm>
            <a:off x="5692550" y="3060453"/>
            <a:ext cx="283051" cy="127298"/>
          </a:xfrm>
          <a:custGeom>
            <a:avLst/>
            <a:gdLst>
              <a:gd name="connsiteX0" fmla="*/ 1283 w 283051"/>
              <a:gd name="connsiteY0" fmla="*/ 4480 h 127298"/>
              <a:gd name="connsiteX1" fmla="*/ 71133 w 283051"/>
              <a:gd name="connsiteY1" fmla="*/ 19297 h 127298"/>
              <a:gd name="connsiteX2" fmla="*/ 204483 w 283051"/>
              <a:gd name="connsiteY2" fmla="*/ 114547 h 127298"/>
              <a:gd name="connsiteX3" fmla="*/ 282800 w 283051"/>
              <a:gd name="connsiteY3" fmla="*/ 125130 h 127298"/>
              <a:gd name="connsiteX4" fmla="*/ 227767 w 283051"/>
              <a:gd name="connsiteY4" fmla="*/ 114547 h 127298"/>
              <a:gd name="connsiteX5" fmla="*/ 181200 w 283051"/>
              <a:gd name="connsiteY5" fmla="*/ 127247 h 127298"/>
              <a:gd name="connsiteX6" fmla="*/ 160033 w 283051"/>
              <a:gd name="connsiteY6" fmla="*/ 118780 h 127298"/>
              <a:gd name="connsiteX7" fmla="*/ 128283 w 283051"/>
              <a:gd name="connsiteY7" fmla="*/ 112430 h 127298"/>
              <a:gd name="connsiteX8" fmla="*/ 75367 w 283051"/>
              <a:gd name="connsiteY8" fmla="*/ 70097 h 127298"/>
              <a:gd name="connsiteX9" fmla="*/ 128283 w 283051"/>
              <a:gd name="connsiteY9" fmla="*/ 76447 h 127298"/>
              <a:gd name="connsiteX10" fmla="*/ 1283 w 283051"/>
              <a:gd name="connsiteY10" fmla="*/ 4480 h 12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3051" h="127298">
                <a:moveTo>
                  <a:pt x="1283" y="4480"/>
                </a:moveTo>
                <a:cubicBezTo>
                  <a:pt x="-8242" y="-5045"/>
                  <a:pt x="37266" y="952"/>
                  <a:pt x="71133" y="19297"/>
                </a:cubicBezTo>
                <a:cubicBezTo>
                  <a:pt x="105000" y="37642"/>
                  <a:pt x="169205" y="96908"/>
                  <a:pt x="204483" y="114547"/>
                </a:cubicBezTo>
                <a:cubicBezTo>
                  <a:pt x="239761" y="132186"/>
                  <a:pt x="278919" y="125130"/>
                  <a:pt x="282800" y="125130"/>
                </a:cubicBezTo>
                <a:cubicBezTo>
                  <a:pt x="286681" y="125130"/>
                  <a:pt x="244700" y="114194"/>
                  <a:pt x="227767" y="114547"/>
                </a:cubicBezTo>
                <a:cubicBezTo>
                  <a:pt x="210834" y="114900"/>
                  <a:pt x="192489" y="126542"/>
                  <a:pt x="181200" y="127247"/>
                </a:cubicBezTo>
                <a:cubicBezTo>
                  <a:pt x="169911" y="127953"/>
                  <a:pt x="168853" y="121250"/>
                  <a:pt x="160033" y="118780"/>
                </a:cubicBezTo>
                <a:cubicBezTo>
                  <a:pt x="151214" y="116311"/>
                  <a:pt x="142394" y="120544"/>
                  <a:pt x="128283" y="112430"/>
                </a:cubicBezTo>
                <a:cubicBezTo>
                  <a:pt x="114172" y="104316"/>
                  <a:pt x="75367" y="76094"/>
                  <a:pt x="75367" y="70097"/>
                </a:cubicBezTo>
                <a:cubicBezTo>
                  <a:pt x="75367" y="64100"/>
                  <a:pt x="140630" y="83855"/>
                  <a:pt x="128283" y="76447"/>
                </a:cubicBezTo>
                <a:cubicBezTo>
                  <a:pt x="115936" y="69039"/>
                  <a:pt x="10808" y="14005"/>
                  <a:pt x="1283" y="44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973CF8C8-4CD5-4F35-AE96-64C7990398EB}"/>
              </a:ext>
            </a:extLst>
          </p:cNvPr>
          <p:cNvSpPr/>
          <p:nvPr/>
        </p:nvSpPr>
        <p:spPr>
          <a:xfrm>
            <a:off x="5831545" y="2914622"/>
            <a:ext cx="202019" cy="162495"/>
          </a:xfrm>
          <a:custGeom>
            <a:avLst/>
            <a:gdLst>
              <a:gd name="connsiteX0" fmla="*/ 200955 w 202019"/>
              <a:gd name="connsiteY0" fmla="*/ 28 h 162495"/>
              <a:gd name="connsiteX1" fmla="*/ 124755 w 202019"/>
              <a:gd name="connsiteY1" fmla="*/ 103745 h 162495"/>
              <a:gd name="connsiteX2" fmla="*/ 1988 w 202019"/>
              <a:gd name="connsiteY2" fmla="*/ 160895 h 162495"/>
              <a:gd name="connsiteX3" fmla="*/ 46438 w 202019"/>
              <a:gd name="connsiteY3" fmla="*/ 146078 h 162495"/>
              <a:gd name="connsiteX4" fmla="*/ 14688 w 202019"/>
              <a:gd name="connsiteY4" fmla="*/ 139728 h 162495"/>
              <a:gd name="connsiteX5" fmla="*/ 90888 w 202019"/>
              <a:gd name="connsiteY5" fmla="*/ 122795 h 162495"/>
              <a:gd name="connsiteX6" fmla="*/ 6222 w 202019"/>
              <a:gd name="connsiteY6" fmla="*/ 114328 h 162495"/>
              <a:gd name="connsiteX7" fmla="*/ 69722 w 202019"/>
              <a:gd name="connsiteY7" fmla="*/ 93161 h 162495"/>
              <a:gd name="connsiteX8" fmla="*/ 200955 w 202019"/>
              <a:gd name="connsiteY8" fmla="*/ 28 h 16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019" h="162495">
                <a:moveTo>
                  <a:pt x="200955" y="28"/>
                </a:moveTo>
                <a:cubicBezTo>
                  <a:pt x="210127" y="1792"/>
                  <a:pt x="157916" y="76934"/>
                  <a:pt x="124755" y="103745"/>
                </a:cubicBezTo>
                <a:cubicBezTo>
                  <a:pt x="91594" y="130556"/>
                  <a:pt x="15041" y="153840"/>
                  <a:pt x="1988" y="160895"/>
                </a:cubicBezTo>
                <a:cubicBezTo>
                  <a:pt x="-11065" y="167950"/>
                  <a:pt x="44321" y="149606"/>
                  <a:pt x="46438" y="146078"/>
                </a:cubicBezTo>
                <a:cubicBezTo>
                  <a:pt x="48555" y="142550"/>
                  <a:pt x="7280" y="143609"/>
                  <a:pt x="14688" y="139728"/>
                </a:cubicBezTo>
                <a:cubicBezTo>
                  <a:pt x="22096" y="135847"/>
                  <a:pt x="92299" y="127028"/>
                  <a:pt x="90888" y="122795"/>
                </a:cubicBezTo>
                <a:cubicBezTo>
                  <a:pt x="89477" y="118562"/>
                  <a:pt x="9750" y="119267"/>
                  <a:pt x="6222" y="114328"/>
                </a:cubicBezTo>
                <a:cubicBezTo>
                  <a:pt x="2694" y="109389"/>
                  <a:pt x="37267" y="108683"/>
                  <a:pt x="69722" y="93161"/>
                </a:cubicBezTo>
                <a:cubicBezTo>
                  <a:pt x="102177" y="77639"/>
                  <a:pt x="191783" y="-1736"/>
                  <a:pt x="200955" y="2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808844DC-955B-46AC-AA27-B68C460E5F90}"/>
              </a:ext>
            </a:extLst>
          </p:cNvPr>
          <p:cNvSpPr/>
          <p:nvPr/>
        </p:nvSpPr>
        <p:spPr>
          <a:xfrm>
            <a:off x="6157383" y="2455333"/>
            <a:ext cx="703279" cy="59372"/>
          </a:xfrm>
          <a:custGeom>
            <a:avLst/>
            <a:gdLst>
              <a:gd name="connsiteX0" fmla="*/ 0 w 703279"/>
              <a:gd name="connsiteY0" fmla="*/ 4234 h 59372"/>
              <a:gd name="connsiteX1" fmla="*/ 150284 w 703279"/>
              <a:gd name="connsiteY1" fmla="*/ 4234 h 59372"/>
              <a:gd name="connsiteX2" fmla="*/ 692150 w 703279"/>
              <a:gd name="connsiteY2" fmla="*/ 0 h 59372"/>
              <a:gd name="connsiteX3" fmla="*/ 499534 w 703279"/>
              <a:gd name="connsiteY3" fmla="*/ 21167 h 59372"/>
              <a:gd name="connsiteX4" fmla="*/ 302684 w 703279"/>
              <a:gd name="connsiteY4" fmla="*/ 59267 h 59372"/>
              <a:gd name="connsiteX5" fmla="*/ 0 w 703279"/>
              <a:gd name="connsiteY5" fmla="*/ 4234 h 59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279" h="59372">
                <a:moveTo>
                  <a:pt x="0" y="4234"/>
                </a:moveTo>
                <a:lnTo>
                  <a:pt x="150284" y="4234"/>
                </a:lnTo>
                <a:lnTo>
                  <a:pt x="692150" y="0"/>
                </a:lnTo>
                <a:cubicBezTo>
                  <a:pt x="750358" y="2822"/>
                  <a:pt x="564445" y="11289"/>
                  <a:pt x="499534" y="21167"/>
                </a:cubicBezTo>
                <a:cubicBezTo>
                  <a:pt x="434623" y="31045"/>
                  <a:pt x="379942" y="61384"/>
                  <a:pt x="302684" y="59267"/>
                </a:cubicBezTo>
                <a:cubicBezTo>
                  <a:pt x="225426" y="57150"/>
                  <a:pt x="130705" y="32808"/>
                  <a:pt x="0" y="42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598AAF2C-B4B2-4A79-9A1F-831C8680DDB7}"/>
              </a:ext>
            </a:extLst>
          </p:cNvPr>
          <p:cNvSpPr/>
          <p:nvPr/>
        </p:nvSpPr>
        <p:spPr>
          <a:xfrm>
            <a:off x="5348812" y="1538779"/>
            <a:ext cx="993512" cy="554836"/>
          </a:xfrm>
          <a:custGeom>
            <a:avLst/>
            <a:gdLst>
              <a:gd name="connsiteX0" fmla="*/ 992721 w 993512"/>
              <a:gd name="connsiteY0" fmla="*/ 38 h 554836"/>
              <a:gd name="connsiteX1" fmla="*/ 842438 w 993512"/>
              <a:gd name="connsiteY1" fmla="*/ 381038 h 554836"/>
              <a:gd name="connsiteX2" fmla="*/ 831855 w 993512"/>
              <a:gd name="connsiteY2" fmla="*/ 482638 h 554836"/>
              <a:gd name="connsiteX3" fmla="*/ 452971 w 993512"/>
              <a:gd name="connsiteY3" fmla="*/ 482638 h 554836"/>
              <a:gd name="connsiteX4" fmla="*/ 5 w 993512"/>
              <a:gd name="connsiteY4" fmla="*/ 554604 h 554836"/>
              <a:gd name="connsiteX5" fmla="*/ 442388 w 993512"/>
              <a:gd name="connsiteY5" fmla="*/ 455121 h 554836"/>
              <a:gd name="connsiteX6" fmla="*/ 88905 w 993512"/>
              <a:gd name="connsiteY6" fmla="*/ 495338 h 554836"/>
              <a:gd name="connsiteX7" fmla="*/ 730255 w 993512"/>
              <a:gd name="connsiteY7" fmla="*/ 436071 h 554836"/>
              <a:gd name="connsiteX8" fmla="*/ 768355 w 993512"/>
              <a:gd name="connsiteY8" fmla="*/ 357754 h 554836"/>
              <a:gd name="connsiteX9" fmla="*/ 992721 w 993512"/>
              <a:gd name="connsiteY9" fmla="*/ 38 h 55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3512" h="554836">
                <a:moveTo>
                  <a:pt x="992721" y="38"/>
                </a:moveTo>
                <a:cubicBezTo>
                  <a:pt x="1005068" y="3919"/>
                  <a:pt x="869249" y="300605"/>
                  <a:pt x="842438" y="381038"/>
                </a:cubicBezTo>
                <a:cubicBezTo>
                  <a:pt x="815627" y="461471"/>
                  <a:pt x="896766" y="465705"/>
                  <a:pt x="831855" y="482638"/>
                </a:cubicBezTo>
                <a:cubicBezTo>
                  <a:pt x="766944" y="499571"/>
                  <a:pt x="591613" y="470644"/>
                  <a:pt x="452971" y="482638"/>
                </a:cubicBezTo>
                <a:cubicBezTo>
                  <a:pt x="314329" y="494632"/>
                  <a:pt x="1769" y="559190"/>
                  <a:pt x="5" y="554604"/>
                </a:cubicBezTo>
                <a:cubicBezTo>
                  <a:pt x="-1759" y="550018"/>
                  <a:pt x="427571" y="464999"/>
                  <a:pt x="442388" y="455121"/>
                </a:cubicBezTo>
                <a:cubicBezTo>
                  <a:pt x="457205" y="445243"/>
                  <a:pt x="40927" y="498513"/>
                  <a:pt x="88905" y="495338"/>
                </a:cubicBezTo>
                <a:cubicBezTo>
                  <a:pt x="136883" y="492163"/>
                  <a:pt x="617013" y="459002"/>
                  <a:pt x="730255" y="436071"/>
                </a:cubicBezTo>
                <a:cubicBezTo>
                  <a:pt x="843497" y="413140"/>
                  <a:pt x="729902" y="431837"/>
                  <a:pt x="768355" y="357754"/>
                </a:cubicBezTo>
                <a:cubicBezTo>
                  <a:pt x="806808" y="283671"/>
                  <a:pt x="980374" y="-3843"/>
                  <a:pt x="992721" y="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5DA265E1-5398-4D3B-ABE7-400CD6AD9D1F}"/>
              </a:ext>
            </a:extLst>
          </p:cNvPr>
          <p:cNvSpPr/>
          <p:nvPr/>
        </p:nvSpPr>
        <p:spPr>
          <a:xfrm>
            <a:off x="6168660" y="1028301"/>
            <a:ext cx="524452" cy="927651"/>
          </a:xfrm>
          <a:custGeom>
            <a:avLst/>
            <a:gdLst>
              <a:gd name="connsiteX0" fmla="*/ 524240 w 524452"/>
              <a:gd name="connsiteY0" fmla="*/ 399 h 927651"/>
              <a:gd name="connsiteX1" fmla="*/ 359140 w 524452"/>
              <a:gd name="connsiteY1" fmla="*/ 152799 h 927651"/>
              <a:gd name="connsiteX2" fmla="*/ 234257 w 524452"/>
              <a:gd name="connsiteY2" fmla="*/ 531682 h 927651"/>
              <a:gd name="connsiteX3" fmla="*/ 253307 w 524452"/>
              <a:gd name="connsiteY3" fmla="*/ 451249 h 927651"/>
              <a:gd name="connsiteX4" fmla="*/ 149590 w 524452"/>
              <a:gd name="connsiteY4" fmla="*/ 679849 h 927651"/>
              <a:gd name="connsiteX5" fmla="*/ 113607 w 524452"/>
              <a:gd name="connsiteY5" fmla="*/ 688316 h 927651"/>
              <a:gd name="connsiteX6" fmla="*/ 1423 w 524452"/>
              <a:gd name="connsiteY6" fmla="*/ 927499 h 927651"/>
              <a:gd name="connsiteX7" fmla="*/ 58573 w 524452"/>
              <a:gd name="connsiteY7" fmla="*/ 720066 h 927651"/>
              <a:gd name="connsiteX8" fmla="*/ 177107 w 524452"/>
              <a:gd name="connsiteY8" fmla="*/ 451249 h 927651"/>
              <a:gd name="connsiteX9" fmla="*/ 234257 w 524452"/>
              <a:gd name="connsiteY9" fmla="*/ 309432 h 927651"/>
              <a:gd name="connsiteX10" fmla="*/ 323157 w 524452"/>
              <a:gd name="connsiteY10" fmla="*/ 190899 h 927651"/>
              <a:gd name="connsiteX11" fmla="*/ 524240 w 524452"/>
              <a:gd name="connsiteY11" fmla="*/ 399 h 92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4452" h="927651">
                <a:moveTo>
                  <a:pt x="524240" y="399"/>
                </a:moveTo>
                <a:cubicBezTo>
                  <a:pt x="530237" y="-5951"/>
                  <a:pt x="407471" y="64252"/>
                  <a:pt x="359140" y="152799"/>
                </a:cubicBezTo>
                <a:cubicBezTo>
                  <a:pt x="310809" y="241346"/>
                  <a:pt x="251896" y="481940"/>
                  <a:pt x="234257" y="531682"/>
                </a:cubicBezTo>
                <a:cubicBezTo>
                  <a:pt x="216618" y="581424"/>
                  <a:pt x="267418" y="426555"/>
                  <a:pt x="253307" y="451249"/>
                </a:cubicBezTo>
                <a:cubicBezTo>
                  <a:pt x="239196" y="475943"/>
                  <a:pt x="172873" y="640338"/>
                  <a:pt x="149590" y="679849"/>
                </a:cubicBezTo>
                <a:cubicBezTo>
                  <a:pt x="126307" y="719360"/>
                  <a:pt x="138301" y="647041"/>
                  <a:pt x="113607" y="688316"/>
                </a:cubicBezTo>
                <a:cubicBezTo>
                  <a:pt x="88913" y="729591"/>
                  <a:pt x="10595" y="922207"/>
                  <a:pt x="1423" y="927499"/>
                </a:cubicBezTo>
                <a:cubicBezTo>
                  <a:pt x="-7749" y="932791"/>
                  <a:pt x="29292" y="799441"/>
                  <a:pt x="58573" y="720066"/>
                </a:cubicBezTo>
                <a:cubicBezTo>
                  <a:pt x="87854" y="640691"/>
                  <a:pt x="147826" y="519688"/>
                  <a:pt x="177107" y="451249"/>
                </a:cubicBezTo>
                <a:cubicBezTo>
                  <a:pt x="206388" y="382810"/>
                  <a:pt x="209915" y="352824"/>
                  <a:pt x="234257" y="309432"/>
                </a:cubicBezTo>
                <a:cubicBezTo>
                  <a:pt x="258599" y="266040"/>
                  <a:pt x="275532" y="240641"/>
                  <a:pt x="323157" y="190899"/>
                </a:cubicBezTo>
                <a:cubicBezTo>
                  <a:pt x="370782" y="141157"/>
                  <a:pt x="518243" y="6749"/>
                  <a:pt x="524240" y="399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B9DB7FF8-DDB5-4DA4-8CDB-BD6F5D16D6C8}"/>
              </a:ext>
            </a:extLst>
          </p:cNvPr>
          <p:cNvSpPr/>
          <p:nvPr/>
        </p:nvSpPr>
        <p:spPr>
          <a:xfrm>
            <a:off x="6525049" y="920735"/>
            <a:ext cx="367762" cy="1060490"/>
          </a:xfrm>
          <a:custGeom>
            <a:avLst/>
            <a:gdLst>
              <a:gd name="connsiteX0" fmla="*/ 231351 w 367762"/>
              <a:gd name="connsiteY0" fmla="*/ 15 h 1060490"/>
              <a:gd name="connsiteX1" fmla="*/ 2751 w 367762"/>
              <a:gd name="connsiteY1" fmla="*/ 201098 h 1060490"/>
              <a:gd name="connsiteX2" fmla="*/ 110701 w 367762"/>
              <a:gd name="connsiteY2" fmla="*/ 249782 h 1060490"/>
              <a:gd name="connsiteX3" fmla="*/ 197484 w 367762"/>
              <a:gd name="connsiteY3" fmla="*/ 666765 h 1060490"/>
              <a:gd name="connsiteX4" fmla="*/ 210184 w 367762"/>
              <a:gd name="connsiteY4" fmla="*/ 797998 h 1060490"/>
              <a:gd name="connsiteX5" fmla="*/ 313901 w 367762"/>
              <a:gd name="connsiteY5" fmla="*/ 980032 h 1060490"/>
              <a:gd name="connsiteX6" fmla="*/ 366818 w 367762"/>
              <a:gd name="connsiteY6" fmla="*/ 920765 h 1060490"/>
              <a:gd name="connsiteX7" fmla="*/ 341418 w 367762"/>
              <a:gd name="connsiteY7" fmla="*/ 1060465 h 1060490"/>
              <a:gd name="connsiteX8" fmla="*/ 263101 w 367762"/>
              <a:gd name="connsiteY8" fmla="*/ 908065 h 1060490"/>
              <a:gd name="connsiteX9" fmla="*/ 131868 w 367762"/>
              <a:gd name="connsiteY9" fmla="*/ 522832 h 1060490"/>
              <a:gd name="connsiteX10" fmla="*/ 176318 w 367762"/>
              <a:gd name="connsiteY10" fmla="*/ 298465 h 1060490"/>
              <a:gd name="connsiteX11" fmla="*/ 51434 w 367762"/>
              <a:gd name="connsiteY11" fmla="*/ 190515 h 1060490"/>
              <a:gd name="connsiteX12" fmla="*/ 231351 w 367762"/>
              <a:gd name="connsiteY12" fmla="*/ 15 h 106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7762" h="1060490">
                <a:moveTo>
                  <a:pt x="231351" y="15"/>
                </a:moveTo>
                <a:cubicBezTo>
                  <a:pt x="223237" y="1779"/>
                  <a:pt x="22859" y="159470"/>
                  <a:pt x="2751" y="201098"/>
                </a:cubicBezTo>
                <a:cubicBezTo>
                  <a:pt x="-17357" y="242726"/>
                  <a:pt x="78246" y="172171"/>
                  <a:pt x="110701" y="249782"/>
                </a:cubicBezTo>
                <a:cubicBezTo>
                  <a:pt x="143156" y="327393"/>
                  <a:pt x="180903" y="575396"/>
                  <a:pt x="197484" y="666765"/>
                </a:cubicBezTo>
                <a:cubicBezTo>
                  <a:pt x="214065" y="758134"/>
                  <a:pt x="190781" y="745787"/>
                  <a:pt x="210184" y="797998"/>
                </a:cubicBezTo>
                <a:cubicBezTo>
                  <a:pt x="229587" y="850209"/>
                  <a:pt x="287795" y="959571"/>
                  <a:pt x="313901" y="980032"/>
                </a:cubicBezTo>
                <a:cubicBezTo>
                  <a:pt x="340007" y="1000493"/>
                  <a:pt x="362232" y="907360"/>
                  <a:pt x="366818" y="920765"/>
                </a:cubicBezTo>
                <a:cubicBezTo>
                  <a:pt x="371404" y="934170"/>
                  <a:pt x="358704" y="1062582"/>
                  <a:pt x="341418" y="1060465"/>
                </a:cubicBezTo>
                <a:cubicBezTo>
                  <a:pt x="324132" y="1058348"/>
                  <a:pt x="298026" y="997670"/>
                  <a:pt x="263101" y="908065"/>
                </a:cubicBezTo>
                <a:cubicBezTo>
                  <a:pt x="228176" y="818460"/>
                  <a:pt x="146332" y="624432"/>
                  <a:pt x="131868" y="522832"/>
                </a:cubicBezTo>
                <a:cubicBezTo>
                  <a:pt x="117404" y="421232"/>
                  <a:pt x="189724" y="353851"/>
                  <a:pt x="176318" y="298465"/>
                </a:cubicBezTo>
                <a:cubicBezTo>
                  <a:pt x="162912" y="243079"/>
                  <a:pt x="42967" y="236376"/>
                  <a:pt x="51434" y="190515"/>
                </a:cubicBezTo>
                <a:cubicBezTo>
                  <a:pt x="59901" y="144654"/>
                  <a:pt x="239465" y="-1749"/>
                  <a:pt x="231351" y="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8E949E88-43F3-46CB-B9D1-A36486D3757D}"/>
              </a:ext>
            </a:extLst>
          </p:cNvPr>
          <p:cNvSpPr/>
          <p:nvPr/>
        </p:nvSpPr>
        <p:spPr>
          <a:xfrm>
            <a:off x="5387888" y="2167943"/>
            <a:ext cx="337697" cy="140485"/>
          </a:xfrm>
          <a:custGeom>
            <a:avLst/>
            <a:gdLst>
              <a:gd name="connsiteX0" fmla="*/ 87 w 337697"/>
              <a:gd name="connsiteY0" fmla="*/ 99007 h 140485"/>
              <a:gd name="connsiteX1" fmla="*/ 65175 w 337697"/>
              <a:gd name="connsiteY1" fmla="*/ 38682 h 140485"/>
              <a:gd name="connsiteX2" fmla="*/ 184237 w 337697"/>
              <a:gd name="connsiteY2" fmla="*/ 3757 h 140485"/>
              <a:gd name="connsiteX3" fmla="*/ 323937 w 337697"/>
              <a:gd name="connsiteY3" fmla="*/ 129170 h 140485"/>
              <a:gd name="connsiteX4" fmla="*/ 325525 w 337697"/>
              <a:gd name="connsiteY4" fmla="*/ 129170 h 140485"/>
              <a:gd name="connsiteX5" fmla="*/ 262025 w 337697"/>
              <a:gd name="connsiteY5" fmla="*/ 81545 h 140485"/>
              <a:gd name="connsiteX6" fmla="*/ 142962 w 337697"/>
              <a:gd name="connsiteY6" fmla="*/ 52970 h 140485"/>
              <a:gd name="connsiteX7" fmla="*/ 235037 w 337697"/>
              <a:gd name="connsiteY7" fmla="*/ 72020 h 140485"/>
              <a:gd name="connsiteX8" fmla="*/ 247737 w 337697"/>
              <a:gd name="connsiteY8" fmla="*/ 22807 h 140485"/>
              <a:gd name="connsiteX9" fmla="*/ 77875 w 337697"/>
              <a:gd name="connsiteY9" fmla="*/ 32332 h 140485"/>
              <a:gd name="connsiteX10" fmla="*/ 87 w 337697"/>
              <a:gd name="connsiteY10" fmla="*/ 99007 h 14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7697" h="140485">
                <a:moveTo>
                  <a:pt x="87" y="99007"/>
                </a:moveTo>
                <a:cubicBezTo>
                  <a:pt x="-2030" y="100065"/>
                  <a:pt x="34483" y="54557"/>
                  <a:pt x="65175" y="38682"/>
                </a:cubicBezTo>
                <a:cubicBezTo>
                  <a:pt x="95867" y="22807"/>
                  <a:pt x="141110" y="-11324"/>
                  <a:pt x="184237" y="3757"/>
                </a:cubicBezTo>
                <a:cubicBezTo>
                  <a:pt x="227364" y="18838"/>
                  <a:pt x="300389" y="108268"/>
                  <a:pt x="323937" y="129170"/>
                </a:cubicBezTo>
                <a:cubicBezTo>
                  <a:pt x="347485" y="150072"/>
                  <a:pt x="335844" y="137107"/>
                  <a:pt x="325525" y="129170"/>
                </a:cubicBezTo>
                <a:cubicBezTo>
                  <a:pt x="315206" y="121233"/>
                  <a:pt x="292452" y="94245"/>
                  <a:pt x="262025" y="81545"/>
                </a:cubicBezTo>
                <a:cubicBezTo>
                  <a:pt x="231598" y="68845"/>
                  <a:pt x="147460" y="54557"/>
                  <a:pt x="142962" y="52970"/>
                </a:cubicBezTo>
                <a:cubicBezTo>
                  <a:pt x="138464" y="51382"/>
                  <a:pt x="217575" y="77047"/>
                  <a:pt x="235037" y="72020"/>
                </a:cubicBezTo>
                <a:cubicBezTo>
                  <a:pt x="252500" y="66993"/>
                  <a:pt x="273931" y="29422"/>
                  <a:pt x="247737" y="22807"/>
                </a:cubicBezTo>
                <a:cubicBezTo>
                  <a:pt x="221543" y="16192"/>
                  <a:pt x="116504" y="15663"/>
                  <a:pt x="77875" y="32332"/>
                </a:cubicBezTo>
                <a:cubicBezTo>
                  <a:pt x="39246" y="49001"/>
                  <a:pt x="2204" y="97949"/>
                  <a:pt x="87" y="990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23BB24A7-B537-4757-86D1-852C56B3F842}"/>
              </a:ext>
            </a:extLst>
          </p:cNvPr>
          <p:cNvSpPr/>
          <p:nvPr/>
        </p:nvSpPr>
        <p:spPr>
          <a:xfrm>
            <a:off x="6227103" y="2206306"/>
            <a:ext cx="96048" cy="252870"/>
          </a:xfrm>
          <a:custGeom>
            <a:avLst/>
            <a:gdLst>
              <a:gd name="connsiteX0" fmla="*/ 3835 w 96048"/>
              <a:gd name="connsiteY0" fmla="*/ 252732 h 252870"/>
              <a:gd name="connsiteX1" fmla="*/ 73685 w 96048"/>
              <a:gd name="connsiteY1" fmla="*/ 84457 h 252870"/>
              <a:gd name="connsiteX2" fmla="*/ 95910 w 96048"/>
              <a:gd name="connsiteY2" fmla="*/ 43182 h 252870"/>
              <a:gd name="connsiteX3" fmla="*/ 65747 w 96048"/>
              <a:gd name="connsiteY3" fmla="*/ 52707 h 252870"/>
              <a:gd name="connsiteX4" fmla="*/ 83210 w 96048"/>
              <a:gd name="connsiteY4" fmla="*/ 319 h 252870"/>
              <a:gd name="connsiteX5" fmla="*/ 14947 w 96048"/>
              <a:gd name="connsiteY5" fmla="*/ 81282 h 252870"/>
              <a:gd name="connsiteX6" fmla="*/ 8597 w 96048"/>
              <a:gd name="connsiteY6" fmla="*/ 113032 h 252870"/>
              <a:gd name="connsiteX7" fmla="*/ 3835 w 96048"/>
              <a:gd name="connsiteY7" fmla="*/ 252732 h 25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48" h="252870">
                <a:moveTo>
                  <a:pt x="3835" y="252732"/>
                </a:moveTo>
                <a:cubicBezTo>
                  <a:pt x="14683" y="247970"/>
                  <a:pt x="58339" y="119382"/>
                  <a:pt x="73685" y="84457"/>
                </a:cubicBezTo>
                <a:cubicBezTo>
                  <a:pt x="89031" y="49532"/>
                  <a:pt x="97233" y="48474"/>
                  <a:pt x="95910" y="43182"/>
                </a:cubicBezTo>
                <a:cubicBezTo>
                  <a:pt x="94587" y="37890"/>
                  <a:pt x="67864" y="59851"/>
                  <a:pt x="65747" y="52707"/>
                </a:cubicBezTo>
                <a:cubicBezTo>
                  <a:pt x="63630" y="45563"/>
                  <a:pt x="91677" y="-4444"/>
                  <a:pt x="83210" y="319"/>
                </a:cubicBezTo>
                <a:cubicBezTo>
                  <a:pt x="74743" y="5082"/>
                  <a:pt x="27382" y="62497"/>
                  <a:pt x="14947" y="81282"/>
                </a:cubicBezTo>
                <a:cubicBezTo>
                  <a:pt x="2512" y="100067"/>
                  <a:pt x="8597" y="87632"/>
                  <a:pt x="8597" y="113032"/>
                </a:cubicBezTo>
                <a:cubicBezTo>
                  <a:pt x="8597" y="138432"/>
                  <a:pt x="-7013" y="257494"/>
                  <a:pt x="3835" y="2527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759C28DD-3D52-4677-8E60-DFA76D3A9F0C}"/>
              </a:ext>
            </a:extLst>
          </p:cNvPr>
          <p:cNvSpPr/>
          <p:nvPr/>
        </p:nvSpPr>
        <p:spPr>
          <a:xfrm>
            <a:off x="6635618" y="1056888"/>
            <a:ext cx="141465" cy="791543"/>
          </a:xfrm>
          <a:custGeom>
            <a:avLst/>
            <a:gdLst>
              <a:gd name="connsiteX0" fmla="*/ 79507 w 141465"/>
              <a:gd name="connsiteY0" fmla="*/ 387 h 791543"/>
              <a:gd name="connsiteX1" fmla="*/ 49345 w 141465"/>
              <a:gd name="connsiteY1" fmla="*/ 182950 h 791543"/>
              <a:gd name="connsiteX2" fmla="*/ 77920 w 141465"/>
              <a:gd name="connsiteY2" fmla="*/ 581412 h 791543"/>
              <a:gd name="connsiteX3" fmla="*/ 77920 w 141465"/>
              <a:gd name="connsiteY3" fmla="*/ 417900 h 791543"/>
              <a:gd name="connsiteX4" fmla="*/ 141420 w 141465"/>
              <a:gd name="connsiteY4" fmla="*/ 784612 h 791543"/>
              <a:gd name="connsiteX5" fmla="*/ 66807 w 141465"/>
              <a:gd name="connsiteY5" fmla="*/ 643325 h 791543"/>
              <a:gd name="connsiteX6" fmla="*/ 132 w 141465"/>
              <a:gd name="connsiteY6" fmla="*/ 460762 h 791543"/>
              <a:gd name="connsiteX7" fmla="*/ 50932 w 141465"/>
              <a:gd name="connsiteY7" fmla="*/ 225812 h 791543"/>
              <a:gd name="connsiteX8" fmla="*/ 79507 w 141465"/>
              <a:gd name="connsiteY8" fmla="*/ 387 h 79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465" h="791543">
                <a:moveTo>
                  <a:pt x="79507" y="387"/>
                </a:moveTo>
                <a:cubicBezTo>
                  <a:pt x="79243" y="-6757"/>
                  <a:pt x="49609" y="86113"/>
                  <a:pt x="49345" y="182950"/>
                </a:cubicBezTo>
                <a:cubicBezTo>
                  <a:pt x="49081" y="279787"/>
                  <a:pt x="73157" y="542254"/>
                  <a:pt x="77920" y="581412"/>
                </a:cubicBezTo>
                <a:cubicBezTo>
                  <a:pt x="82683" y="620570"/>
                  <a:pt x="67337" y="384033"/>
                  <a:pt x="77920" y="417900"/>
                </a:cubicBezTo>
                <a:cubicBezTo>
                  <a:pt x="88503" y="451767"/>
                  <a:pt x="143272" y="747041"/>
                  <a:pt x="141420" y="784612"/>
                </a:cubicBezTo>
                <a:cubicBezTo>
                  <a:pt x="139568" y="822183"/>
                  <a:pt x="90355" y="697300"/>
                  <a:pt x="66807" y="643325"/>
                </a:cubicBezTo>
                <a:cubicBezTo>
                  <a:pt x="43259" y="589350"/>
                  <a:pt x="2778" y="530348"/>
                  <a:pt x="132" y="460762"/>
                </a:cubicBezTo>
                <a:cubicBezTo>
                  <a:pt x="-2514" y="391177"/>
                  <a:pt x="35057" y="300424"/>
                  <a:pt x="50932" y="225812"/>
                </a:cubicBezTo>
                <a:cubicBezTo>
                  <a:pt x="66807" y="151200"/>
                  <a:pt x="79771" y="7531"/>
                  <a:pt x="79507" y="3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0E6C5CB8-2F91-424E-9181-B559EA842299}"/>
              </a:ext>
            </a:extLst>
          </p:cNvPr>
          <p:cNvSpPr/>
          <p:nvPr/>
        </p:nvSpPr>
        <p:spPr>
          <a:xfrm>
            <a:off x="5534539" y="2005479"/>
            <a:ext cx="418814" cy="193745"/>
          </a:xfrm>
          <a:custGeom>
            <a:avLst/>
            <a:gdLst>
              <a:gd name="connsiteX0" fmla="*/ 544 w 418814"/>
              <a:gd name="connsiteY0" fmla="*/ 54038 h 193745"/>
              <a:gd name="connsiteX1" fmla="*/ 131778 w 418814"/>
              <a:gd name="connsiteY1" fmla="*/ 54038 h 193745"/>
              <a:gd name="connsiteX2" fmla="*/ 284178 w 418814"/>
              <a:gd name="connsiteY2" fmla="*/ 123888 h 193745"/>
              <a:gd name="connsiteX3" fmla="*/ 345561 w 418814"/>
              <a:gd name="connsiteY3" fmla="*/ 193738 h 193745"/>
              <a:gd name="connsiteX4" fmla="*/ 282061 w 418814"/>
              <a:gd name="connsiteY4" fmla="*/ 119654 h 193745"/>
              <a:gd name="connsiteX5" fmla="*/ 307461 w 418814"/>
              <a:gd name="connsiteY5" fmla="*/ 145054 h 193745"/>
              <a:gd name="connsiteX6" fmla="*/ 318044 w 418814"/>
              <a:gd name="connsiteY6" fmla="*/ 43454 h 193745"/>
              <a:gd name="connsiteX7" fmla="*/ 224911 w 418814"/>
              <a:gd name="connsiteY7" fmla="*/ 3238 h 193745"/>
              <a:gd name="connsiteX8" fmla="*/ 415411 w 418814"/>
              <a:gd name="connsiteY8" fmla="*/ 5354 h 193745"/>
              <a:gd name="connsiteX9" fmla="*/ 334978 w 418814"/>
              <a:gd name="connsiteY9" fmla="*/ 28638 h 193745"/>
              <a:gd name="connsiteX10" fmla="*/ 182578 w 418814"/>
              <a:gd name="connsiteY10" fmla="*/ 28638 h 193745"/>
              <a:gd name="connsiteX11" fmla="*/ 544 w 418814"/>
              <a:gd name="connsiteY11" fmla="*/ 54038 h 193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8814" h="193745">
                <a:moveTo>
                  <a:pt x="544" y="54038"/>
                </a:moveTo>
                <a:cubicBezTo>
                  <a:pt x="-7923" y="58271"/>
                  <a:pt x="84506" y="42396"/>
                  <a:pt x="131778" y="54038"/>
                </a:cubicBezTo>
                <a:cubicBezTo>
                  <a:pt x="179050" y="65680"/>
                  <a:pt x="248547" y="100605"/>
                  <a:pt x="284178" y="123888"/>
                </a:cubicBezTo>
                <a:cubicBezTo>
                  <a:pt x="319809" y="147171"/>
                  <a:pt x="345914" y="194444"/>
                  <a:pt x="345561" y="193738"/>
                </a:cubicBezTo>
                <a:cubicBezTo>
                  <a:pt x="345208" y="193032"/>
                  <a:pt x="288411" y="127768"/>
                  <a:pt x="282061" y="119654"/>
                </a:cubicBezTo>
                <a:cubicBezTo>
                  <a:pt x="275711" y="111540"/>
                  <a:pt x="301464" y="157754"/>
                  <a:pt x="307461" y="145054"/>
                </a:cubicBezTo>
                <a:cubicBezTo>
                  <a:pt x="313458" y="132354"/>
                  <a:pt x="331802" y="67090"/>
                  <a:pt x="318044" y="43454"/>
                </a:cubicBezTo>
                <a:cubicBezTo>
                  <a:pt x="304286" y="19818"/>
                  <a:pt x="208683" y="9588"/>
                  <a:pt x="224911" y="3238"/>
                </a:cubicBezTo>
                <a:cubicBezTo>
                  <a:pt x="241139" y="-3112"/>
                  <a:pt x="397067" y="1121"/>
                  <a:pt x="415411" y="5354"/>
                </a:cubicBezTo>
                <a:cubicBezTo>
                  <a:pt x="433756" y="9587"/>
                  <a:pt x="373783" y="24757"/>
                  <a:pt x="334978" y="28638"/>
                </a:cubicBezTo>
                <a:cubicBezTo>
                  <a:pt x="296173" y="32519"/>
                  <a:pt x="245725" y="25110"/>
                  <a:pt x="182578" y="28638"/>
                </a:cubicBezTo>
                <a:cubicBezTo>
                  <a:pt x="119431" y="32166"/>
                  <a:pt x="9011" y="49805"/>
                  <a:pt x="544" y="54038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8D3B8234-D2F2-4BD9-8998-45BB1C15B15D}"/>
              </a:ext>
            </a:extLst>
          </p:cNvPr>
          <p:cNvSpPr/>
          <p:nvPr/>
        </p:nvSpPr>
        <p:spPr>
          <a:xfrm>
            <a:off x="6085346" y="2005174"/>
            <a:ext cx="427526" cy="198297"/>
          </a:xfrm>
          <a:custGeom>
            <a:avLst/>
            <a:gdLst>
              <a:gd name="connsiteX0" fmla="*/ 410704 w 427526"/>
              <a:gd name="connsiteY0" fmla="*/ 7776 h 198297"/>
              <a:gd name="connsiteX1" fmla="*/ 362021 w 427526"/>
              <a:gd name="connsiteY1" fmla="*/ 26826 h 198297"/>
              <a:gd name="connsiteX2" fmla="*/ 127071 w 427526"/>
              <a:gd name="connsiteY2" fmla="*/ 147476 h 198297"/>
              <a:gd name="connsiteX3" fmla="*/ 124954 w 427526"/>
              <a:gd name="connsiteY3" fmla="*/ 198276 h 198297"/>
              <a:gd name="connsiteX4" fmla="*/ 120721 w 427526"/>
              <a:gd name="connsiteY4" fmla="*/ 153826 h 198297"/>
              <a:gd name="connsiteX5" fmla="*/ 124954 w 427526"/>
              <a:gd name="connsiteY5" fmla="*/ 158059 h 198297"/>
              <a:gd name="connsiteX6" fmla="*/ 71 w 427526"/>
              <a:gd name="connsiteY6" fmla="*/ 164409 h 198297"/>
              <a:gd name="connsiteX7" fmla="*/ 112254 w 427526"/>
              <a:gd name="connsiteY7" fmla="*/ 128426 h 198297"/>
              <a:gd name="connsiteX8" fmla="*/ 410704 w 427526"/>
              <a:gd name="connsiteY8" fmla="*/ 7776 h 19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526" h="198297">
                <a:moveTo>
                  <a:pt x="410704" y="7776"/>
                </a:moveTo>
                <a:cubicBezTo>
                  <a:pt x="452332" y="-9157"/>
                  <a:pt x="409293" y="3543"/>
                  <a:pt x="362021" y="26826"/>
                </a:cubicBezTo>
                <a:cubicBezTo>
                  <a:pt x="314749" y="50109"/>
                  <a:pt x="166582" y="118901"/>
                  <a:pt x="127071" y="147476"/>
                </a:cubicBezTo>
                <a:cubicBezTo>
                  <a:pt x="87560" y="176051"/>
                  <a:pt x="126012" y="197218"/>
                  <a:pt x="124954" y="198276"/>
                </a:cubicBezTo>
                <a:cubicBezTo>
                  <a:pt x="123896" y="199334"/>
                  <a:pt x="120721" y="160529"/>
                  <a:pt x="120721" y="153826"/>
                </a:cubicBezTo>
                <a:cubicBezTo>
                  <a:pt x="120721" y="147123"/>
                  <a:pt x="145062" y="156295"/>
                  <a:pt x="124954" y="158059"/>
                </a:cubicBezTo>
                <a:cubicBezTo>
                  <a:pt x="104846" y="159823"/>
                  <a:pt x="2188" y="169348"/>
                  <a:pt x="71" y="164409"/>
                </a:cubicBezTo>
                <a:cubicBezTo>
                  <a:pt x="-2046" y="159470"/>
                  <a:pt x="43110" y="154179"/>
                  <a:pt x="112254" y="128426"/>
                </a:cubicBezTo>
                <a:cubicBezTo>
                  <a:pt x="181398" y="102673"/>
                  <a:pt x="369076" y="24709"/>
                  <a:pt x="410704" y="77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DF06FB04-F4B7-43B3-B790-D09D7D811A20}"/>
              </a:ext>
            </a:extLst>
          </p:cNvPr>
          <p:cNvSpPr/>
          <p:nvPr/>
        </p:nvSpPr>
        <p:spPr>
          <a:xfrm>
            <a:off x="6353709" y="3130440"/>
            <a:ext cx="1097019" cy="1338380"/>
          </a:xfrm>
          <a:custGeom>
            <a:avLst/>
            <a:gdLst>
              <a:gd name="connsiteX0" fmla="*/ 1075791 w 1097019"/>
              <a:gd name="connsiteY0" fmla="*/ 36093 h 1338380"/>
              <a:gd name="connsiteX1" fmla="*/ 1037691 w 1097019"/>
              <a:gd name="connsiteY1" fmla="*/ 129227 h 1338380"/>
              <a:gd name="connsiteX2" fmla="*/ 500058 w 1097019"/>
              <a:gd name="connsiteY2" fmla="*/ 870060 h 1338380"/>
              <a:gd name="connsiteX3" fmla="*/ 652458 w 1097019"/>
              <a:gd name="connsiteY3" fmla="*/ 692260 h 1338380"/>
              <a:gd name="connsiteX4" fmla="*/ 220658 w 1097019"/>
              <a:gd name="connsiteY4" fmla="*/ 1149460 h 1338380"/>
              <a:gd name="connsiteX5" fmla="*/ 538158 w 1097019"/>
              <a:gd name="connsiteY5" fmla="*/ 933560 h 1338380"/>
              <a:gd name="connsiteX6" fmla="*/ 4758 w 1097019"/>
              <a:gd name="connsiteY6" fmla="*/ 1331493 h 1338380"/>
              <a:gd name="connsiteX7" fmla="*/ 271458 w 1097019"/>
              <a:gd name="connsiteY7" fmla="*/ 1187560 h 1338380"/>
              <a:gd name="connsiteX8" fmla="*/ 186791 w 1097019"/>
              <a:gd name="connsiteY8" fmla="*/ 1208727 h 1338380"/>
              <a:gd name="connsiteX9" fmla="*/ 766758 w 1097019"/>
              <a:gd name="connsiteY9" fmla="*/ 853127 h 1338380"/>
              <a:gd name="connsiteX10" fmla="*/ 741358 w 1097019"/>
              <a:gd name="connsiteY10" fmla="*/ 958960 h 1338380"/>
              <a:gd name="connsiteX11" fmla="*/ 851424 w 1097019"/>
              <a:gd name="connsiteY11" fmla="*/ 768460 h 1338380"/>
              <a:gd name="connsiteX12" fmla="*/ 699024 w 1097019"/>
              <a:gd name="connsiteY12" fmla="*/ 920860 h 1338380"/>
              <a:gd name="connsiteX13" fmla="*/ 969958 w 1097019"/>
              <a:gd name="connsiteY13" fmla="*/ 522927 h 1338380"/>
              <a:gd name="connsiteX14" fmla="*/ 1075791 w 1097019"/>
              <a:gd name="connsiteY14" fmla="*/ 36093 h 133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7019" h="1338380">
                <a:moveTo>
                  <a:pt x="1075791" y="36093"/>
                </a:moveTo>
                <a:cubicBezTo>
                  <a:pt x="1087080" y="-29524"/>
                  <a:pt x="1133647" y="-9768"/>
                  <a:pt x="1037691" y="129227"/>
                </a:cubicBezTo>
                <a:cubicBezTo>
                  <a:pt x="941735" y="268222"/>
                  <a:pt x="564263" y="776221"/>
                  <a:pt x="500058" y="870060"/>
                </a:cubicBezTo>
                <a:cubicBezTo>
                  <a:pt x="435853" y="963899"/>
                  <a:pt x="699025" y="645693"/>
                  <a:pt x="652458" y="692260"/>
                </a:cubicBezTo>
                <a:cubicBezTo>
                  <a:pt x="605891" y="738827"/>
                  <a:pt x="239708" y="1109243"/>
                  <a:pt x="220658" y="1149460"/>
                </a:cubicBezTo>
                <a:cubicBezTo>
                  <a:pt x="201608" y="1189677"/>
                  <a:pt x="574141" y="903221"/>
                  <a:pt x="538158" y="933560"/>
                </a:cubicBezTo>
                <a:cubicBezTo>
                  <a:pt x="502175" y="963899"/>
                  <a:pt x="49208" y="1289160"/>
                  <a:pt x="4758" y="1331493"/>
                </a:cubicBezTo>
                <a:cubicBezTo>
                  <a:pt x="-39692" y="1373826"/>
                  <a:pt x="241119" y="1208021"/>
                  <a:pt x="271458" y="1187560"/>
                </a:cubicBezTo>
                <a:cubicBezTo>
                  <a:pt x="301797" y="1167099"/>
                  <a:pt x="104241" y="1264466"/>
                  <a:pt x="186791" y="1208727"/>
                </a:cubicBezTo>
                <a:cubicBezTo>
                  <a:pt x="269341" y="1152988"/>
                  <a:pt x="674330" y="894755"/>
                  <a:pt x="766758" y="853127"/>
                </a:cubicBezTo>
                <a:cubicBezTo>
                  <a:pt x="859186" y="811499"/>
                  <a:pt x="727247" y="973071"/>
                  <a:pt x="741358" y="958960"/>
                </a:cubicBezTo>
                <a:cubicBezTo>
                  <a:pt x="755469" y="944849"/>
                  <a:pt x="858480" y="774810"/>
                  <a:pt x="851424" y="768460"/>
                </a:cubicBezTo>
                <a:cubicBezTo>
                  <a:pt x="844368" y="762110"/>
                  <a:pt x="679268" y="961782"/>
                  <a:pt x="699024" y="920860"/>
                </a:cubicBezTo>
                <a:cubicBezTo>
                  <a:pt x="718780" y="879938"/>
                  <a:pt x="902930" y="667566"/>
                  <a:pt x="969958" y="522927"/>
                </a:cubicBezTo>
                <a:cubicBezTo>
                  <a:pt x="1036986" y="378288"/>
                  <a:pt x="1064502" y="101710"/>
                  <a:pt x="1075791" y="36093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766E7FC6-9C8F-44A4-BB71-0DC8103E723A}"/>
              </a:ext>
            </a:extLst>
          </p:cNvPr>
          <p:cNvSpPr/>
          <p:nvPr/>
        </p:nvSpPr>
        <p:spPr>
          <a:xfrm>
            <a:off x="5149687" y="765034"/>
            <a:ext cx="1718571" cy="1359707"/>
          </a:xfrm>
          <a:custGeom>
            <a:avLst/>
            <a:gdLst>
              <a:gd name="connsiteX0" fmla="*/ 1708313 w 1718571"/>
              <a:gd name="connsiteY0" fmla="*/ 141 h 1359707"/>
              <a:gd name="connsiteX1" fmla="*/ 1336838 w 1718571"/>
              <a:gd name="connsiteY1" fmla="*/ 333516 h 1359707"/>
              <a:gd name="connsiteX2" fmla="*/ 1063788 w 1718571"/>
              <a:gd name="connsiteY2" fmla="*/ 1025666 h 1359707"/>
              <a:gd name="connsiteX3" fmla="*/ 939963 w 1718571"/>
              <a:gd name="connsiteY3" fmla="*/ 1190766 h 1359707"/>
              <a:gd name="connsiteX4" fmla="*/ 863763 w 1718571"/>
              <a:gd name="connsiteY4" fmla="*/ 1184416 h 1359707"/>
              <a:gd name="connsiteX5" fmla="*/ 819313 w 1718571"/>
              <a:gd name="connsiteY5" fmla="*/ 1041541 h 1359707"/>
              <a:gd name="connsiteX6" fmla="*/ 689138 w 1718571"/>
              <a:gd name="connsiteY6" fmla="*/ 1127266 h 1359707"/>
              <a:gd name="connsiteX7" fmla="*/ 590713 w 1718571"/>
              <a:gd name="connsiteY7" fmla="*/ 965341 h 1359707"/>
              <a:gd name="connsiteX8" fmla="*/ 3338 w 1718571"/>
              <a:gd name="connsiteY8" fmla="*/ 1359041 h 1359707"/>
              <a:gd name="connsiteX9" fmla="*/ 352588 w 1718571"/>
              <a:gd name="connsiteY9" fmla="*/ 854216 h 1359707"/>
              <a:gd name="connsiteX10" fmla="*/ 381163 w 1718571"/>
              <a:gd name="connsiteY10" fmla="*/ 701816 h 1359707"/>
              <a:gd name="connsiteX11" fmla="*/ 616113 w 1718571"/>
              <a:gd name="connsiteY11" fmla="*/ 222391 h 1359707"/>
              <a:gd name="connsiteX12" fmla="*/ 584363 w 1718571"/>
              <a:gd name="connsiteY12" fmla="*/ 597041 h 1359707"/>
              <a:gd name="connsiteX13" fmla="*/ 631988 w 1718571"/>
              <a:gd name="connsiteY13" fmla="*/ 670066 h 1359707"/>
              <a:gd name="connsiteX14" fmla="*/ 933613 w 1718571"/>
              <a:gd name="connsiteY14" fmla="*/ 143016 h 1359707"/>
              <a:gd name="connsiteX15" fmla="*/ 1197138 w 1718571"/>
              <a:gd name="connsiteY15" fmla="*/ 89041 h 1359707"/>
              <a:gd name="connsiteX16" fmla="*/ 787563 w 1718571"/>
              <a:gd name="connsiteY16" fmla="*/ 584341 h 1359707"/>
              <a:gd name="connsiteX17" fmla="*/ 898688 w 1718571"/>
              <a:gd name="connsiteY17" fmla="*/ 295416 h 1359707"/>
              <a:gd name="connsiteX18" fmla="*/ 1708313 w 1718571"/>
              <a:gd name="connsiteY18" fmla="*/ 141 h 135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571" h="1359707">
                <a:moveTo>
                  <a:pt x="1708313" y="141"/>
                </a:moveTo>
                <a:cubicBezTo>
                  <a:pt x="1781338" y="6491"/>
                  <a:pt x="1444259" y="162595"/>
                  <a:pt x="1336838" y="333516"/>
                </a:cubicBezTo>
                <a:cubicBezTo>
                  <a:pt x="1229417" y="504437"/>
                  <a:pt x="1129934" y="882791"/>
                  <a:pt x="1063788" y="1025666"/>
                </a:cubicBezTo>
                <a:cubicBezTo>
                  <a:pt x="997642" y="1168541"/>
                  <a:pt x="973300" y="1164308"/>
                  <a:pt x="939963" y="1190766"/>
                </a:cubicBezTo>
                <a:cubicBezTo>
                  <a:pt x="906625" y="1217224"/>
                  <a:pt x="883871" y="1209287"/>
                  <a:pt x="863763" y="1184416"/>
                </a:cubicBezTo>
                <a:cubicBezTo>
                  <a:pt x="843655" y="1159545"/>
                  <a:pt x="848417" y="1051066"/>
                  <a:pt x="819313" y="1041541"/>
                </a:cubicBezTo>
                <a:cubicBezTo>
                  <a:pt x="790209" y="1032016"/>
                  <a:pt x="727238" y="1139966"/>
                  <a:pt x="689138" y="1127266"/>
                </a:cubicBezTo>
                <a:cubicBezTo>
                  <a:pt x="651038" y="1114566"/>
                  <a:pt x="705013" y="926712"/>
                  <a:pt x="590713" y="965341"/>
                </a:cubicBezTo>
                <a:cubicBezTo>
                  <a:pt x="476413" y="1003970"/>
                  <a:pt x="43025" y="1377562"/>
                  <a:pt x="3338" y="1359041"/>
                </a:cubicBezTo>
                <a:cubicBezTo>
                  <a:pt x="-36349" y="1340520"/>
                  <a:pt x="289617" y="963754"/>
                  <a:pt x="352588" y="854216"/>
                </a:cubicBezTo>
                <a:cubicBezTo>
                  <a:pt x="415559" y="744679"/>
                  <a:pt x="337242" y="807120"/>
                  <a:pt x="381163" y="701816"/>
                </a:cubicBezTo>
                <a:cubicBezTo>
                  <a:pt x="425084" y="596512"/>
                  <a:pt x="582246" y="239854"/>
                  <a:pt x="616113" y="222391"/>
                </a:cubicBezTo>
                <a:cubicBezTo>
                  <a:pt x="649980" y="204929"/>
                  <a:pt x="581717" y="522429"/>
                  <a:pt x="584363" y="597041"/>
                </a:cubicBezTo>
                <a:cubicBezTo>
                  <a:pt x="587009" y="671653"/>
                  <a:pt x="573780" y="745737"/>
                  <a:pt x="631988" y="670066"/>
                </a:cubicBezTo>
                <a:cubicBezTo>
                  <a:pt x="690196" y="594395"/>
                  <a:pt x="839421" y="239854"/>
                  <a:pt x="933613" y="143016"/>
                </a:cubicBezTo>
                <a:cubicBezTo>
                  <a:pt x="1027805" y="46179"/>
                  <a:pt x="1221480" y="15487"/>
                  <a:pt x="1197138" y="89041"/>
                </a:cubicBezTo>
                <a:cubicBezTo>
                  <a:pt x="1172796" y="162595"/>
                  <a:pt x="837305" y="549945"/>
                  <a:pt x="787563" y="584341"/>
                </a:cubicBezTo>
                <a:cubicBezTo>
                  <a:pt x="737821" y="618737"/>
                  <a:pt x="747875" y="387491"/>
                  <a:pt x="898688" y="295416"/>
                </a:cubicBezTo>
                <a:cubicBezTo>
                  <a:pt x="1049500" y="203341"/>
                  <a:pt x="1635288" y="-6209"/>
                  <a:pt x="1708313" y="14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33972376-9A2E-42DE-90F2-ADEF40025516}"/>
              </a:ext>
            </a:extLst>
          </p:cNvPr>
          <p:cNvSpPr/>
          <p:nvPr/>
        </p:nvSpPr>
        <p:spPr>
          <a:xfrm>
            <a:off x="5760144" y="718825"/>
            <a:ext cx="1199151" cy="654288"/>
          </a:xfrm>
          <a:custGeom>
            <a:avLst/>
            <a:gdLst>
              <a:gd name="connsiteX0" fmla="*/ 1120081 w 1199151"/>
              <a:gd name="connsiteY0" fmla="*/ 17775 h 654288"/>
              <a:gd name="connsiteX1" fmla="*/ 1066106 w 1199151"/>
              <a:gd name="connsiteY1" fmla="*/ 17775 h 654288"/>
              <a:gd name="connsiteX2" fmla="*/ 319981 w 1199151"/>
              <a:gd name="connsiteY2" fmla="*/ 224150 h 654288"/>
              <a:gd name="connsiteX3" fmla="*/ 5656 w 1199151"/>
              <a:gd name="connsiteY3" fmla="*/ 592450 h 654288"/>
              <a:gd name="connsiteX4" fmla="*/ 113606 w 1199151"/>
              <a:gd name="connsiteY4" fmla="*/ 652775 h 654288"/>
              <a:gd name="connsiteX5" fmla="*/ 59631 w 1199151"/>
              <a:gd name="connsiteY5" fmla="*/ 579750 h 654288"/>
              <a:gd name="connsiteX6" fmla="*/ 180281 w 1199151"/>
              <a:gd name="connsiteY6" fmla="*/ 201925 h 654288"/>
              <a:gd name="connsiteX7" fmla="*/ 62806 w 1199151"/>
              <a:gd name="connsiteY7" fmla="*/ 379725 h 654288"/>
              <a:gd name="connsiteX8" fmla="*/ 266006 w 1199151"/>
              <a:gd name="connsiteY8" fmla="*/ 46350 h 654288"/>
              <a:gd name="connsiteX9" fmla="*/ 237431 w 1199151"/>
              <a:gd name="connsiteY9" fmla="*/ 306700 h 654288"/>
              <a:gd name="connsiteX10" fmla="*/ 237431 w 1199151"/>
              <a:gd name="connsiteY10" fmla="*/ 78100 h 654288"/>
              <a:gd name="connsiteX11" fmla="*/ 1120081 w 1199151"/>
              <a:gd name="connsiteY11" fmla="*/ 17775 h 65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9151" h="654288">
                <a:moveTo>
                  <a:pt x="1120081" y="17775"/>
                </a:moveTo>
                <a:cubicBezTo>
                  <a:pt x="1258193" y="7721"/>
                  <a:pt x="1199456" y="-16621"/>
                  <a:pt x="1066106" y="17775"/>
                </a:cubicBezTo>
                <a:cubicBezTo>
                  <a:pt x="932756" y="52171"/>
                  <a:pt x="496723" y="128371"/>
                  <a:pt x="319981" y="224150"/>
                </a:cubicBezTo>
                <a:cubicBezTo>
                  <a:pt x="143239" y="319929"/>
                  <a:pt x="40052" y="521013"/>
                  <a:pt x="5656" y="592450"/>
                </a:cubicBezTo>
                <a:cubicBezTo>
                  <a:pt x="-28740" y="663887"/>
                  <a:pt x="104610" y="654892"/>
                  <a:pt x="113606" y="652775"/>
                </a:cubicBezTo>
                <a:cubicBezTo>
                  <a:pt x="122602" y="650658"/>
                  <a:pt x="48518" y="654892"/>
                  <a:pt x="59631" y="579750"/>
                </a:cubicBezTo>
                <a:cubicBezTo>
                  <a:pt x="70743" y="504608"/>
                  <a:pt x="179752" y="235262"/>
                  <a:pt x="180281" y="201925"/>
                </a:cubicBezTo>
                <a:cubicBezTo>
                  <a:pt x="180810" y="168588"/>
                  <a:pt x="48519" y="405654"/>
                  <a:pt x="62806" y="379725"/>
                </a:cubicBezTo>
                <a:cubicBezTo>
                  <a:pt x="77093" y="353796"/>
                  <a:pt x="236902" y="58521"/>
                  <a:pt x="266006" y="46350"/>
                </a:cubicBezTo>
                <a:cubicBezTo>
                  <a:pt x="295110" y="34179"/>
                  <a:pt x="242193" y="301408"/>
                  <a:pt x="237431" y="306700"/>
                </a:cubicBezTo>
                <a:cubicBezTo>
                  <a:pt x="232668" y="311992"/>
                  <a:pt x="92439" y="128900"/>
                  <a:pt x="237431" y="78100"/>
                </a:cubicBezTo>
                <a:cubicBezTo>
                  <a:pt x="382423" y="27300"/>
                  <a:pt x="981969" y="27829"/>
                  <a:pt x="1120081" y="177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26D2EFFD-BE5E-491C-B50F-7C864D1121A1}"/>
              </a:ext>
            </a:extLst>
          </p:cNvPr>
          <p:cNvSpPr/>
          <p:nvPr/>
        </p:nvSpPr>
        <p:spPr>
          <a:xfrm>
            <a:off x="6655586" y="808544"/>
            <a:ext cx="242669" cy="1122539"/>
          </a:xfrm>
          <a:custGeom>
            <a:avLst/>
            <a:gdLst>
              <a:gd name="connsiteX0" fmla="*/ 143147 w 242669"/>
              <a:gd name="connsiteY0" fmla="*/ 2139 h 1122539"/>
              <a:gd name="connsiteX1" fmla="*/ 242631 w 242669"/>
              <a:gd name="connsiteY1" fmla="*/ 304823 h 1122539"/>
              <a:gd name="connsiteX2" fmla="*/ 155847 w 242669"/>
              <a:gd name="connsiteY2" fmla="*/ 139723 h 1122539"/>
              <a:gd name="connsiteX3" fmla="*/ 229931 w 242669"/>
              <a:gd name="connsiteY3" fmla="*/ 556706 h 1122539"/>
              <a:gd name="connsiteX4" fmla="*/ 196064 w 242669"/>
              <a:gd name="connsiteY4" fmla="*/ 505906 h 1122539"/>
              <a:gd name="connsiteX5" fmla="*/ 155847 w 242669"/>
              <a:gd name="connsiteY5" fmla="*/ 1049889 h 1122539"/>
              <a:gd name="connsiteX6" fmla="*/ 223581 w 242669"/>
              <a:gd name="connsiteY6" fmla="*/ 1090106 h 1122539"/>
              <a:gd name="connsiteX7" fmla="*/ 162197 w 242669"/>
              <a:gd name="connsiteY7" fmla="*/ 800123 h 1122539"/>
              <a:gd name="connsiteX8" fmla="*/ 136797 w 242669"/>
              <a:gd name="connsiteY8" fmla="*/ 889023 h 1122539"/>
              <a:gd name="connsiteX9" fmla="*/ 54247 w 242669"/>
              <a:gd name="connsiteY9" fmla="*/ 491089 h 1122539"/>
              <a:gd name="connsiteX10" fmla="*/ 119864 w 242669"/>
              <a:gd name="connsiteY10" fmla="*/ 740856 h 1122539"/>
              <a:gd name="connsiteX11" fmla="*/ 58481 w 242669"/>
              <a:gd name="connsiteY11" fmla="*/ 772606 h 1122539"/>
              <a:gd name="connsiteX12" fmla="*/ 94464 w 242669"/>
              <a:gd name="connsiteY12" fmla="*/ 476273 h 1122539"/>
              <a:gd name="connsiteX13" fmla="*/ 73297 w 242669"/>
              <a:gd name="connsiteY13" fmla="*/ 332339 h 1122539"/>
              <a:gd name="connsiteX14" fmla="*/ 1331 w 242669"/>
              <a:gd name="connsiteY14" fmla="*/ 175706 h 1122539"/>
              <a:gd name="connsiteX15" fmla="*/ 143147 w 242669"/>
              <a:gd name="connsiteY15" fmla="*/ 2139 h 112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2669" h="1122539">
                <a:moveTo>
                  <a:pt x="143147" y="2139"/>
                </a:moveTo>
                <a:cubicBezTo>
                  <a:pt x="183364" y="23659"/>
                  <a:pt x="240514" y="281892"/>
                  <a:pt x="242631" y="304823"/>
                </a:cubicBezTo>
                <a:cubicBezTo>
                  <a:pt x="244748" y="327754"/>
                  <a:pt x="157964" y="97743"/>
                  <a:pt x="155847" y="139723"/>
                </a:cubicBezTo>
                <a:cubicBezTo>
                  <a:pt x="153730" y="181703"/>
                  <a:pt x="223228" y="495676"/>
                  <a:pt x="229931" y="556706"/>
                </a:cubicBezTo>
                <a:cubicBezTo>
                  <a:pt x="236634" y="617737"/>
                  <a:pt x="208411" y="423709"/>
                  <a:pt x="196064" y="505906"/>
                </a:cubicBezTo>
                <a:cubicBezTo>
                  <a:pt x="183717" y="588103"/>
                  <a:pt x="151261" y="952522"/>
                  <a:pt x="155847" y="1049889"/>
                </a:cubicBezTo>
                <a:cubicBezTo>
                  <a:pt x="160433" y="1147256"/>
                  <a:pt x="222523" y="1131734"/>
                  <a:pt x="223581" y="1090106"/>
                </a:cubicBezTo>
                <a:cubicBezTo>
                  <a:pt x="224639" y="1048478"/>
                  <a:pt x="176661" y="833637"/>
                  <a:pt x="162197" y="800123"/>
                </a:cubicBezTo>
                <a:cubicBezTo>
                  <a:pt x="147733" y="766609"/>
                  <a:pt x="154789" y="940529"/>
                  <a:pt x="136797" y="889023"/>
                </a:cubicBezTo>
                <a:cubicBezTo>
                  <a:pt x="118805" y="837517"/>
                  <a:pt x="57069" y="515783"/>
                  <a:pt x="54247" y="491089"/>
                </a:cubicBezTo>
                <a:cubicBezTo>
                  <a:pt x="51425" y="466395"/>
                  <a:pt x="119158" y="693937"/>
                  <a:pt x="119864" y="740856"/>
                </a:cubicBezTo>
                <a:cubicBezTo>
                  <a:pt x="120570" y="787776"/>
                  <a:pt x="62714" y="816703"/>
                  <a:pt x="58481" y="772606"/>
                </a:cubicBezTo>
                <a:cubicBezTo>
                  <a:pt x="54248" y="728509"/>
                  <a:pt x="91995" y="549651"/>
                  <a:pt x="94464" y="476273"/>
                </a:cubicBezTo>
                <a:cubicBezTo>
                  <a:pt x="96933" y="402895"/>
                  <a:pt x="88819" y="382433"/>
                  <a:pt x="73297" y="332339"/>
                </a:cubicBezTo>
                <a:cubicBezTo>
                  <a:pt x="57775" y="282245"/>
                  <a:pt x="-10311" y="224036"/>
                  <a:pt x="1331" y="175706"/>
                </a:cubicBezTo>
                <a:cubicBezTo>
                  <a:pt x="12973" y="127376"/>
                  <a:pt x="102930" y="-19381"/>
                  <a:pt x="143147" y="213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F4FA62C1-22AF-43F3-9917-E73ACFC2B596}"/>
              </a:ext>
            </a:extLst>
          </p:cNvPr>
          <p:cNvSpPr/>
          <p:nvPr/>
        </p:nvSpPr>
        <p:spPr>
          <a:xfrm>
            <a:off x="6462301" y="587929"/>
            <a:ext cx="2046302" cy="1816757"/>
          </a:xfrm>
          <a:custGeom>
            <a:avLst/>
            <a:gdLst>
              <a:gd name="connsiteX0" fmla="*/ 103599 w 2046302"/>
              <a:gd name="connsiteY0" fmla="*/ 93638 h 1816757"/>
              <a:gd name="connsiteX1" fmla="*/ 234832 w 2046302"/>
              <a:gd name="connsiteY1" fmla="*/ 110571 h 1816757"/>
              <a:gd name="connsiteX2" fmla="*/ 1576799 w 2046302"/>
              <a:gd name="connsiteY2" fmla="*/ 864104 h 1816757"/>
              <a:gd name="connsiteX3" fmla="*/ 916399 w 2046302"/>
              <a:gd name="connsiteY3" fmla="*/ 529671 h 1816757"/>
              <a:gd name="connsiteX4" fmla="*/ 2021299 w 2046302"/>
              <a:gd name="connsiteY4" fmla="*/ 1397504 h 1816757"/>
              <a:gd name="connsiteX5" fmla="*/ 1712266 w 2046302"/>
              <a:gd name="connsiteY5" fmla="*/ 1410204 h 1816757"/>
              <a:gd name="connsiteX6" fmla="*/ 2000132 w 2046302"/>
              <a:gd name="connsiteY6" fmla="*/ 1816604 h 1816757"/>
              <a:gd name="connsiteX7" fmla="*/ 1449799 w 2046302"/>
              <a:gd name="connsiteY7" fmla="*/ 1359404 h 1816757"/>
              <a:gd name="connsiteX8" fmla="*/ 1331266 w 2046302"/>
              <a:gd name="connsiteY8" fmla="*/ 961471 h 1816757"/>
              <a:gd name="connsiteX9" fmla="*/ 103599 w 2046302"/>
              <a:gd name="connsiteY9" fmla="*/ 93638 h 181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6302" h="1816757">
                <a:moveTo>
                  <a:pt x="103599" y="93638"/>
                </a:moveTo>
                <a:cubicBezTo>
                  <a:pt x="-79140" y="-48179"/>
                  <a:pt x="-10701" y="-17840"/>
                  <a:pt x="234832" y="110571"/>
                </a:cubicBezTo>
                <a:cubicBezTo>
                  <a:pt x="480365" y="238982"/>
                  <a:pt x="1463205" y="794254"/>
                  <a:pt x="1576799" y="864104"/>
                </a:cubicBezTo>
                <a:cubicBezTo>
                  <a:pt x="1690393" y="933954"/>
                  <a:pt x="842316" y="440771"/>
                  <a:pt x="916399" y="529671"/>
                </a:cubicBezTo>
                <a:cubicBezTo>
                  <a:pt x="990482" y="618571"/>
                  <a:pt x="1888655" y="1250749"/>
                  <a:pt x="2021299" y="1397504"/>
                </a:cubicBezTo>
                <a:cubicBezTo>
                  <a:pt x="2153943" y="1544259"/>
                  <a:pt x="1715794" y="1340354"/>
                  <a:pt x="1712266" y="1410204"/>
                </a:cubicBezTo>
                <a:cubicBezTo>
                  <a:pt x="1708738" y="1480054"/>
                  <a:pt x="2043877" y="1825071"/>
                  <a:pt x="2000132" y="1816604"/>
                </a:cubicBezTo>
                <a:cubicBezTo>
                  <a:pt x="1956387" y="1808137"/>
                  <a:pt x="1561277" y="1501926"/>
                  <a:pt x="1449799" y="1359404"/>
                </a:cubicBezTo>
                <a:cubicBezTo>
                  <a:pt x="1338321" y="1216882"/>
                  <a:pt x="1549988" y="1175254"/>
                  <a:pt x="1331266" y="961471"/>
                </a:cubicBezTo>
                <a:cubicBezTo>
                  <a:pt x="1112544" y="747688"/>
                  <a:pt x="286338" y="235455"/>
                  <a:pt x="103599" y="9363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C468ABCF-4BB2-4896-BD6A-8F71611213D7}"/>
              </a:ext>
            </a:extLst>
          </p:cNvPr>
          <p:cNvSpPr/>
          <p:nvPr/>
        </p:nvSpPr>
        <p:spPr>
          <a:xfrm>
            <a:off x="7334662" y="1070417"/>
            <a:ext cx="1141711" cy="1436416"/>
          </a:xfrm>
          <a:custGeom>
            <a:avLst/>
            <a:gdLst>
              <a:gd name="connsiteX0" fmla="*/ 14405 w 1141711"/>
              <a:gd name="connsiteY0" fmla="*/ 30250 h 1436416"/>
              <a:gd name="connsiteX1" fmla="*/ 293805 w 1141711"/>
              <a:gd name="connsiteY1" fmla="*/ 186883 h 1436416"/>
              <a:gd name="connsiteX2" fmla="*/ 966905 w 1141711"/>
              <a:gd name="connsiteY2" fmla="*/ 775316 h 1436416"/>
              <a:gd name="connsiteX3" fmla="*/ 1132005 w 1141711"/>
              <a:gd name="connsiteY3" fmla="*/ 1270616 h 1436416"/>
              <a:gd name="connsiteX4" fmla="*/ 1119305 w 1141711"/>
              <a:gd name="connsiteY4" fmla="*/ 1236750 h 1436416"/>
              <a:gd name="connsiteX5" fmla="*/ 1093905 w 1141711"/>
              <a:gd name="connsiteY5" fmla="*/ 1113983 h 1436416"/>
              <a:gd name="connsiteX6" fmla="*/ 1110838 w 1141711"/>
              <a:gd name="connsiteY6" fmla="*/ 1435716 h 1436416"/>
              <a:gd name="connsiteX7" fmla="*/ 780638 w 1141711"/>
              <a:gd name="connsiteY7" fmla="*/ 1198650 h 1436416"/>
              <a:gd name="connsiteX8" fmla="*/ 725605 w 1141711"/>
              <a:gd name="connsiteY8" fmla="*/ 1147850 h 1436416"/>
              <a:gd name="connsiteX9" fmla="*/ 450438 w 1141711"/>
              <a:gd name="connsiteY9" fmla="*/ 1050483 h 1436416"/>
              <a:gd name="connsiteX10" fmla="*/ 293805 w 1141711"/>
              <a:gd name="connsiteY10" fmla="*/ 859983 h 1436416"/>
              <a:gd name="connsiteX11" fmla="*/ 518171 w 1141711"/>
              <a:gd name="connsiteY11" fmla="*/ 1016616 h 1436416"/>
              <a:gd name="connsiteX12" fmla="*/ 488538 w 1141711"/>
              <a:gd name="connsiteY12" fmla="*/ 868450 h 1436416"/>
              <a:gd name="connsiteX13" fmla="*/ 704438 w 1141711"/>
              <a:gd name="connsiteY13" fmla="*/ 716050 h 1436416"/>
              <a:gd name="connsiteX14" fmla="*/ 14405 w 1141711"/>
              <a:gd name="connsiteY14" fmla="*/ 30250 h 143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1711" h="1436416">
                <a:moveTo>
                  <a:pt x="14405" y="30250"/>
                </a:moveTo>
                <a:cubicBezTo>
                  <a:pt x="-54034" y="-57945"/>
                  <a:pt x="135055" y="62705"/>
                  <a:pt x="293805" y="186883"/>
                </a:cubicBezTo>
                <a:cubicBezTo>
                  <a:pt x="452555" y="311061"/>
                  <a:pt x="827205" y="594694"/>
                  <a:pt x="966905" y="775316"/>
                </a:cubicBezTo>
                <a:cubicBezTo>
                  <a:pt x="1106605" y="955938"/>
                  <a:pt x="1106605" y="1193710"/>
                  <a:pt x="1132005" y="1270616"/>
                </a:cubicBezTo>
                <a:cubicBezTo>
                  <a:pt x="1157405" y="1347522"/>
                  <a:pt x="1125655" y="1262855"/>
                  <a:pt x="1119305" y="1236750"/>
                </a:cubicBezTo>
                <a:cubicBezTo>
                  <a:pt x="1112955" y="1210645"/>
                  <a:pt x="1095316" y="1080822"/>
                  <a:pt x="1093905" y="1113983"/>
                </a:cubicBezTo>
                <a:cubicBezTo>
                  <a:pt x="1092494" y="1147144"/>
                  <a:pt x="1163049" y="1421605"/>
                  <a:pt x="1110838" y="1435716"/>
                </a:cubicBezTo>
                <a:cubicBezTo>
                  <a:pt x="1058627" y="1449827"/>
                  <a:pt x="844844" y="1246628"/>
                  <a:pt x="780638" y="1198650"/>
                </a:cubicBezTo>
                <a:cubicBezTo>
                  <a:pt x="716432" y="1150672"/>
                  <a:pt x="780638" y="1172545"/>
                  <a:pt x="725605" y="1147850"/>
                </a:cubicBezTo>
                <a:cubicBezTo>
                  <a:pt x="670572" y="1123156"/>
                  <a:pt x="522405" y="1098461"/>
                  <a:pt x="450438" y="1050483"/>
                </a:cubicBezTo>
                <a:cubicBezTo>
                  <a:pt x="378471" y="1002505"/>
                  <a:pt x="282516" y="865627"/>
                  <a:pt x="293805" y="859983"/>
                </a:cubicBezTo>
                <a:cubicBezTo>
                  <a:pt x="305094" y="854339"/>
                  <a:pt x="485716" y="1015205"/>
                  <a:pt x="518171" y="1016616"/>
                </a:cubicBezTo>
                <a:cubicBezTo>
                  <a:pt x="550626" y="1018027"/>
                  <a:pt x="457494" y="918544"/>
                  <a:pt x="488538" y="868450"/>
                </a:cubicBezTo>
                <a:cubicBezTo>
                  <a:pt x="519582" y="818356"/>
                  <a:pt x="784871" y="860689"/>
                  <a:pt x="704438" y="716050"/>
                </a:cubicBezTo>
                <a:cubicBezTo>
                  <a:pt x="624005" y="571411"/>
                  <a:pt x="82844" y="118445"/>
                  <a:pt x="14405" y="3025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F3C8CA4C-0EAD-4EA0-8E71-2F5FA53DDD61}"/>
              </a:ext>
            </a:extLst>
          </p:cNvPr>
          <p:cNvSpPr/>
          <p:nvPr/>
        </p:nvSpPr>
        <p:spPr>
          <a:xfrm>
            <a:off x="7225551" y="1121754"/>
            <a:ext cx="1121319" cy="1244648"/>
          </a:xfrm>
          <a:custGeom>
            <a:avLst/>
            <a:gdLst>
              <a:gd name="connsiteX0" fmla="*/ 170082 w 1121319"/>
              <a:gd name="connsiteY0" fmla="*/ 79 h 1244648"/>
              <a:gd name="connsiteX1" fmla="*/ 749 w 1121319"/>
              <a:gd name="connsiteY1" fmla="*/ 342979 h 1244648"/>
              <a:gd name="connsiteX2" fmla="*/ 250516 w 1121319"/>
              <a:gd name="connsiteY2" fmla="*/ 728213 h 1244648"/>
              <a:gd name="connsiteX3" fmla="*/ 1109882 w 1121319"/>
              <a:gd name="connsiteY3" fmla="*/ 1227746 h 1244648"/>
              <a:gd name="connsiteX4" fmla="*/ 703482 w 1121319"/>
              <a:gd name="connsiteY4" fmla="*/ 1100746 h 1244648"/>
              <a:gd name="connsiteX5" fmla="*/ 119282 w 1121319"/>
              <a:gd name="connsiteY5" fmla="*/ 838279 h 1244648"/>
              <a:gd name="connsiteX6" fmla="*/ 775449 w 1121319"/>
              <a:gd name="connsiteY6" fmla="*/ 965279 h 1244648"/>
              <a:gd name="connsiteX7" fmla="*/ 318249 w 1121319"/>
              <a:gd name="connsiteY7" fmla="*/ 664713 h 1244648"/>
              <a:gd name="connsiteX8" fmla="*/ 724649 w 1121319"/>
              <a:gd name="connsiteY8" fmla="*/ 639313 h 1244648"/>
              <a:gd name="connsiteX9" fmla="*/ 360582 w 1121319"/>
              <a:gd name="connsiteY9" fmla="*/ 448813 h 1244648"/>
              <a:gd name="connsiteX10" fmla="*/ 462182 w 1121319"/>
              <a:gd name="connsiteY10" fmla="*/ 355679 h 1244648"/>
              <a:gd name="connsiteX11" fmla="*/ 55782 w 1121319"/>
              <a:gd name="connsiteY11" fmla="*/ 173646 h 1244648"/>
              <a:gd name="connsiteX12" fmla="*/ 144682 w 1121319"/>
              <a:gd name="connsiteY12" fmla="*/ 525013 h 1244648"/>
              <a:gd name="connsiteX13" fmla="*/ 208182 w 1121319"/>
              <a:gd name="connsiteY13" fmla="*/ 567346 h 1244648"/>
              <a:gd name="connsiteX14" fmla="*/ 72716 w 1121319"/>
              <a:gd name="connsiteY14" fmla="*/ 313346 h 1244648"/>
              <a:gd name="connsiteX15" fmla="*/ 170082 w 1121319"/>
              <a:gd name="connsiteY15" fmla="*/ 79 h 124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1319" h="1244648">
                <a:moveTo>
                  <a:pt x="170082" y="79"/>
                </a:moveTo>
                <a:cubicBezTo>
                  <a:pt x="158087" y="5018"/>
                  <a:pt x="-12657" y="221623"/>
                  <a:pt x="749" y="342979"/>
                </a:cubicBezTo>
                <a:cubicBezTo>
                  <a:pt x="14155" y="464335"/>
                  <a:pt x="65660" y="580752"/>
                  <a:pt x="250516" y="728213"/>
                </a:cubicBezTo>
                <a:cubicBezTo>
                  <a:pt x="435372" y="875674"/>
                  <a:pt x="1034388" y="1165657"/>
                  <a:pt x="1109882" y="1227746"/>
                </a:cubicBezTo>
                <a:cubicBezTo>
                  <a:pt x="1185376" y="1289835"/>
                  <a:pt x="868582" y="1165657"/>
                  <a:pt x="703482" y="1100746"/>
                </a:cubicBezTo>
                <a:cubicBezTo>
                  <a:pt x="538382" y="1035835"/>
                  <a:pt x="107287" y="860857"/>
                  <a:pt x="119282" y="838279"/>
                </a:cubicBezTo>
                <a:cubicBezTo>
                  <a:pt x="131276" y="815701"/>
                  <a:pt x="742288" y="994207"/>
                  <a:pt x="775449" y="965279"/>
                </a:cubicBezTo>
                <a:cubicBezTo>
                  <a:pt x="808610" y="936351"/>
                  <a:pt x="326716" y="719041"/>
                  <a:pt x="318249" y="664713"/>
                </a:cubicBezTo>
                <a:cubicBezTo>
                  <a:pt x="309782" y="610385"/>
                  <a:pt x="717594" y="675296"/>
                  <a:pt x="724649" y="639313"/>
                </a:cubicBezTo>
                <a:cubicBezTo>
                  <a:pt x="731705" y="603330"/>
                  <a:pt x="404326" y="496085"/>
                  <a:pt x="360582" y="448813"/>
                </a:cubicBezTo>
                <a:cubicBezTo>
                  <a:pt x="316838" y="401541"/>
                  <a:pt x="512982" y="401540"/>
                  <a:pt x="462182" y="355679"/>
                </a:cubicBezTo>
                <a:cubicBezTo>
                  <a:pt x="411382" y="309818"/>
                  <a:pt x="108699" y="145424"/>
                  <a:pt x="55782" y="173646"/>
                </a:cubicBezTo>
                <a:cubicBezTo>
                  <a:pt x="2865" y="201868"/>
                  <a:pt x="119282" y="459396"/>
                  <a:pt x="144682" y="525013"/>
                </a:cubicBezTo>
                <a:cubicBezTo>
                  <a:pt x="170082" y="590630"/>
                  <a:pt x="220176" y="602624"/>
                  <a:pt x="208182" y="567346"/>
                </a:cubicBezTo>
                <a:cubicBezTo>
                  <a:pt x="196188" y="532068"/>
                  <a:pt x="81888" y="403657"/>
                  <a:pt x="72716" y="313346"/>
                </a:cubicBezTo>
                <a:cubicBezTo>
                  <a:pt x="63544" y="223035"/>
                  <a:pt x="182077" y="-4860"/>
                  <a:pt x="170082" y="7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89367683-E305-4C18-A060-EC3E5971B797}"/>
              </a:ext>
            </a:extLst>
          </p:cNvPr>
          <p:cNvSpPr/>
          <p:nvPr/>
        </p:nvSpPr>
        <p:spPr>
          <a:xfrm>
            <a:off x="6572644" y="689194"/>
            <a:ext cx="720741" cy="1873667"/>
          </a:xfrm>
          <a:custGeom>
            <a:avLst/>
            <a:gdLst>
              <a:gd name="connsiteX0" fmla="*/ 679056 w 720741"/>
              <a:gd name="connsiteY0" fmla="*/ 441106 h 1873667"/>
              <a:gd name="connsiteX1" fmla="*/ 685406 w 720741"/>
              <a:gd name="connsiteY1" fmla="*/ 517306 h 1873667"/>
              <a:gd name="connsiteX2" fmla="*/ 647306 w 720741"/>
              <a:gd name="connsiteY2" fmla="*/ 847506 h 1873667"/>
              <a:gd name="connsiteX3" fmla="*/ 650481 w 720741"/>
              <a:gd name="connsiteY3" fmla="*/ 1434881 h 1873667"/>
              <a:gd name="connsiteX4" fmla="*/ 720331 w 720741"/>
              <a:gd name="connsiteY4" fmla="*/ 1653956 h 1873667"/>
              <a:gd name="connsiteX5" fmla="*/ 679056 w 720741"/>
              <a:gd name="connsiteY5" fmla="*/ 1844456 h 1873667"/>
              <a:gd name="connsiteX6" fmla="*/ 672706 w 720741"/>
              <a:gd name="connsiteY6" fmla="*/ 1822231 h 1873667"/>
              <a:gd name="connsiteX7" fmla="*/ 529831 w 720741"/>
              <a:gd name="connsiteY7" fmla="*/ 1368206 h 1873667"/>
              <a:gd name="connsiteX8" fmla="*/ 498081 w 720741"/>
              <a:gd name="connsiteY8" fmla="*/ 860206 h 1873667"/>
              <a:gd name="connsiteX9" fmla="*/ 491731 w 720741"/>
              <a:gd name="connsiteY9" fmla="*/ 495081 h 1873667"/>
              <a:gd name="connsiteX10" fmla="*/ 9131 w 720741"/>
              <a:gd name="connsiteY10" fmla="*/ 18831 h 1873667"/>
              <a:gd name="connsiteX11" fmla="*/ 212331 w 720741"/>
              <a:gd name="connsiteY11" fmla="*/ 126781 h 1873667"/>
              <a:gd name="connsiteX12" fmla="*/ 679056 w 720741"/>
              <a:gd name="connsiteY12" fmla="*/ 441106 h 187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0741" h="1873667">
                <a:moveTo>
                  <a:pt x="679056" y="441106"/>
                </a:moveTo>
                <a:cubicBezTo>
                  <a:pt x="757902" y="506194"/>
                  <a:pt x="690698" y="449573"/>
                  <a:pt x="685406" y="517306"/>
                </a:cubicBezTo>
                <a:cubicBezTo>
                  <a:pt x="680114" y="585039"/>
                  <a:pt x="653127" y="694577"/>
                  <a:pt x="647306" y="847506"/>
                </a:cubicBezTo>
                <a:cubicBezTo>
                  <a:pt x="641485" y="1000435"/>
                  <a:pt x="638310" y="1300473"/>
                  <a:pt x="650481" y="1434881"/>
                </a:cubicBezTo>
                <a:cubicBezTo>
                  <a:pt x="662652" y="1569289"/>
                  <a:pt x="715569" y="1585694"/>
                  <a:pt x="720331" y="1653956"/>
                </a:cubicBezTo>
                <a:cubicBezTo>
                  <a:pt x="725093" y="1722218"/>
                  <a:pt x="686994" y="1816410"/>
                  <a:pt x="679056" y="1844456"/>
                </a:cubicBezTo>
                <a:cubicBezTo>
                  <a:pt x="671118" y="1872502"/>
                  <a:pt x="697577" y="1901606"/>
                  <a:pt x="672706" y="1822231"/>
                </a:cubicBezTo>
                <a:cubicBezTo>
                  <a:pt x="647835" y="1742856"/>
                  <a:pt x="558935" y="1528544"/>
                  <a:pt x="529831" y="1368206"/>
                </a:cubicBezTo>
                <a:cubicBezTo>
                  <a:pt x="500727" y="1207869"/>
                  <a:pt x="504431" y="1005727"/>
                  <a:pt x="498081" y="860206"/>
                </a:cubicBezTo>
                <a:cubicBezTo>
                  <a:pt x="491731" y="714685"/>
                  <a:pt x="573223" y="635310"/>
                  <a:pt x="491731" y="495081"/>
                </a:cubicBezTo>
                <a:cubicBezTo>
                  <a:pt x="410239" y="354852"/>
                  <a:pt x="55698" y="80214"/>
                  <a:pt x="9131" y="18831"/>
                </a:cubicBezTo>
                <a:cubicBezTo>
                  <a:pt x="-37436" y="-42552"/>
                  <a:pt x="103852" y="60106"/>
                  <a:pt x="212331" y="126781"/>
                </a:cubicBezTo>
                <a:cubicBezTo>
                  <a:pt x="320810" y="193456"/>
                  <a:pt x="600210" y="376018"/>
                  <a:pt x="679056" y="441106"/>
                </a:cubicBez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3191C3E0-4431-4218-8B29-432745D00B8F}"/>
              </a:ext>
            </a:extLst>
          </p:cNvPr>
          <p:cNvSpPr/>
          <p:nvPr/>
        </p:nvSpPr>
        <p:spPr>
          <a:xfrm>
            <a:off x="5064535" y="1874048"/>
            <a:ext cx="589516" cy="1453999"/>
          </a:xfrm>
          <a:custGeom>
            <a:avLst/>
            <a:gdLst>
              <a:gd name="connsiteX0" fmla="*/ 589505 w 589516"/>
              <a:gd name="connsiteY0" fmla="*/ 472 h 1453999"/>
              <a:gd name="connsiteX1" fmla="*/ 498065 w 589516"/>
              <a:gd name="connsiteY1" fmla="*/ 91912 h 1453999"/>
              <a:gd name="connsiteX2" fmla="*/ 320265 w 589516"/>
              <a:gd name="connsiteY2" fmla="*/ 432272 h 1453999"/>
              <a:gd name="connsiteX3" fmla="*/ 259305 w 589516"/>
              <a:gd name="connsiteY3" fmla="*/ 904712 h 1453999"/>
              <a:gd name="connsiteX4" fmla="*/ 244065 w 589516"/>
              <a:gd name="connsiteY4" fmla="*/ 1067272 h 1453999"/>
              <a:gd name="connsiteX5" fmla="*/ 315185 w 589516"/>
              <a:gd name="connsiteY5" fmla="*/ 1453352 h 1453999"/>
              <a:gd name="connsiteX6" fmla="*/ 178025 w 589516"/>
              <a:gd name="connsiteY6" fmla="*/ 1158712 h 1453999"/>
              <a:gd name="connsiteX7" fmla="*/ 106905 w 589516"/>
              <a:gd name="connsiteY7" fmla="*/ 1143472 h 1453999"/>
              <a:gd name="connsiteX8" fmla="*/ 225 w 589516"/>
              <a:gd name="connsiteY8" fmla="*/ 833592 h 1453999"/>
              <a:gd name="connsiteX9" fmla="*/ 137385 w 589516"/>
              <a:gd name="connsiteY9" fmla="*/ 767552 h 1453999"/>
              <a:gd name="connsiteX10" fmla="*/ 111985 w 589516"/>
              <a:gd name="connsiteY10" fmla="*/ 747232 h 1453999"/>
              <a:gd name="connsiteX11" fmla="*/ 157705 w 589516"/>
              <a:gd name="connsiteY11" fmla="*/ 503392 h 1453999"/>
              <a:gd name="connsiteX12" fmla="*/ 492985 w 589516"/>
              <a:gd name="connsiteY12" fmla="*/ 117312 h 1453999"/>
              <a:gd name="connsiteX13" fmla="*/ 589505 w 589516"/>
              <a:gd name="connsiteY13" fmla="*/ 472 h 145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516" h="1453999">
                <a:moveTo>
                  <a:pt x="589505" y="472"/>
                </a:moveTo>
                <a:cubicBezTo>
                  <a:pt x="590352" y="-3761"/>
                  <a:pt x="542938" y="19945"/>
                  <a:pt x="498065" y="91912"/>
                </a:cubicBezTo>
                <a:cubicBezTo>
                  <a:pt x="453192" y="163879"/>
                  <a:pt x="360058" y="296805"/>
                  <a:pt x="320265" y="432272"/>
                </a:cubicBezTo>
                <a:cubicBezTo>
                  <a:pt x="280472" y="567739"/>
                  <a:pt x="272005" y="798879"/>
                  <a:pt x="259305" y="904712"/>
                </a:cubicBezTo>
                <a:cubicBezTo>
                  <a:pt x="246605" y="1010545"/>
                  <a:pt x="234752" y="975832"/>
                  <a:pt x="244065" y="1067272"/>
                </a:cubicBezTo>
                <a:cubicBezTo>
                  <a:pt x="253378" y="1158712"/>
                  <a:pt x="326192" y="1438112"/>
                  <a:pt x="315185" y="1453352"/>
                </a:cubicBezTo>
                <a:cubicBezTo>
                  <a:pt x="304178" y="1468592"/>
                  <a:pt x="212738" y="1210359"/>
                  <a:pt x="178025" y="1158712"/>
                </a:cubicBezTo>
                <a:cubicBezTo>
                  <a:pt x="143312" y="1107065"/>
                  <a:pt x="136538" y="1197659"/>
                  <a:pt x="106905" y="1143472"/>
                </a:cubicBezTo>
                <a:cubicBezTo>
                  <a:pt x="77272" y="1089285"/>
                  <a:pt x="-4855" y="896245"/>
                  <a:pt x="225" y="833592"/>
                </a:cubicBezTo>
                <a:cubicBezTo>
                  <a:pt x="5305" y="770939"/>
                  <a:pt x="118758" y="781945"/>
                  <a:pt x="137385" y="767552"/>
                </a:cubicBezTo>
                <a:cubicBezTo>
                  <a:pt x="156012" y="753159"/>
                  <a:pt x="108598" y="791259"/>
                  <a:pt x="111985" y="747232"/>
                </a:cubicBezTo>
                <a:cubicBezTo>
                  <a:pt x="115372" y="703205"/>
                  <a:pt x="94205" y="608379"/>
                  <a:pt x="157705" y="503392"/>
                </a:cubicBezTo>
                <a:cubicBezTo>
                  <a:pt x="221205" y="398405"/>
                  <a:pt x="418478" y="200285"/>
                  <a:pt x="492985" y="117312"/>
                </a:cubicBezTo>
                <a:cubicBezTo>
                  <a:pt x="567492" y="34339"/>
                  <a:pt x="588658" y="4705"/>
                  <a:pt x="589505" y="47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2A640298-068C-4D84-89D8-584034043B47}"/>
              </a:ext>
            </a:extLst>
          </p:cNvPr>
          <p:cNvSpPr/>
          <p:nvPr/>
        </p:nvSpPr>
        <p:spPr>
          <a:xfrm>
            <a:off x="8048077" y="3104096"/>
            <a:ext cx="526038" cy="1769316"/>
          </a:xfrm>
          <a:custGeom>
            <a:avLst/>
            <a:gdLst>
              <a:gd name="connsiteX0" fmla="*/ 253490 w 526038"/>
              <a:gd name="connsiteY0" fmla="*/ 7404 h 1769316"/>
              <a:gd name="connsiteX1" fmla="*/ 295823 w 526038"/>
              <a:gd name="connsiteY1" fmla="*/ 320671 h 1769316"/>
              <a:gd name="connsiteX2" fmla="*/ 410123 w 526038"/>
              <a:gd name="connsiteY2" fmla="*/ 1213904 h 1769316"/>
              <a:gd name="connsiteX3" fmla="*/ 524423 w 526038"/>
              <a:gd name="connsiteY3" fmla="*/ 1764237 h 1769316"/>
              <a:gd name="connsiteX4" fmla="*/ 321223 w 526038"/>
              <a:gd name="connsiteY4" fmla="*/ 1459437 h 1769316"/>
              <a:gd name="connsiteX5" fmla="*/ 181523 w 526038"/>
              <a:gd name="connsiteY5" fmla="*/ 985304 h 1769316"/>
              <a:gd name="connsiteX6" fmla="*/ 113790 w 526038"/>
              <a:gd name="connsiteY6" fmla="*/ 756704 h 1769316"/>
              <a:gd name="connsiteX7" fmla="*/ 3723 w 526038"/>
              <a:gd name="connsiteY7" fmla="*/ 583137 h 1769316"/>
              <a:gd name="connsiteX8" fmla="*/ 253490 w 526038"/>
              <a:gd name="connsiteY8" fmla="*/ 7404 h 176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038" h="1769316">
                <a:moveTo>
                  <a:pt x="253490" y="7404"/>
                </a:moveTo>
                <a:cubicBezTo>
                  <a:pt x="302173" y="-36340"/>
                  <a:pt x="269718" y="119588"/>
                  <a:pt x="295823" y="320671"/>
                </a:cubicBezTo>
                <a:cubicBezTo>
                  <a:pt x="321928" y="521754"/>
                  <a:pt x="372023" y="973310"/>
                  <a:pt x="410123" y="1213904"/>
                </a:cubicBezTo>
                <a:cubicBezTo>
                  <a:pt x="448223" y="1454498"/>
                  <a:pt x="539240" y="1723315"/>
                  <a:pt x="524423" y="1764237"/>
                </a:cubicBezTo>
                <a:cubicBezTo>
                  <a:pt x="509606" y="1805159"/>
                  <a:pt x="378373" y="1589259"/>
                  <a:pt x="321223" y="1459437"/>
                </a:cubicBezTo>
                <a:cubicBezTo>
                  <a:pt x="264073" y="1329615"/>
                  <a:pt x="216095" y="1102426"/>
                  <a:pt x="181523" y="985304"/>
                </a:cubicBezTo>
                <a:cubicBezTo>
                  <a:pt x="146951" y="868182"/>
                  <a:pt x="143423" y="823732"/>
                  <a:pt x="113790" y="756704"/>
                </a:cubicBezTo>
                <a:cubicBezTo>
                  <a:pt x="84157" y="689676"/>
                  <a:pt x="-20971" y="704492"/>
                  <a:pt x="3723" y="583137"/>
                </a:cubicBezTo>
                <a:cubicBezTo>
                  <a:pt x="28417" y="461782"/>
                  <a:pt x="204807" y="51148"/>
                  <a:pt x="253490" y="740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4CAEF31C-4E87-4116-8E4A-527E5F8A7858}"/>
              </a:ext>
            </a:extLst>
          </p:cNvPr>
          <p:cNvSpPr/>
          <p:nvPr/>
        </p:nvSpPr>
        <p:spPr>
          <a:xfrm>
            <a:off x="7639119" y="3018338"/>
            <a:ext cx="842208" cy="1570720"/>
          </a:xfrm>
          <a:custGeom>
            <a:avLst/>
            <a:gdLst>
              <a:gd name="connsiteX0" fmla="*/ 649748 w 842208"/>
              <a:gd name="connsiteY0" fmla="*/ 29 h 1570720"/>
              <a:gd name="connsiteX1" fmla="*/ 167148 w 842208"/>
              <a:gd name="connsiteY1" fmla="*/ 444529 h 1570720"/>
              <a:gd name="connsiteX2" fmla="*/ 95181 w 842208"/>
              <a:gd name="connsiteY2" fmla="*/ 821295 h 1570720"/>
              <a:gd name="connsiteX3" fmla="*/ 455014 w 842208"/>
              <a:gd name="connsiteY3" fmla="*/ 1032962 h 1570720"/>
              <a:gd name="connsiteX4" fmla="*/ 831781 w 842208"/>
              <a:gd name="connsiteY4" fmla="*/ 1570595 h 1570720"/>
              <a:gd name="connsiteX5" fmla="*/ 18981 w 842208"/>
              <a:gd name="connsiteY5" fmla="*/ 982162 h 1570720"/>
              <a:gd name="connsiteX6" fmla="*/ 239114 w 842208"/>
              <a:gd name="connsiteY6" fmla="*/ 719695 h 1570720"/>
              <a:gd name="connsiteX7" fmla="*/ 577781 w 842208"/>
              <a:gd name="connsiteY7" fmla="*/ 359862 h 1570720"/>
              <a:gd name="connsiteX8" fmla="*/ 471948 w 842208"/>
              <a:gd name="connsiteY8" fmla="*/ 736629 h 1570720"/>
              <a:gd name="connsiteX9" fmla="*/ 171381 w 842208"/>
              <a:gd name="connsiteY9" fmla="*/ 740862 h 1570720"/>
              <a:gd name="connsiteX10" fmla="*/ 311081 w 842208"/>
              <a:gd name="connsiteY10" fmla="*/ 863629 h 1570720"/>
              <a:gd name="connsiteX11" fmla="*/ 175614 w 842208"/>
              <a:gd name="connsiteY11" fmla="*/ 719695 h 1570720"/>
              <a:gd name="connsiteX12" fmla="*/ 353414 w 842208"/>
              <a:gd name="connsiteY12" fmla="*/ 423362 h 1570720"/>
              <a:gd name="connsiteX13" fmla="*/ 649748 w 842208"/>
              <a:gd name="connsiteY13" fmla="*/ 29 h 157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2208" h="1570720">
                <a:moveTo>
                  <a:pt x="649748" y="29"/>
                </a:moveTo>
                <a:cubicBezTo>
                  <a:pt x="618704" y="3557"/>
                  <a:pt x="259576" y="307651"/>
                  <a:pt x="167148" y="444529"/>
                </a:cubicBezTo>
                <a:cubicBezTo>
                  <a:pt x="74720" y="581407"/>
                  <a:pt x="47203" y="723223"/>
                  <a:pt x="95181" y="821295"/>
                </a:cubicBezTo>
                <a:cubicBezTo>
                  <a:pt x="143159" y="919367"/>
                  <a:pt x="332247" y="908079"/>
                  <a:pt x="455014" y="1032962"/>
                </a:cubicBezTo>
                <a:cubicBezTo>
                  <a:pt x="577781" y="1157845"/>
                  <a:pt x="904453" y="1579062"/>
                  <a:pt x="831781" y="1570595"/>
                </a:cubicBezTo>
                <a:cubicBezTo>
                  <a:pt x="759109" y="1562128"/>
                  <a:pt x="117759" y="1123979"/>
                  <a:pt x="18981" y="982162"/>
                </a:cubicBezTo>
                <a:cubicBezTo>
                  <a:pt x="-79797" y="840345"/>
                  <a:pt x="239114" y="719695"/>
                  <a:pt x="239114" y="719695"/>
                </a:cubicBezTo>
                <a:cubicBezTo>
                  <a:pt x="332247" y="615978"/>
                  <a:pt x="538975" y="357040"/>
                  <a:pt x="577781" y="359862"/>
                </a:cubicBezTo>
                <a:cubicBezTo>
                  <a:pt x="616587" y="362684"/>
                  <a:pt x="539681" y="673129"/>
                  <a:pt x="471948" y="736629"/>
                </a:cubicBezTo>
                <a:cubicBezTo>
                  <a:pt x="404215" y="800129"/>
                  <a:pt x="198192" y="719695"/>
                  <a:pt x="171381" y="740862"/>
                </a:cubicBezTo>
                <a:cubicBezTo>
                  <a:pt x="144570" y="762029"/>
                  <a:pt x="310376" y="867157"/>
                  <a:pt x="311081" y="863629"/>
                </a:cubicBezTo>
                <a:cubicBezTo>
                  <a:pt x="311786" y="860101"/>
                  <a:pt x="168558" y="793073"/>
                  <a:pt x="175614" y="719695"/>
                </a:cubicBezTo>
                <a:cubicBezTo>
                  <a:pt x="182669" y="646317"/>
                  <a:pt x="271570" y="536956"/>
                  <a:pt x="353414" y="423362"/>
                </a:cubicBezTo>
                <a:cubicBezTo>
                  <a:pt x="435258" y="309768"/>
                  <a:pt x="680792" y="-3499"/>
                  <a:pt x="649748" y="2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6CC06FD9-2420-4CF0-8E1D-D1784A121B1E}"/>
              </a:ext>
            </a:extLst>
          </p:cNvPr>
          <p:cNvSpPr/>
          <p:nvPr/>
        </p:nvSpPr>
        <p:spPr>
          <a:xfrm>
            <a:off x="6681645" y="341578"/>
            <a:ext cx="2059614" cy="1150370"/>
          </a:xfrm>
          <a:custGeom>
            <a:avLst/>
            <a:gdLst>
              <a:gd name="connsiteX0" fmla="*/ 460835 w 2059614"/>
              <a:gd name="connsiteY0" fmla="*/ 80062 h 1150370"/>
              <a:gd name="connsiteX1" fmla="*/ 811355 w 2059614"/>
              <a:gd name="connsiteY1" fmla="*/ 141022 h 1150370"/>
              <a:gd name="connsiteX2" fmla="*/ 1202515 w 2059614"/>
              <a:gd name="connsiteY2" fmla="*/ 217222 h 1150370"/>
              <a:gd name="connsiteX3" fmla="*/ 1608915 w 2059614"/>
              <a:gd name="connsiteY3" fmla="*/ 638862 h 1150370"/>
              <a:gd name="connsiteX4" fmla="*/ 2055955 w 2059614"/>
              <a:gd name="connsiteY4" fmla="*/ 1141782 h 1150370"/>
              <a:gd name="connsiteX5" fmla="*/ 1766395 w 2059614"/>
              <a:gd name="connsiteY5" fmla="*/ 913182 h 1150370"/>
              <a:gd name="connsiteX6" fmla="*/ 862155 w 2059614"/>
              <a:gd name="connsiteY6" fmla="*/ 369622 h 1150370"/>
              <a:gd name="connsiteX7" fmla="*/ 1100915 w 2059614"/>
              <a:gd name="connsiteY7" fmla="*/ 384862 h 1150370"/>
              <a:gd name="connsiteX8" fmla="*/ 18875 w 2059614"/>
              <a:gd name="connsiteY8" fmla="*/ 14022 h 1150370"/>
              <a:gd name="connsiteX9" fmla="*/ 460835 w 2059614"/>
              <a:gd name="connsiteY9" fmla="*/ 80062 h 115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9614" h="1150370">
                <a:moveTo>
                  <a:pt x="460835" y="80062"/>
                </a:moveTo>
                <a:cubicBezTo>
                  <a:pt x="592915" y="101229"/>
                  <a:pt x="687742" y="118162"/>
                  <a:pt x="811355" y="141022"/>
                </a:cubicBezTo>
                <a:cubicBezTo>
                  <a:pt x="934968" y="163882"/>
                  <a:pt x="1069588" y="134249"/>
                  <a:pt x="1202515" y="217222"/>
                </a:cubicBezTo>
                <a:cubicBezTo>
                  <a:pt x="1335442" y="300195"/>
                  <a:pt x="1466675" y="484769"/>
                  <a:pt x="1608915" y="638862"/>
                </a:cubicBezTo>
                <a:cubicBezTo>
                  <a:pt x="1751155" y="792955"/>
                  <a:pt x="2029708" y="1096062"/>
                  <a:pt x="2055955" y="1141782"/>
                </a:cubicBezTo>
                <a:cubicBezTo>
                  <a:pt x="2082202" y="1187502"/>
                  <a:pt x="1965362" y="1041875"/>
                  <a:pt x="1766395" y="913182"/>
                </a:cubicBezTo>
                <a:cubicBezTo>
                  <a:pt x="1567428" y="784489"/>
                  <a:pt x="973068" y="457675"/>
                  <a:pt x="862155" y="369622"/>
                </a:cubicBezTo>
                <a:cubicBezTo>
                  <a:pt x="751242" y="281569"/>
                  <a:pt x="1241462" y="444129"/>
                  <a:pt x="1100915" y="384862"/>
                </a:cubicBezTo>
                <a:cubicBezTo>
                  <a:pt x="960368" y="325595"/>
                  <a:pt x="131481" y="63129"/>
                  <a:pt x="18875" y="14022"/>
                </a:cubicBezTo>
                <a:cubicBezTo>
                  <a:pt x="-93731" y="-35085"/>
                  <a:pt x="328755" y="58895"/>
                  <a:pt x="460835" y="8006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7C03C7A8-3156-4278-9361-7281B725CD3D}"/>
              </a:ext>
            </a:extLst>
          </p:cNvPr>
          <p:cNvSpPr/>
          <p:nvPr/>
        </p:nvSpPr>
        <p:spPr>
          <a:xfrm>
            <a:off x="6272940" y="184744"/>
            <a:ext cx="1291198" cy="502519"/>
          </a:xfrm>
          <a:custGeom>
            <a:avLst/>
            <a:gdLst>
              <a:gd name="connsiteX0" fmla="*/ 925420 w 1291198"/>
              <a:gd name="connsiteY0" fmla="*/ 43856 h 502519"/>
              <a:gd name="connsiteX1" fmla="*/ 869540 w 1291198"/>
              <a:gd name="connsiteY1" fmla="*/ 79416 h 502519"/>
              <a:gd name="connsiteX2" fmla="*/ 860 w 1291198"/>
              <a:gd name="connsiteY2" fmla="*/ 475656 h 502519"/>
              <a:gd name="connsiteX3" fmla="*/ 1047340 w 1291198"/>
              <a:gd name="connsiteY3" fmla="*/ 470576 h 502519"/>
              <a:gd name="connsiteX4" fmla="*/ 1240380 w 1291198"/>
              <a:gd name="connsiteY4" fmla="*/ 501056 h 502519"/>
              <a:gd name="connsiteX5" fmla="*/ 320900 w 1291198"/>
              <a:gd name="connsiteY5" fmla="*/ 429936 h 502519"/>
              <a:gd name="connsiteX6" fmla="*/ 1042260 w 1291198"/>
              <a:gd name="connsiteY6" fmla="*/ 419776 h 502519"/>
              <a:gd name="connsiteX7" fmla="*/ 732380 w 1291198"/>
              <a:gd name="connsiteY7" fmla="*/ 323256 h 502519"/>
              <a:gd name="connsiteX8" fmla="*/ 859380 w 1291198"/>
              <a:gd name="connsiteY8" fmla="*/ 135296 h 502519"/>
              <a:gd name="connsiteX9" fmla="*/ 960980 w 1291198"/>
              <a:gd name="connsiteY9" fmla="*/ 3216 h 502519"/>
              <a:gd name="connsiteX10" fmla="*/ 925420 w 1291198"/>
              <a:gd name="connsiteY10" fmla="*/ 43856 h 5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1198" h="502519">
                <a:moveTo>
                  <a:pt x="925420" y="43856"/>
                </a:moveTo>
                <a:cubicBezTo>
                  <a:pt x="910180" y="56556"/>
                  <a:pt x="1023633" y="7449"/>
                  <a:pt x="869540" y="79416"/>
                </a:cubicBezTo>
                <a:cubicBezTo>
                  <a:pt x="715447" y="151383"/>
                  <a:pt x="-28773" y="410463"/>
                  <a:pt x="860" y="475656"/>
                </a:cubicBezTo>
                <a:cubicBezTo>
                  <a:pt x="30493" y="540849"/>
                  <a:pt x="840753" y="466343"/>
                  <a:pt x="1047340" y="470576"/>
                </a:cubicBezTo>
                <a:cubicBezTo>
                  <a:pt x="1253927" y="474809"/>
                  <a:pt x="1361453" y="507829"/>
                  <a:pt x="1240380" y="501056"/>
                </a:cubicBezTo>
                <a:cubicBezTo>
                  <a:pt x="1119307" y="494283"/>
                  <a:pt x="353920" y="443483"/>
                  <a:pt x="320900" y="429936"/>
                </a:cubicBezTo>
                <a:cubicBezTo>
                  <a:pt x="287880" y="416389"/>
                  <a:pt x="973680" y="437556"/>
                  <a:pt x="1042260" y="419776"/>
                </a:cubicBezTo>
                <a:cubicBezTo>
                  <a:pt x="1110840" y="401996"/>
                  <a:pt x="762860" y="370669"/>
                  <a:pt x="732380" y="323256"/>
                </a:cubicBezTo>
                <a:cubicBezTo>
                  <a:pt x="701900" y="275843"/>
                  <a:pt x="821280" y="188636"/>
                  <a:pt x="859380" y="135296"/>
                </a:cubicBezTo>
                <a:cubicBezTo>
                  <a:pt x="897480" y="81956"/>
                  <a:pt x="947433" y="18456"/>
                  <a:pt x="960980" y="3216"/>
                </a:cubicBezTo>
                <a:cubicBezTo>
                  <a:pt x="974527" y="-12024"/>
                  <a:pt x="940660" y="31156"/>
                  <a:pt x="925420" y="4385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50F0D194-CBF6-4EF0-8DE1-F3E6FC80A36E}"/>
              </a:ext>
            </a:extLst>
          </p:cNvPr>
          <p:cNvSpPr/>
          <p:nvPr/>
        </p:nvSpPr>
        <p:spPr>
          <a:xfrm>
            <a:off x="6597533" y="655215"/>
            <a:ext cx="1517624" cy="595735"/>
          </a:xfrm>
          <a:custGeom>
            <a:avLst/>
            <a:gdLst>
              <a:gd name="connsiteX0" fmla="*/ 10700 w 1517624"/>
              <a:gd name="connsiteY0" fmla="*/ 3068 h 595735"/>
              <a:gd name="connsiteX1" fmla="*/ 173684 w 1517624"/>
              <a:gd name="connsiteY1" fmla="*/ 62335 h 595735"/>
              <a:gd name="connsiteX2" fmla="*/ 1016117 w 1517624"/>
              <a:gd name="connsiteY2" fmla="*/ 466618 h 595735"/>
              <a:gd name="connsiteX3" fmla="*/ 1208734 w 1517624"/>
              <a:gd name="connsiteY3" fmla="*/ 595735 h 595735"/>
              <a:gd name="connsiteX4" fmla="*/ 1371717 w 1517624"/>
              <a:gd name="connsiteY4" fmla="*/ 468735 h 595735"/>
              <a:gd name="connsiteX5" fmla="*/ 1500834 w 1517624"/>
              <a:gd name="connsiteY5" fmla="*/ 407352 h 595735"/>
              <a:gd name="connsiteX6" fmla="*/ 975900 w 1517624"/>
              <a:gd name="connsiteY6" fmla="*/ 460268 h 595735"/>
              <a:gd name="connsiteX7" fmla="*/ 1172750 w 1517624"/>
              <a:gd name="connsiteY7" fmla="*/ 390418 h 595735"/>
              <a:gd name="connsiteX8" fmla="*/ 935684 w 1517624"/>
              <a:gd name="connsiteY8" fmla="*/ 193568 h 595735"/>
              <a:gd name="connsiteX9" fmla="*/ 599134 w 1517624"/>
              <a:gd name="connsiteY9" fmla="*/ 111018 h 595735"/>
              <a:gd name="connsiteX10" fmla="*/ 351484 w 1517624"/>
              <a:gd name="connsiteY10" fmla="*/ 79268 h 595735"/>
              <a:gd name="connsiteX11" fmla="*/ 10700 w 1517624"/>
              <a:gd name="connsiteY11" fmla="*/ 3068 h 59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7624" h="595735">
                <a:moveTo>
                  <a:pt x="10700" y="3068"/>
                </a:moveTo>
                <a:cubicBezTo>
                  <a:pt x="-18933" y="246"/>
                  <a:pt x="6114" y="-14923"/>
                  <a:pt x="173684" y="62335"/>
                </a:cubicBezTo>
                <a:cubicBezTo>
                  <a:pt x="341254" y="139593"/>
                  <a:pt x="843609" y="377718"/>
                  <a:pt x="1016117" y="466618"/>
                </a:cubicBezTo>
                <a:cubicBezTo>
                  <a:pt x="1188625" y="555518"/>
                  <a:pt x="1149467" y="595382"/>
                  <a:pt x="1208734" y="595735"/>
                </a:cubicBezTo>
                <a:cubicBezTo>
                  <a:pt x="1268001" y="596088"/>
                  <a:pt x="1323034" y="500132"/>
                  <a:pt x="1371717" y="468735"/>
                </a:cubicBezTo>
                <a:cubicBezTo>
                  <a:pt x="1420400" y="437338"/>
                  <a:pt x="1566803" y="408763"/>
                  <a:pt x="1500834" y="407352"/>
                </a:cubicBezTo>
                <a:cubicBezTo>
                  <a:pt x="1434865" y="405941"/>
                  <a:pt x="1030581" y="463090"/>
                  <a:pt x="975900" y="460268"/>
                </a:cubicBezTo>
                <a:cubicBezTo>
                  <a:pt x="921219" y="457446"/>
                  <a:pt x="1179453" y="434868"/>
                  <a:pt x="1172750" y="390418"/>
                </a:cubicBezTo>
                <a:cubicBezTo>
                  <a:pt x="1166047" y="345968"/>
                  <a:pt x="1031287" y="240135"/>
                  <a:pt x="935684" y="193568"/>
                </a:cubicBezTo>
                <a:cubicBezTo>
                  <a:pt x="840081" y="147001"/>
                  <a:pt x="696501" y="130068"/>
                  <a:pt x="599134" y="111018"/>
                </a:cubicBezTo>
                <a:cubicBezTo>
                  <a:pt x="501767" y="91968"/>
                  <a:pt x="452731" y="97260"/>
                  <a:pt x="351484" y="79268"/>
                </a:cubicBezTo>
                <a:cubicBezTo>
                  <a:pt x="250237" y="61276"/>
                  <a:pt x="40333" y="5890"/>
                  <a:pt x="10700" y="3068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5BD8944C-0C85-4719-9C4B-BDB35E0C318D}"/>
              </a:ext>
            </a:extLst>
          </p:cNvPr>
          <p:cNvSpPr/>
          <p:nvPr/>
        </p:nvSpPr>
        <p:spPr>
          <a:xfrm>
            <a:off x="6164547" y="1888955"/>
            <a:ext cx="812524" cy="187965"/>
          </a:xfrm>
          <a:custGeom>
            <a:avLst/>
            <a:gdLst>
              <a:gd name="connsiteX0" fmla="*/ 1303 w 812524"/>
              <a:gd name="connsiteY0" fmla="*/ 98595 h 187965"/>
              <a:gd name="connsiteX1" fmla="*/ 287053 w 812524"/>
              <a:gd name="connsiteY1" fmla="*/ 170 h 187965"/>
              <a:gd name="connsiteX2" fmla="*/ 783941 w 812524"/>
              <a:gd name="connsiteY2" fmla="*/ 125583 h 187965"/>
              <a:gd name="connsiteX3" fmla="*/ 725203 w 812524"/>
              <a:gd name="connsiteY3" fmla="*/ 127170 h 187965"/>
              <a:gd name="connsiteX4" fmla="*/ 499778 w 812524"/>
              <a:gd name="connsiteY4" fmla="*/ 106533 h 187965"/>
              <a:gd name="connsiteX5" fmla="*/ 277528 w 812524"/>
              <a:gd name="connsiteY5" fmla="*/ 84308 h 187965"/>
              <a:gd name="connsiteX6" fmla="*/ 233078 w 812524"/>
              <a:gd name="connsiteY6" fmla="*/ 103358 h 187965"/>
              <a:gd name="connsiteX7" fmla="*/ 307691 w 812524"/>
              <a:gd name="connsiteY7" fmla="*/ 76370 h 187965"/>
              <a:gd name="connsiteX8" fmla="*/ 139416 w 812524"/>
              <a:gd name="connsiteY8" fmla="*/ 185908 h 187965"/>
              <a:gd name="connsiteX9" fmla="*/ 155291 w 812524"/>
              <a:gd name="connsiteY9" fmla="*/ 144633 h 187965"/>
              <a:gd name="connsiteX10" fmla="*/ 179103 w 812524"/>
              <a:gd name="connsiteY10" fmla="*/ 103358 h 187965"/>
              <a:gd name="connsiteX11" fmla="*/ 1303 w 812524"/>
              <a:gd name="connsiteY11" fmla="*/ 98595 h 18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2524" h="187965">
                <a:moveTo>
                  <a:pt x="1303" y="98595"/>
                </a:moveTo>
                <a:cubicBezTo>
                  <a:pt x="19295" y="81397"/>
                  <a:pt x="156613" y="-4328"/>
                  <a:pt x="287053" y="170"/>
                </a:cubicBezTo>
                <a:cubicBezTo>
                  <a:pt x="417493" y="4668"/>
                  <a:pt x="710916" y="104416"/>
                  <a:pt x="783941" y="125583"/>
                </a:cubicBezTo>
                <a:cubicBezTo>
                  <a:pt x="856966" y="146750"/>
                  <a:pt x="772563" y="130345"/>
                  <a:pt x="725203" y="127170"/>
                </a:cubicBezTo>
                <a:cubicBezTo>
                  <a:pt x="677843" y="123995"/>
                  <a:pt x="499778" y="106533"/>
                  <a:pt x="499778" y="106533"/>
                </a:cubicBezTo>
                <a:cubicBezTo>
                  <a:pt x="425166" y="99389"/>
                  <a:pt x="321978" y="84837"/>
                  <a:pt x="277528" y="84308"/>
                </a:cubicBezTo>
                <a:cubicBezTo>
                  <a:pt x="233078" y="83779"/>
                  <a:pt x="228051" y="104681"/>
                  <a:pt x="233078" y="103358"/>
                </a:cubicBezTo>
                <a:cubicBezTo>
                  <a:pt x="238105" y="102035"/>
                  <a:pt x="323301" y="62612"/>
                  <a:pt x="307691" y="76370"/>
                </a:cubicBezTo>
                <a:cubicBezTo>
                  <a:pt x="292081" y="90128"/>
                  <a:pt x="164816" y="174531"/>
                  <a:pt x="139416" y="185908"/>
                </a:cubicBezTo>
                <a:cubicBezTo>
                  <a:pt x="114016" y="197285"/>
                  <a:pt x="148677" y="158391"/>
                  <a:pt x="155291" y="144633"/>
                </a:cubicBezTo>
                <a:cubicBezTo>
                  <a:pt x="161905" y="130875"/>
                  <a:pt x="201063" y="113148"/>
                  <a:pt x="179103" y="103358"/>
                </a:cubicBezTo>
                <a:cubicBezTo>
                  <a:pt x="157143" y="93568"/>
                  <a:pt x="-16689" y="115793"/>
                  <a:pt x="1303" y="98595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D718638E-A2E2-4C2A-A427-B3E29DF5D893}"/>
              </a:ext>
            </a:extLst>
          </p:cNvPr>
          <p:cNvSpPr/>
          <p:nvPr/>
        </p:nvSpPr>
        <p:spPr>
          <a:xfrm>
            <a:off x="5624525" y="3432083"/>
            <a:ext cx="240507" cy="368861"/>
          </a:xfrm>
          <a:custGeom>
            <a:avLst/>
            <a:gdLst>
              <a:gd name="connsiteX0" fmla="*/ 125400 w 240507"/>
              <a:gd name="connsiteY0" fmla="*/ 368392 h 368861"/>
              <a:gd name="connsiteX1" fmla="*/ 111113 w 240507"/>
              <a:gd name="connsiteY1" fmla="*/ 106455 h 368861"/>
              <a:gd name="connsiteX2" fmla="*/ 174613 w 240507"/>
              <a:gd name="connsiteY2" fmla="*/ 127092 h 368861"/>
              <a:gd name="connsiteX3" fmla="*/ 238113 w 240507"/>
              <a:gd name="connsiteY3" fmla="*/ 139792 h 368861"/>
              <a:gd name="connsiteX4" fmla="*/ 212713 w 240507"/>
              <a:gd name="connsiteY4" fmla="*/ 30255 h 368861"/>
              <a:gd name="connsiteX5" fmla="*/ 80950 w 240507"/>
              <a:gd name="connsiteY5" fmla="*/ 92 h 368861"/>
              <a:gd name="connsiteX6" fmla="*/ 7925 w 240507"/>
              <a:gd name="connsiteY6" fmla="*/ 36605 h 368861"/>
              <a:gd name="connsiteX7" fmla="*/ 12688 w 240507"/>
              <a:gd name="connsiteY7" fmla="*/ 166780 h 368861"/>
              <a:gd name="connsiteX8" fmla="*/ 125400 w 240507"/>
              <a:gd name="connsiteY8" fmla="*/ 368392 h 36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507" h="368861">
                <a:moveTo>
                  <a:pt x="125400" y="368392"/>
                </a:moveTo>
                <a:cubicBezTo>
                  <a:pt x="141804" y="358338"/>
                  <a:pt x="102911" y="146672"/>
                  <a:pt x="111113" y="106455"/>
                </a:cubicBezTo>
                <a:cubicBezTo>
                  <a:pt x="119315" y="66238"/>
                  <a:pt x="153446" y="121536"/>
                  <a:pt x="174613" y="127092"/>
                </a:cubicBezTo>
                <a:cubicBezTo>
                  <a:pt x="195780" y="132648"/>
                  <a:pt x="231763" y="155931"/>
                  <a:pt x="238113" y="139792"/>
                </a:cubicBezTo>
                <a:cubicBezTo>
                  <a:pt x="244463" y="123653"/>
                  <a:pt x="238907" y="53538"/>
                  <a:pt x="212713" y="30255"/>
                </a:cubicBezTo>
                <a:cubicBezTo>
                  <a:pt x="186519" y="6972"/>
                  <a:pt x="115081" y="-966"/>
                  <a:pt x="80950" y="92"/>
                </a:cubicBezTo>
                <a:cubicBezTo>
                  <a:pt x="46819" y="1150"/>
                  <a:pt x="19302" y="8824"/>
                  <a:pt x="7925" y="36605"/>
                </a:cubicBezTo>
                <a:cubicBezTo>
                  <a:pt x="-3452" y="64386"/>
                  <a:pt x="-3187" y="109366"/>
                  <a:pt x="12688" y="166780"/>
                </a:cubicBezTo>
                <a:cubicBezTo>
                  <a:pt x="28563" y="224194"/>
                  <a:pt x="108996" y="378446"/>
                  <a:pt x="125400" y="36839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B47A44B8-EA7F-43FB-8F15-FCFDFB06D166}"/>
              </a:ext>
            </a:extLst>
          </p:cNvPr>
          <p:cNvSpPr/>
          <p:nvPr/>
        </p:nvSpPr>
        <p:spPr>
          <a:xfrm>
            <a:off x="5686174" y="3442378"/>
            <a:ext cx="598543" cy="315529"/>
          </a:xfrm>
          <a:custGeom>
            <a:avLst/>
            <a:gdLst>
              <a:gd name="connsiteX0" fmla="*/ 24064 w 598543"/>
              <a:gd name="connsiteY0" fmla="*/ 910 h 315529"/>
              <a:gd name="connsiteX1" fmla="*/ 271714 w 598543"/>
              <a:gd name="connsiteY1" fmla="*/ 75522 h 315529"/>
              <a:gd name="connsiteX2" fmla="*/ 590801 w 598543"/>
              <a:gd name="connsiteY2" fmla="*/ 308885 h 315529"/>
              <a:gd name="connsiteX3" fmla="*/ 479676 w 598543"/>
              <a:gd name="connsiteY3" fmla="*/ 243797 h 315529"/>
              <a:gd name="connsiteX4" fmla="*/ 254251 w 598543"/>
              <a:gd name="connsiteY4" fmla="*/ 159660 h 315529"/>
              <a:gd name="connsiteX5" fmla="*/ 32001 w 598543"/>
              <a:gd name="connsiteY5" fmla="*/ 115210 h 315529"/>
              <a:gd name="connsiteX6" fmla="*/ 24064 w 598543"/>
              <a:gd name="connsiteY6" fmla="*/ 910 h 315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543" h="315529">
                <a:moveTo>
                  <a:pt x="24064" y="910"/>
                </a:moveTo>
                <a:cubicBezTo>
                  <a:pt x="64016" y="-5705"/>
                  <a:pt x="177258" y="24193"/>
                  <a:pt x="271714" y="75522"/>
                </a:cubicBezTo>
                <a:cubicBezTo>
                  <a:pt x="366170" y="126851"/>
                  <a:pt x="556141" y="280839"/>
                  <a:pt x="590801" y="308885"/>
                </a:cubicBezTo>
                <a:cubicBezTo>
                  <a:pt x="625461" y="336931"/>
                  <a:pt x="535768" y="268668"/>
                  <a:pt x="479676" y="243797"/>
                </a:cubicBezTo>
                <a:cubicBezTo>
                  <a:pt x="423584" y="218926"/>
                  <a:pt x="328863" y="181091"/>
                  <a:pt x="254251" y="159660"/>
                </a:cubicBezTo>
                <a:cubicBezTo>
                  <a:pt x="179639" y="138229"/>
                  <a:pt x="65074" y="138758"/>
                  <a:pt x="32001" y="115210"/>
                </a:cubicBezTo>
                <a:cubicBezTo>
                  <a:pt x="-1072" y="91662"/>
                  <a:pt x="-15888" y="7525"/>
                  <a:pt x="24064" y="91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E121D72F-895B-4B77-9DA7-2A938BB49F86}"/>
              </a:ext>
            </a:extLst>
          </p:cNvPr>
          <p:cNvSpPr/>
          <p:nvPr/>
        </p:nvSpPr>
        <p:spPr>
          <a:xfrm>
            <a:off x="5613313" y="3573090"/>
            <a:ext cx="162651" cy="319395"/>
          </a:xfrm>
          <a:custGeom>
            <a:avLst/>
            <a:gdLst>
              <a:gd name="connsiteX0" fmla="*/ 138200 w 162651"/>
              <a:gd name="connsiteY0" fmla="*/ 16248 h 319395"/>
              <a:gd name="connsiteX1" fmla="*/ 130262 w 162651"/>
              <a:gd name="connsiteY1" fmla="*/ 130548 h 319395"/>
              <a:gd name="connsiteX2" fmla="*/ 162012 w 162651"/>
              <a:gd name="connsiteY2" fmla="*/ 316285 h 319395"/>
              <a:gd name="connsiteX3" fmla="*/ 138200 w 162651"/>
              <a:gd name="connsiteY3" fmla="*/ 228973 h 319395"/>
              <a:gd name="connsiteX4" fmla="*/ 87 w 162651"/>
              <a:gd name="connsiteY4" fmla="*/ 1960 h 319395"/>
              <a:gd name="connsiteX5" fmla="*/ 117562 w 162651"/>
              <a:gd name="connsiteY5" fmla="*/ 114673 h 319395"/>
              <a:gd name="connsiteX6" fmla="*/ 138200 w 162651"/>
              <a:gd name="connsiteY6" fmla="*/ 16248 h 31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651" h="319395">
                <a:moveTo>
                  <a:pt x="138200" y="16248"/>
                </a:moveTo>
                <a:cubicBezTo>
                  <a:pt x="140317" y="18894"/>
                  <a:pt x="126293" y="80542"/>
                  <a:pt x="130262" y="130548"/>
                </a:cubicBezTo>
                <a:cubicBezTo>
                  <a:pt x="134231" y="180554"/>
                  <a:pt x="160689" y="299881"/>
                  <a:pt x="162012" y="316285"/>
                </a:cubicBezTo>
                <a:cubicBezTo>
                  <a:pt x="163335" y="332689"/>
                  <a:pt x="165188" y="281361"/>
                  <a:pt x="138200" y="228973"/>
                </a:cubicBezTo>
                <a:cubicBezTo>
                  <a:pt x="111212" y="176586"/>
                  <a:pt x="3527" y="21010"/>
                  <a:pt x="87" y="1960"/>
                </a:cubicBezTo>
                <a:cubicBezTo>
                  <a:pt x="-3353" y="-17090"/>
                  <a:pt x="95866" y="108852"/>
                  <a:pt x="117562" y="114673"/>
                </a:cubicBezTo>
                <a:cubicBezTo>
                  <a:pt x="139258" y="120494"/>
                  <a:pt x="136083" y="13602"/>
                  <a:pt x="138200" y="1624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498A090A-09B3-4725-BE85-DB8B5913775F}"/>
              </a:ext>
            </a:extLst>
          </p:cNvPr>
          <p:cNvSpPr/>
          <p:nvPr/>
        </p:nvSpPr>
        <p:spPr>
          <a:xfrm>
            <a:off x="6125873" y="3827815"/>
            <a:ext cx="251824" cy="536641"/>
          </a:xfrm>
          <a:custGeom>
            <a:avLst/>
            <a:gdLst>
              <a:gd name="connsiteX0" fmla="*/ 251115 w 251824"/>
              <a:gd name="connsiteY0" fmla="*/ 1235 h 536641"/>
              <a:gd name="connsiteX1" fmla="*/ 235240 w 251824"/>
              <a:gd name="connsiteY1" fmla="*/ 250473 h 536641"/>
              <a:gd name="connsiteX2" fmla="*/ 120940 w 251824"/>
              <a:gd name="connsiteY2" fmla="*/ 433035 h 536641"/>
              <a:gd name="connsiteX3" fmla="*/ 189202 w 251824"/>
              <a:gd name="connsiteY3" fmla="*/ 288573 h 536641"/>
              <a:gd name="connsiteX4" fmla="*/ 25690 w 251824"/>
              <a:gd name="connsiteY4" fmla="*/ 512410 h 536641"/>
              <a:gd name="connsiteX5" fmla="*/ 5052 w 251824"/>
              <a:gd name="connsiteY5" fmla="*/ 517173 h 536641"/>
              <a:gd name="connsiteX6" fmla="*/ 73315 w 251824"/>
              <a:gd name="connsiteY6" fmla="*/ 393348 h 536641"/>
              <a:gd name="connsiteX7" fmla="*/ 160627 w 251824"/>
              <a:gd name="connsiteY7" fmla="*/ 274285 h 536641"/>
              <a:gd name="connsiteX8" fmla="*/ 195552 w 251824"/>
              <a:gd name="connsiteY8" fmla="*/ 198085 h 536641"/>
              <a:gd name="connsiteX9" fmla="*/ 193965 w 251824"/>
              <a:gd name="connsiteY9" fmla="*/ 206023 h 536641"/>
              <a:gd name="connsiteX10" fmla="*/ 220952 w 251824"/>
              <a:gd name="connsiteY10" fmla="*/ 139348 h 536641"/>
              <a:gd name="connsiteX11" fmla="*/ 205077 w 251824"/>
              <a:gd name="connsiteY11" fmla="*/ 144110 h 536641"/>
              <a:gd name="connsiteX12" fmla="*/ 222540 w 251824"/>
              <a:gd name="connsiteY12" fmla="*/ 125060 h 536641"/>
              <a:gd name="connsiteX13" fmla="*/ 235240 w 251824"/>
              <a:gd name="connsiteY13" fmla="*/ 152048 h 536641"/>
              <a:gd name="connsiteX14" fmla="*/ 251115 w 251824"/>
              <a:gd name="connsiteY14" fmla="*/ 1235 h 53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824" h="536641">
                <a:moveTo>
                  <a:pt x="251115" y="1235"/>
                </a:moveTo>
                <a:cubicBezTo>
                  <a:pt x="251115" y="17639"/>
                  <a:pt x="256936" y="178506"/>
                  <a:pt x="235240" y="250473"/>
                </a:cubicBezTo>
                <a:cubicBezTo>
                  <a:pt x="213544" y="322440"/>
                  <a:pt x="128613" y="426685"/>
                  <a:pt x="120940" y="433035"/>
                </a:cubicBezTo>
                <a:cubicBezTo>
                  <a:pt x="113267" y="439385"/>
                  <a:pt x="205077" y="275344"/>
                  <a:pt x="189202" y="288573"/>
                </a:cubicBezTo>
                <a:cubicBezTo>
                  <a:pt x="173327" y="301802"/>
                  <a:pt x="56382" y="474310"/>
                  <a:pt x="25690" y="512410"/>
                </a:cubicBezTo>
                <a:cubicBezTo>
                  <a:pt x="-5002" y="550510"/>
                  <a:pt x="-2885" y="537017"/>
                  <a:pt x="5052" y="517173"/>
                </a:cubicBezTo>
                <a:cubicBezTo>
                  <a:pt x="12989" y="497329"/>
                  <a:pt x="47386" y="433829"/>
                  <a:pt x="73315" y="393348"/>
                </a:cubicBezTo>
                <a:cubicBezTo>
                  <a:pt x="99244" y="352867"/>
                  <a:pt x="140254" y="306829"/>
                  <a:pt x="160627" y="274285"/>
                </a:cubicBezTo>
                <a:cubicBezTo>
                  <a:pt x="181000" y="241741"/>
                  <a:pt x="189996" y="209462"/>
                  <a:pt x="195552" y="198085"/>
                </a:cubicBezTo>
                <a:cubicBezTo>
                  <a:pt x="201108" y="186708"/>
                  <a:pt x="189732" y="215812"/>
                  <a:pt x="193965" y="206023"/>
                </a:cubicBezTo>
                <a:cubicBezTo>
                  <a:pt x="198198" y="196234"/>
                  <a:pt x="219100" y="149667"/>
                  <a:pt x="220952" y="139348"/>
                </a:cubicBezTo>
                <a:cubicBezTo>
                  <a:pt x="222804" y="129029"/>
                  <a:pt x="204812" y="146491"/>
                  <a:pt x="205077" y="144110"/>
                </a:cubicBezTo>
                <a:cubicBezTo>
                  <a:pt x="205342" y="141729"/>
                  <a:pt x="217513" y="123737"/>
                  <a:pt x="222540" y="125060"/>
                </a:cubicBezTo>
                <a:cubicBezTo>
                  <a:pt x="227567" y="126383"/>
                  <a:pt x="231271" y="167129"/>
                  <a:pt x="235240" y="152048"/>
                </a:cubicBezTo>
                <a:cubicBezTo>
                  <a:pt x="239209" y="136967"/>
                  <a:pt x="251115" y="-15169"/>
                  <a:pt x="251115" y="123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8C38F254-2FD1-49F6-BEA4-EF1AC6DA5873}"/>
              </a:ext>
            </a:extLst>
          </p:cNvPr>
          <p:cNvSpPr/>
          <p:nvPr/>
        </p:nvSpPr>
        <p:spPr>
          <a:xfrm>
            <a:off x="5746544" y="4030045"/>
            <a:ext cx="541643" cy="364799"/>
          </a:xfrm>
          <a:custGeom>
            <a:avLst/>
            <a:gdLst>
              <a:gd name="connsiteX0" fmla="*/ 178006 w 541643"/>
              <a:gd name="connsiteY0" fmla="*/ 3793 h 364799"/>
              <a:gd name="connsiteX1" fmla="*/ 197056 w 541643"/>
              <a:gd name="connsiteY1" fmla="*/ 126030 h 364799"/>
              <a:gd name="connsiteX2" fmla="*/ 333581 w 541643"/>
              <a:gd name="connsiteY2" fmla="*/ 168893 h 364799"/>
              <a:gd name="connsiteX3" fmla="*/ 538369 w 541643"/>
              <a:gd name="connsiteY3" fmla="*/ 137143 h 364799"/>
              <a:gd name="connsiteX4" fmla="*/ 447881 w 541643"/>
              <a:gd name="connsiteY4" fmla="*/ 251443 h 364799"/>
              <a:gd name="connsiteX5" fmla="*/ 292306 w 541643"/>
              <a:gd name="connsiteY5" fmla="*/ 341930 h 364799"/>
              <a:gd name="connsiteX6" fmla="*/ 430419 w 541643"/>
              <a:gd name="connsiteY6" fmla="*/ 267318 h 364799"/>
              <a:gd name="connsiteX7" fmla="*/ 485981 w 541643"/>
              <a:gd name="connsiteY7" fmla="*/ 224455 h 364799"/>
              <a:gd name="connsiteX8" fmla="*/ 224044 w 541643"/>
              <a:gd name="connsiteY8" fmla="*/ 364155 h 364799"/>
              <a:gd name="connsiteX9" fmla="*/ 84344 w 541643"/>
              <a:gd name="connsiteY9" fmla="*/ 268905 h 364799"/>
              <a:gd name="connsiteX10" fmla="*/ 109744 w 541643"/>
              <a:gd name="connsiteY10" fmla="*/ 95868 h 364799"/>
              <a:gd name="connsiteX11" fmla="*/ 111331 w 541643"/>
              <a:gd name="connsiteY11" fmla="*/ 108568 h 364799"/>
              <a:gd name="connsiteX12" fmla="*/ 206 w 541643"/>
              <a:gd name="connsiteY12" fmla="*/ 37130 h 364799"/>
              <a:gd name="connsiteX13" fmla="*/ 178006 w 541643"/>
              <a:gd name="connsiteY13" fmla="*/ 3793 h 36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1643" h="364799">
                <a:moveTo>
                  <a:pt x="178006" y="3793"/>
                </a:moveTo>
                <a:cubicBezTo>
                  <a:pt x="210814" y="18610"/>
                  <a:pt x="171127" y="98513"/>
                  <a:pt x="197056" y="126030"/>
                </a:cubicBezTo>
                <a:cubicBezTo>
                  <a:pt x="222985" y="153547"/>
                  <a:pt x="276696" y="167041"/>
                  <a:pt x="333581" y="168893"/>
                </a:cubicBezTo>
                <a:cubicBezTo>
                  <a:pt x="390466" y="170745"/>
                  <a:pt x="519319" y="123385"/>
                  <a:pt x="538369" y="137143"/>
                </a:cubicBezTo>
                <a:cubicBezTo>
                  <a:pt x="557419" y="150901"/>
                  <a:pt x="488891" y="217312"/>
                  <a:pt x="447881" y="251443"/>
                </a:cubicBezTo>
                <a:cubicBezTo>
                  <a:pt x="406871" y="285574"/>
                  <a:pt x="295216" y="339284"/>
                  <a:pt x="292306" y="341930"/>
                </a:cubicBezTo>
                <a:cubicBezTo>
                  <a:pt x="289396" y="344576"/>
                  <a:pt x="398140" y="286897"/>
                  <a:pt x="430419" y="267318"/>
                </a:cubicBezTo>
                <a:cubicBezTo>
                  <a:pt x="462698" y="247739"/>
                  <a:pt x="520377" y="208316"/>
                  <a:pt x="485981" y="224455"/>
                </a:cubicBezTo>
                <a:cubicBezTo>
                  <a:pt x="451585" y="240594"/>
                  <a:pt x="290983" y="356747"/>
                  <a:pt x="224044" y="364155"/>
                </a:cubicBezTo>
                <a:cubicBezTo>
                  <a:pt x="157105" y="371563"/>
                  <a:pt x="103394" y="313620"/>
                  <a:pt x="84344" y="268905"/>
                </a:cubicBezTo>
                <a:cubicBezTo>
                  <a:pt x="65294" y="224191"/>
                  <a:pt x="105246" y="122591"/>
                  <a:pt x="109744" y="95868"/>
                </a:cubicBezTo>
                <a:cubicBezTo>
                  <a:pt x="114242" y="69145"/>
                  <a:pt x="129587" y="118358"/>
                  <a:pt x="111331" y="108568"/>
                </a:cubicBezTo>
                <a:cubicBezTo>
                  <a:pt x="93075" y="98778"/>
                  <a:pt x="-5086" y="53005"/>
                  <a:pt x="206" y="37130"/>
                </a:cubicBezTo>
                <a:cubicBezTo>
                  <a:pt x="5498" y="21255"/>
                  <a:pt x="145198" y="-11024"/>
                  <a:pt x="178006" y="379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C815300B-94DD-4C1F-B4EF-58D9C9460EC5}"/>
              </a:ext>
            </a:extLst>
          </p:cNvPr>
          <p:cNvSpPr/>
          <p:nvPr/>
        </p:nvSpPr>
        <p:spPr>
          <a:xfrm>
            <a:off x="4170387" y="4843058"/>
            <a:ext cx="696722" cy="489243"/>
          </a:xfrm>
          <a:custGeom>
            <a:avLst/>
            <a:gdLst>
              <a:gd name="connsiteX0" fmla="*/ 695301 w 696722"/>
              <a:gd name="connsiteY0" fmla="*/ 405 h 489243"/>
              <a:gd name="connsiteX1" fmla="*/ 374626 w 696722"/>
              <a:gd name="connsiteY1" fmla="*/ 173442 h 489243"/>
              <a:gd name="connsiteX2" fmla="*/ 322238 w 696722"/>
              <a:gd name="connsiteY2" fmla="*/ 232180 h 489243"/>
              <a:gd name="connsiteX3" fmla="*/ 344463 w 696722"/>
              <a:gd name="connsiteY3" fmla="*/ 205192 h 489243"/>
              <a:gd name="connsiteX4" fmla="*/ 95226 w 696722"/>
              <a:gd name="connsiteY4" fmla="*/ 390930 h 489243"/>
              <a:gd name="connsiteX5" fmla="*/ 111101 w 696722"/>
              <a:gd name="connsiteY5" fmla="*/ 352830 h 489243"/>
              <a:gd name="connsiteX6" fmla="*/ 1563 w 696722"/>
              <a:gd name="connsiteY6" fmla="*/ 486180 h 489243"/>
              <a:gd name="connsiteX7" fmla="*/ 46013 w 696722"/>
              <a:gd name="connsiteY7" fmla="*/ 441730 h 489243"/>
              <a:gd name="connsiteX8" fmla="*/ 39663 w 696722"/>
              <a:gd name="connsiteY8" fmla="*/ 387755 h 489243"/>
              <a:gd name="connsiteX9" fmla="*/ 231751 w 696722"/>
              <a:gd name="connsiteY9" fmla="*/ 227417 h 489243"/>
              <a:gd name="connsiteX10" fmla="*/ 695301 w 696722"/>
              <a:gd name="connsiteY10" fmla="*/ 405 h 48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6722" h="489243">
                <a:moveTo>
                  <a:pt x="695301" y="405"/>
                </a:moveTo>
                <a:cubicBezTo>
                  <a:pt x="719113" y="-8591"/>
                  <a:pt x="436803" y="134813"/>
                  <a:pt x="374626" y="173442"/>
                </a:cubicBezTo>
                <a:cubicBezTo>
                  <a:pt x="312449" y="212071"/>
                  <a:pt x="327265" y="226888"/>
                  <a:pt x="322238" y="232180"/>
                </a:cubicBezTo>
                <a:cubicBezTo>
                  <a:pt x="317211" y="237472"/>
                  <a:pt x="382298" y="178734"/>
                  <a:pt x="344463" y="205192"/>
                </a:cubicBezTo>
                <a:cubicBezTo>
                  <a:pt x="306628" y="231650"/>
                  <a:pt x="134120" y="366324"/>
                  <a:pt x="95226" y="390930"/>
                </a:cubicBezTo>
                <a:cubicBezTo>
                  <a:pt x="56332" y="415536"/>
                  <a:pt x="126711" y="336955"/>
                  <a:pt x="111101" y="352830"/>
                </a:cubicBezTo>
                <a:cubicBezTo>
                  <a:pt x="95491" y="368705"/>
                  <a:pt x="12411" y="471364"/>
                  <a:pt x="1563" y="486180"/>
                </a:cubicBezTo>
                <a:cubicBezTo>
                  <a:pt x="-9285" y="500996"/>
                  <a:pt x="39663" y="458134"/>
                  <a:pt x="46013" y="441730"/>
                </a:cubicBezTo>
                <a:cubicBezTo>
                  <a:pt x="52363" y="425326"/>
                  <a:pt x="8707" y="423474"/>
                  <a:pt x="39663" y="387755"/>
                </a:cubicBezTo>
                <a:cubicBezTo>
                  <a:pt x="70619" y="352036"/>
                  <a:pt x="119568" y="295679"/>
                  <a:pt x="231751" y="227417"/>
                </a:cubicBezTo>
                <a:cubicBezTo>
                  <a:pt x="343934" y="159155"/>
                  <a:pt x="671489" y="9401"/>
                  <a:pt x="695301" y="40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C959D6F5-58CF-4504-8A1A-CA5455910C98}"/>
              </a:ext>
            </a:extLst>
          </p:cNvPr>
          <p:cNvSpPr/>
          <p:nvPr/>
        </p:nvSpPr>
        <p:spPr>
          <a:xfrm>
            <a:off x="3661782" y="5456437"/>
            <a:ext cx="823466" cy="161523"/>
          </a:xfrm>
          <a:custGeom>
            <a:avLst/>
            <a:gdLst>
              <a:gd name="connsiteX0" fmla="*/ 5343 w 823466"/>
              <a:gd name="connsiteY0" fmla="*/ 80763 h 161523"/>
              <a:gd name="connsiteX1" fmla="*/ 172031 w 823466"/>
              <a:gd name="connsiteY1" fmla="*/ 80763 h 161523"/>
              <a:gd name="connsiteX2" fmla="*/ 718131 w 823466"/>
              <a:gd name="connsiteY2" fmla="*/ 44251 h 161523"/>
              <a:gd name="connsiteX3" fmla="*/ 807031 w 823466"/>
              <a:gd name="connsiteY3" fmla="*/ 2976 h 161523"/>
              <a:gd name="connsiteX4" fmla="*/ 505406 w 823466"/>
              <a:gd name="connsiteY4" fmla="*/ 131563 h 161523"/>
              <a:gd name="connsiteX5" fmla="*/ 621293 w 823466"/>
              <a:gd name="connsiteY5" fmla="*/ 126801 h 161523"/>
              <a:gd name="connsiteX6" fmla="*/ 330781 w 823466"/>
              <a:gd name="connsiteY6" fmla="*/ 160138 h 161523"/>
              <a:gd name="connsiteX7" fmla="*/ 5343 w 823466"/>
              <a:gd name="connsiteY7" fmla="*/ 80763 h 16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3466" h="161523">
                <a:moveTo>
                  <a:pt x="5343" y="80763"/>
                </a:moveTo>
                <a:cubicBezTo>
                  <a:pt x="-21115" y="67534"/>
                  <a:pt x="53233" y="86848"/>
                  <a:pt x="172031" y="80763"/>
                </a:cubicBezTo>
                <a:cubicBezTo>
                  <a:pt x="290829" y="74678"/>
                  <a:pt x="612298" y="57215"/>
                  <a:pt x="718131" y="44251"/>
                </a:cubicBezTo>
                <a:cubicBezTo>
                  <a:pt x="823964" y="31287"/>
                  <a:pt x="842485" y="-11576"/>
                  <a:pt x="807031" y="2976"/>
                </a:cubicBezTo>
                <a:cubicBezTo>
                  <a:pt x="771577" y="17528"/>
                  <a:pt x="536362" y="110926"/>
                  <a:pt x="505406" y="131563"/>
                </a:cubicBezTo>
                <a:cubicBezTo>
                  <a:pt x="474450" y="152200"/>
                  <a:pt x="650397" y="122039"/>
                  <a:pt x="621293" y="126801"/>
                </a:cubicBezTo>
                <a:cubicBezTo>
                  <a:pt x="592189" y="131563"/>
                  <a:pt x="434498" y="169134"/>
                  <a:pt x="330781" y="160138"/>
                </a:cubicBezTo>
                <a:cubicBezTo>
                  <a:pt x="227064" y="151142"/>
                  <a:pt x="31801" y="93992"/>
                  <a:pt x="5343" y="8076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D725E14A-37DD-4E8E-BFF8-7C76FC77A38B}"/>
              </a:ext>
            </a:extLst>
          </p:cNvPr>
          <p:cNvSpPr/>
          <p:nvPr/>
        </p:nvSpPr>
        <p:spPr>
          <a:xfrm>
            <a:off x="4365372" y="4456439"/>
            <a:ext cx="413007" cy="283094"/>
          </a:xfrm>
          <a:custGeom>
            <a:avLst/>
            <a:gdLst>
              <a:gd name="connsiteX0" fmla="*/ 408241 w 413007"/>
              <a:gd name="connsiteY0" fmla="*/ 1261 h 283094"/>
              <a:gd name="connsiteX1" fmla="*/ 95503 w 413007"/>
              <a:gd name="connsiteY1" fmla="*/ 204461 h 283094"/>
              <a:gd name="connsiteX2" fmla="*/ 8191 w 413007"/>
              <a:gd name="connsiteY2" fmla="*/ 280661 h 283094"/>
              <a:gd name="connsiteX3" fmla="*/ 265366 w 413007"/>
              <a:gd name="connsiteY3" fmla="*/ 125086 h 283094"/>
              <a:gd name="connsiteX4" fmla="*/ 408241 w 413007"/>
              <a:gd name="connsiteY4" fmla="*/ 1261 h 28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07" h="283094">
                <a:moveTo>
                  <a:pt x="408241" y="1261"/>
                </a:moveTo>
                <a:cubicBezTo>
                  <a:pt x="379931" y="14490"/>
                  <a:pt x="162178" y="157894"/>
                  <a:pt x="95503" y="204461"/>
                </a:cubicBezTo>
                <a:cubicBezTo>
                  <a:pt x="28828" y="251028"/>
                  <a:pt x="-20119" y="293890"/>
                  <a:pt x="8191" y="280661"/>
                </a:cubicBezTo>
                <a:cubicBezTo>
                  <a:pt x="36501" y="267432"/>
                  <a:pt x="198427" y="167948"/>
                  <a:pt x="265366" y="125086"/>
                </a:cubicBezTo>
                <a:cubicBezTo>
                  <a:pt x="332305" y="82224"/>
                  <a:pt x="436551" y="-11968"/>
                  <a:pt x="408241" y="12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31A0DF10-ADA5-45AB-B51B-6BE73EB14E6A}"/>
              </a:ext>
            </a:extLst>
          </p:cNvPr>
          <p:cNvSpPr/>
          <p:nvPr/>
        </p:nvSpPr>
        <p:spPr>
          <a:xfrm>
            <a:off x="4379388" y="4320733"/>
            <a:ext cx="167637" cy="145416"/>
          </a:xfrm>
          <a:custGeom>
            <a:avLst/>
            <a:gdLst>
              <a:gd name="connsiteX0" fmla="*/ 167212 w 167637"/>
              <a:gd name="connsiteY0" fmla="*/ 442 h 145416"/>
              <a:gd name="connsiteX1" fmla="*/ 62437 w 167637"/>
              <a:gd name="connsiteY1" fmla="*/ 117917 h 145416"/>
              <a:gd name="connsiteX2" fmla="*/ 525 w 167637"/>
              <a:gd name="connsiteY2" fmla="*/ 143317 h 145416"/>
              <a:gd name="connsiteX3" fmla="*/ 95775 w 167637"/>
              <a:gd name="connsiteY3" fmla="*/ 79817 h 145416"/>
              <a:gd name="connsiteX4" fmla="*/ 167212 w 167637"/>
              <a:gd name="connsiteY4" fmla="*/ 442 h 14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637" h="145416">
                <a:moveTo>
                  <a:pt x="167212" y="442"/>
                </a:moveTo>
                <a:cubicBezTo>
                  <a:pt x="161656" y="6792"/>
                  <a:pt x="90218" y="94104"/>
                  <a:pt x="62437" y="117917"/>
                </a:cubicBezTo>
                <a:cubicBezTo>
                  <a:pt x="34656" y="141730"/>
                  <a:pt x="-5031" y="149667"/>
                  <a:pt x="525" y="143317"/>
                </a:cubicBezTo>
                <a:cubicBezTo>
                  <a:pt x="6081" y="136967"/>
                  <a:pt x="69052" y="101777"/>
                  <a:pt x="95775" y="79817"/>
                </a:cubicBezTo>
                <a:cubicBezTo>
                  <a:pt x="122498" y="57857"/>
                  <a:pt x="172768" y="-5908"/>
                  <a:pt x="167212" y="4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4777163B-C445-4012-91A1-791CCF681EFA}"/>
              </a:ext>
            </a:extLst>
          </p:cNvPr>
          <p:cNvSpPr/>
          <p:nvPr/>
        </p:nvSpPr>
        <p:spPr>
          <a:xfrm>
            <a:off x="4201855" y="4489228"/>
            <a:ext cx="503496" cy="309787"/>
          </a:xfrm>
          <a:custGeom>
            <a:avLst/>
            <a:gdLst>
              <a:gd name="connsiteX0" fmla="*/ 503495 w 503496"/>
              <a:gd name="connsiteY0" fmla="*/ 222 h 309787"/>
              <a:gd name="connsiteX1" fmla="*/ 160595 w 503496"/>
              <a:gd name="connsiteY1" fmla="*/ 206597 h 309787"/>
              <a:gd name="connsiteX2" fmla="*/ 1845 w 503496"/>
              <a:gd name="connsiteY2" fmla="*/ 309785 h 309787"/>
              <a:gd name="connsiteX3" fmla="*/ 79633 w 503496"/>
              <a:gd name="connsiteY3" fmla="*/ 209772 h 309787"/>
              <a:gd name="connsiteX4" fmla="*/ 165358 w 503496"/>
              <a:gd name="connsiteY4" fmla="*/ 166910 h 309787"/>
              <a:gd name="connsiteX5" fmla="*/ 503495 w 503496"/>
              <a:gd name="connsiteY5" fmla="*/ 222 h 30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496" h="309787">
                <a:moveTo>
                  <a:pt x="503495" y="222"/>
                </a:moveTo>
                <a:cubicBezTo>
                  <a:pt x="502701" y="6837"/>
                  <a:pt x="244203" y="155003"/>
                  <a:pt x="160595" y="206597"/>
                </a:cubicBezTo>
                <a:cubicBezTo>
                  <a:pt x="76987" y="258191"/>
                  <a:pt x="15339" y="309256"/>
                  <a:pt x="1845" y="309785"/>
                </a:cubicBezTo>
                <a:cubicBezTo>
                  <a:pt x="-11649" y="310314"/>
                  <a:pt x="52381" y="233584"/>
                  <a:pt x="79633" y="209772"/>
                </a:cubicBezTo>
                <a:cubicBezTo>
                  <a:pt x="106885" y="185960"/>
                  <a:pt x="89952" y="197602"/>
                  <a:pt x="165358" y="166910"/>
                </a:cubicBezTo>
                <a:cubicBezTo>
                  <a:pt x="240764" y="136218"/>
                  <a:pt x="504289" y="-6393"/>
                  <a:pt x="503495" y="2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513DB712-F20A-44F2-88FC-65CB2A9E66E8}"/>
              </a:ext>
            </a:extLst>
          </p:cNvPr>
          <p:cNvSpPr/>
          <p:nvPr/>
        </p:nvSpPr>
        <p:spPr>
          <a:xfrm>
            <a:off x="3507952" y="4623374"/>
            <a:ext cx="385997" cy="349623"/>
          </a:xfrm>
          <a:custGeom>
            <a:avLst/>
            <a:gdLst>
              <a:gd name="connsiteX0" fmla="*/ 189336 w 385997"/>
              <a:gd name="connsiteY0" fmla="*/ 29589 h 349623"/>
              <a:gd name="connsiteX1" fmla="*/ 9948 w 385997"/>
              <a:gd name="connsiteY1" fmla="*/ 142301 h 349623"/>
              <a:gd name="connsiteX2" fmla="*/ 35348 w 385997"/>
              <a:gd name="connsiteY2" fmla="*/ 131189 h 349623"/>
              <a:gd name="connsiteX3" fmla="*/ 138536 w 385997"/>
              <a:gd name="connsiteY3" fmla="*/ 135951 h 349623"/>
              <a:gd name="connsiteX4" fmla="*/ 314748 w 385997"/>
              <a:gd name="connsiteY4" fmla="*/ 347089 h 349623"/>
              <a:gd name="connsiteX5" fmla="*/ 229023 w 385997"/>
              <a:gd name="connsiteY5" fmla="*/ 245489 h 349623"/>
              <a:gd name="connsiteX6" fmla="*/ 290936 w 385997"/>
              <a:gd name="connsiteY6" fmla="*/ 139126 h 349623"/>
              <a:gd name="connsiteX7" fmla="*/ 384598 w 385997"/>
              <a:gd name="connsiteY7" fmla="*/ 1014 h 349623"/>
              <a:gd name="connsiteX8" fmla="*/ 213148 w 385997"/>
              <a:gd name="connsiteY8" fmla="*/ 77214 h 349623"/>
              <a:gd name="connsiteX9" fmla="*/ 116311 w 385997"/>
              <a:gd name="connsiteY9" fmla="*/ 91501 h 349623"/>
              <a:gd name="connsiteX10" fmla="*/ 189336 w 385997"/>
              <a:gd name="connsiteY10" fmla="*/ 29589 h 34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5997" h="349623">
                <a:moveTo>
                  <a:pt x="189336" y="29589"/>
                </a:moveTo>
                <a:cubicBezTo>
                  <a:pt x="171609" y="38056"/>
                  <a:pt x="35613" y="125368"/>
                  <a:pt x="9948" y="142301"/>
                </a:cubicBezTo>
                <a:cubicBezTo>
                  <a:pt x="-15717" y="159234"/>
                  <a:pt x="13917" y="132247"/>
                  <a:pt x="35348" y="131189"/>
                </a:cubicBezTo>
                <a:cubicBezTo>
                  <a:pt x="56779" y="130131"/>
                  <a:pt x="91969" y="99968"/>
                  <a:pt x="138536" y="135951"/>
                </a:cubicBezTo>
                <a:cubicBezTo>
                  <a:pt x="185103" y="171934"/>
                  <a:pt x="299667" y="328833"/>
                  <a:pt x="314748" y="347089"/>
                </a:cubicBezTo>
                <a:cubicBezTo>
                  <a:pt x="329829" y="365345"/>
                  <a:pt x="232992" y="280149"/>
                  <a:pt x="229023" y="245489"/>
                </a:cubicBezTo>
                <a:cubicBezTo>
                  <a:pt x="225054" y="210829"/>
                  <a:pt x="265007" y="179872"/>
                  <a:pt x="290936" y="139126"/>
                </a:cubicBezTo>
                <a:cubicBezTo>
                  <a:pt x="316865" y="98380"/>
                  <a:pt x="397563" y="11333"/>
                  <a:pt x="384598" y="1014"/>
                </a:cubicBezTo>
                <a:cubicBezTo>
                  <a:pt x="371633" y="-9305"/>
                  <a:pt x="257863" y="62133"/>
                  <a:pt x="213148" y="77214"/>
                </a:cubicBezTo>
                <a:cubicBezTo>
                  <a:pt x="168433" y="92295"/>
                  <a:pt x="121603" y="95470"/>
                  <a:pt x="116311" y="91501"/>
                </a:cubicBezTo>
                <a:cubicBezTo>
                  <a:pt x="111019" y="87532"/>
                  <a:pt x="207063" y="21122"/>
                  <a:pt x="189336" y="295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43B4BC58-0924-449D-874D-F528EB0B313E}"/>
              </a:ext>
            </a:extLst>
          </p:cNvPr>
          <p:cNvSpPr/>
          <p:nvPr/>
        </p:nvSpPr>
        <p:spPr>
          <a:xfrm>
            <a:off x="4100512" y="4611594"/>
            <a:ext cx="88903" cy="152719"/>
          </a:xfrm>
          <a:custGeom>
            <a:avLst/>
            <a:gdLst>
              <a:gd name="connsiteX0" fmla="*/ 88901 w 88903"/>
              <a:gd name="connsiteY0" fmla="*/ 94 h 152719"/>
              <a:gd name="connsiteX1" fmla="*/ 47626 w 88903"/>
              <a:gd name="connsiteY1" fmla="*/ 141381 h 152719"/>
              <a:gd name="connsiteX2" fmla="*/ 1 w 88903"/>
              <a:gd name="connsiteY2" fmla="*/ 141381 h 152719"/>
              <a:gd name="connsiteX3" fmla="*/ 49213 w 88903"/>
              <a:gd name="connsiteY3" fmla="*/ 119156 h 152719"/>
              <a:gd name="connsiteX4" fmla="*/ 88901 w 88903"/>
              <a:gd name="connsiteY4" fmla="*/ 94 h 152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3" h="152719">
                <a:moveTo>
                  <a:pt x="88901" y="94"/>
                </a:moveTo>
                <a:cubicBezTo>
                  <a:pt x="88637" y="3798"/>
                  <a:pt x="62443" y="117833"/>
                  <a:pt x="47626" y="141381"/>
                </a:cubicBezTo>
                <a:cubicBezTo>
                  <a:pt x="32809" y="164929"/>
                  <a:pt x="-263" y="145085"/>
                  <a:pt x="1" y="141381"/>
                </a:cubicBezTo>
                <a:cubicBezTo>
                  <a:pt x="265" y="137677"/>
                  <a:pt x="34661" y="135295"/>
                  <a:pt x="49213" y="119156"/>
                </a:cubicBezTo>
                <a:cubicBezTo>
                  <a:pt x="63765" y="103017"/>
                  <a:pt x="89165" y="-3610"/>
                  <a:pt x="88901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B20B4474-9D43-4C6F-A889-03BA9399F6D1}"/>
              </a:ext>
            </a:extLst>
          </p:cNvPr>
          <p:cNvSpPr/>
          <p:nvPr/>
        </p:nvSpPr>
        <p:spPr>
          <a:xfrm>
            <a:off x="4047229" y="5157731"/>
            <a:ext cx="212106" cy="81246"/>
          </a:xfrm>
          <a:custGeom>
            <a:avLst/>
            <a:gdLst>
              <a:gd name="connsiteX0" fmla="*/ 212034 w 212106"/>
              <a:gd name="connsiteY0" fmla="*/ 57 h 81246"/>
              <a:gd name="connsiteX1" fmla="*/ 21534 w 212106"/>
              <a:gd name="connsiteY1" fmla="*/ 38157 h 81246"/>
              <a:gd name="connsiteX2" fmla="*/ 15184 w 212106"/>
              <a:gd name="connsiteY2" fmla="*/ 81019 h 81246"/>
              <a:gd name="connsiteX3" fmla="*/ 896 w 212106"/>
              <a:gd name="connsiteY3" fmla="*/ 54032 h 81246"/>
              <a:gd name="connsiteX4" fmla="*/ 43759 w 212106"/>
              <a:gd name="connsiteY4" fmla="*/ 30219 h 81246"/>
              <a:gd name="connsiteX5" fmla="*/ 212034 w 212106"/>
              <a:gd name="connsiteY5" fmla="*/ 57 h 8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106" h="81246">
                <a:moveTo>
                  <a:pt x="212034" y="57"/>
                </a:moveTo>
                <a:cubicBezTo>
                  <a:pt x="208330" y="1380"/>
                  <a:pt x="54342" y="24663"/>
                  <a:pt x="21534" y="38157"/>
                </a:cubicBezTo>
                <a:cubicBezTo>
                  <a:pt x="-11274" y="51651"/>
                  <a:pt x="18624" y="78373"/>
                  <a:pt x="15184" y="81019"/>
                </a:cubicBezTo>
                <a:cubicBezTo>
                  <a:pt x="11744" y="83665"/>
                  <a:pt x="-3867" y="62499"/>
                  <a:pt x="896" y="54032"/>
                </a:cubicBezTo>
                <a:cubicBezTo>
                  <a:pt x="5659" y="45565"/>
                  <a:pt x="12009" y="39744"/>
                  <a:pt x="43759" y="30219"/>
                </a:cubicBezTo>
                <a:cubicBezTo>
                  <a:pt x="75509" y="20694"/>
                  <a:pt x="215738" y="-1266"/>
                  <a:pt x="21203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419FB3D9-8101-4E78-B936-D3881BA89AF7}"/>
              </a:ext>
            </a:extLst>
          </p:cNvPr>
          <p:cNvSpPr/>
          <p:nvPr/>
        </p:nvSpPr>
        <p:spPr>
          <a:xfrm>
            <a:off x="3876416" y="4822823"/>
            <a:ext cx="373512" cy="184201"/>
          </a:xfrm>
          <a:custGeom>
            <a:avLst/>
            <a:gdLst>
              <a:gd name="connsiteX0" fmla="*/ 373322 w 373512"/>
              <a:gd name="connsiteY0" fmla="*/ 2 h 184201"/>
              <a:gd name="connsiteX1" fmla="*/ 268547 w 373512"/>
              <a:gd name="connsiteY1" fmla="*/ 115890 h 184201"/>
              <a:gd name="connsiteX2" fmla="*/ 230447 w 373512"/>
              <a:gd name="connsiteY2" fmla="*/ 141290 h 184201"/>
              <a:gd name="connsiteX3" fmla="*/ 259 w 373512"/>
              <a:gd name="connsiteY3" fmla="*/ 184152 h 184201"/>
              <a:gd name="connsiteX4" fmla="*/ 185997 w 373512"/>
              <a:gd name="connsiteY4" fmla="*/ 149227 h 184201"/>
              <a:gd name="connsiteX5" fmla="*/ 239972 w 373512"/>
              <a:gd name="connsiteY5" fmla="*/ 119065 h 184201"/>
              <a:gd name="connsiteX6" fmla="*/ 373322 w 373512"/>
              <a:gd name="connsiteY6" fmla="*/ 2 h 18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512" h="184201">
                <a:moveTo>
                  <a:pt x="373322" y="2"/>
                </a:moveTo>
                <a:cubicBezTo>
                  <a:pt x="378085" y="-527"/>
                  <a:pt x="292359" y="92342"/>
                  <a:pt x="268547" y="115890"/>
                </a:cubicBezTo>
                <a:cubicBezTo>
                  <a:pt x="244735" y="139438"/>
                  <a:pt x="275162" y="129913"/>
                  <a:pt x="230447" y="141290"/>
                </a:cubicBezTo>
                <a:cubicBezTo>
                  <a:pt x="185732" y="152667"/>
                  <a:pt x="259" y="184152"/>
                  <a:pt x="259" y="184152"/>
                </a:cubicBezTo>
                <a:cubicBezTo>
                  <a:pt x="-7149" y="185475"/>
                  <a:pt x="146045" y="160075"/>
                  <a:pt x="185997" y="149227"/>
                </a:cubicBezTo>
                <a:cubicBezTo>
                  <a:pt x="225949" y="138379"/>
                  <a:pt x="209280" y="143407"/>
                  <a:pt x="239972" y="119065"/>
                </a:cubicBezTo>
                <a:cubicBezTo>
                  <a:pt x="270664" y="94723"/>
                  <a:pt x="368559" y="531"/>
                  <a:pt x="37332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AE3272A6-E583-4937-9DE5-ACE734525A33}"/>
              </a:ext>
            </a:extLst>
          </p:cNvPr>
          <p:cNvSpPr/>
          <p:nvPr/>
        </p:nvSpPr>
        <p:spPr>
          <a:xfrm>
            <a:off x="3872391" y="4806946"/>
            <a:ext cx="425613" cy="176116"/>
          </a:xfrm>
          <a:custGeom>
            <a:avLst/>
            <a:gdLst>
              <a:gd name="connsiteX0" fmla="*/ 424972 w 425613"/>
              <a:gd name="connsiteY0" fmla="*/ 1592 h 176116"/>
              <a:gd name="connsiteX1" fmla="*/ 256697 w 425613"/>
              <a:gd name="connsiteY1" fmla="*/ 82554 h 176116"/>
              <a:gd name="connsiteX2" fmla="*/ 26509 w 425613"/>
              <a:gd name="connsiteY2" fmla="*/ 173042 h 176116"/>
              <a:gd name="connsiteX3" fmla="*/ 18572 w 425613"/>
              <a:gd name="connsiteY3" fmla="*/ 147642 h 176116"/>
              <a:gd name="connsiteX4" fmla="*/ 148747 w 425613"/>
              <a:gd name="connsiteY4" fmla="*/ 76204 h 176116"/>
              <a:gd name="connsiteX5" fmla="*/ 309084 w 425613"/>
              <a:gd name="connsiteY5" fmla="*/ 31754 h 176116"/>
              <a:gd name="connsiteX6" fmla="*/ 424972 w 425613"/>
              <a:gd name="connsiteY6" fmla="*/ 1592 h 17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613" h="176116">
                <a:moveTo>
                  <a:pt x="424972" y="1592"/>
                </a:moveTo>
                <a:cubicBezTo>
                  <a:pt x="416241" y="10059"/>
                  <a:pt x="323107" y="53979"/>
                  <a:pt x="256697" y="82554"/>
                </a:cubicBezTo>
                <a:cubicBezTo>
                  <a:pt x="190287" y="111129"/>
                  <a:pt x="66196" y="162194"/>
                  <a:pt x="26509" y="173042"/>
                </a:cubicBezTo>
                <a:cubicBezTo>
                  <a:pt x="-13178" y="183890"/>
                  <a:pt x="-1801" y="163782"/>
                  <a:pt x="18572" y="147642"/>
                </a:cubicBezTo>
                <a:cubicBezTo>
                  <a:pt x="38945" y="131502"/>
                  <a:pt x="100328" y="95519"/>
                  <a:pt x="148747" y="76204"/>
                </a:cubicBezTo>
                <a:cubicBezTo>
                  <a:pt x="197166" y="56889"/>
                  <a:pt x="267015" y="42866"/>
                  <a:pt x="309084" y="31754"/>
                </a:cubicBezTo>
                <a:cubicBezTo>
                  <a:pt x="351153" y="20642"/>
                  <a:pt x="433703" y="-6875"/>
                  <a:pt x="424972" y="15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E0028F30-E824-468D-97B2-3D9A315D8B2D}"/>
              </a:ext>
            </a:extLst>
          </p:cNvPr>
          <p:cNvSpPr/>
          <p:nvPr/>
        </p:nvSpPr>
        <p:spPr>
          <a:xfrm>
            <a:off x="3825062" y="4123568"/>
            <a:ext cx="527425" cy="224076"/>
          </a:xfrm>
          <a:custGeom>
            <a:avLst/>
            <a:gdLst>
              <a:gd name="connsiteX0" fmla="*/ 526276 w 527425"/>
              <a:gd name="connsiteY0" fmla="*/ 2345 h 224076"/>
              <a:gd name="connsiteX1" fmla="*/ 192901 w 527425"/>
              <a:gd name="connsiteY1" fmla="*/ 107120 h 224076"/>
              <a:gd name="connsiteX2" fmla="*/ 2401 w 527425"/>
              <a:gd name="connsiteY2" fmla="*/ 223007 h 224076"/>
              <a:gd name="connsiteX3" fmla="*/ 99238 w 527425"/>
              <a:gd name="connsiteY3" fmla="*/ 157920 h 224076"/>
              <a:gd name="connsiteX4" fmla="*/ 294501 w 527425"/>
              <a:gd name="connsiteY4" fmla="*/ 43620 h 224076"/>
              <a:gd name="connsiteX5" fmla="*/ 526276 w 527425"/>
              <a:gd name="connsiteY5" fmla="*/ 2345 h 22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25" h="224076">
                <a:moveTo>
                  <a:pt x="526276" y="2345"/>
                </a:moveTo>
                <a:cubicBezTo>
                  <a:pt x="509343" y="12928"/>
                  <a:pt x="280213" y="70343"/>
                  <a:pt x="192901" y="107120"/>
                </a:cubicBezTo>
                <a:cubicBezTo>
                  <a:pt x="105588" y="143897"/>
                  <a:pt x="18012" y="214540"/>
                  <a:pt x="2401" y="223007"/>
                </a:cubicBezTo>
                <a:cubicBezTo>
                  <a:pt x="-13210" y="231474"/>
                  <a:pt x="50555" y="187818"/>
                  <a:pt x="99238" y="157920"/>
                </a:cubicBezTo>
                <a:cubicBezTo>
                  <a:pt x="147921" y="128022"/>
                  <a:pt x="220418" y="68226"/>
                  <a:pt x="294501" y="43620"/>
                </a:cubicBezTo>
                <a:cubicBezTo>
                  <a:pt x="368584" y="19014"/>
                  <a:pt x="543209" y="-8238"/>
                  <a:pt x="526276" y="2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9DD9D5F1-121D-4F61-9ECF-749CF02794E8}"/>
              </a:ext>
            </a:extLst>
          </p:cNvPr>
          <p:cNvSpPr/>
          <p:nvPr/>
        </p:nvSpPr>
        <p:spPr>
          <a:xfrm>
            <a:off x="3255663" y="4818572"/>
            <a:ext cx="203857" cy="582047"/>
          </a:xfrm>
          <a:custGeom>
            <a:avLst/>
            <a:gdLst>
              <a:gd name="connsiteX0" fmla="*/ 78087 w 203857"/>
              <a:gd name="connsiteY0" fmla="*/ 1078 h 582047"/>
              <a:gd name="connsiteX1" fmla="*/ 17762 w 203857"/>
              <a:gd name="connsiteY1" fmla="*/ 264603 h 582047"/>
              <a:gd name="connsiteX2" fmla="*/ 100312 w 203857"/>
              <a:gd name="connsiteY2" fmla="*/ 417003 h 582047"/>
              <a:gd name="connsiteX3" fmla="*/ 201912 w 203857"/>
              <a:gd name="connsiteY3" fmla="*/ 578928 h 582047"/>
              <a:gd name="connsiteX4" fmla="*/ 154287 w 203857"/>
              <a:gd name="connsiteY4" fmla="*/ 512253 h 582047"/>
              <a:gd name="connsiteX5" fmla="*/ 1887 w 203857"/>
              <a:gd name="connsiteY5" fmla="*/ 372553 h 582047"/>
              <a:gd name="connsiteX6" fmla="*/ 78087 w 203857"/>
              <a:gd name="connsiteY6" fmla="*/ 1078 h 58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857" h="582047">
                <a:moveTo>
                  <a:pt x="78087" y="1078"/>
                </a:moveTo>
                <a:cubicBezTo>
                  <a:pt x="80733" y="-16914"/>
                  <a:pt x="14058" y="195282"/>
                  <a:pt x="17762" y="264603"/>
                </a:cubicBezTo>
                <a:cubicBezTo>
                  <a:pt x="21466" y="333924"/>
                  <a:pt x="69620" y="364616"/>
                  <a:pt x="100312" y="417003"/>
                </a:cubicBezTo>
                <a:cubicBezTo>
                  <a:pt x="131004" y="469390"/>
                  <a:pt x="192916" y="563053"/>
                  <a:pt x="201912" y="578928"/>
                </a:cubicBezTo>
                <a:cubicBezTo>
                  <a:pt x="210908" y="594803"/>
                  <a:pt x="187625" y="546649"/>
                  <a:pt x="154287" y="512253"/>
                </a:cubicBezTo>
                <a:cubicBezTo>
                  <a:pt x="120950" y="477857"/>
                  <a:pt x="17762" y="461982"/>
                  <a:pt x="1887" y="372553"/>
                </a:cubicBezTo>
                <a:cubicBezTo>
                  <a:pt x="-13988" y="283124"/>
                  <a:pt x="75441" y="19070"/>
                  <a:pt x="78087" y="1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473AC12F-3D20-4D7A-86AB-2F34F929FE66}"/>
              </a:ext>
            </a:extLst>
          </p:cNvPr>
          <p:cNvSpPr/>
          <p:nvPr/>
        </p:nvSpPr>
        <p:spPr>
          <a:xfrm>
            <a:off x="2785771" y="5083158"/>
            <a:ext cx="445820" cy="460095"/>
          </a:xfrm>
          <a:custGeom>
            <a:avLst/>
            <a:gdLst>
              <a:gd name="connsiteX0" fmla="*/ 344779 w 445820"/>
              <a:gd name="connsiteY0" fmla="*/ 17 h 460095"/>
              <a:gd name="connsiteX1" fmla="*/ 332079 w 445820"/>
              <a:gd name="connsiteY1" fmla="*/ 263542 h 460095"/>
              <a:gd name="connsiteX2" fmla="*/ 433679 w 445820"/>
              <a:gd name="connsiteY2" fmla="*/ 454042 h 460095"/>
              <a:gd name="connsiteX3" fmla="*/ 398754 w 445820"/>
              <a:gd name="connsiteY3" fmla="*/ 409592 h 460095"/>
              <a:gd name="connsiteX4" fmla="*/ 30454 w 445820"/>
              <a:gd name="connsiteY4" fmla="*/ 377842 h 460095"/>
              <a:gd name="connsiteX5" fmla="*/ 52679 w 445820"/>
              <a:gd name="connsiteY5" fmla="*/ 387367 h 460095"/>
              <a:gd name="connsiteX6" fmla="*/ 306679 w 445820"/>
              <a:gd name="connsiteY6" fmla="*/ 412767 h 460095"/>
              <a:gd name="connsiteX7" fmla="*/ 325729 w 445820"/>
              <a:gd name="connsiteY7" fmla="*/ 346092 h 460095"/>
              <a:gd name="connsiteX8" fmla="*/ 309854 w 445820"/>
              <a:gd name="connsiteY8" fmla="*/ 276242 h 460095"/>
              <a:gd name="connsiteX9" fmla="*/ 344779 w 445820"/>
              <a:gd name="connsiteY9" fmla="*/ 17 h 46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820" h="460095">
                <a:moveTo>
                  <a:pt x="344779" y="17"/>
                </a:moveTo>
                <a:cubicBezTo>
                  <a:pt x="348483" y="-2100"/>
                  <a:pt x="317262" y="187871"/>
                  <a:pt x="332079" y="263542"/>
                </a:cubicBezTo>
                <a:cubicBezTo>
                  <a:pt x="346896" y="339213"/>
                  <a:pt x="422567" y="429700"/>
                  <a:pt x="433679" y="454042"/>
                </a:cubicBezTo>
                <a:cubicBezTo>
                  <a:pt x="444791" y="478384"/>
                  <a:pt x="465958" y="422292"/>
                  <a:pt x="398754" y="409592"/>
                </a:cubicBezTo>
                <a:cubicBezTo>
                  <a:pt x="331550" y="396892"/>
                  <a:pt x="88133" y="381546"/>
                  <a:pt x="30454" y="377842"/>
                </a:cubicBezTo>
                <a:cubicBezTo>
                  <a:pt x="-27225" y="374138"/>
                  <a:pt x="6642" y="381546"/>
                  <a:pt x="52679" y="387367"/>
                </a:cubicBezTo>
                <a:cubicBezTo>
                  <a:pt x="98716" y="393188"/>
                  <a:pt x="261171" y="419646"/>
                  <a:pt x="306679" y="412767"/>
                </a:cubicBezTo>
                <a:cubicBezTo>
                  <a:pt x="352187" y="405888"/>
                  <a:pt x="325200" y="368846"/>
                  <a:pt x="325729" y="346092"/>
                </a:cubicBezTo>
                <a:cubicBezTo>
                  <a:pt x="326258" y="323338"/>
                  <a:pt x="305621" y="332334"/>
                  <a:pt x="309854" y="276242"/>
                </a:cubicBezTo>
                <a:cubicBezTo>
                  <a:pt x="314087" y="220150"/>
                  <a:pt x="341075" y="2134"/>
                  <a:pt x="34477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9BDFB75F-63BE-4E4C-BD6D-0BFDF2CB0BD2}"/>
              </a:ext>
            </a:extLst>
          </p:cNvPr>
          <p:cNvSpPr/>
          <p:nvPr/>
        </p:nvSpPr>
        <p:spPr>
          <a:xfrm>
            <a:off x="2207638" y="5839076"/>
            <a:ext cx="1249195" cy="955515"/>
          </a:xfrm>
          <a:custGeom>
            <a:avLst/>
            <a:gdLst>
              <a:gd name="connsiteX0" fmla="*/ 1129922 w 1249195"/>
              <a:gd name="connsiteY0" fmla="*/ 38484 h 955515"/>
              <a:gd name="connsiteX1" fmla="*/ 535562 w 1249195"/>
              <a:gd name="connsiteY1" fmla="*/ 449964 h 955515"/>
              <a:gd name="connsiteX2" fmla="*/ 12322 w 1249195"/>
              <a:gd name="connsiteY2" fmla="*/ 942724 h 955515"/>
              <a:gd name="connsiteX3" fmla="*/ 174882 w 1249195"/>
              <a:gd name="connsiteY3" fmla="*/ 795404 h 955515"/>
              <a:gd name="connsiteX4" fmla="*/ 286642 w 1249195"/>
              <a:gd name="connsiteY4" fmla="*/ 627764 h 955515"/>
              <a:gd name="connsiteX5" fmla="*/ 403482 w 1249195"/>
              <a:gd name="connsiteY5" fmla="*/ 516004 h 955515"/>
              <a:gd name="connsiteX6" fmla="*/ 1180722 w 1249195"/>
              <a:gd name="connsiteY6" fmla="*/ 74044 h 955515"/>
              <a:gd name="connsiteX7" fmla="*/ 1129922 w 1249195"/>
              <a:gd name="connsiteY7" fmla="*/ 38484 h 95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195" h="955515">
                <a:moveTo>
                  <a:pt x="1129922" y="38484"/>
                </a:moveTo>
                <a:cubicBezTo>
                  <a:pt x="1022395" y="101137"/>
                  <a:pt x="721829" y="299257"/>
                  <a:pt x="535562" y="449964"/>
                </a:cubicBezTo>
                <a:cubicBezTo>
                  <a:pt x="349295" y="600671"/>
                  <a:pt x="72435" y="885151"/>
                  <a:pt x="12322" y="942724"/>
                </a:cubicBezTo>
                <a:cubicBezTo>
                  <a:pt x="-47791" y="1000297"/>
                  <a:pt x="129162" y="847897"/>
                  <a:pt x="174882" y="795404"/>
                </a:cubicBezTo>
                <a:cubicBezTo>
                  <a:pt x="220602" y="742911"/>
                  <a:pt x="248542" y="674331"/>
                  <a:pt x="286642" y="627764"/>
                </a:cubicBezTo>
                <a:cubicBezTo>
                  <a:pt x="324742" y="581197"/>
                  <a:pt x="254469" y="608291"/>
                  <a:pt x="403482" y="516004"/>
                </a:cubicBezTo>
                <a:cubicBezTo>
                  <a:pt x="552495" y="423717"/>
                  <a:pt x="1052875" y="157017"/>
                  <a:pt x="1180722" y="74044"/>
                </a:cubicBezTo>
                <a:cubicBezTo>
                  <a:pt x="1308569" y="-8929"/>
                  <a:pt x="1237449" y="-24169"/>
                  <a:pt x="1129922" y="384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8E1CCF7B-D35E-4FE7-A59E-8E326A3F41CE}"/>
              </a:ext>
            </a:extLst>
          </p:cNvPr>
          <p:cNvSpPr/>
          <p:nvPr/>
        </p:nvSpPr>
        <p:spPr>
          <a:xfrm>
            <a:off x="4733121" y="4726416"/>
            <a:ext cx="230273" cy="187415"/>
          </a:xfrm>
          <a:custGeom>
            <a:avLst/>
            <a:gdLst>
              <a:gd name="connsiteX0" fmla="*/ 804 w 230273"/>
              <a:gd name="connsiteY0" fmla="*/ 10684 h 187415"/>
              <a:gd name="connsiteX1" fmla="*/ 227817 w 230273"/>
              <a:gd name="connsiteY1" fmla="*/ 9097 h 187415"/>
              <a:gd name="connsiteX2" fmla="*/ 116692 w 230273"/>
              <a:gd name="connsiteY2" fmla="*/ 104347 h 187415"/>
              <a:gd name="connsiteX3" fmla="*/ 45254 w 230273"/>
              <a:gd name="connsiteY3" fmla="*/ 186897 h 187415"/>
              <a:gd name="connsiteX4" fmla="*/ 92879 w 230273"/>
              <a:gd name="connsiteY4" fmla="*/ 136097 h 187415"/>
              <a:gd name="connsiteX5" fmla="*/ 150029 w 230273"/>
              <a:gd name="connsiteY5" fmla="*/ 69422 h 187415"/>
              <a:gd name="connsiteX6" fmla="*/ 804 w 230273"/>
              <a:gd name="connsiteY6" fmla="*/ 10684 h 18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73" h="187415">
                <a:moveTo>
                  <a:pt x="804" y="10684"/>
                </a:moveTo>
                <a:cubicBezTo>
                  <a:pt x="13769" y="630"/>
                  <a:pt x="208502" y="-6513"/>
                  <a:pt x="227817" y="9097"/>
                </a:cubicBezTo>
                <a:cubicBezTo>
                  <a:pt x="247132" y="24707"/>
                  <a:pt x="147119" y="74714"/>
                  <a:pt x="116692" y="104347"/>
                </a:cubicBezTo>
                <a:cubicBezTo>
                  <a:pt x="86265" y="133980"/>
                  <a:pt x="49223" y="181605"/>
                  <a:pt x="45254" y="186897"/>
                </a:cubicBezTo>
                <a:cubicBezTo>
                  <a:pt x="41285" y="192189"/>
                  <a:pt x="75417" y="155676"/>
                  <a:pt x="92879" y="136097"/>
                </a:cubicBezTo>
                <a:cubicBezTo>
                  <a:pt x="110341" y="116518"/>
                  <a:pt x="164316" y="86355"/>
                  <a:pt x="150029" y="69422"/>
                </a:cubicBezTo>
                <a:cubicBezTo>
                  <a:pt x="135742" y="52489"/>
                  <a:pt x="-12161" y="20738"/>
                  <a:pt x="804" y="106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1EE7972C-7252-4057-92A1-3D72B8855CA4}"/>
              </a:ext>
            </a:extLst>
          </p:cNvPr>
          <p:cNvSpPr/>
          <p:nvPr/>
        </p:nvSpPr>
        <p:spPr>
          <a:xfrm>
            <a:off x="3544880" y="5306996"/>
            <a:ext cx="623899" cy="120600"/>
          </a:xfrm>
          <a:custGeom>
            <a:avLst/>
            <a:gdLst>
              <a:gd name="connsiteX0" fmla="*/ 623895 w 623899"/>
              <a:gd name="connsiteY0" fmla="*/ 6367 h 120600"/>
              <a:gd name="connsiteX1" fmla="*/ 247658 w 623899"/>
              <a:gd name="connsiteY1" fmla="*/ 17479 h 120600"/>
              <a:gd name="connsiteX2" fmla="*/ 8 w 623899"/>
              <a:gd name="connsiteY2" fmla="*/ 117492 h 120600"/>
              <a:gd name="connsiteX3" fmla="*/ 255595 w 623899"/>
              <a:gd name="connsiteY3" fmla="*/ 85742 h 120600"/>
              <a:gd name="connsiteX4" fmla="*/ 623895 w 623899"/>
              <a:gd name="connsiteY4" fmla="*/ 6367 h 12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899" h="120600">
                <a:moveTo>
                  <a:pt x="623895" y="6367"/>
                </a:moveTo>
                <a:cubicBezTo>
                  <a:pt x="622572" y="-5010"/>
                  <a:pt x="351639" y="-1042"/>
                  <a:pt x="247658" y="17479"/>
                </a:cubicBezTo>
                <a:cubicBezTo>
                  <a:pt x="143677" y="36000"/>
                  <a:pt x="-1315" y="106115"/>
                  <a:pt x="8" y="117492"/>
                </a:cubicBezTo>
                <a:cubicBezTo>
                  <a:pt x="1331" y="128869"/>
                  <a:pt x="152937" y="106909"/>
                  <a:pt x="255595" y="85742"/>
                </a:cubicBezTo>
                <a:cubicBezTo>
                  <a:pt x="358253" y="64575"/>
                  <a:pt x="625218" y="17744"/>
                  <a:pt x="623895" y="63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5F8DB6FA-279B-419B-904E-397BF347C7B8}"/>
              </a:ext>
            </a:extLst>
          </p:cNvPr>
          <p:cNvSpPr/>
          <p:nvPr/>
        </p:nvSpPr>
        <p:spPr>
          <a:xfrm>
            <a:off x="2781951" y="5649923"/>
            <a:ext cx="1043933" cy="1310979"/>
          </a:xfrm>
          <a:custGeom>
            <a:avLst/>
            <a:gdLst>
              <a:gd name="connsiteX0" fmla="*/ 1043924 w 1043933"/>
              <a:gd name="connsiteY0" fmla="*/ 1577 h 1310979"/>
              <a:gd name="connsiteX1" fmla="*/ 520049 w 1043933"/>
              <a:gd name="connsiteY1" fmla="*/ 509577 h 1310979"/>
              <a:gd name="connsiteX2" fmla="*/ 34274 w 1043933"/>
              <a:gd name="connsiteY2" fmla="*/ 1262052 h 1310979"/>
              <a:gd name="connsiteX3" fmla="*/ 37449 w 1043933"/>
              <a:gd name="connsiteY3" fmla="*/ 1214427 h 1310979"/>
              <a:gd name="connsiteX4" fmla="*/ 15224 w 1043933"/>
              <a:gd name="connsiteY4" fmla="*/ 1027102 h 1310979"/>
              <a:gd name="connsiteX5" fmla="*/ 107299 w 1043933"/>
              <a:gd name="connsiteY5" fmla="*/ 839777 h 1310979"/>
              <a:gd name="connsiteX6" fmla="*/ 386699 w 1043933"/>
              <a:gd name="connsiteY6" fmla="*/ 766752 h 1310979"/>
              <a:gd name="connsiteX7" fmla="*/ 164449 w 1043933"/>
              <a:gd name="connsiteY7" fmla="*/ 773102 h 1310979"/>
              <a:gd name="connsiteX8" fmla="*/ 208899 w 1043933"/>
              <a:gd name="connsiteY8" fmla="*/ 715952 h 1310979"/>
              <a:gd name="connsiteX9" fmla="*/ 507349 w 1043933"/>
              <a:gd name="connsiteY9" fmla="*/ 363527 h 1310979"/>
              <a:gd name="connsiteX10" fmla="*/ 1043924 w 1043933"/>
              <a:gd name="connsiteY10" fmla="*/ 1577 h 131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3933" h="1310979">
                <a:moveTo>
                  <a:pt x="1043924" y="1577"/>
                </a:moveTo>
                <a:cubicBezTo>
                  <a:pt x="1046041" y="25919"/>
                  <a:pt x="688324" y="299498"/>
                  <a:pt x="520049" y="509577"/>
                </a:cubicBezTo>
                <a:cubicBezTo>
                  <a:pt x="351774" y="719656"/>
                  <a:pt x="114707" y="1144577"/>
                  <a:pt x="34274" y="1262052"/>
                </a:cubicBezTo>
                <a:cubicBezTo>
                  <a:pt x="-46159" y="1379527"/>
                  <a:pt x="40624" y="1253585"/>
                  <a:pt x="37449" y="1214427"/>
                </a:cubicBezTo>
                <a:cubicBezTo>
                  <a:pt x="34274" y="1175269"/>
                  <a:pt x="3582" y="1089544"/>
                  <a:pt x="15224" y="1027102"/>
                </a:cubicBezTo>
                <a:cubicBezTo>
                  <a:pt x="26866" y="964660"/>
                  <a:pt x="45386" y="883169"/>
                  <a:pt x="107299" y="839777"/>
                </a:cubicBezTo>
                <a:cubicBezTo>
                  <a:pt x="169211" y="796385"/>
                  <a:pt x="377174" y="777865"/>
                  <a:pt x="386699" y="766752"/>
                </a:cubicBezTo>
                <a:cubicBezTo>
                  <a:pt x="396224" y="755640"/>
                  <a:pt x="194082" y="781569"/>
                  <a:pt x="164449" y="773102"/>
                </a:cubicBezTo>
                <a:cubicBezTo>
                  <a:pt x="134816" y="764635"/>
                  <a:pt x="151749" y="784214"/>
                  <a:pt x="208899" y="715952"/>
                </a:cubicBezTo>
                <a:cubicBezTo>
                  <a:pt x="266049" y="647690"/>
                  <a:pt x="370295" y="486294"/>
                  <a:pt x="507349" y="363527"/>
                </a:cubicBezTo>
                <a:cubicBezTo>
                  <a:pt x="644403" y="240760"/>
                  <a:pt x="1041807" y="-22765"/>
                  <a:pt x="1043924" y="15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F4A36CA4-3437-4253-BF06-4BCFF6DE33A7}"/>
              </a:ext>
            </a:extLst>
          </p:cNvPr>
          <p:cNvSpPr/>
          <p:nvPr/>
        </p:nvSpPr>
        <p:spPr>
          <a:xfrm>
            <a:off x="2369676" y="4980498"/>
            <a:ext cx="831331" cy="779456"/>
          </a:xfrm>
          <a:custGeom>
            <a:avLst/>
            <a:gdLst>
              <a:gd name="connsiteX0" fmla="*/ 830724 w 831331"/>
              <a:gd name="connsiteY0" fmla="*/ 1077 h 779456"/>
              <a:gd name="connsiteX1" fmla="*/ 544974 w 831331"/>
              <a:gd name="connsiteY1" fmla="*/ 159827 h 779456"/>
              <a:gd name="connsiteX2" fmla="*/ 275099 w 831331"/>
              <a:gd name="connsiteY2" fmla="*/ 604327 h 779456"/>
              <a:gd name="connsiteX3" fmla="*/ 303674 w 831331"/>
              <a:gd name="connsiteY3" fmla="*/ 512252 h 779456"/>
              <a:gd name="connsiteX4" fmla="*/ 2049 w 831331"/>
              <a:gd name="connsiteY4" fmla="*/ 778952 h 779456"/>
              <a:gd name="connsiteX5" fmla="*/ 176674 w 831331"/>
              <a:gd name="connsiteY5" fmla="*/ 432877 h 779456"/>
              <a:gd name="connsiteX6" fmla="*/ 284624 w 831331"/>
              <a:gd name="connsiteY6" fmla="*/ 293177 h 779456"/>
              <a:gd name="connsiteX7" fmla="*/ 465599 w 831331"/>
              <a:gd name="connsiteY7" fmla="*/ 99502 h 779456"/>
              <a:gd name="connsiteX8" fmla="*/ 830724 w 831331"/>
              <a:gd name="connsiteY8" fmla="*/ 1077 h 77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331" h="779456">
                <a:moveTo>
                  <a:pt x="830724" y="1077"/>
                </a:moveTo>
                <a:cubicBezTo>
                  <a:pt x="843953" y="11131"/>
                  <a:pt x="637578" y="59285"/>
                  <a:pt x="544974" y="159827"/>
                </a:cubicBezTo>
                <a:cubicBezTo>
                  <a:pt x="452370" y="260369"/>
                  <a:pt x="315316" y="545590"/>
                  <a:pt x="275099" y="604327"/>
                </a:cubicBezTo>
                <a:cubicBezTo>
                  <a:pt x="234882" y="663064"/>
                  <a:pt x="349182" y="483148"/>
                  <a:pt x="303674" y="512252"/>
                </a:cubicBezTo>
                <a:cubicBezTo>
                  <a:pt x="258166" y="541356"/>
                  <a:pt x="23216" y="792181"/>
                  <a:pt x="2049" y="778952"/>
                </a:cubicBezTo>
                <a:cubicBezTo>
                  <a:pt x="-19118" y="765723"/>
                  <a:pt x="129578" y="513840"/>
                  <a:pt x="176674" y="432877"/>
                </a:cubicBezTo>
                <a:cubicBezTo>
                  <a:pt x="223770" y="351915"/>
                  <a:pt x="236470" y="348739"/>
                  <a:pt x="284624" y="293177"/>
                </a:cubicBezTo>
                <a:cubicBezTo>
                  <a:pt x="332778" y="237615"/>
                  <a:pt x="370878" y="145539"/>
                  <a:pt x="465599" y="99502"/>
                </a:cubicBezTo>
                <a:cubicBezTo>
                  <a:pt x="560320" y="53465"/>
                  <a:pt x="817495" y="-8977"/>
                  <a:pt x="830724" y="10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F92D5EC8-F97B-4BA4-9A0E-65AE8C2DE4FF}"/>
              </a:ext>
            </a:extLst>
          </p:cNvPr>
          <p:cNvSpPr/>
          <p:nvPr/>
        </p:nvSpPr>
        <p:spPr>
          <a:xfrm>
            <a:off x="3542964" y="5054486"/>
            <a:ext cx="308014" cy="99608"/>
          </a:xfrm>
          <a:custGeom>
            <a:avLst/>
            <a:gdLst>
              <a:gd name="connsiteX0" fmla="*/ 305136 w 308014"/>
              <a:gd name="connsiteY0" fmla="*/ 114 h 99608"/>
              <a:gd name="connsiteX1" fmla="*/ 288203 w 308014"/>
              <a:gd name="connsiteY1" fmla="*/ 89014 h 99608"/>
              <a:gd name="connsiteX2" fmla="*/ 146386 w 308014"/>
              <a:gd name="connsiteY2" fmla="*/ 97481 h 99608"/>
              <a:gd name="connsiteX3" fmla="*/ 2453 w 308014"/>
              <a:gd name="connsiteY3" fmla="*/ 84781 h 99608"/>
              <a:gd name="connsiteX4" fmla="*/ 271269 w 308014"/>
              <a:gd name="connsiteY4" fmla="*/ 69964 h 99608"/>
              <a:gd name="connsiteX5" fmla="*/ 305136 w 308014"/>
              <a:gd name="connsiteY5" fmla="*/ 114 h 99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014" h="99608">
                <a:moveTo>
                  <a:pt x="305136" y="114"/>
                </a:moveTo>
                <a:cubicBezTo>
                  <a:pt x="307958" y="3289"/>
                  <a:pt x="314661" y="72786"/>
                  <a:pt x="288203" y="89014"/>
                </a:cubicBezTo>
                <a:cubicBezTo>
                  <a:pt x="261745" y="105242"/>
                  <a:pt x="194011" y="98186"/>
                  <a:pt x="146386" y="97481"/>
                </a:cubicBezTo>
                <a:cubicBezTo>
                  <a:pt x="98761" y="96776"/>
                  <a:pt x="-18361" y="89367"/>
                  <a:pt x="2453" y="84781"/>
                </a:cubicBezTo>
                <a:cubicBezTo>
                  <a:pt x="23267" y="80195"/>
                  <a:pt x="221880" y="79136"/>
                  <a:pt x="271269" y="69964"/>
                </a:cubicBezTo>
                <a:cubicBezTo>
                  <a:pt x="320658" y="60792"/>
                  <a:pt x="302314" y="-3061"/>
                  <a:pt x="30513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CE18AA48-F299-463D-BC09-123692F2025B}"/>
              </a:ext>
            </a:extLst>
          </p:cNvPr>
          <p:cNvSpPr/>
          <p:nvPr/>
        </p:nvSpPr>
        <p:spPr>
          <a:xfrm>
            <a:off x="7565556" y="3063340"/>
            <a:ext cx="241787" cy="866096"/>
          </a:xfrm>
          <a:custGeom>
            <a:avLst/>
            <a:gdLst>
              <a:gd name="connsiteX0" fmla="*/ 241769 w 241787"/>
              <a:gd name="connsiteY0" fmla="*/ 238660 h 866096"/>
              <a:gd name="connsiteX1" fmla="*/ 108419 w 241787"/>
              <a:gd name="connsiteY1" fmla="*/ 397410 h 866096"/>
              <a:gd name="connsiteX2" fmla="*/ 469 w 241787"/>
              <a:gd name="connsiteY2" fmla="*/ 864135 h 866096"/>
              <a:gd name="connsiteX3" fmla="*/ 67144 w 241787"/>
              <a:gd name="connsiteY3" fmla="*/ 575210 h 866096"/>
              <a:gd name="connsiteX4" fmla="*/ 16344 w 241787"/>
              <a:gd name="connsiteY4" fmla="*/ 848260 h 866096"/>
              <a:gd name="connsiteX5" fmla="*/ 48094 w 241787"/>
              <a:gd name="connsiteY5" fmla="*/ 356135 h 866096"/>
              <a:gd name="connsiteX6" fmla="*/ 70319 w 241787"/>
              <a:gd name="connsiteY6" fmla="*/ 3710 h 866096"/>
              <a:gd name="connsiteX7" fmla="*/ 117944 w 241787"/>
              <a:gd name="connsiteY7" fmla="*/ 175160 h 866096"/>
              <a:gd name="connsiteX8" fmla="*/ 241769 w 241787"/>
              <a:gd name="connsiteY8" fmla="*/ 238660 h 86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787" h="866096">
                <a:moveTo>
                  <a:pt x="241769" y="238660"/>
                </a:moveTo>
                <a:cubicBezTo>
                  <a:pt x="240181" y="275702"/>
                  <a:pt x="148636" y="293164"/>
                  <a:pt x="108419" y="397410"/>
                </a:cubicBezTo>
                <a:cubicBezTo>
                  <a:pt x="68202" y="501656"/>
                  <a:pt x="7348" y="834502"/>
                  <a:pt x="469" y="864135"/>
                </a:cubicBezTo>
                <a:cubicBezTo>
                  <a:pt x="-6410" y="893768"/>
                  <a:pt x="64498" y="577856"/>
                  <a:pt x="67144" y="575210"/>
                </a:cubicBezTo>
                <a:cubicBezTo>
                  <a:pt x="69790" y="572564"/>
                  <a:pt x="19519" y="884772"/>
                  <a:pt x="16344" y="848260"/>
                </a:cubicBezTo>
                <a:cubicBezTo>
                  <a:pt x="13169" y="811748"/>
                  <a:pt x="39098" y="496893"/>
                  <a:pt x="48094" y="356135"/>
                </a:cubicBezTo>
                <a:cubicBezTo>
                  <a:pt x="57090" y="215377"/>
                  <a:pt x="58677" y="33872"/>
                  <a:pt x="70319" y="3710"/>
                </a:cubicBezTo>
                <a:cubicBezTo>
                  <a:pt x="81961" y="-26452"/>
                  <a:pt x="92544" y="136002"/>
                  <a:pt x="117944" y="175160"/>
                </a:cubicBezTo>
                <a:cubicBezTo>
                  <a:pt x="143344" y="214318"/>
                  <a:pt x="243357" y="201618"/>
                  <a:pt x="241769" y="2386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737F57FC-961C-431E-83A1-EC12EC737A75}"/>
              </a:ext>
            </a:extLst>
          </p:cNvPr>
          <p:cNvSpPr/>
          <p:nvPr/>
        </p:nvSpPr>
        <p:spPr>
          <a:xfrm>
            <a:off x="6428598" y="3987476"/>
            <a:ext cx="1203075" cy="1035798"/>
          </a:xfrm>
          <a:custGeom>
            <a:avLst/>
            <a:gdLst>
              <a:gd name="connsiteX0" fmla="*/ 1200927 w 1203075"/>
              <a:gd name="connsiteY0" fmla="*/ 9849 h 1035798"/>
              <a:gd name="connsiteX1" fmla="*/ 835802 w 1203075"/>
              <a:gd name="connsiteY1" fmla="*/ 355924 h 1035798"/>
              <a:gd name="connsiteX2" fmla="*/ 638952 w 1203075"/>
              <a:gd name="connsiteY2" fmla="*/ 790899 h 1035798"/>
              <a:gd name="connsiteX3" fmla="*/ 702452 w 1203075"/>
              <a:gd name="connsiteY3" fmla="*/ 594049 h 1035798"/>
              <a:gd name="connsiteX4" fmla="*/ 496077 w 1203075"/>
              <a:gd name="connsiteY4" fmla="*/ 882974 h 1035798"/>
              <a:gd name="connsiteX5" fmla="*/ 473852 w 1203075"/>
              <a:gd name="connsiteY5" fmla="*/ 955999 h 1035798"/>
              <a:gd name="connsiteX6" fmla="*/ 356377 w 1203075"/>
              <a:gd name="connsiteY6" fmla="*/ 1025849 h 1035798"/>
              <a:gd name="connsiteX7" fmla="*/ 777 w 1203075"/>
              <a:gd name="connsiteY7" fmla="*/ 724224 h 1035798"/>
              <a:gd name="connsiteX8" fmla="*/ 257952 w 1203075"/>
              <a:gd name="connsiteY8" fmla="*/ 882974 h 1035798"/>
              <a:gd name="connsiteX9" fmla="*/ 153177 w 1203075"/>
              <a:gd name="connsiteY9" fmla="*/ 648024 h 1035798"/>
              <a:gd name="connsiteX10" fmla="*/ 667527 w 1203075"/>
              <a:gd name="connsiteY10" fmla="*/ 336874 h 1035798"/>
              <a:gd name="connsiteX11" fmla="*/ 404002 w 1203075"/>
              <a:gd name="connsiteY11" fmla="*/ 476574 h 1035798"/>
              <a:gd name="connsiteX12" fmla="*/ 807227 w 1203075"/>
              <a:gd name="connsiteY12" fmla="*/ 174949 h 1035798"/>
              <a:gd name="connsiteX13" fmla="*/ 492902 w 1203075"/>
              <a:gd name="connsiteY13" fmla="*/ 613099 h 1035798"/>
              <a:gd name="connsiteX14" fmla="*/ 756427 w 1203075"/>
              <a:gd name="connsiteY14" fmla="*/ 216224 h 1035798"/>
              <a:gd name="connsiteX15" fmla="*/ 975502 w 1203075"/>
              <a:gd name="connsiteY15" fmla="*/ 105099 h 1035798"/>
              <a:gd name="connsiteX16" fmla="*/ 1200927 w 1203075"/>
              <a:gd name="connsiteY16" fmla="*/ 9849 h 103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3075" h="1035798">
                <a:moveTo>
                  <a:pt x="1200927" y="9849"/>
                </a:moveTo>
                <a:cubicBezTo>
                  <a:pt x="1177644" y="51653"/>
                  <a:pt x="929465" y="225749"/>
                  <a:pt x="835802" y="355924"/>
                </a:cubicBezTo>
                <a:cubicBezTo>
                  <a:pt x="742139" y="486099"/>
                  <a:pt x="661177" y="751212"/>
                  <a:pt x="638952" y="790899"/>
                </a:cubicBezTo>
                <a:cubicBezTo>
                  <a:pt x="616727" y="830586"/>
                  <a:pt x="726264" y="578703"/>
                  <a:pt x="702452" y="594049"/>
                </a:cubicBezTo>
                <a:cubicBezTo>
                  <a:pt x="678640" y="609395"/>
                  <a:pt x="534177" y="822649"/>
                  <a:pt x="496077" y="882974"/>
                </a:cubicBezTo>
                <a:cubicBezTo>
                  <a:pt x="457977" y="943299"/>
                  <a:pt x="497135" y="932187"/>
                  <a:pt x="473852" y="955999"/>
                </a:cubicBezTo>
                <a:cubicBezTo>
                  <a:pt x="450569" y="979812"/>
                  <a:pt x="435223" y="1064478"/>
                  <a:pt x="356377" y="1025849"/>
                </a:cubicBezTo>
                <a:cubicBezTo>
                  <a:pt x="277531" y="987220"/>
                  <a:pt x="17181" y="748036"/>
                  <a:pt x="777" y="724224"/>
                </a:cubicBezTo>
                <a:cubicBezTo>
                  <a:pt x="-15627" y="700412"/>
                  <a:pt x="232552" y="895674"/>
                  <a:pt x="257952" y="882974"/>
                </a:cubicBezTo>
                <a:cubicBezTo>
                  <a:pt x="283352" y="870274"/>
                  <a:pt x="84915" y="739041"/>
                  <a:pt x="153177" y="648024"/>
                </a:cubicBezTo>
                <a:cubicBezTo>
                  <a:pt x="221439" y="557007"/>
                  <a:pt x="625723" y="365449"/>
                  <a:pt x="667527" y="336874"/>
                </a:cubicBezTo>
                <a:cubicBezTo>
                  <a:pt x="709331" y="308299"/>
                  <a:pt x="380719" y="503562"/>
                  <a:pt x="404002" y="476574"/>
                </a:cubicBezTo>
                <a:cubicBezTo>
                  <a:pt x="427285" y="449587"/>
                  <a:pt x="792410" y="152195"/>
                  <a:pt x="807227" y="174949"/>
                </a:cubicBezTo>
                <a:cubicBezTo>
                  <a:pt x="822044" y="197703"/>
                  <a:pt x="501369" y="606220"/>
                  <a:pt x="492902" y="613099"/>
                </a:cubicBezTo>
                <a:cubicBezTo>
                  <a:pt x="484435" y="619978"/>
                  <a:pt x="675994" y="300891"/>
                  <a:pt x="756427" y="216224"/>
                </a:cubicBezTo>
                <a:cubicBezTo>
                  <a:pt x="836860" y="131557"/>
                  <a:pt x="898773" y="139495"/>
                  <a:pt x="975502" y="105099"/>
                </a:cubicBezTo>
                <a:cubicBezTo>
                  <a:pt x="1052231" y="70703"/>
                  <a:pt x="1224210" y="-31955"/>
                  <a:pt x="1200927" y="984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D3D7902E-8457-430C-9BBF-0887E9D80555}"/>
              </a:ext>
            </a:extLst>
          </p:cNvPr>
          <p:cNvSpPr/>
          <p:nvPr/>
        </p:nvSpPr>
        <p:spPr>
          <a:xfrm>
            <a:off x="6700931" y="4444972"/>
            <a:ext cx="1128385" cy="815381"/>
          </a:xfrm>
          <a:custGeom>
            <a:avLst/>
            <a:gdLst>
              <a:gd name="connsiteX0" fmla="*/ 1125444 w 1128385"/>
              <a:gd name="connsiteY0" fmla="*/ 22253 h 815381"/>
              <a:gd name="connsiteX1" fmla="*/ 839694 w 1128385"/>
              <a:gd name="connsiteY1" fmla="*/ 485803 h 815381"/>
              <a:gd name="connsiteX2" fmla="*/ 61819 w 1128385"/>
              <a:gd name="connsiteY2" fmla="*/ 711228 h 815381"/>
              <a:gd name="connsiteX3" fmla="*/ 58644 w 1128385"/>
              <a:gd name="connsiteY3" fmla="*/ 806478 h 815381"/>
              <a:gd name="connsiteX4" fmla="*/ 141194 w 1128385"/>
              <a:gd name="connsiteY4" fmla="*/ 781078 h 815381"/>
              <a:gd name="connsiteX5" fmla="*/ 588869 w 1128385"/>
              <a:gd name="connsiteY5" fmla="*/ 539778 h 815381"/>
              <a:gd name="connsiteX6" fmla="*/ 963519 w 1128385"/>
              <a:gd name="connsiteY6" fmla="*/ 117503 h 815381"/>
              <a:gd name="connsiteX7" fmla="*/ 1125444 w 1128385"/>
              <a:gd name="connsiteY7" fmla="*/ 22253 h 81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8385" h="815381">
                <a:moveTo>
                  <a:pt x="1125444" y="22253"/>
                </a:moveTo>
                <a:cubicBezTo>
                  <a:pt x="1104807" y="83636"/>
                  <a:pt x="1016965" y="370974"/>
                  <a:pt x="839694" y="485803"/>
                </a:cubicBezTo>
                <a:cubicBezTo>
                  <a:pt x="662423" y="600632"/>
                  <a:pt x="191994" y="657782"/>
                  <a:pt x="61819" y="711228"/>
                </a:cubicBezTo>
                <a:cubicBezTo>
                  <a:pt x="-68356" y="764674"/>
                  <a:pt x="45415" y="794836"/>
                  <a:pt x="58644" y="806478"/>
                </a:cubicBezTo>
                <a:cubicBezTo>
                  <a:pt x="71873" y="818120"/>
                  <a:pt x="52823" y="825528"/>
                  <a:pt x="141194" y="781078"/>
                </a:cubicBezTo>
                <a:cubicBezTo>
                  <a:pt x="229565" y="736628"/>
                  <a:pt x="451815" y="650374"/>
                  <a:pt x="588869" y="539778"/>
                </a:cubicBezTo>
                <a:cubicBezTo>
                  <a:pt x="725923" y="429182"/>
                  <a:pt x="872502" y="197407"/>
                  <a:pt x="963519" y="117503"/>
                </a:cubicBezTo>
                <a:cubicBezTo>
                  <a:pt x="1054536" y="37599"/>
                  <a:pt x="1146081" y="-39130"/>
                  <a:pt x="1125444" y="222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2A8D2C6F-4A46-40AA-9199-135A12254B6A}"/>
              </a:ext>
            </a:extLst>
          </p:cNvPr>
          <p:cNvSpPr/>
          <p:nvPr/>
        </p:nvSpPr>
        <p:spPr>
          <a:xfrm>
            <a:off x="6266450" y="4764878"/>
            <a:ext cx="360124" cy="645107"/>
          </a:xfrm>
          <a:custGeom>
            <a:avLst/>
            <a:gdLst>
              <a:gd name="connsiteX0" fmla="*/ 54975 w 360124"/>
              <a:gd name="connsiteY0" fmla="*/ 3972 h 645107"/>
              <a:gd name="connsiteX1" fmla="*/ 89900 w 360124"/>
              <a:gd name="connsiteY1" fmla="*/ 83347 h 645107"/>
              <a:gd name="connsiteX2" fmla="*/ 223250 w 360124"/>
              <a:gd name="connsiteY2" fmla="*/ 311947 h 645107"/>
              <a:gd name="connsiteX3" fmla="*/ 178800 w 360124"/>
              <a:gd name="connsiteY3" fmla="*/ 257972 h 645107"/>
              <a:gd name="connsiteX4" fmla="*/ 359775 w 360124"/>
              <a:gd name="connsiteY4" fmla="*/ 642147 h 645107"/>
              <a:gd name="connsiteX5" fmla="*/ 124825 w 360124"/>
              <a:gd name="connsiteY5" fmla="*/ 423072 h 645107"/>
              <a:gd name="connsiteX6" fmla="*/ 1000 w 360124"/>
              <a:gd name="connsiteY6" fmla="*/ 191297 h 645107"/>
              <a:gd name="connsiteX7" fmla="*/ 54975 w 360124"/>
              <a:gd name="connsiteY7" fmla="*/ 3972 h 64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124" h="645107">
                <a:moveTo>
                  <a:pt x="54975" y="3972"/>
                </a:moveTo>
                <a:cubicBezTo>
                  <a:pt x="69792" y="-14020"/>
                  <a:pt x="61854" y="32018"/>
                  <a:pt x="89900" y="83347"/>
                </a:cubicBezTo>
                <a:cubicBezTo>
                  <a:pt x="117946" y="134676"/>
                  <a:pt x="208433" y="282843"/>
                  <a:pt x="223250" y="311947"/>
                </a:cubicBezTo>
                <a:cubicBezTo>
                  <a:pt x="238067" y="341051"/>
                  <a:pt x="156046" y="202939"/>
                  <a:pt x="178800" y="257972"/>
                </a:cubicBezTo>
                <a:cubicBezTo>
                  <a:pt x="201554" y="313005"/>
                  <a:pt x="368771" y="614630"/>
                  <a:pt x="359775" y="642147"/>
                </a:cubicBezTo>
                <a:cubicBezTo>
                  <a:pt x="350779" y="669664"/>
                  <a:pt x="184621" y="498214"/>
                  <a:pt x="124825" y="423072"/>
                </a:cubicBezTo>
                <a:cubicBezTo>
                  <a:pt x="65029" y="347930"/>
                  <a:pt x="9467" y="256914"/>
                  <a:pt x="1000" y="191297"/>
                </a:cubicBezTo>
                <a:cubicBezTo>
                  <a:pt x="-7467" y="125680"/>
                  <a:pt x="40158" y="21964"/>
                  <a:pt x="54975" y="39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7F388998-1D7E-4280-BA96-F4113573BA36}"/>
              </a:ext>
            </a:extLst>
          </p:cNvPr>
          <p:cNvSpPr/>
          <p:nvPr/>
        </p:nvSpPr>
        <p:spPr>
          <a:xfrm>
            <a:off x="4531896" y="3875384"/>
            <a:ext cx="340392" cy="156670"/>
          </a:xfrm>
          <a:custGeom>
            <a:avLst/>
            <a:gdLst>
              <a:gd name="connsiteX0" fmla="*/ 417 w 340392"/>
              <a:gd name="connsiteY0" fmla="*/ 152104 h 156670"/>
              <a:gd name="connsiteX1" fmla="*/ 159167 w 340392"/>
              <a:gd name="connsiteY1" fmla="*/ 63204 h 156670"/>
              <a:gd name="connsiteX2" fmla="*/ 294104 w 340392"/>
              <a:gd name="connsiteY2" fmla="*/ 12404 h 156670"/>
              <a:gd name="connsiteX3" fmla="*/ 340142 w 340392"/>
              <a:gd name="connsiteY3" fmla="*/ 2879 h 156670"/>
              <a:gd name="connsiteX4" fmla="*/ 278229 w 340392"/>
              <a:gd name="connsiteY4" fmla="*/ 53679 h 156670"/>
              <a:gd name="connsiteX5" fmla="*/ 241717 w 340392"/>
              <a:gd name="connsiteY5" fmla="*/ 91779 h 156670"/>
              <a:gd name="connsiteX6" fmla="*/ 116304 w 340392"/>
              <a:gd name="connsiteY6" fmla="*/ 139404 h 156670"/>
              <a:gd name="connsiteX7" fmla="*/ 417 w 340392"/>
              <a:gd name="connsiteY7" fmla="*/ 152104 h 15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392" h="156670">
                <a:moveTo>
                  <a:pt x="417" y="152104"/>
                </a:moveTo>
                <a:cubicBezTo>
                  <a:pt x="7561" y="139404"/>
                  <a:pt x="110219" y="86487"/>
                  <a:pt x="159167" y="63204"/>
                </a:cubicBezTo>
                <a:cubicBezTo>
                  <a:pt x="208115" y="39921"/>
                  <a:pt x="263942" y="22458"/>
                  <a:pt x="294104" y="12404"/>
                </a:cubicBezTo>
                <a:cubicBezTo>
                  <a:pt x="324266" y="2350"/>
                  <a:pt x="342788" y="-4000"/>
                  <a:pt x="340142" y="2879"/>
                </a:cubicBezTo>
                <a:cubicBezTo>
                  <a:pt x="337496" y="9758"/>
                  <a:pt x="294633" y="38862"/>
                  <a:pt x="278229" y="53679"/>
                </a:cubicBezTo>
                <a:cubicBezTo>
                  <a:pt x="261825" y="68496"/>
                  <a:pt x="268705" y="77491"/>
                  <a:pt x="241717" y="91779"/>
                </a:cubicBezTo>
                <a:cubicBezTo>
                  <a:pt x="214730" y="106066"/>
                  <a:pt x="152817" y="130937"/>
                  <a:pt x="116304" y="139404"/>
                </a:cubicBezTo>
                <a:cubicBezTo>
                  <a:pt x="79792" y="147871"/>
                  <a:pt x="-6727" y="164804"/>
                  <a:pt x="417" y="15210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004DE1FB-375C-4EA8-A3B6-DCBD4C618F13}"/>
              </a:ext>
            </a:extLst>
          </p:cNvPr>
          <p:cNvSpPr/>
          <p:nvPr/>
        </p:nvSpPr>
        <p:spPr>
          <a:xfrm>
            <a:off x="4944579" y="3902372"/>
            <a:ext cx="94436" cy="214489"/>
          </a:xfrm>
          <a:custGeom>
            <a:avLst/>
            <a:gdLst>
              <a:gd name="connsiteX0" fmla="*/ 86209 w 94436"/>
              <a:gd name="connsiteY0" fmla="*/ 2878 h 214489"/>
              <a:gd name="connsiteX1" fmla="*/ 89384 w 94436"/>
              <a:gd name="connsiteY1" fmla="*/ 158453 h 214489"/>
              <a:gd name="connsiteX2" fmla="*/ 65571 w 94436"/>
              <a:gd name="connsiteY2" fmla="*/ 214016 h 214489"/>
              <a:gd name="connsiteX3" fmla="*/ 16359 w 94436"/>
              <a:gd name="connsiteY3" fmla="*/ 133053 h 214489"/>
              <a:gd name="connsiteX4" fmla="*/ 13184 w 94436"/>
              <a:gd name="connsiteY4" fmla="*/ 125116 h 214489"/>
              <a:gd name="connsiteX5" fmla="*/ 5246 w 94436"/>
              <a:gd name="connsiteY5" fmla="*/ 79078 h 214489"/>
              <a:gd name="connsiteX6" fmla="*/ 5246 w 94436"/>
              <a:gd name="connsiteY6" fmla="*/ 56853 h 214489"/>
              <a:gd name="connsiteX7" fmla="*/ 86209 w 94436"/>
              <a:gd name="connsiteY7" fmla="*/ 2878 h 21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36" h="214489">
                <a:moveTo>
                  <a:pt x="86209" y="2878"/>
                </a:moveTo>
                <a:cubicBezTo>
                  <a:pt x="100232" y="19811"/>
                  <a:pt x="92824" y="123263"/>
                  <a:pt x="89384" y="158453"/>
                </a:cubicBezTo>
                <a:cubicBezTo>
                  <a:pt x="85944" y="193643"/>
                  <a:pt x="77742" y="218249"/>
                  <a:pt x="65571" y="214016"/>
                </a:cubicBezTo>
                <a:cubicBezTo>
                  <a:pt x="53400" y="209783"/>
                  <a:pt x="25090" y="147870"/>
                  <a:pt x="16359" y="133053"/>
                </a:cubicBezTo>
                <a:cubicBezTo>
                  <a:pt x="7628" y="118236"/>
                  <a:pt x="15036" y="134112"/>
                  <a:pt x="13184" y="125116"/>
                </a:cubicBezTo>
                <a:cubicBezTo>
                  <a:pt x="11332" y="116120"/>
                  <a:pt x="6569" y="90455"/>
                  <a:pt x="5246" y="79078"/>
                </a:cubicBezTo>
                <a:cubicBezTo>
                  <a:pt x="3923" y="67701"/>
                  <a:pt x="-5867" y="64791"/>
                  <a:pt x="5246" y="56853"/>
                </a:cubicBezTo>
                <a:cubicBezTo>
                  <a:pt x="16358" y="48916"/>
                  <a:pt x="72186" y="-14055"/>
                  <a:pt x="86209" y="287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5A361C1F-D8D7-4938-BF0F-A50300E5987F}"/>
              </a:ext>
            </a:extLst>
          </p:cNvPr>
          <p:cNvSpPr/>
          <p:nvPr/>
        </p:nvSpPr>
        <p:spPr>
          <a:xfrm>
            <a:off x="6879928" y="2709306"/>
            <a:ext cx="365555" cy="480514"/>
          </a:xfrm>
          <a:custGeom>
            <a:avLst/>
            <a:gdLst>
              <a:gd name="connsiteX0" fmla="*/ 365422 w 365555"/>
              <a:gd name="connsiteY0" fmla="*/ 27 h 480514"/>
              <a:gd name="connsiteX1" fmla="*/ 145289 w 365555"/>
              <a:gd name="connsiteY1" fmla="*/ 207461 h 480514"/>
              <a:gd name="connsiteX2" fmla="*/ 73322 w 365555"/>
              <a:gd name="connsiteY2" fmla="*/ 268844 h 480514"/>
              <a:gd name="connsiteX3" fmla="*/ 20405 w 365555"/>
              <a:gd name="connsiteY3" fmla="*/ 345044 h 480514"/>
              <a:gd name="connsiteX4" fmla="*/ 69089 w 365555"/>
              <a:gd name="connsiteY4" fmla="*/ 325994 h 480514"/>
              <a:gd name="connsiteX5" fmla="*/ 62739 w 365555"/>
              <a:gd name="connsiteY5" fmla="*/ 357744 h 480514"/>
              <a:gd name="connsiteX6" fmla="*/ 3472 w 365555"/>
              <a:gd name="connsiteY6" fmla="*/ 480511 h 480514"/>
              <a:gd name="connsiteX7" fmla="*/ 179155 w 365555"/>
              <a:gd name="connsiteY7" fmla="*/ 353511 h 480514"/>
              <a:gd name="connsiteX8" fmla="*/ 206672 w 365555"/>
              <a:gd name="connsiteY8" fmla="*/ 309061 h 480514"/>
              <a:gd name="connsiteX9" fmla="*/ 187622 w 365555"/>
              <a:gd name="connsiteY9" fmla="*/ 313294 h 480514"/>
              <a:gd name="connsiteX10" fmla="*/ 274405 w 365555"/>
              <a:gd name="connsiteY10" fmla="*/ 260377 h 480514"/>
              <a:gd name="connsiteX11" fmla="*/ 179155 w 365555"/>
              <a:gd name="connsiteY11" fmla="*/ 222277 h 480514"/>
              <a:gd name="connsiteX12" fmla="*/ 365422 w 365555"/>
              <a:gd name="connsiteY12" fmla="*/ 27 h 48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555" h="480514">
                <a:moveTo>
                  <a:pt x="365422" y="27"/>
                </a:moveTo>
                <a:cubicBezTo>
                  <a:pt x="359778" y="-2442"/>
                  <a:pt x="193972" y="162658"/>
                  <a:pt x="145289" y="207461"/>
                </a:cubicBezTo>
                <a:cubicBezTo>
                  <a:pt x="96606" y="252264"/>
                  <a:pt x="94136" y="245913"/>
                  <a:pt x="73322" y="268844"/>
                </a:cubicBezTo>
                <a:cubicBezTo>
                  <a:pt x="52508" y="291775"/>
                  <a:pt x="21110" y="335519"/>
                  <a:pt x="20405" y="345044"/>
                </a:cubicBezTo>
                <a:cubicBezTo>
                  <a:pt x="19700" y="354569"/>
                  <a:pt x="62033" y="323877"/>
                  <a:pt x="69089" y="325994"/>
                </a:cubicBezTo>
                <a:cubicBezTo>
                  <a:pt x="76145" y="328111"/>
                  <a:pt x="73675" y="331991"/>
                  <a:pt x="62739" y="357744"/>
                </a:cubicBezTo>
                <a:cubicBezTo>
                  <a:pt x="51803" y="383497"/>
                  <a:pt x="-15931" y="481216"/>
                  <a:pt x="3472" y="480511"/>
                </a:cubicBezTo>
                <a:cubicBezTo>
                  <a:pt x="22875" y="479806"/>
                  <a:pt x="145288" y="382086"/>
                  <a:pt x="179155" y="353511"/>
                </a:cubicBezTo>
                <a:cubicBezTo>
                  <a:pt x="213022" y="324936"/>
                  <a:pt x="205261" y="315764"/>
                  <a:pt x="206672" y="309061"/>
                </a:cubicBezTo>
                <a:cubicBezTo>
                  <a:pt x="208083" y="302358"/>
                  <a:pt x="176333" y="321408"/>
                  <a:pt x="187622" y="313294"/>
                </a:cubicBezTo>
                <a:cubicBezTo>
                  <a:pt x="198911" y="305180"/>
                  <a:pt x="275816" y="275547"/>
                  <a:pt x="274405" y="260377"/>
                </a:cubicBezTo>
                <a:cubicBezTo>
                  <a:pt x="272994" y="245207"/>
                  <a:pt x="162222" y="263905"/>
                  <a:pt x="179155" y="222277"/>
                </a:cubicBezTo>
                <a:cubicBezTo>
                  <a:pt x="196088" y="180649"/>
                  <a:pt x="371066" y="2496"/>
                  <a:pt x="365422" y="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87E97ED2-CE62-4A1E-BEF6-9900D700EAD5}"/>
              </a:ext>
            </a:extLst>
          </p:cNvPr>
          <p:cNvSpPr/>
          <p:nvPr/>
        </p:nvSpPr>
        <p:spPr>
          <a:xfrm>
            <a:off x="6203855" y="2487662"/>
            <a:ext cx="546160" cy="196732"/>
          </a:xfrm>
          <a:custGeom>
            <a:avLst/>
            <a:gdLst>
              <a:gd name="connsiteX0" fmla="*/ 1683 w 546160"/>
              <a:gd name="connsiteY0" fmla="*/ 4713 h 196732"/>
              <a:gd name="connsiteX1" fmla="*/ 95345 w 546160"/>
              <a:gd name="connsiteY1" fmla="*/ 26938 h 196732"/>
              <a:gd name="connsiteX2" fmla="*/ 469995 w 546160"/>
              <a:gd name="connsiteY2" fmla="*/ 90438 h 196732"/>
              <a:gd name="connsiteX3" fmla="*/ 281083 w 546160"/>
              <a:gd name="connsiteY3" fmla="*/ 77738 h 196732"/>
              <a:gd name="connsiteX4" fmla="*/ 536670 w 546160"/>
              <a:gd name="connsiteY4" fmla="*/ 87263 h 196732"/>
              <a:gd name="connsiteX5" fmla="*/ 492220 w 546160"/>
              <a:gd name="connsiteY5" fmla="*/ 160288 h 196732"/>
              <a:gd name="connsiteX6" fmla="*/ 500158 w 546160"/>
              <a:gd name="connsiteY6" fmla="*/ 195213 h 196732"/>
              <a:gd name="connsiteX7" fmla="*/ 423958 w 546160"/>
              <a:gd name="connsiteY7" fmla="*/ 112663 h 196732"/>
              <a:gd name="connsiteX8" fmla="*/ 74708 w 546160"/>
              <a:gd name="connsiteY8" fmla="*/ 66626 h 196732"/>
              <a:gd name="connsiteX9" fmla="*/ 436658 w 546160"/>
              <a:gd name="connsiteY9" fmla="*/ 193626 h 196732"/>
              <a:gd name="connsiteX10" fmla="*/ 147733 w 546160"/>
              <a:gd name="connsiteY10" fmla="*/ 114251 h 196732"/>
              <a:gd name="connsiteX11" fmla="*/ 1683 w 546160"/>
              <a:gd name="connsiteY11" fmla="*/ 4713 h 19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6160" h="196732">
                <a:moveTo>
                  <a:pt x="1683" y="4713"/>
                </a:moveTo>
                <a:cubicBezTo>
                  <a:pt x="-7048" y="-9839"/>
                  <a:pt x="17293" y="12651"/>
                  <a:pt x="95345" y="26938"/>
                </a:cubicBezTo>
                <a:cubicBezTo>
                  <a:pt x="173397" y="41225"/>
                  <a:pt x="439039" y="81971"/>
                  <a:pt x="469995" y="90438"/>
                </a:cubicBezTo>
                <a:cubicBezTo>
                  <a:pt x="500951" y="98905"/>
                  <a:pt x="269971" y="78267"/>
                  <a:pt x="281083" y="77738"/>
                </a:cubicBezTo>
                <a:cubicBezTo>
                  <a:pt x="292195" y="77209"/>
                  <a:pt x="501481" y="73505"/>
                  <a:pt x="536670" y="87263"/>
                </a:cubicBezTo>
                <a:cubicBezTo>
                  <a:pt x="571860" y="101021"/>
                  <a:pt x="498305" y="142296"/>
                  <a:pt x="492220" y="160288"/>
                </a:cubicBezTo>
                <a:cubicBezTo>
                  <a:pt x="486135" y="178280"/>
                  <a:pt x="511535" y="203150"/>
                  <a:pt x="500158" y="195213"/>
                </a:cubicBezTo>
                <a:cubicBezTo>
                  <a:pt x="488781" y="187276"/>
                  <a:pt x="494866" y="134094"/>
                  <a:pt x="423958" y="112663"/>
                </a:cubicBezTo>
                <a:cubicBezTo>
                  <a:pt x="353050" y="91232"/>
                  <a:pt x="72591" y="53132"/>
                  <a:pt x="74708" y="66626"/>
                </a:cubicBezTo>
                <a:cubicBezTo>
                  <a:pt x="76825" y="80120"/>
                  <a:pt x="424487" y="185689"/>
                  <a:pt x="436658" y="193626"/>
                </a:cubicBezTo>
                <a:cubicBezTo>
                  <a:pt x="448829" y="201563"/>
                  <a:pt x="216789" y="143620"/>
                  <a:pt x="147733" y="114251"/>
                </a:cubicBezTo>
                <a:cubicBezTo>
                  <a:pt x="78677" y="84882"/>
                  <a:pt x="10414" y="19265"/>
                  <a:pt x="1683" y="47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C64A302A-A88E-4610-8949-66E0A66914BA}"/>
              </a:ext>
            </a:extLst>
          </p:cNvPr>
          <p:cNvSpPr/>
          <p:nvPr/>
        </p:nvSpPr>
        <p:spPr>
          <a:xfrm>
            <a:off x="5360205" y="2490273"/>
            <a:ext cx="443410" cy="84169"/>
          </a:xfrm>
          <a:custGeom>
            <a:avLst/>
            <a:gdLst>
              <a:gd name="connsiteX0" fmla="*/ 442108 w 443410"/>
              <a:gd name="connsiteY0" fmla="*/ 11627 h 84169"/>
              <a:gd name="connsiteX1" fmla="*/ 145245 w 443410"/>
              <a:gd name="connsiteY1" fmla="*/ 81477 h 84169"/>
              <a:gd name="connsiteX2" fmla="*/ 348445 w 443410"/>
              <a:gd name="connsiteY2" fmla="*/ 68777 h 84169"/>
              <a:gd name="connsiteX3" fmla="*/ 299233 w 443410"/>
              <a:gd name="connsiteY3" fmla="*/ 59252 h 84169"/>
              <a:gd name="connsiteX4" fmla="*/ 38883 w 443410"/>
              <a:gd name="connsiteY4" fmla="*/ 515 h 84169"/>
              <a:gd name="connsiteX5" fmla="*/ 354795 w 443410"/>
              <a:gd name="connsiteY5" fmla="*/ 30677 h 84169"/>
              <a:gd name="connsiteX6" fmla="*/ 329395 w 443410"/>
              <a:gd name="connsiteY6" fmla="*/ 32265 h 84169"/>
              <a:gd name="connsiteX7" fmla="*/ 783 w 443410"/>
              <a:gd name="connsiteY7" fmla="*/ 21152 h 84169"/>
              <a:gd name="connsiteX8" fmla="*/ 243670 w 443410"/>
              <a:gd name="connsiteY8" fmla="*/ 8452 h 84169"/>
              <a:gd name="connsiteX9" fmla="*/ 442108 w 443410"/>
              <a:gd name="connsiteY9" fmla="*/ 11627 h 8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3410" h="84169">
                <a:moveTo>
                  <a:pt x="442108" y="11627"/>
                </a:moveTo>
                <a:cubicBezTo>
                  <a:pt x="425704" y="23798"/>
                  <a:pt x="160855" y="71952"/>
                  <a:pt x="145245" y="81477"/>
                </a:cubicBezTo>
                <a:cubicBezTo>
                  <a:pt x="129635" y="91002"/>
                  <a:pt x="322780" y="72481"/>
                  <a:pt x="348445" y="68777"/>
                </a:cubicBezTo>
                <a:cubicBezTo>
                  <a:pt x="374110" y="65073"/>
                  <a:pt x="299233" y="59252"/>
                  <a:pt x="299233" y="59252"/>
                </a:cubicBezTo>
                <a:cubicBezTo>
                  <a:pt x="247639" y="47875"/>
                  <a:pt x="29623" y="5277"/>
                  <a:pt x="38883" y="515"/>
                </a:cubicBezTo>
                <a:cubicBezTo>
                  <a:pt x="48143" y="-4247"/>
                  <a:pt x="306377" y="25385"/>
                  <a:pt x="354795" y="30677"/>
                </a:cubicBezTo>
                <a:cubicBezTo>
                  <a:pt x="403213" y="35969"/>
                  <a:pt x="329395" y="32265"/>
                  <a:pt x="329395" y="32265"/>
                </a:cubicBezTo>
                <a:cubicBezTo>
                  <a:pt x="270393" y="30678"/>
                  <a:pt x="15070" y="25121"/>
                  <a:pt x="783" y="21152"/>
                </a:cubicBezTo>
                <a:cubicBezTo>
                  <a:pt x="-13504" y="17183"/>
                  <a:pt x="171439" y="7394"/>
                  <a:pt x="243670" y="8452"/>
                </a:cubicBezTo>
                <a:cubicBezTo>
                  <a:pt x="315901" y="9510"/>
                  <a:pt x="458512" y="-544"/>
                  <a:pt x="442108" y="116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24B6A703-06F8-46A2-B377-3191598E8B0D}"/>
              </a:ext>
            </a:extLst>
          </p:cNvPr>
          <p:cNvSpPr/>
          <p:nvPr/>
        </p:nvSpPr>
        <p:spPr>
          <a:xfrm>
            <a:off x="4911952" y="4281140"/>
            <a:ext cx="90644" cy="136143"/>
          </a:xfrm>
          <a:custGeom>
            <a:avLst/>
            <a:gdLst>
              <a:gd name="connsiteX0" fmla="*/ 7711 w 90644"/>
              <a:gd name="connsiteY0" fmla="*/ 348 h 136143"/>
              <a:gd name="connsiteX1" fmla="*/ 80736 w 90644"/>
              <a:gd name="connsiteY1" fmla="*/ 78135 h 136143"/>
              <a:gd name="connsiteX2" fmla="*/ 87086 w 90644"/>
              <a:gd name="connsiteY2" fmla="*/ 125760 h 136143"/>
              <a:gd name="connsiteX3" fmla="*/ 53748 w 90644"/>
              <a:gd name="connsiteY3" fmla="*/ 135285 h 136143"/>
              <a:gd name="connsiteX4" fmla="*/ 7711 w 90644"/>
              <a:gd name="connsiteY4" fmla="*/ 111473 h 136143"/>
              <a:gd name="connsiteX5" fmla="*/ 7711 w 90644"/>
              <a:gd name="connsiteY5" fmla="*/ 348 h 13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44" h="136143">
                <a:moveTo>
                  <a:pt x="7711" y="348"/>
                </a:moveTo>
                <a:cubicBezTo>
                  <a:pt x="19882" y="-5208"/>
                  <a:pt x="67507" y="57233"/>
                  <a:pt x="80736" y="78135"/>
                </a:cubicBezTo>
                <a:cubicBezTo>
                  <a:pt x="93965" y="99037"/>
                  <a:pt x="91584" y="116235"/>
                  <a:pt x="87086" y="125760"/>
                </a:cubicBezTo>
                <a:cubicBezTo>
                  <a:pt x="82588" y="135285"/>
                  <a:pt x="66977" y="137666"/>
                  <a:pt x="53748" y="135285"/>
                </a:cubicBezTo>
                <a:cubicBezTo>
                  <a:pt x="40519" y="132904"/>
                  <a:pt x="15913" y="129994"/>
                  <a:pt x="7711" y="111473"/>
                </a:cubicBezTo>
                <a:cubicBezTo>
                  <a:pt x="-491" y="92952"/>
                  <a:pt x="-4460" y="5904"/>
                  <a:pt x="7711" y="34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06157516-CB9E-4BBB-8188-E1FA25609C12}"/>
              </a:ext>
            </a:extLst>
          </p:cNvPr>
          <p:cNvSpPr/>
          <p:nvPr/>
        </p:nvSpPr>
        <p:spPr>
          <a:xfrm>
            <a:off x="4560389" y="4816453"/>
            <a:ext cx="400653" cy="664840"/>
          </a:xfrm>
          <a:custGeom>
            <a:avLst/>
            <a:gdLst>
              <a:gd name="connsiteX0" fmla="*/ 400549 w 400653"/>
              <a:gd name="connsiteY0" fmla="*/ 22 h 664840"/>
              <a:gd name="connsiteX1" fmla="*/ 308474 w 400653"/>
              <a:gd name="connsiteY1" fmla="*/ 112735 h 664840"/>
              <a:gd name="connsiteX2" fmla="*/ 119561 w 400653"/>
              <a:gd name="connsiteY2" fmla="*/ 428647 h 664840"/>
              <a:gd name="connsiteX3" fmla="*/ 6849 w 400653"/>
              <a:gd name="connsiteY3" fmla="*/ 660422 h 664840"/>
              <a:gd name="connsiteX4" fmla="*/ 21136 w 400653"/>
              <a:gd name="connsiteY4" fmla="*/ 569935 h 664840"/>
              <a:gd name="connsiteX5" fmla="*/ 92574 w 400653"/>
              <a:gd name="connsiteY5" fmla="*/ 434997 h 664840"/>
              <a:gd name="connsiteX6" fmla="*/ 292599 w 400653"/>
              <a:gd name="connsiteY6" fmla="*/ 106385 h 664840"/>
              <a:gd name="connsiteX7" fmla="*/ 400549 w 400653"/>
              <a:gd name="connsiteY7" fmla="*/ 22 h 66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653" h="664840">
                <a:moveTo>
                  <a:pt x="400549" y="22"/>
                </a:moveTo>
                <a:cubicBezTo>
                  <a:pt x="403195" y="1080"/>
                  <a:pt x="355305" y="41298"/>
                  <a:pt x="308474" y="112735"/>
                </a:cubicBezTo>
                <a:cubicBezTo>
                  <a:pt x="261643" y="184173"/>
                  <a:pt x="169832" y="337366"/>
                  <a:pt x="119561" y="428647"/>
                </a:cubicBezTo>
                <a:cubicBezTo>
                  <a:pt x="69290" y="519928"/>
                  <a:pt x="23253" y="636874"/>
                  <a:pt x="6849" y="660422"/>
                </a:cubicBezTo>
                <a:cubicBezTo>
                  <a:pt x="-9555" y="683970"/>
                  <a:pt x="6848" y="607506"/>
                  <a:pt x="21136" y="569935"/>
                </a:cubicBezTo>
                <a:cubicBezTo>
                  <a:pt x="35424" y="532364"/>
                  <a:pt x="47330" y="512255"/>
                  <a:pt x="92574" y="434997"/>
                </a:cubicBezTo>
                <a:cubicBezTo>
                  <a:pt x="137818" y="357739"/>
                  <a:pt x="241005" y="177029"/>
                  <a:pt x="292599" y="106385"/>
                </a:cubicBezTo>
                <a:cubicBezTo>
                  <a:pt x="344193" y="35741"/>
                  <a:pt x="397903" y="-1036"/>
                  <a:pt x="400549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DE69FD27-D93C-4FE1-A1C5-E6202BBC627D}"/>
              </a:ext>
            </a:extLst>
          </p:cNvPr>
          <p:cNvSpPr/>
          <p:nvPr/>
        </p:nvSpPr>
        <p:spPr>
          <a:xfrm>
            <a:off x="4205350" y="4997264"/>
            <a:ext cx="538264" cy="313108"/>
          </a:xfrm>
          <a:custGeom>
            <a:avLst/>
            <a:gdLst>
              <a:gd name="connsiteX0" fmla="*/ 538100 w 538264"/>
              <a:gd name="connsiteY0" fmla="*/ 186 h 313108"/>
              <a:gd name="connsiteX1" fmla="*/ 306325 w 538264"/>
              <a:gd name="connsiteY1" fmla="*/ 85911 h 313108"/>
              <a:gd name="connsiteX2" fmla="*/ 12638 w 538264"/>
              <a:gd name="connsiteY2" fmla="*/ 306574 h 313108"/>
              <a:gd name="connsiteX3" fmla="*/ 58675 w 538264"/>
              <a:gd name="connsiteY3" fmla="*/ 249424 h 313108"/>
              <a:gd name="connsiteX4" fmla="*/ 106300 w 538264"/>
              <a:gd name="connsiteY4" fmla="*/ 193861 h 313108"/>
              <a:gd name="connsiteX5" fmla="*/ 271400 w 538264"/>
              <a:gd name="connsiteY5" fmla="*/ 104961 h 313108"/>
              <a:gd name="connsiteX6" fmla="*/ 538100 w 538264"/>
              <a:gd name="connsiteY6" fmla="*/ 186 h 31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264" h="313108">
                <a:moveTo>
                  <a:pt x="538100" y="186"/>
                </a:moveTo>
                <a:cubicBezTo>
                  <a:pt x="543921" y="-2989"/>
                  <a:pt x="393902" y="34846"/>
                  <a:pt x="306325" y="85911"/>
                </a:cubicBezTo>
                <a:cubicBezTo>
                  <a:pt x="218748" y="136976"/>
                  <a:pt x="53913" y="279322"/>
                  <a:pt x="12638" y="306574"/>
                </a:cubicBezTo>
                <a:cubicBezTo>
                  <a:pt x="-28637" y="333826"/>
                  <a:pt x="43065" y="268210"/>
                  <a:pt x="58675" y="249424"/>
                </a:cubicBezTo>
                <a:cubicBezTo>
                  <a:pt x="74285" y="230639"/>
                  <a:pt x="70846" y="217938"/>
                  <a:pt x="106300" y="193861"/>
                </a:cubicBezTo>
                <a:cubicBezTo>
                  <a:pt x="141754" y="169784"/>
                  <a:pt x="198375" y="137769"/>
                  <a:pt x="271400" y="104961"/>
                </a:cubicBezTo>
                <a:cubicBezTo>
                  <a:pt x="344425" y="72153"/>
                  <a:pt x="532279" y="3361"/>
                  <a:pt x="538100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E68E1DE2-D094-411F-AA54-459E10CD17BA}"/>
              </a:ext>
            </a:extLst>
          </p:cNvPr>
          <p:cNvSpPr/>
          <p:nvPr/>
        </p:nvSpPr>
        <p:spPr>
          <a:xfrm>
            <a:off x="4372555" y="5114757"/>
            <a:ext cx="315419" cy="254997"/>
          </a:xfrm>
          <a:custGeom>
            <a:avLst/>
            <a:gdLst>
              <a:gd name="connsiteX0" fmla="*/ 315333 w 315419"/>
              <a:gd name="connsiteY0" fmla="*/ 168 h 254997"/>
              <a:gd name="connsiteX1" fmla="*/ 69270 w 315419"/>
              <a:gd name="connsiteY1" fmla="*/ 139868 h 254997"/>
              <a:gd name="connsiteX2" fmla="*/ 2595 w 315419"/>
              <a:gd name="connsiteY2" fmla="*/ 254168 h 254997"/>
              <a:gd name="connsiteX3" fmla="*/ 21645 w 315419"/>
              <a:gd name="connsiteY3" fmla="*/ 187493 h 254997"/>
              <a:gd name="connsiteX4" fmla="*/ 96258 w 315419"/>
              <a:gd name="connsiteY4" fmla="*/ 112881 h 254997"/>
              <a:gd name="connsiteX5" fmla="*/ 315333 w 315419"/>
              <a:gd name="connsiteY5" fmla="*/ 168 h 25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419" h="254997">
                <a:moveTo>
                  <a:pt x="315333" y="168"/>
                </a:moveTo>
                <a:cubicBezTo>
                  <a:pt x="310835" y="4666"/>
                  <a:pt x="121393" y="97535"/>
                  <a:pt x="69270" y="139868"/>
                </a:cubicBezTo>
                <a:cubicBezTo>
                  <a:pt x="17147" y="182201"/>
                  <a:pt x="10532" y="246231"/>
                  <a:pt x="2595" y="254168"/>
                </a:cubicBezTo>
                <a:cubicBezTo>
                  <a:pt x="-5342" y="262105"/>
                  <a:pt x="6035" y="211041"/>
                  <a:pt x="21645" y="187493"/>
                </a:cubicBezTo>
                <a:cubicBezTo>
                  <a:pt x="37255" y="163945"/>
                  <a:pt x="44929" y="143043"/>
                  <a:pt x="96258" y="112881"/>
                </a:cubicBezTo>
                <a:cubicBezTo>
                  <a:pt x="147587" y="82719"/>
                  <a:pt x="319831" y="-4330"/>
                  <a:pt x="315333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61A88B99-CAD2-4E0C-8AFF-BC8A36DD166F}"/>
              </a:ext>
            </a:extLst>
          </p:cNvPr>
          <p:cNvSpPr/>
          <p:nvPr/>
        </p:nvSpPr>
        <p:spPr>
          <a:xfrm>
            <a:off x="5705441" y="2346140"/>
            <a:ext cx="162279" cy="506883"/>
          </a:xfrm>
          <a:custGeom>
            <a:avLst/>
            <a:gdLst>
              <a:gd name="connsiteX0" fmla="*/ 161959 w 162279"/>
              <a:gd name="connsiteY0" fmla="*/ 1773 h 506883"/>
              <a:gd name="connsiteX1" fmla="*/ 139734 w 162279"/>
              <a:gd name="connsiteY1" fmla="*/ 158935 h 506883"/>
              <a:gd name="connsiteX2" fmla="*/ 66709 w 162279"/>
              <a:gd name="connsiteY2" fmla="*/ 398648 h 506883"/>
              <a:gd name="connsiteX3" fmla="*/ 84172 w 162279"/>
              <a:gd name="connsiteY3" fmla="*/ 338323 h 506883"/>
              <a:gd name="connsiteX4" fmla="*/ 50834 w 162279"/>
              <a:gd name="connsiteY4" fmla="*/ 457385 h 506883"/>
              <a:gd name="connsiteX5" fmla="*/ 52422 w 162279"/>
              <a:gd name="connsiteY5" fmla="*/ 419285 h 506883"/>
              <a:gd name="connsiteX6" fmla="*/ 34 w 162279"/>
              <a:gd name="connsiteY6" fmla="*/ 506598 h 506883"/>
              <a:gd name="connsiteX7" fmla="*/ 44484 w 162279"/>
              <a:gd name="connsiteY7" fmla="*/ 384360 h 506883"/>
              <a:gd name="connsiteX8" fmla="*/ 54009 w 162279"/>
              <a:gd name="connsiteY8" fmla="*/ 354198 h 506883"/>
              <a:gd name="connsiteX9" fmla="*/ 109572 w 162279"/>
              <a:gd name="connsiteY9" fmla="*/ 216085 h 506883"/>
              <a:gd name="connsiteX10" fmla="*/ 125447 w 162279"/>
              <a:gd name="connsiteY10" fmla="*/ 128773 h 506883"/>
              <a:gd name="connsiteX11" fmla="*/ 106397 w 162279"/>
              <a:gd name="connsiteY11" fmla="*/ 90673 h 506883"/>
              <a:gd name="connsiteX12" fmla="*/ 127034 w 162279"/>
              <a:gd name="connsiteY12" fmla="*/ 73210 h 506883"/>
              <a:gd name="connsiteX13" fmla="*/ 161959 w 162279"/>
              <a:gd name="connsiteY13" fmla="*/ 1773 h 50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279" h="506883">
                <a:moveTo>
                  <a:pt x="161959" y="1773"/>
                </a:moveTo>
                <a:cubicBezTo>
                  <a:pt x="164076" y="16061"/>
                  <a:pt x="155609" y="92789"/>
                  <a:pt x="139734" y="158935"/>
                </a:cubicBezTo>
                <a:cubicBezTo>
                  <a:pt x="123859" y="225081"/>
                  <a:pt x="75969" y="368750"/>
                  <a:pt x="66709" y="398648"/>
                </a:cubicBezTo>
                <a:cubicBezTo>
                  <a:pt x="57449" y="428546"/>
                  <a:pt x="86818" y="328534"/>
                  <a:pt x="84172" y="338323"/>
                </a:cubicBezTo>
                <a:cubicBezTo>
                  <a:pt x="81526" y="348112"/>
                  <a:pt x="56126" y="443891"/>
                  <a:pt x="50834" y="457385"/>
                </a:cubicBezTo>
                <a:cubicBezTo>
                  <a:pt x="45542" y="470879"/>
                  <a:pt x="60889" y="411083"/>
                  <a:pt x="52422" y="419285"/>
                </a:cubicBezTo>
                <a:cubicBezTo>
                  <a:pt x="43955" y="427487"/>
                  <a:pt x="1357" y="512419"/>
                  <a:pt x="34" y="506598"/>
                </a:cubicBezTo>
                <a:cubicBezTo>
                  <a:pt x="-1289" y="500777"/>
                  <a:pt x="35488" y="409760"/>
                  <a:pt x="44484" y="384360"/>
                </a:cubicBezTo>
                <a:cubicBezTo>
                  <a:pt x="53480" y="358960"/>
                  <a:pt x="43161" y="382244"/>
                  <a:pt x="54009" y="354198"/>
                </a:cubicBezTo>
                <a:cubicBezTo>
                  <a:pt x="64857" y="326152"/>
                  <a:pt x="97666" y="253656"/>
                  <a:pt x="109572" y="216085"/>
                </a:cubicBezTo>
                <a:cubicBezTo>
                  <a:pt x="121478" y="178514"/>
                  <a:pt x="125976" y="149675"/>
                  <a:pt x="125447" y="128773"/>
                </a:cubicBezTo>
                <a:cubicBezTo>
                  <a:pt x="124918" y="107871"/>
                  <a:pt x="106133" y="99933"/>
                  <a:pt x="106397" y="90673"/>
                </a:cubicBezTo>
                <a:cubicBezTo>
                  <a:pt x="106661" y="81413"/>
                  <a:pt x="120684" y="82471"/>
                  <a:pt x="127034" y="73210"/>
                </a:cubicBezTo>
                <a:cubicBezTo>
                  <a:pt x="133384" y="63950"/>
                  <a:pt x="159842" y="-12515"/>
                  <a:pt x="161959" y="17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6E36C9AE-1D6B-40F4-843F-21CB48AEC0BB}"/>
              </a:ext>
            </a:extLst>
          </p:cNvPr>
          <p:cNvSpPr/>
          <p:nvPr/>
        </p:nvSpPr>
        <p:spPr>
          <a:xfrm>
            <a:off x="7598201" y="2338739"/>
            <a:ext cx="115092" cy="641815"/>
          </a:xfrm>
          <a:custGeom>
            <a:avLst/>
            <a:gdLst>
              <a:gd name="connsiteX0" fmla="*/ 114932 w 115092"/>
              <a:gd name="connsiteY0" fmla="*/ 178 h 641815"/>
              <a:gd name="connsiteX1" fmla="*/ 28149 w 115092"/>
              <a:gd name="connsiteY1" fmla="*/ 273228 h 641815"/>
              <a:gd name="connsiteX2" fmla="*/ 53549 w 115092"/>
              <a:gd name="connsiteY2" fmla="*/ 637294 h 641815"/>
              <a:gd name="connsiteX3" fmla="*/ 28149 w 115092"/>
              <a:gd name="connsiteY3" fmla="*/ 461611 h 641815"/>
              <a:gd name="connsiteX4" fmla="*/ 2749 w 115092"/>
              <a:gd name="connsiteY4" fmla="*/ 235128 h 641815"/>
              <a:gd name="connsiteX5" fmla="*/ 114932 w 115092"/>
              <a:gd name="connsiteY5" fmla="*/ 178 h 64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092" h="641815">
                <a:moveTo>
                  <a:pt x="114932" y="178"/>
                </a:moveTo>
                <a:cubicBezTo>
                  <a:pt x="119165" y="6528"/>
                  <a:pt x="38379" y="167042"/>
                  <a:pt x="28149" y="273228"/>
                </a:cubicBezTo>
                <a:cubicBezTo>
                  <a:pt x="17919" y="379414"/>
                  <a:pt x="53549" y="605897"/>
                  <a:pt x="53549" y="637294"/>
                </a:cubicBezTo>
                <a:cubicBezTo>
                  <a:pt x="53549" y="668691"/>
                  <a:pt x="36616" y="528639"/>
                  <a:pt x="28149" y="461611"/>
                </a:cubicBezTo>
                <a:cubicBezTo>
                  <a:pt x="19682" y="394583"/>
                  <a:pt x="-8893" y="311328"/>
                  <a:pt x="2749" y="235128"/>
                </a:cubicBezTo>
                <a:cubicBezTo>
                  <a:pt x="14391" y="158928"/>
                  <a:pt x="110699" y="-6172"/>
                  <a:pt x="114932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F1754AEE-B823-4D78-A310-BF5404846DE5}"/>
              </a:ext>
            </a:extLst>
          </p:cNvPr>
          <p:cNvSpPr/>
          <p:nvPr/>
        </p:nvSpPr>
        <p:spPr>
          <a:xfrm>
            <a:off x="7634998" y="2204755"/>
            <a:ext cx="318714" cy="126807"/>
          </a:xfrm>
          <a:custGeom>
            <a:avLst/>
            <a:gdLst>
              <a:gd name="connsiteX0" fmla="*/ 2465 w 318714"/>
              <a:gd name="connsiteY0" fmla="*/ 283 h 126807"/>
              <a:gd name="connsiteX1" fmla="*/ 219952 w 318714"/>
              <a:gd name="connsiteY1" fmla="*/ 101883 h 126807"/>
              <a:gd name="connsiteX2" fmla="*/ 318377 w 318714"/>
              <a:gd name="connsiteY2" fmla="*/ 125695 h 126807"/>
              <a:gd name="connsiteX3" fmla="*/ 246940 w 318714"/>
              <a:gd name="connsiteY3" fmla="*/ 117758 h 126807"/>
              <a:gd name="connsiteX4" fmla="*/ 110415 w 318714"/>
              <a:gd name="connsiteY4" fmla="*/ 73308 h 126807"/>
              <a:gd name="connsiteX5" fmla="*/ 2465 w 318714"/>
              <a:gd name="connsiteY5" fmla="*/ 283 h 12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714" h="126807">
                <a:moveTo>
                  <a:pt x="2465" y="283"/>
                </a:moveTo>
                <a:cubicBezTo>
                  <a:pt x="20721" y="5045"/>
                  <a:pt x="167300" y="80981"/>
                  <a:pt x="219952" y="101883"/>
                </a:cubicBezTo>
                <a:cubicBezTo>
                  <a:pt x="272604" y="122785"/>
                  <a:pt x="313879" y="123049"/>
                  <a:pt x="318377" y="125695"/>
                </a:cubicBezTo>
                <a:cubicBezTo>
                  <a:pt x="322875" y="128341"/>
                  <a:pt x="281600" y="126489"/>
                  <a:pt x="246940" y="117758"/>
                </a:cubicBezTo>
                <a:cubicBezTo>
                  <a:pt x="212280" y="109027"/>
                  <a:pt x="148780" y="94475"/>
                  <a:pt x="110415" y="73308"/>
                </a:cubicBezTo>
                <a:cubicBezTo>
                  <a:pt x="72050" y="52141"/>
                  <a:pt x="-15791" y="-4479"/>
                  <a:pt x="2465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EB4C7488-E52E-4624-AFDA-4A0F93476521}"/>
              </a:ext>
            </a:extLst>
          </p:cNvPr>
          <p:cNvSpPr/>
          <p:nvPr/>
        </p:nvSpPr>
        <p:spPr>
          <a:xfrm>
            <a:off x="7721350" y="2335173"/>
            <a:ext cx="413259" cy="184520"/>
          </a:xfrm>
          <a:custGeom>
            <a:avLst/>
            <a:gdLst>
              <a:gd name="connsiteX0" fmla="*/ 413000 w 413259"/>
              <a:gd name="connsiteY0" fmla="*/ 40 h 184520"/>
              <a:gd name="connsiteX1" fmla="*/ 263775 w 413259"/>
              <a:gd name="connsiteY1" fmla="*/ 106402 h 184520"/>
              <a:gd name="connsiteX2" fmla="*/ 151063 w 413259"/>
              <a:gd name="connsiteY2" fmla="*/ 161965 h 184520"/>
              <a:gd name="connsiteX3" fmla="*/ 250 w 413259"/>
              <a:gd name="connsiteY3" fmla="*/ 166727 h 184520"/>
              <a:gd name="connsiteX4" fmla="*/ 117725 w 413259"/>
              <a:gd name="connsiteY4" fmla="*/ 169902 h 184520"/>
              <a:gd name="connsiteX5" fmla="*/ 208213 w 413259"/>
              <a:gd name="connsiteY5" fmla="*/ 184190 h 184520"/>
              <a:gd name="connsiteX6" fmla="*/ 203450 w 413259"/>
              <a:gd name="connsiteY6" fmla="*/ 154027 h 184520"/>
              <a:gd name="connsiteX7" fmla="*/ 193925 w 413259"/>
              <a:gd name="connsiteY7" fmla="*/ 173077 h 184520"/>
              <a:gd name="connsiteX8" fmla="*/ 297113 w 413259"/>
              <a:gd name="connsiteY8" fmla="*/ 119102 h 184520"/>
              <a:gd name="connsiteX9" fmla="*/ 413000 w 413259"/>
              <a:gd name="connsiteY9" fmla="*/ 40 h 18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3259" h="184520">
                <a:moveTo>
                  <a:pt x="413000" y="40"/>
                </a:moveTo>
                <a:cubicBezTo>
                  <a:pt x="407444" y="-2077"/>
                  <a:pt x="307431" y="79414"/>
                  <a:pt x="263775" y="106402"/>
                </a:cubicBezTo>
                <a:cubicBezTo>
                  <a:pt x="220119" y="133390"/>
                  <a:pt x="194984" y="151911"/>
                  <a:pt x="151063" y="161965"/>
                </a:cubicBezTo>
                <a:cubicBezTo>
                  <a:pt x="107142" y="172019"/>
                  <a:pt x="5806" y="165404"/>
                  <a:pt x="250" y="166727"/>
                </a:cubicBezTo>
                <a:cubicBezTo>
                  <a:pt x="-5306" y="168050"/>
                  <a:pt x="83065" y="166992"/>
                  <a:pt x="117725" y="169902"/>
                </a:cubicBezTo>
                <a:cubicBezTo>
                  <a:pt x="152385" y="172812"/>
                  <a:pt x="193926" y="186836"/>
                  <a:pt x="208213" y="184190"/>
                </a:cubicBezTo>
                <a:cubicBezTo>
                  <a:pt x="222500" y="181544"/>
                  <a:pt x="205831" y="155879"/>
                  <a:pt x="203450" y="154027"/>
                </a:cubicBezTo>
                <a:cubicBezTo>
                  <a:pt x="201069" y="152175"/>
                  <a:pt x="178315" y="178898"/>
                  <a:pt x="193925" y="173077"/>
                </a:cubicBezTo>
                <a:cubicBezTo>
                  <a:pt x="209535" y="167256"/>
                  <a:pt x="260865" y="145560"/>
                  <a:pt x="297113" y="119102"/>
                </a:cubicBezTo>
                <a:cubicBezTo>
                  <a:pt x="333361" y="92644"/>
                  <a:pt x="418556" y="2157"/>
                  <a:pt x="41300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92328FC9-CCE5-4194-84E1-858F9BEE88D7}"/>
              </a:ext>
            </a:extLst>
          </p:cNvPr>
          <p:cNvSpPr/>
          <p:nvPr/>
        </p:nvSpPr>
        <p:spPr>
          <a:xfrm>
            <a:off x="1636960" y="5517198"/>
            <a:ext cx="1206657" cy="844281"/>
          </a:xfrm>
          <a:custGeom>
            <a:avLst/>
            <a:gdLst>
              <a:gd name="connsiteX0" fmla="*/ 1117290 w 1206657"/>
              <a:gd name="connsiteY0" fmla="*/ 21690 h 844281"/>
              <a:gd name="connsiteX1" fmla="*/ 1042702 w 1206657"/>
              <a:gd name="connsiteY1" fmla="*/ 41028 h 844281"/>
              <a:gd name="connsiteX2" fmla="*/ 675284 w 1206657"/>
              <a:gd name="connsiteY2" fmla="*/ 402920 h 844281"/>
              <a:gd name="connsiteX3" fmla="*/ 6750 w 1206657"/>
              <a:gd name="connsiteY3" fmla="*/ 839401 h 844281"/>
              <a:gd name="connsiteX4" fmla="*/ 346542 w 1206657"/>
              <a:gd name="connsiteY4" fmla="*/ 615636 h 844281"/>
              <a:gd name="connsiteX5" fmla="*/ 611746 w 1206657"/>
              <a:gd name="connsiteY5" fmla="*/ 281369 h 844281"/>
              <a:gd name="connsiteX6" fmla="*/ 1175303 w 1206657"/>
              <a:gd name="connsiteY6" fmla="*/ 18928 h 844281"/>
              <a:gd name="connsiteX7" fmla="*/ 1117290 w 1206657"/>
              <a:gd name="connsiteY7" fmla="*/ 21690 h 84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6657" h="844281">
                <a:moveTo>
                  <a:pt x="1117290" y="21690"/>
                </a:moveTo>
                <a:cubicBezTo>
                  <a:pt x="1095190" y="25373"/>
                  <a:pt x="1116370" y="-22510"/>
                  <a:pt x="1042702" y="41028"/>
                </a:cubicBezTo>
                <a:cubicBezTo>
                  <a:pt x="969034" y="104566"/>
                  <a:pt x="847943" y="269858"/>
                  <a:pt x="675284" y="402920"/>
                </a:cubicBezTo>
                <a:cubicBezTo>
                  <a:pt x="502625" y="535982"/>
                  <a:pt x="61540" y="803948"/>
                  <a:pt x="6750" y="839401"/>
                </a:cubicBezTo>
                <a:cubicBezTo>
                  <a:pt x="-48040" y="874854"/>
                  <a:pt x="245709" y="708641"/>
                  <a:pt x="346542" y="615636"/>
                </a:cubicBezTo>
                <a:cubicBezTo>
                  <a:pt x="447375" y="522631"/>
                  <a:pt x="473619" y="380820"/>
                  <a:pt x="611746" y="281369"/>
                </a:cubicBezTo>
                <a:cubicBezTo>
                  <a:pt x="749873" y="181918"/>
                  <a:pt x="1086902" y="61287"/>
                  <a:pt x="1175303" y="18928"/>
                </a:cubicBezTo>
                <a:cubicBezTo>
                  <a:pt x="1263704" y="-23431"/>
                  <a:pt x="1139390" y="18007"/>
                  <a:pt x="1117290" y="216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897408CF-EAEF-439B-9FB4-EF3195EBB490}"/>
              </a:ext>
            </a:extLst>
          </p:cNvPr>
          <p:cNvSpPr/>
          <p:nvPr/>
        </p:nvSpPr>
        <p:spPr>
          <a:xfrm>
            <a:off x="5016842" y="656918"/>
            <a:ext cx="1474335" cy="1603824"/>
          </a:xfrm>
          <a:custGeom>
            <a:avLst/>
            <a:gdLst>
              <a:gd name="connsiteX0" fmla="*/ 1434758 w 1474335"/>
              <a:gd name="connsiteY0" fmla="*/ 33962 h 1603824"/>
              <a:gd name="connsiteX1" fmla="*/ 1338238 w 1474335"/>
              <a:gd name="connsiteY1" fmla="*/ 33962 h 1603824"/>
              <a:gd name="connsiteX2" fmla="*/ 606718 w 1474335"/>
              <a:gd name="connsiteY2" fmla="*/ 145722 h 1603824"/>
              <a:gd name="connsiteX3" fmla="*/ 22518 w 1474335"/>
              <a:gd name="connsiteY3" fmla="*/ 1568122 h 1603824"/>
              <a:gd name="connsiteX4" fmla="*/ 164758 w 1474335"/>
              <a:gd name="connsiteY4" fmla="*/ 1095682 h 1603824"/>
              <a:gd name="connsiteX5" fmla="*/ 581318 w 1474335"/>
              <a:gd name="connsiteY5" fmla="*/ 221922 h 1603824"/>
              <a:gd name="connsiteX6" fmla="*/ 881038 w 1474335"/>
              <a:gd name="connsiteY6" fmla="*/ 105082 h 1603824"/>
              <a:gd name="connsiteX7" fmla="*/ 1434758 w 1474335"/>
              <a:gd name="connsiteY7" fmla="*/ 33962 h 16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4335" h="1603824">
                <a:moveTo>
                  <a:pt x="1434758" y="33962"/>
                </a:moveTo>
                <a:cubicBezTo>
                  <a:pt x="1510958" y="22109"/>
                  <a:pt x="1476245" y="15335"/>
                  <a:pt x="1338238" y="33962"/>
                </a:cubicBezTo>
                <a:cubicBezTo>
                  <a:pt x="1200231" y="52589"/>
                  <a:pt x="826005" y="-109971"/>
                  <a:pt x="606718" y="145722"/>
                </a:cubicBezTo>
                <a:cubicBezTo>
                  <a:pt x="387431" y="401415"/>
                  <a:pt x="96178" y="1409795"/>
                  <a:pt x="22518" y="1568122"/>
                </a:cubicBezTo>
                <a:cubicBezTo>
                  <a:pt x="-51142" y="1726449"/>
                  <a:pt x="71625" y="1320049"/>
                  <a:pt x="164758" y="1095682"/>
                </a:cubicBezTo>
                <a:cubicBezTo>
                  <a:pt x="257891" y="871315"/>
                  <a:pt x="461938" y="387022"/>
                  <a:pt x="581318" y="221922"/>
                </a:cubicBezTo>
                <a:cubicBezTo>
                  <a:pt x="700698" y="56822"/>
                  <a:pt x="732871" y="137255"/>
                  <a:pt x="881038" y="105082"/>
                </a:cubicBezTo>
                <a:cubicBezTo>
                  <a:pt x="1029205" y="72909"/>
                  <a:pt x="1358558" y="45815"/>
                  <a:pt x="1434758" y="3396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3B4DBFD9-6167-4FB0-B64B-A4C199B63937}"/>
              </a:ext>
            </a:extLst>
          </p:cNvPr>
          <p:cNvSpPr/>
          <p:nvPr/>
        </p:nvSpPr>
        <p:spPr>
          <a:xfrm>
            <a:off x="7263371" y="1748614"/>
            <a:ext cx="442354" cy="1410949"/>
          </a:xfrm>
          <a:custGeom>
            <a:avLst/>
            <a:gdLst>
              <a:gd name="connsiteX0" fmla="*/ 1029 w 442354"/>
              <a:gd name="connsiteY0" fmla="*/ 13511 h 1410949"/>
              <a:gd name="connsiteX1" fmla="*/ 210579 w 442354"/>
              <a:gd name="connsiteY1" fmla="*/ 242111 h 1410949"/>
              <a:gd name="connsiteX2" fmla="*/ 388379 w 442354"/>
              <a:gd name="connsiteY2" fmla="*/ 565961 h 1410949"/>
              <a:gd name="connsiteX3" fmla="*/ 439179 w 442354"/>
              <a:gd name="connsiteY3" fmla="*/ 686611 h 1410949"/>
              <a:gd name="connsiteX4" fmla="*/ 391554 w 442354"/>
              <a:gd name="connsiteY4" fmla="*/ 873936 h 1410949"/>
              <a:gd name="connsiteX5" fmla="*/ 442354 w 442354"/>
              <a:gd name="connsiteY5" fmla="*/ 1404161 h 1410949"/>
              <a:gd name="connsiteX6" fmla="*/ 391554 w 442354"/>
              <a:gd name="connsiteY6" fmla="*/ 1159686 h 1410949"/>
              <a:gd name="connsiteX7" fmla="*/ 235979 w 442354"/>
              <a:gd name="connsiteY7" fmla="*/ 946961 h 1410949"/>
              <a:gd name="connsiteX8" fmla="*/ 245504 w 442354"/>
              <a:gd name="connsiteY8" fmla="*/ 839011 h 1410949"/>
              <a:gd name="connsiteX9" fmla="*/ 302654 w 442354"/>
              <a:gd name="connsiteY9" fmla="*/ 648511 h 1410949"/>
              <a:gd name="connsiteX10" fmla="*/ 1029 w 442354"/>
              <a:gd name="connsiteY10" fmla="*/ 13511 h 141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354" h="1410949">
                <a:moveTo>
                  <a:pt x="1029" y="13511"/>
                </a:moveTo>
                <a:cubicBezTo>
                  <a:pt x="-14317" y="-54222"/>
                  <a:pt x="146021" y="150036"/>
                  <a:pt x="210579" y="242111"/>
                </a:cubicBezTo>
                <a:cubicBezTo>
                  <a:pt x="275137" y="334186"/>
                  <a:pt x="350279" y="491878"/>
                  <a:pt x="388379" y="565961"/>
                </a:cubicBezTo>
                <a:cubicBezTo>
                  <a:pt x="426479" y="640044"/>
                  <a:pt x="438650" y="635282"/>
                  <a:pt x="439179" y="686611"/>
                </a:cubicBezTo>
                <a:cubicBezTo>
                  <a:pt x="439708" y="737940"/>
                  <a:pt x="391025" y="754344"/>
                  <a:pt x="391554" y="873936"/>
                </a:cubicBezTo>
                <a:cubicBezTo>
                  <a:pt x="392083" y="993528"/>
                  <a:pt x="442354" y="1356536"/>
                  <a:pt x="442354" y="1404161"/>
                </a:cubicBezTo>
                <a:cubicBezTo>
                  <a:pt x="442354" y="1451786"/>
                  <a:pt x="425950" y="1235886"/>
                  <a:pt x="391554" y="1159686"/>
                </a:cubicBezTo>
                <a:cubicBezTo>
                  <a:pt x="357158" y="1083486"/>
                  <a:pt x="260321" y="1000407"/>
                  <a:pt x="235979" y="946961"/>
                </a:cubicBezTo>
                <a:cubicBezTo>
                  <a:pt x="211637" y="893515"/>
                  <a:pt x="234392" y="888753"/>
                  <a:pt x="245504" y="839011"/>
                </a:cubicBezTo>
                <a:cubicBezTo>
                  <a:pt x="256616" y="789269"/>
                  <a:pt x="341812" y="783978"/>
                  <a:pt x="302654" y="648511"/>
                </a:cubicBezTo>
                <a:cubicBezTo>
                  <a:pt x="263496" y="513044"/>
                  <a:pt x="16375" y="81244"/>
                  <a:pt x="1029" y="1351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3D5F208A-13B5-4BAA-9F2C-A0451F2EFB44}"/>
              </a:ext>
            </a:extLst>
          </p:cNvPr>
          <p:cNvSpPr/>
          <p:nvPr/>
        </p:nvSpPr>
        <p:spPr>
          <a:xfrm>
            <a:off x="6286308" y="793951"/>
            <a:ext cx="575979" cy="1142817"/>
          </a:xfrm>
          <a:custGeom>
            <a:avLst/>
            <a:gdLst>
              <a:gd name="connsiteX0" fmla="*/ 485967 w 575979"/>
              <a:gd name="connsiteY0" fmla="*/ 6149 h 1142817"/>
              <a:gd name="connsiteX1" fmla="*/ 362142 w 575979"/>
              <a:gd name="connsiteY1" fmla="*/ 266499 h 1142817"/>
              <a:gd name="connsiteX2" fmla="*/ 362142 w 575979"/>
              <a:gd name="connsiteY2" fmla="*/ 555424 h 1142817"/>
              <a:gd name="connsiteX3" fmla="*/ 378017 w 575979"/>
              <a:gd name="connsiteY3" fmla="*/ 501449 h 1142817"/>
              <a:gd name="connsiteX4" fmla="*/ 482792 w 575979"/>
              <a:gd name="connsiteY4" fmla="*/ 952299 h 1142817"/>
              <a:gd name="connsiteX5" fmla="*/ 431992 w 575979"/>
              <a:gd name="connsiteY5" fmla="*/ 882449 h 1142817"/>
              <a:gd name="connsiteX6" fmla="*/ 435167 w 575979"/>
              <a:gd name="connsiteY6" fmla="*/ 914199 h 1142817"/>
              <a:gd name="connsiteX7" fmla="*/ 225617 w 575979"/>
              <a:gd name="connsiteY7" fmla="*/ 777674 h 1142817"/>
              <a:gd name="connsiteX8" fmla="*/ 3367 w 575979"/>
              <a:gd name="connsiteY8" fmla="*/ 853874 h 1142817"/>
              <a:gd name="connsiteX9" fmla="*/ 406592 w 575979"/>
              <a:gd name="connsiteY9" fmla="*/ 914199 h 1142817"/>
              <a:gd name="connsiteX10" fmla="*/ 574867 w 575979"/>
              <a:gd name="connsiteY10" fmla="*/ 1142799 h 1142817"/>
              <a:gd name="connsiteX11" fmla="*/ 470092 w 575979"/>
              <a:gd name="connsiteY11" fmla="*/ 901499 h 1142817"/>
              <a:gd name="connsiteX12" fmla="*/ 285942 w 575979"/>
              <a:gd name="connsiteY12" fmla="*/ 628449 h 1142817"/>
              <a:gd name="connsiteX13" fmla="*/ 419292 w 575979"/>
              <a:gd name="connsiteY13" fmla="*/ 126799 h 1142817"/>
              <a:gd name="connsiteX14" fmla="*/ 485967 w 575979"/>
              <a:gd name="connsiteY14" fmla="*/ 6149 h 114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5979" h="1142817">
                <a:moveTo>
                  <a:pt x="485967" y="6149"/>
                </a:moveTo>
                <a:cubicBezTo>
                  <a:pt x="476442" y="29432"/>
                  <a:pt x="382779" y="174953"/>
                  <a:pt x="362142" y="266499"/>
                </a:cubicBezTo>
                <a:cubicBezTo>
                  <a:pt x="341505" y="358045"/>
                  <a:pt x="359496" y="516266"/>
                  <a:pt x="362142" y="555424"/>
                </a:cubicBezTo>
                <a:cubicBezTo>
                  <a:pt x="364788" y="594582"/>
                  <a:pt x="357909" y="435303"/>
                  <a:pt x="378017" y="501449"/>
                </a:cubicBezTo>
                <a:cubicBezTo>
                  <a:pt x="398125" y="567595"/>
                  <a:pt x="473796" y="888799"/>
                  <a:pt x="482792" y="952299"/>
                </a:cubicBezTo>
                <a:cubicBezTo>
                  <a:pt x="491788" y="1015799"/>
                  <a:pt x="439929" y="888799"/>
                  <a:pt x="431992" y="882449"/>
                </a:cubicBezTo>
                <a:cubicBezTo>
                  <a:pt x="424055" y="876099"/>
                  <a:pt x="469563" y="931661"/>
                  <a:pt x="435167" y="914199"/>
                </a:cubicBezTo>
                <a:cubicBezTo>
                  <a:pt x="400771" y="896737"/>
                  <a:pt x="297584" y="787728"/>
                  <a:pt x="225617" y="777674"/>
                </a:cubicBezTo>
                <a:cubicBezTo>
                  <a:pt x="153650" y="767620"/>
                  <a:pt x="-26795" y="831120"/>
                  <a:pt x="3367" y="853874"/>
                </a:cubicBezTo>
                <a:cubicBezTo>
                  <a:pt x="33529" y="876628"/>
                  <a:pt x="311342" y="866045"/>
                  <a:pt x="406592" y="914199"/>
                </a:cubicBezTo>
                <a:cubicBezTo>
                  <a:pt x="501842" y="962353"/>
                  <a:pt x="564284" y="1144916"/>
                  <a:pt x="574867" y="1142799"/>
                </a:cubicBezTo>
                <a:cubicBezTo>
                  <a:pt x="585450" y="1140682"/>
                  <a:pt x="518246" y="987224"/>
                  <a:pt x="470092" y="901499"/>
                </a:cubicBezTo>
                <a:cubicBezTo>
                  <a:pt x="421938" y="815774"/>
                  <a:pt x="294409" y="757566"/>
                  <a:pt x="285942" y="628449"/>
                </a:cubicBezTo>
                <a:cubicBezTo>
                  <a:pt x="277475" y="499332"/>
                  <a:pt x="387013" y="227341"/>
                  <a:pt x="419292" y="126799"/>
                </a:cubicBezTo>
                <a:cubicBezTo>
                  <a:pt x="451571" y="26257"/>
                  <a:pt x="495492" y="-17134"/>
                  <a:pt x="485967" y="614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E7AC9BC2-E079-4139-8395-1FF100FF657E}"/>
              </a:ext>
            </a:extLst>
          </p:cNvPr>
          <p:cNvSpPr/>
          <p:nvPr/>
        </p:nvSpPr>
        <p:spPr>
          <a:xfrm>
            <a:off x="6426281" y="600285"/>
            <a:ext cx="1518760" cy="887307"/>
          </a:xfrm>
          <a:custGeom>
            <a:avLst/>
            <a:gdLst>
              <a:gd name="connsiteX0" fmla="*/ 16852 w 1518760"/>
              <a:gd name="connsiteY0" fmla="*/ 26248 h 887307"/>
              <a:gd name="connsiteX1" fmla="*/ 325886 w 1518760"/>
              <a:gd name="connsiteY1" fmla="*/ 89748 h 887307"/>
              <a:gd name="connsiteX2" fmla="*/ 1079419 w 1518760"/>
              <a:gd name="connsiteY2" fmla="*/ 445348 h 887307"/>
              <a:gd name="connsiteX3" fmla="*/ 1511219 w 1518760"/>
              <a:gd name="connsiteY3" fmla="*/ 885615 h 887307"/>
              <a:gd name="connsiteX4" fmla="*/ 1308019 w 1518760"/>
              <a:gd name="connsiteY4" fmla="*/ 585048 h 887307"/>
              <a:gd name="connsiteX5" fmla="*/ 736519 w 1518760"/>
              <a:gd name="connsiteY5" fmla="*/ 280248 h 887307"/>
              <a:gd name="connsiteX6" fmla="*/ 1185252 w 1518760"/>
              <a:gd name="connsiteY6" fmla="*/ 686648 h 887307"/>
              <a:gd name="connsiteX7" fmla="*/ 1028619 w 1518760"/>
              <a:gd name="connsiteY7" fmla="*/ 597748 h 887307"/>
              <a:gd name="connsiteX8" fmla="*/ 910086 w 1518760"/>
              <a:gd name="connsiteY8" fmla="*/ 508848 h 887307"/>
              <a:gd name="connsiteX9" fmla="*/ 795786 w 1518760"/>
              <a:gd name="connsiteY9" fmla="*/ 453815 h 887307"/>
              <a:gd name="connsiteX10" fmla="*/ 16852 w 1518760"/>
              <a:gd name="connsiteY10" fmla="*/ 26248 h 88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8760" h="887307">
                <a:moveTo>
                  <a:pt x="16852" y="26248"/>
                </a:moveTo>
                <a:cubicBezTo>
                  <a:pt x="-61465" y="-34430"/>
                  <a:pt x="148792" y="19898"/>
                  <a:pt x="325886" y="89748"/>
                </a:cubicBezTo>
                <a:cubicBezTo>
                  <a:pt x="502980" y="159598"/>
                  <a:pt x="881864" y="312704"/>
                  <a:pt x="1079419" y="445348"/>
                </a:cubicBezTo>
                <a:cubicBezTo>
                  <a:pt x="1276975" y="577993"/>
                  <a:pt x="1473119" y="862332"/>
                  <a:pt x="1511219" y="885615"/>
                </a:cubicBezTo>
                <a:cubicBezTo>
                  <a:pt x="1549319" y="908898"/>
                  <a:pt x="1437136" y="685942"/>
                  <a:pt x="1308019" y="585048"/>
                </a:cubicBezTo>
                <a:cubicBezTo>
                  <a:pt x="1178902" y="484154"/>
                  <a:pt x="756980" y="263315"/>
                  <a:pt x="736519" y="280248"/>
                </a:cubicBezTo>
                <a:cubicBezTo>
                  <a:pt x="716058" y="297181"/>
                  <a:pt x="1136569" y="633731"/>
                  <a:pt x="1185252" y="686648"/>
                </a:cubicBezTo>
                <a:cubicBezTo>
                  <a:pt x="1233935" y="739565"/>
                  <a:pt x="1074480" y="627381"/>
                  <a:pt x="1028619" y="597748"/>
                </a:cubicBezTo>
                <a:cubicBezTo>
                  <a:pt x="982758" y="568115"/>
                  <a:pt x="948891" y="532837"/>
                  <a:pt x="910086" y="508848"/>
                </a:cubicBezTo>
                <a:cubicBezTo>
                  <a:pt x="871281" y="484859"/>
                  <a:pt x="940425" y="538482"/>
                  <a:pt x="795786" y="453815"/>
                </a:cubicBezTo>
                <a:cubicBezTo>
                  <a:pt x="651147" y="369148"/>
                  <a:pt x="95169" y="86926"/>
                  <a:pt x="16852" y="2624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B3A50CD4-A0DA-4FE7-825B-1082FCFE586A}"/>
              </a:ext>
            </a:extLst>
          </p:cNvPr>
          <p:cNvSpPr/>
          <p:nvPr/>
        </p:nvSpPr>
        <p:spPr>
          <a:xfrm>
            <a:off x="7355805" y="2006184"/>
            <a:ext cx="139620" cy="879897"/>
          </a:xfrm>
          <a:custGeom>
            <a:avLst/>
            <a:gdLst>
              <a:gd name="connsiteX0" fmla="*/ 89570 w 139620"/>
              <a:gd name="connsiteY0" fmla="*/ 3591 h 879897"/>
              <a:gd name="connsiteX1" fmla="*/ 45120 w 139620"/>
              <a:gd name="connsiteY1" fmla="*/ 229016 h 879897"/>
              <a:gd name="connsiteX2" fmla="*/ 137195 w 139620"/>
              <a:gd name="connsiteY2" fmla="*/ 860841 h 879897"/>
              <a:gd name="connsiteX3" fmla="*/ 105445 w 139620"/>
              <a:gd name="connsiteY3" fmla="*/ 695741 h 879897"/>
              <a:gd name="connsiteX4" fmla="*/ 26070 w 139620"/>
              <a:gd name="connsiteY4" fmla="*/ 492541 h 879897"/>
              <a:gd name="connsiteX5" fmla="*/ 3845 w 139620"/>
              <a:gd name="connsiteY5" fmla="*/ 378241 h 879897"/>
              <a:gd name="connsiteX6" fmla="*/ 89570 w 139620"/>
              <a:gd name="connsiteY6" fmla="*/ 3591 h 87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620" h="879897">
                <a:moveTo>
                  <a:pt x="89570" y="3591"/>
                </a:moveTo>
                <a:cubicBezTo>
                  <a:pt x="96449" y="-21280"/>
                  <a:pt x="37183" y="86141"/>
                  <a:pt x="45120" y="229016"/>
                </a:cubicBezTo>
                <a:cubicBezTo>
                  <a:pt x="53057" y="371891"/>
                  <a:pt x="127141" y="783054"/>
                  <a:pt x="137195" y="860841"/>
                </a:cubicBezTo>
                <a:cubicBezTo>
                  <a:pt x="147249" y="938629"/>
                  <a:pt x="123966" y="757124"/>
                  <a:pt x="105445" y="695741"/>
                </a:cubicBezTo>
                <a:cubicBezTo>
                  <a:pt x="86924" y="634358"/>
                  <a:pt x="43003" y="545458"/>
                  <a:pt x="26070" y="492541"/>
                </a:cubicBezTo>
                <a:cubicBezTo>
                  <a:pt x="9137" y="439624"/>
                  <a:pt x="-7797" y="457616"/>
                  <a:pt x="3845" y="378241"/>
                </a:cubicBezTo>
                <a:cubicBezTo>
                  <a:pt x="15487" y="298866"/>
                  <a:pt x="82691" y="28462"/>
                  <a:pt x="89570" y="3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9255F618-04A6-411D-B425-0D28443B7EDB}"/>
              </a:ext>
            </a:extLst>
          </p:cNvPr>
          <p:cNvSpPr/>
          <p:nvPr/>
        </p:nvSpPr>
        <p:spPr>
          <a:xfrm>
            <a:off x="7308560" y="1947169"/>
            <a:ext cx="170527" cy="833978"/>
          </a:xfrm>
          <a:custGeom>
            <a:avLst/>
            <a:gdLst>
              <a:gd name="connsiteX0" fmla="*/ 99773 w 170527"/>
              <a:gd name="connsiteY0" fmla="*/ 164 h 833978"/>
              <a:gd name="connsiteX1" fmla="*/ 290 w 170527"/>
              <a:gd name="connsiteY1" fmla="*/ 279564 h 833978"/>
              <a:gd name="connsiteX2" fmla="*/ 137873 w 170527"/>
              <a:gd name="connsiteY2" fmla="*/ 755814 h 833978"/>
              <a:gd name="connsiteX3" fmla="*/ 93423 w 170527"/>
              <a:gd name="connsiteY3" fmla="*/ 677498 h 833978"/>
              <a:gd name="connsiteX4" fmla="*/ 167507 w 170527"/>
              <a:gd name="connsiteY4" fmla="*/ 832014 h 833978"/>
              <a:gd name="connsiteX5" fmla="*/ 154807 w 170527"/>
              <a:gd name="connsiteY5" fmla="*/ 747348 h 833978"/>
              <a:gd name="connsiteX6" fmla="*/ 142107 w 170527"/>
              <a:gd name="connsiteY6" fmla="*/ 503931 h 833978"/>
              <a:gd name="connsiteX7" fmla="*/ 146340 w 170527"/>
              <a:gd name="connsiteY7" fmla="*/ 315548 h 833978"/>
              <a:gd name="connsiteX8" fmla="*/ 65907 w 170527"/>
              <a:gd name="connsiteY8" fmla="*/ 675381 h 833978"/>
              <a:gd name="connsiteX9" fmla="*/ 70140 w 170527"/>
              <a:gd name="connsiteY9" fmla="*/ 400214 h 833978"/>
              <a:gd name="connsiteX10" fmla="*/ 36273 w 170527"/>
              <a:gd name="connsiteY10" fmla="*/ 315548 h 833978"/>
              <a:gd name="connsiteX11" fmla="*/ 99773 w 170527"/>
              <a:gd name="connsiteY11" fmla="*/ 164 h 83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527" h="833978">
                <a:moveTo>
                  <a:pt x="99773" y="164"/>
                </a:moveTo>
                <a:cubicBezTo>
                  <a:pt x="93776" y="-5833"/>
                  <a:pt x="-6060" y="153622"/>
                  <a:pt x="290" y="279564"/>
                </a:cubicBezTo>
                <a:cubicBezTo>
                  <a:pt x="6640" y="405506"/>
                  <a:pt x="122351" y="689492"/>
                  <a:pt x="137873" y="755814"/>
                </a:cubicBezTo>
                <a:cubicBezTo>
                  <a:pt x="153395" y="822136"/>
                  <a:pt x="88484" y="664798"/>
                  <a:pt x="93423" y="677498"/>
                </a:cubicBezTo>
                <a:cubicBezTo>
                  <a:pt x="98362" y="690198"/>
                  <a:pt x="157276" y="820372"/>
                  <a:pt x="167507" y="832014"/>
                </a:cubicBezTo>
                <a:cubicBezTo>
                  <a:pt x="177738" y="843656"/>
                  <a:pt x="159040" y="802028"/>
                  <a:pt x="154807" y="747348"/>
                </a:cubicBezTo>
                <a:cubicBezTo>
                  <a:pt x="150574" y="692668"/>
                  <a:pt x="143518" y="575898"/>
                  <a:pt x="142107" y="503931"/>
                </a:cubicBezTo>
                <a:cubicBezTo>
                  <a:pt x="140696" y="431964"/>
                  <a:pt x="159040" y="286973"/>
                  <a:pt x="146340" y="315548"/>
                </a:cubicBezTo>
                <a:cubicBezTo>
                  <a:pt x="133640" y="344123"/>
                  <a:pt x="78607" y="661270"/>
                  <a:pt x="65907" y="675381"/>
                </a:cubicBezTo>
                <a:cubicBezTo>
                  <a:pt x="53207" y="689492"/>
                  <a:pt x="75079" y="460186"/>
                  <a:pt x="70140" y="400214"/>
                </a:cubicBezTo>
                <a:cubicBezTo>
                  <a:pt x="65201" y="340242"/>
                  <a:pt x="32040" y="377990"/>
                  <a:pt x="36273" y="315548"/>
                </a:cubicBezTo>
                <a:cubicBezTo>
                  <a:pt x="40506" y="253106"/>
                  <a:pt x="105770" y="6161"/>
                  <a:pt x="99773" y="16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16FEA448-E218-4392-954C-DD85A5E9755B}"/>
              </a:ext>
            </a:extLst>
          </p:cNvPr>
          <p:cNvSpPr/>
          <p:nvPr/>
        </p:nvSpPr>
        <p:spPr>
          <a:xfrm>
            <a:off x="6428221" y="2160087"/>
            <a:ext cx="347480" cy="130822"/>
          </a:xfrm>
          <a:custGeom>
            <a:avLst/>
            <a:gdLst>
              <a:gd name="connsiteX0" fmla="*/ 96 w 347480"/>
              <a:gd name="connsiteY0" fmla="*/ 1030 h 130822"/>
              <a:gd name="connsiteX1" fmla="*/ 235046 w 347480"/>
              <a:gd name="connsiteY1" fmla="*/ 75113 h 130822"/>
              <a:gd name="connsiteX2" fmla="*/ 347229 w 347480"/>
              <a:gd name="connsiteY2" fmla="*/ 130146 h 130822"/>
              <a:gd name="connsiteX3" fmla="*/ 207529 w 347480"/>
              <a:gd name="connsiteY3" fmla="*/ 37013 h 130822"/>
              <a:gd name="connsiteX4" fmla="*/ 96 w 347480"/>
              <a:gd name="connsiteY4" fmla="*/ 1030 h 13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480" h="130822">
                <a:moveTo>
                  <a:pt x="96" y="1030"/>
                </a:moveTo>
                <a:cubicBezTo>
                  <a:pt x="4682" y="7380"/>
                  <a:pt x="177191" y="53594"/>
                  <a:pt x="235046" y="75113"/>
                </a:cubicBezTo>
                <a:cubicBezTo>
                  <a:pt x="292902" y="96632"/>
                  <a:pt x="351815" y="136496"/>
                  <a:pt x="347229" y="130146"/>
                </a:cubicBezTo>
                <a:cubicBezTo>
                  <a:pt x="342643" y="123796"/>
                  <a:pt x="259740" y="55005"/>
                  <a:pt x="207529" y="37013"/>
                </a:cubicBezTo>
                <a:cubicBezTo>
                  <a:pt x="155318" y="19021"/>
                  <a:pt x="-4490" y="-5320"/>
                  <a:pt x="96" y="1030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E5DA877D-DA84-4BDE-9DC2-CAE5E4D1E5AC}"/>
              </a:ext>
            </a:extLst>
          </p:cNvPr>
          <p:cNvSpPr/>
          <p:nvPr/>
        </p:nvSpPr>
        <p:spPr>
          <a:xfrm>
            <a:off x="5604485" y="2116349"/>
            <a:ext cx="179462" cy="197110"/>
          </a:xfrm>
          <a:custGeom>
            <a:avLst/>
            <a:gdLst>
              <a:gd name="connsiteX0" fmla="*/ 2565 w 179462"/>
              <a:gd name="connsiteY0" fmla="*/ 1376 h 197110"/>
              <a:gd name="connsiteX1" fmla="*/ 166078 w 179462"/>
              <a:gd name="connsiteY1" fmla="*/ 183939 h 197110"/>
              <a:gd name="connsiteX2" fmla="*/ 164490 w 179462"/>
              <a:gd name="connsiteY2" fmla="*/ 177589 h 197110"/>
              <a:gd name="connsiteX3" fmla="*/ 120040 w 179462"/>
              <a:gd name="connsiteY3" fmla="*/ 136314 h 197110"/>
              <a:gd name="connsiteX4" fmla="*/ 69240 w 179462"/>
              <a:gd name="connsiteY4" fmla="*/ 101389 h 197110"/>
              <a:gd name="connsiteX5" fmla="*/ 2565 w 179462"/>
              <a:gd name="connsiteY5" fmla="*/ 1376 h 197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62" h="197110">
                <a:moveTo>
                  <a:pt x="2565" y="1376"/>
                </a:moveTo>
                <a:cubicBezTo>
                  <a:pt x="18705" y="15134"/>
                  <a:pt x="166078" y="183939"/>
                  <a:pt x="166078" y="183939"/>
                </a:cubicBezTo>
                <a:cubicBezTo>
                  <a:pt x="193066" y="213308"/>
                  <a:pt x="172163" y="185527"/>
                  <a:pt x="164490" y="177589"/>
                </a:cubicBezTo>
                <a:cubicBezTo>
                  <a:pt x="156817" y="169652"/>
                  <a:pt x="135915" y="149014"/>
                  <a:pt x="120040" y="136314"/>
                </a:cubicBezTo>
                <a:cubicBezTo>
                  <a:pt x="104165" y="123614"/>
                  <a:pt x="87496" y="121762"/>
                  <a:pt x="69240" y="101389"/>
                </a:cubicBezTo>
                <a:cubicBezTo>
                  <a:pt x="50984" y="81016"/>
                  <a:pt x="-13575" y="-12382"/>
                  <a:pt x="2565" y="13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B020C78E-98E3-4DD2-A2B6-066956374DD6}"/>
              </a:ext>
            </a:extLst>
          </p:cNvPr>
          <p:cNvSpPr/>
          <p:nvPr/>
        </p:nvSpPr>
        <p:spPr>
          <a:xfrm>
            <a:off x="6228016" y="2583661"/>
            <a:ext cx="588208" cy="187247"/>
          </a:xfrm>
          <a:custGeom>
            <a:avLst/>
            <a:gdLst>
              <a:gd name="connsiteX0" fmla="*/ 9272 w 588208"/>
              <a:gd name="connsiteY0" fmla="*/ 3964 h 187247"/>
              <a:gd name="connsiteX1" fmla="*/ 77534 w 588208"/>
              <a:gd name="connsiteY1" fmla="*/ 40477 h 187247"/>
              <a:gd name="connsiteX2" fmla="*/ 580772 w 588208"/>
              <a:gd name="connsiteY2" fmla="*/ 183352 h 187247"/>
              <a:gd name="connsiteX3" fmla="*/ 387097 w 588208"/>
              <a:gd name="connsiteY3" fmla="*/ 150014 h 187247"/>
              <a:gd name="connsiteX4" fmla="*/ 509334 w 588208"/>
              <a:gd name="connsiteY4" fmla="*/ 184939 h 187247"/>
              <a:gd name="connsiteX5" fmla="*/ 399797 w 588208"/>
              <a:gd name="connsiteY5" fmla="*/ 172239 h 187247"/>
              <a:gd name="connsiteX6" fmla="*/ 372809 w 588208"/>
              <a:gd name="connsiteY6" fmla="*/ 175414 h 187247"/>
              <a:gd name="connsiteX7" fmla="*/ 155322 w 588208"/>
              <a:gd name="connsiteY7" fmla="*/ 116677 h 187247"/>
              <a:gd name="connsiteX8" fmla="*/ 9272 w 588208"/>
              <a:gd name="connsiteY8" fmla="*/ 3964 h 18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208" h="187247">
                <a:moveTo>
                  <a:pt x="9272" y="3964"/>
                </a:moveTo>
                <a:cubicBezTo>
                  <a:pt x="-3693" y="-8736"/>
                  <a:pt x="-17716" y="10579"/>
                  <a:pt x="77534" y="40477"/>
                </a:cubicBezTo>
                <a:cubicBezTo>
                  <a:pt x="172784" y="70375"/>
                  <a:pt x="529178" y="165096"/>
                  <a:pt x="580772" y="183352"/>
                </a:cubicBezTo>
                <a:cubicBezTo>
                  <a:pt x="632366" y="201608"/>
                  <a:pt x="399003" y="149750"/>
                  <a:pt x="387097" y="150014"/>
                </a:cubicBezTo>
                <a:cubicBezTo>
                  <a:pt x="375191" y="150278"/>
                  <a:pt x="507217" y="181235"/>
                  <a:pt x="509334" y="184939"/>
                </a:cubicBezTo>
                <a:cubicBezTo>
                  <a:pt x="511451" y="188643"/>
                  <a:pt x="422551" y="173826"/>
                  <a:pt x="399797" y="172239"/>
                </a:cubicBezTo>
                <a:cubicBezTo>
                  <a:pt x="377043" y="170652"/>
                  <a:pt x="413555" y="184674"/>
                  <a:pt x="372809" y="175414"/>
                </a:cubicBezTo>
                <a:cubicBezTo>
                  <a:pt x="332063" y="166154"/>
                  <a:pt x="213795" y="141548"/>
                  <a:pt x="155322" y="116677"/>
                </a:cubicBezTo>
                <a:cubicBezTo>
                  <a:pt x="96849" y="91806"/>
                  <a:pt x="22237" y="16664"/>
                  <a:pt x="9272" y="39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F849C0FC-1674-4056-A3B9-B5C78DD1654F}"/>
              </a:ext>
            </a:extLst>
          </p:cNvPr>
          <p:cNvSpPr/>
          <p:nvPr/>
        </p:nvSpPr>
        <p:spPr>
          <a:xfrm>
            <a:off x="6021478" y="2329568"/>
            <a:ext cx="154472" cy="360338"/>
          </a:xfrm>
          <a:custGeom>
            <a:avLst/>
            <a:gdLst>
              <a:gd name="connsiteX0" fmla="*/ 82460 w 154472"/>
              <a:gd name="connsiteY0" fmla="*/ 882 h 360338"/>
              <a:gd name="connsiteX1" fmla="*/ 39597 w 154472"/>
              <a:gd name="connsiteY1" fmla="*/ 92957 h 360338"/>
              <a:gd name="connsiteX2" fmla="*/ 153897 w 154472"/>
              <a:gd name="connsiteY2" fmla="*/ 358070 h 360338"/>
              <a:gd name="connsiteX3" fmla="*/ 84047 w 154472"/>
              <a:gd name="connsiteY3" fmla="*/ 224720 h 360338"/>
              <a:gd name="connsiteX4" fmla="*/ 88810 w 154472"/>
              <a:gd name="connsiteY4" fmla="*/ 292982 h 360338"/>
              <a:gd name="connsiteX5" fmla="*/ 55472 w 154472"/>
              <a:gd name="connsiteY5" fmla="*/ 204082 h 360338"/>
              <a:gd name="connsiteX6" fmla="*/ 12610 w 154472"/>
              <a:gd name="connsiteY6" fmla="*/ 156457 h 360338"/>
              <a:gd name="connsiteX7" fmla="*/ 4672 w 154472"/>
              <a:gd name="connsiteY7" fmla="*/ 137407 h 360338"/>
              <a:gd name="connsiteX8" fmla="*/ 82460 w 154472"/>
              <a:gd name="connsiteY8" fmla="*/ 882 h 36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472" h="360338">
                <a:moveTo>
                  <a:pt x="82460" y="882"/>
                </a:moveTo>
                <a:cubicBezTo>
                  <a:pt x="88281" y="-6526"/>
                  <a:pt x="27691" y="33426"/>
                  <a:pt x="39597" y="92957"/>
                </a:cubicBezTo>
                <a:cubicBezTo>
                  <a:pt x="51503" y="152488"/>
                  <a:pt x="146489" y="336110"/>
                  <a:pt x="153897" y="358070"/>
                </a:cubicBezTo>
                <a:cubicBezTo>
                  <a:pt x="161305" y="380030"/>
                  <a:pt x="94895" y="235568"/>
                  <a:pt x="84047" y="224720"/>
                </a:cubicBezTo>
                <a:cubicBezTo>
                  <a:pt x="73199" y="213872"/>
                  <a:pt x="93572" y="296422"/>
                  <a:pt x="88810" y="292982"/>
                </a:cubicBezTo>
                <a:cubicBezTo>
                  <a:pt x="84048" y="289542"/>
                  <a:pt x="68172" y="226836"/>
                  <a:pt x="55472" y="204082"/>
                </a:cubicBezTo>
                <a:cubicBezTo>
                  <a:pt x="42772" y="181328"/>
                  <a:pt x="21077" y="167569"/>
                  <a:pt x="12610" y="156457"/>
                </a:cubicBezTo>
                <a:cubicBezTo>
                  <a:pt x="4143" y="145345"/>
                  <a:pt x="-6176" y="159103"/>
                  <a:pt x="4672" y="137407"/>
                </a:cubicBezTo>
                <a:cubicBezTo>
                  <a:pt x="15520" y="115711"/>
                  <a:pt x="76639" y="8290"/>
                  <a:pt x="82460" y="8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8B3D150B-0C33-4590-B558-30A67E987B68}"/>
              </a:ext>
            </a:extLst>
          </p:cNvPr>
          <p:cNvSpPr/>
          <p:nvPr/>
        </p:nvSpPr>
        <p:spPr>
          <a:xfrm>
            <a:off x="6359845" y="2106613"/>
            <a:ext cx="409126" cy="29881"/>
          </a:xfrm>
          <a:custGeom>
            <a:avLst/>
            <a:gdLst>
              <a:gd name="connsiteX0" fmla="*/ 2855 w 409126"/>
              <a:gd name="connsiteY0" fmla="*/ 28575 h 29881"/>
              <a:gd name="connsiteX1" fmla="*/ 129855 w 409126"/>
              <a:gd name="connsiteY1" fmla="*/ 25400 h 29881"/>
              <a:gd name="connsiteX2" fmla="*/ 404493 w 409126"/>
              <a:gd name="connsiteY2" fmla="*/ 17462 h 29881"/>
              <a:gd name="connsiteX3" fmla="*/ 282255 w 409126"/>
              <a:gd name="connsiteY3" fmla="*/ 0 h 29881"/>
              <a:gd name="connsiteX4" fmla="*/ 2855 w 409126"/>
              <a:gd name="connsiteY4" fmla="*/ 28575 h 29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26" h="29881">
                <a:moveTo>
                  <a:pt x="2855" y="28575"/>
                </a:moveTo>
                <a:cubicBezTo>
                  <a:pt x="-22545" y="32808"/>
                  <a:pt x="129855" y="25400"/>
                  <a:pt x="129855" y="25400"/>
                </a:cubicBezTo>
                <a:cubicBezTo>
                  <a:pt x="196795" y="23548"/>
                  <a:pt x="379093" y="21695"/>
                  <a:pt x="404493" y="17462"/>
                </a:cubicBezTo>
                <a:cubicBezTo>
                  <a:pt x="429893" y="13229"/>
                  <a:pt x="345490" y="0"/>
                  <a:pt x="282255" y="0"/>
                </a:cubicBezTo>
                <a:cubicBezTo>
                  <a:pt x="219020" y="0"/>
                  <a:pt x="28255" y="24342"/>
                  <a:pt x="2855" y="285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1480B5D5-D96D-4471-8859-0224EC88D0F9}"/>
              </a:ext>
            </a:extLst>
          </p:cNvPr>
          <p:cNvSpPr/>
          <p:nvPr/>
        </p:nvSpPr>
        <p:spPr>
          <a:xfrm>
            <a:off x="6003626" y="2064892"/>
            <a:ext cx="87639" cy="216361"/>
          </a:xfrm>
          <a:custGeom>
            <a:avLst/>
            <a:gdLst>
              <a:gd name="connsiteX0" fmla="*/ 57449 w 87639"/>
              <a:gd name="connsiteY0" fmla="*/ 446 h 216361"/>
              <a:gd name="connsiteX1" fmla="*/ 299 w 87639"/>
              <a:gd name="connsiteY1" fmla="*/ 138558 h 216361"/>
              <a:gd name="connsiteX2" fmla="*/ 87612 w 87639"/>
              <a:gd name="connsiteY2" fmla="*/ 216346 h 216361"/>
              <a:gd name="connsiteX3" fmla="*/ 9824 w 87639"/>
              <a:gd name="connsiteY3" fmla="*/ 144908 h 216361"/>
              <a:gd name="connsiteX4" fmla="*/ 14587 w 87639"/>
              <a:gd name="connsiteY4" fmla="*/ 95696 h 216361"/>
              <a:gd name="connsiteX5" fmla="*/ 57449 w 87639"/>
              <a:gd name="connsiteY5" fmla="*/ 446 h 21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639" h="216361">
                <a:moveTo>
                  <a:pt x="57449" y="446"/>
                </a:moveTo>
                <a:cubicBezTo>
                  <a:pt x="55068" y="7590"/>
                  <a:pt x="-4728" y="102575"/>
                  <a:pt x="299" y="138558"/>
                </a:cubicBezTo>
                <a:cubicBezTo>
                  <a:pt x="5326" y="174541"/>
                  <a:pt x="86024" y="215288"/>
                  <a:pt x="87612" y="216346"/>
                </a:cubicBezTo>
                <a:cubicBezTo>
                  <a:pt x="89200" y="217404"/>
                  <a:pt x="21995" y="165016"/>
                  <a:pt x="9824" y="144908"/>
                </a:cubicBezTo>
                <a:cubicBezTo>
                  <a:pt x="-2347" y="124800"/>
                  <a:pt x="8766" y="117392"/>
                  <a:pt x="14587" y="95696"/>
                </a:cubicBezTo>
                <a:cubicBezTo>
                  <a:pt x="20408" y="74000"/>
                  <a:pt x="59830" y="-6698"/>
                  <a:pt x="57449" y="4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351B5A2E-065A-4926-B22F-1E424AB7B6C3}"/>
              </a:ext>
            </a:extLst>
          </p:cNvPr>
          <p:cNvSpPr/>
          <p:nvPr/>
        </p:nvSpPr>
        <p:spPr>
          <a:xfrm>
            <a:off x="5721695" y="2641549"/>
            <a:ext cx="87237" cy="203504"/>
          </a:xfrm>
          <a:custGeom>
            <a:avLst/>
            <a:gdLst>
              <a:gd name="connsiteX0" fmla="*/ 86968 w 87237"/>
              <a:gd name="connsiteY0" fmla="*/ 51 h 203504"/>
              <a:gd name="connsiteX1" fmla="*/ 40930 w 87237"/>
              <a:gd name="connsiteY1" fmla="*/ 95301 h 203504"/>
              <a:gd name="connsiteX2" fmla="*/ 1243 w 87237"/>
              <a:gd name="connsiteY2" fmla="*/ 201664 h 203504"/>
              <a:gd name="connsiteX3" fmla="*/ 10768 w 87237"/>
              <a:gd name="connsiteY3" fmla="*/ 158801 h 203504"/>
              <a:gd name="connsiteX4" fmla="*/ 18705 w 87237"/>
              <a:gd name="connsiteY4" fmla="*/ 108001 h 203504"/>
              <a:gd name="connsiteX5" fmla="*/ 86968 w 87237"/>
              <a:gd name="connsiteY5" fmla="*/ 51 h 2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237" h="203504">
                <a:moveTo>
                  <a:pt x="86968" y="51"/>
                </a:moveTo>
                <a:cubicBezTo>
                  <a:pt x="90672" y="-2066"/>
                  <a:pt x="55217" y="61699"/>
                  <a:pt x="40930" y="95301"/>
                </a:cubicBezTo>
                <a:cubicBezTo>
                  <a:pt x="26643" y="128903"/>
                  <a:pt x="6270" y="191081"/>
                  <a:pt x="1243" y="201664"/>
                </a:cubicBezTo>
                <a:cubicBezTo>
                  <a:pt x="-3784" y="212247"/>
                  <a:pt x="7858" y="174412"/>
                  <a:pt x="10768" y="158801"/>
                </a:cubicBezTo>
                <a:cubicBezTo>
                  <a:pt x="13678" y="143190"/>
                  <a:pt x="6005" y="134459"/>
                  <a:pt x="18705" y="108001"/>
                </a:cubicBezTo>
                <a:cubicBezTo>
                  <a:pt x="31405" y="81543"/>
                  <a:pt x="83264" y="2168"/>
                  <a:pt x="86968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D4074254-4627-4AE5-B569-A2C30880BD1D}"/>
              </a:ext>
            </a:extLst>
          </p:cNvPr>
          <p:cNvSpPr/>
          <p:nvPr/>
        </p:nvSpPr>
        <p:spPr>
          <a:xfrm>
            <a:off x="5636860" y="2852718"/>
            <a:ext cx="91049" cy="135511"/>
          </a:xfrm>
          <a:custGeom>
            <a:avLst/>
            <a:gdLst>
              <a:gd name="connsiteX0" fmla="*/ 90840 w 91049"/>
              <a:gd name="connsiteY0" fmla="*/ 20 h 135511"/>
              <a:gd name="connsiteX1" fmla="*/ 28928 w 91049"/>
              <a:gd name="connsiteY1" fmla="*/ 85745 h 135511"/>
              <a:gd name="connsiteX2" fmla="*/ 17815 w 91049"/>
              <a:gd name="connsiteY2" fmla="*/ 134957 h 135511"/>
              <a:gd name="connsiteX3" fmla="*/ 6703 w 91049"/>
              <a:gd name="connsiteY3" fmla="*/ 111145 h 135511"/>
              <a:gd name="connsiteX4" fmla="*/ 5115 w 91049"/>
              <a:gd name="connsiteY4" fmla="*/ 93682 h 135511"/>
              <a:gd name="connsiteX5" fmla="*/ 90840 w 91049"/>
              <a:gd name="connsiteY5" fmla="*/ 20 h 13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49" h="135511">
                <a:moveTo>
                  <a:pt x="90840" y="20"/>
                </a:moveTo>
                <a:cubicBezTo>
                  <a:pt x="94809" y="-1303"/>
                  <a:pt x="41099" y="63255"/>
                  <a:pt x="28928" y="85745"/>
                </a:cubicBezTo>
                <a:cubicBezTo>
                  <a:pt x="16757" y="108235"/>
                  <a:pt x="21519" y="130724"/>
                  <a:pt x="17815" y="134957"/>
                </a:cubicBezTo>
                <a:cubicBezTo>
                  <a:pt x="14111" y="139190"/>
                  <a:pt x="8820" y="118024"/>
                  <a:pt x="6703" y="111145"/>
                </a:cubicBezTo>
                <a:cubicBezTo>
                  <a:pt x="4586" y="104266"/>
                  <a:pt x="-6262" y="108234"/>
                  <a:pt x="5115" y="93682"/>
                </a:cubicBezTo>
                <a:cubicBezTo>
                  <a:pt x="16492" y="79130"/>
                  <a:pt x="86871" y="1343"/>
                  <a:pt x="9084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7DCF4A96-5C8F-4D96-8047-ABD0CE49ECA9}"/>
              </a:ext>
            </a:extLst>
          </p:cNvPr>
          <p:cNvSpPr/>
          <p:nvPr/>
        </p:nvSpPr>
        <p:spPr>
          <a:xfrm>
            <a:off x="5328335" y="776747"/>
            <a:ext cx="813465" cy="939071"/>
          </a:xfrm>
          <a:custGeom>
            <a:avLst/>
            <a:gdLst>
              <a:gd name="connsiteX0" fmla="*/ 813385 w 813465"/>
              <a:gd name="connsiteY0" fmla="*/ 493 h 939071"/>
              <a:gd name="connsiteX1" fmla="*/ 152985 w 813465"/>
              <a:gd name="connsiteY1" fmla="*/ 269733 h 939071"/>
              <a:gd name="connsiteX2" fmla="*/ 10745 w 813465"/>
              <a:gd name="connsiteY2" fmla="*/ 930133 h 939071"/>
              <a:gd name="connsiteX3" fmla="*/ 20905 w 813465"/>
              <a:gd name="connsiteY3" fmla="*/ 630413 h 939071"/>
              <a:gd name="connsiteX4" fmla="*/ 107265 w 813465"/>
              <a:gd name="connsiteY4" fmla="*/ 325613 h 939071"/>
              <a:gd name="connsiteX5" fmla="*/ 813385 w 813465"/>
              <a:gd name="connsiteY5" fmla="*/ 493 h 93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465" h="939071">
                <a:moveTo>
                  <a:pt x="813385" y="493"/>
                </a:moveTo>
                <a:cubicBezTo>
                  <a:pt x="821005" y="-8820"/>
                  <a:pt x="286758" y="114793"/>
                  <a:pt x="152985" y="269733"/>
                </a:cubicBezTo>
                <a:cubicBezTo>
                  <a:pt x="19212" y="424673"/>
                  <a:pt x="32758" y="870020"/>
                  <a:pt x="10745" y="930133"/>
                </a:cubicBezTo>
                <a:cubicBezTo>
                  <a:pt x="-11268" y="990246"/>
                  <a:pt x="4818" y="731166"/>
                  <a:pt x="20905" y="630413"/>
                </a:cubicBezTo>
                <a:cubicBezTo>
                  <a:pt x="36992" y="529660"/>
                  <a:pt x="-26508" y="428060"/>
                  <a:pt x="107265" y="325613"/>
                </a:cubicBezTo>
                <a:cubicBezTo>
                  <a:pt x="241038" y="223166"/>
                  <a:pt x="805765" y="9806"/>
                  <a:pt x="813385" y="49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A34F3B51-DA05-4A76-A876-542BA440FB5E}"/>
              </a:ext>
            </a:extLst>
          </p:cNvPr>
          <p:cNvSpPr/>
          <p:nvPr/>
        </p:nvSpPr>
        <p:spPr>
          <a:xfrm>
            <a:off x="6317164" y="5611376"/>
            <a:ext cx="438606" cy="290237"/>
          </a:xfrm>
          <a:custGeom>
            <a:avLst/>
            <a:gdLst>
              <a:gd name="connsiteX0" fmla="*/ 7436 w 438606"/>
              <a:gd name="connsiteY0" fmla="*/ 6257 h 290237"/>
              <a:gd name="connsiteX1" fmla="*/ 109036 w 438606"/>
              <a:gd name="connsiteY1" fmla="*/ 21074 h 290237"/>
              <a:gd name="connsiteX2" fmla="*/ 322819 w 438606"/>
              <a:gd name="connsiteY2" fmla="*/ 88807 h 290237"/>
              <a:gd name="connsiteX3" fmla="*/ 407486 w 438606"/>
              <a:gd name="connsiteY3" fmla="*/ 188291 h 290237"/>
              <a:gd name="connsiteX4" fmla="*/ 432886 w 438606"/>
              <a:gd name="connsiteY4" fmla="*/ 289891 h 290237"/>
              <a:gd name="connsiteX5" fmla="*/ 422303 w 438606"/>
              <a:gd name="connsiteY5" fmla="*/ 220041 h 290237"/>
              <a:gd name="connsiteX6" fmla="*/ 272019 w 438606"/>
              <a:gd name="connsiteY6" fmla="*/ 179824 h 290237"/>
              <a:gd name="connsiteX7" fmla="*/ 37069 w 438606"/>
              <a:gd name="connsiteY7" fmla="*/ 114207 h 290237"/>
              <a:gd name="connsiteX8" fmla="*/ 7436 w 438606"/>
              <a:gd name="connsiteY8" fmla="*/ 6257 h 29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606" h="290237">
                <a:moveTo>
                  <a:pt x="7436" y="6257"/>
                </a:moveTo>
                <a:cubicBezTo>
                  <a:pt x="19430" y="-9265"/>
                  <a:pt x="56472" y="7316"/>
                  <a:pt x="109036" y="21074"/>
                </a:cubicBezTo>
                <a:cubicBezTo>
                  <a:pt x="161600" y="34832"/>
                  <a:pt x="273077" y="60938"/>
                  <a:pt x="322819" y="88807"/>
                </a:cubicBezTo>
                <a:cubicBezTo>
                  <a:pt x="372561" y="116676"/>
                  <a:pt x="389141" y="154777"/>
                  <a:pt x="407486" y="188291"/>
                </a:cubicBezTo>
                <a:cubicBezTo>
                  <a:pt x="425831" y="221805"/>
                  <a:pt x="430417" y="284599"/>
                  <a:pt x="432886" y="289891"/>
                </a:cubicBezTo>
                <a:cubicBezTo>
                  <a:pt x="435356" y="295183"/>
                  <a:pt x="449114" y="238386"/>
                  <a:pt x="422303" y="220041"/>
                </a:cubicBezTo>
                <a:cubicBezTo>
                  <a:pt x="395492" y="201697"/>
                  <a:pt x="272019" y="179824"/>
                  <a:pt x="272019" y="179824"/>
                </a:cubicBezTo>
                <a:cubicBezTo>
                  <a:pt x="207813" y="162185"/>
                  <a:pt x="80813" y="137490"/>
                  <a:pt x="37069" y="114207"/>
                </a:cubicBezTo>
                <a:cubicBezTo>
                  <a:pt x="-6675" y="90924"/>
                  <a:pt x="-4558" y="21779"/>
                  <a:pt x="7436" y="6257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23797418-3675-4762-9680-2D32071661F7}"/>
              </a:ext>
            </a:extLst>
          </p:cNvPr>
          <p:cNvSpPr/>
          <p:nvPr/>
        </p:nvSpPr>
        <p:spPr>
          <a:xfrm>
            <a:off x="6156314" y="5594049"/>
            <a:ext cx="420216" cy="204462"/>
          </a:xfrm>
          <a:custGeom>
            <a:avLst/>
            <a:gdLst>
              <a:gd name="connsiteX0" fmla="*/ 420169 w 420216"/>
              <a:gd name="connsiteY0" fmla="*/ 150584 h 204462"/>
              <a:gd name="connsiteX1" fmla="*/ 147119 w 420216"/>
              <a:gd name="connsiteY1" fmla="*/ 123068 h 204462"/>
              <a:gd name="connsiteX2" fmla="*/ 34936 w 420216"/>
              <a:gd name="connsiteY2" fmla="*/ 203501 h 204462"/>
              <a:gd name="connsiteX3" fmla="*/ 1069 w 420216"/>
              <a:gd name="connsiteY3" fmla="*/ 159051 h 204462"/>
              <a:gd name="connsiteX4" fmla="*/ 66686 w 420216"/>
              <a:gd name="connsiteY4" fmla="*/ 38401 h 204462"/>
              <a:gd name="connsiteX5" fmla="*/ 168286 w 420216"/>
              <a:gd name="connsiteY5" fmla="*/ 6651 h 204462"/>
              <a:gd name="connsiteX6" fmla="*/ 420169 w 420216"/>
              <a:gd name="connsiteY6" fmla="*/ 150584 h 20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216" h="204462">
                <a:moveTo>
                  <a:pt x="420169" y="150584"/>
                </a:moveTo>
                <a:cubicBezTo>
                  <a:pt x="416641" y="169987"/>
                  <a:pt x="211324" y="114248"/>
                  <a:pt x="147119" y="123068"/>
                </a:cubicBezTo>
                <a:cubicBezTo>
                  <a:pt x="82913" y="131887"/>
                  <a:pt x="59278" y="197504"/>
                  <a:pt x="34936" y="203501"/>
                </a:cubicBezTo>
                <a:cubicBezTo>
                  <a:pt x="10594" y="209498"/>
                  <a:pt x="-4223" y="186568"/>
                  <a:pt x="1069" y="159051"/>
                </a:cubicBezTo>
                <a:cubicBezTo>
                  <a:pt x="6361" y="131534"/>
                  <a:pt x="38816" y="63801"/>
                  <a:pt x="66686" y="38401"/>
                </a:cubicBezTo>
                <a:cubicBezTo>
                  <a:pt x="94555" y="13001"/>
                  <a:pt x="106550" y="-12399"/>
                  <a:pt x="168286" y="6651"/>
                </a:cubicBezTo>
                <a:cubicBezTo>
                  <a:pt x="230022" y="25701"/>
                  <a:pt x="423697" y="131181"/>
                  <a:pt x="420169" y="150584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53C48535-43B2-4502-B8EE-98FADA11C1A9}"/>
              </a:ext>
            </a:extLst>
          </p:cNvPr>
          <p:cNvSpPr/>
          <p:nvPr/>
        </p:nvSpPr>
        <p:spPr>
          <a:xfrm>
            <a:off x="6390423" y="5790494"/>
            <a:ext cx="373105" cy="269628"/>
          </a:xfrm>
          <a:custGeom>
            <a:avLst/>
            <a:gdLst>
              <a:gd name="connsiteX0" fmla="*/ 338460 w 373105"/>
              <a:gd name="connsiteY0" fmla="*/ 706 h 269628"/>
              <a:gd name="connsiteX1" fmla="*/ 355394 w 373105"/>
              <a:gd name="connsiteY1" fmla="*/ 57856 h 269628"/>
              <a:gd name="connsiteX2" fmla="*/ 370210 w 373105"/>
              <a:gd name="connsiteY2" fmla="*/ 174273 h 269628"/>
              <a:gd name="connsiteX3" fmla="*/ 294010 w 373105"/>
              <a:gd name="connsiteY3" fmla="*/ 250473 h 269628"/>
              <a:gd name="connsiteX4" fmla="*/ 135260 w 373105"/>
              <a:gd name="connsiteY4" fmla="*/ 269523 h 269628"/>
              <a:gd name="connsiteX5" fmla="*/ 4027 w 373105"/>
              <a:gd name="connsiteY5" fmla="*/ 256823 h 269628"/>
              <a:gd name="connsiteX6" fmla="*/ 33660 w 373105"/>
              <a:gd name="connsiteY6" fmla="*/ 229306 h 269628"/>
              <a:gd name="connsiteX7" fmla="*/ 33660 w 373105"/>
              <a:gd name="connsiteY7" fmla="*/ 203906 h 269628"/>
              <a:gd name="connsiteX8" fmla="*/ 279194 w 373105"/>
              <a:gd name="connsiteY8" fmla="*/ 186973 h 269628"/>
              <a:gd name="connsiteX9" fmla="*/ 294010 w 373105"/>
              <a:gd name="connsiteY9" fmla="*/ 62089 h 269628"/>
              <a:gd name="connsiteX10" fmla="*/ 296127 w 373105"/>
              <a:gd name="connsiteY10" fmla="*/ 28223 h 269628"/>
              <a:gd name="connsiteX11" fmla="*/ 338460 w 373105"/>
              <a:gd name="connsiteY11" fmla="*/ 706 h 26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105" h="269628">
                <a:moveTo>
                  <a:pt x="338460" y="706"/>
                </a:moveTo>
                <a:cubicBezTo>
                  <a:pt x="348338" y="5645"/>
                  <a:pt x="350102" y="28928"/>
                  <a:pt x="355394" y="57856"/>
                </a:cubicBezTo>
                <a:cubicBezTo>
                  <a:pt x="360686" y="86784"/>
                  <a:pt x="380441" y="142170"/>
                  <a:pt x="370210" y="174273"/>
                </a:cubicBezTo>
                <a:cubicBezTo>
                  <a:pt x="359979" y="206376"/>
                  <a:pt x="333168" y="234598"/>
                  <a:pt x="294010" y="250473"/>
                </a:cubicBezTo>
                <a:cubicBezTo>
                  <a:pt x="254852" y="266348"/>
                  <a:pt x="183590" y="268465"/>
                  <a:pt x="135260" y="269523"/>
                </a:cubicBezTo>
                <a:cubicBezTo>
                  <a:pt x="86930" y="270581"/>
                  <a:pt x="20960" y="263526"/>
                  <a:pt x="4027" y="256823"/>
                </a:cubicBezTo>
                <a:cubicBezTo>
                  <a:pt x="-12906" y="250120"/>
                  <a:pt x="28721" y="238125"/>
                  <a:pt x="33660" y="229306"/>
                </a:cubicBezTo>
                <a:cubicBezTo>
                  <a:pt x="38599" y="220487"/>
                  <a:pt x="-7262" y="210961"/>
                  <a:pt x="33660" y="203906"/>
                </a:cubicBezTo>
                <a:cubicBezTo>
                  <a:pt x="74582" y="196851"/>
                  <a:pt x="235802" y="210609"/>
                  <a:pt x="279194" y="186973"/>
                </a:cubicBezTo>
                <a:cubicBezTo>
                  <a:pt x="322586" y="163337"/>
                  <a:pt x="291188" y="88547"/>
                  <a:pt x="294010" y="62089"/>
                </a:cubicBezTo>
                <a:cubicBezTo>
                  <a:pt x="296832" y="35631"/>
                  <a:pt x="291188" y="38453"/>
                  <a:pt x="296127" y="28223"/>
                </a:cubicBezTo>
                <a:cubicBezTo>
                  <a:pt x="301066" y="17993"/>
                  <a:pt x="328582" y="-4233"/>
                  <a:pt x="338460" y="706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61B7CB60-74A0-4488-BB57-F144622D6AF3}"/>
              </a:ext>
            </a:extLst>
          </p:cNvPr>
          <p:cNvSpPr/>
          <p:nvPr/>
        </p:nvSpPr>
        <p:spPr>
          <a:xfrm>
            <a:off x="6142113" y="5692480"/>
            <a:ext cx="361524" cy="358392"/>
          </a:xfrm>
          <a:custGeom>
            <a:avLst/>
            <a:gdLst>
              <a:gd name="connsiteX0" fmla="*/ 248104 w 361524"/>
              <a:gd name="connsiteY0" fmla="*/ 3470 h 358392"/>
              <a:gd name="connsiteX1" fmla="*/ 72420 w 361524"/>
              <a:gd name="connsiteY1" fmla="*/ 92370 h 358392"/>
              <a:gd name="connsiteX2" fmla="*/ 108404 w 361524"/>
              <a:gd name="connsiteY2" fmla="*/ 193970 h 358392"/>
              <a:gd name="connsiteX3" fmla="*/ 358170 w 361524"/>
              <a:gd name="connsiteY3" fmla="*/ 350603 h 358392"/>
              <a:gd name="connsiteX4" fmla="*/ 241754 w 361524"/>
              <a:gd name="connsiteY4" fmla="*/ 325203 h 358392"/>
              <a:gd name="connsiteX5" fmla="*/ 89354 w 361524"/>
              <a:gd name="connsiteY5" fmla="*/ 242653 h 358392"/>
              <a:gd name="connsiteX6" fmla="*/ 454 w 361524"/>
              <a:gd name="connsiteY6" fmla="*/ 105070 h 358392"/>
              <a:gd name="connsiteX7" fmla="*/ 125337 w 361524"/>
              <a:gd name="connsiteY7" fmla="*/ 24637 h 358392"/>
              <a:gd name="connsiteX8" fmla="*/ 248104 w 361524"/>
              <a:gd name="connsiteY8" fmla="*/ 3470 h 35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524" h="358392">
                <a:moveTo>
                  <a:pt x="248104" y="3470"/>
                </a:moveTo>
                <a:cubicBezTo>
                  <a:pt x="239285" y="14759"/>
                  <a:pt x="95703" y="60620"/>
                  <a:pt x="72420" y="92370"/>
                </a:cubicBezTo>
                <a:cubicBezTo>
                  <a:pt x="49137" y="124120"/>
                  <a:pt x="60779" y="150931"/>
                  <a:pt x="108404" y="193970"/>
                </a:cubicBezTo>
                <a:cubicBezTo>
                  <a:pt x="156029" y="237009"/>
                  <a:pt x="335945" y="328731"/>
                  <a:pt x="358170" y="350603"/>
                </a:cubicBezTo>
                <a:cubicBezTo>
                  <a:pt x="380395" y="372475"/>
                  <a:pt x="286557" y="343195"/>
                  <a:pt x="241754" y="325203"/>
                </a:cubicBezTo>
                <a:cubicBezTo>
                  <a:pt x="196951" y="307211"/>
                  <a:pt x="129571" y="279342"/>
                  <a:pt x="89354" y="242653"/>
                </a:cubicBezTo>
                <a:cubicBezTo>
                  <a:pt x="49137" y="205964"/>
                  <a:pt x="-5543" y="141406"/>
                  <a:pt x="454" y="105070"/>
                </a:cubicBezTo>
                <a:cubicBezTo>
                  <a:pt x="6451" y="68734"/>
                  <a:pt x="88648" y="38395"/>
                  <a:pt x="125337" y="24637"/>
                </a:cubicBezTo>
                <a:cubicBezTo>
                  <a:pt x="162026" y="10879"/>
                  <a:pt x="256923" y="-7819"/>
                  <a:pt x="248104" y="3470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BDF60707-E47D-4E08-A273-937A66EAAAF7}"/>
              </a:ext>
            </a:extLst>
          </p:cNvPr>
          <p:cNvSpPr/>
          <p:nvPr/>
        </p:nvSpPr>
        <p:spPr>
          <a:xfrm>
            <a:off x="5276777" y="5206827"/>
            <a:ext cx="1265062" cy="400293"/>
          </a:xfrm>
          <a:custGeom>
            <a:avLst/>
            <a:gdLst>
              <a:gd name="connsiteX0" fmla="*/ 50873 w 1265062"/>
              <a:gd name="connsiteY0" fmla="*/ 173 h 400293"/>
              <a:gd name="connsiteX1" fmla="*/ 994906 w 1265062"/>
              <a:gd name="connsiteY1" fmla="*/ 156806 h 400293"/>
              <a:gd name="connsiteX2" fmla="*/ 1261606 w 1265062"/>
              <a:gd name="connsiteY2" fmla="*/ 137756 h 400293"/>
              <a:gd name="connsiteX3" fmla="*/ 1145190 w 1265062"/>
              <a:gd name="connsiteY3" fmla="*/ 218190 h 400293"/>
              <a:gd name="connsiteX4" fmla="*/ 1124023 w 1265062"/>
              <a:gd name="connsiteY4" fmla="*/ 395990 h 400293"/>
              <a:gd name="connsiteX5" fmla="*/ 1119790 w 1265062"/>
              <a:gd name="connsiteY5" fmla="*/ 347306 h 400293"/>
              <a:gd name="connsiteX6" fmla="*/ 897540 w 1265062"/>
              <a:gd name="connsiteY6" fmla="*/ 370590 h 400293"/>
              <a:gd name="connsiteX7" fmla="*/ 709156 w 1265062"/>
              <a:gd name="connsiteY7" fmla="*/ 338840 h 400293"/>
              <a:gd name="connsiteX8" fmla="*/ 173640 w 1265062"/>
              <a:gd name="connsiteY8" fmla="*/ 216073 h 400293"/>
              <a:gd name="connsiteX9" fmla="*/ 546173 w 1265062"/>
              <a:gd name="connsiteY9" fmla="*/ 281690 h 400293"/>
              <a:gd name="connsiteX10" fmla="*/ 222323 w 1265062"/>
              <a:gd name="connsiteY10" fmla="*/ 165273 h 400293"/>
              <a:gd name="connsiteX11" fmla="*/ 137656 w 1265062"/>
              <a:gd name="connsiteY11" fmla="*/ 127173 h 400293"/>
              <a:gd name="connsiteX12" fmla="*/ 50873 w 1265062"/>
              <a:gd name="connsiteY12" fmla="*/ 173 h 40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5062" h="400293">
                <a:moveTo>
                  <a:pt x="50873" y="173"/>
                </a:moveTo>
                <a:cubicBezTo>
                  <a:pt x="193748" y="5112"/>
                  <a:pt x="793117" y="133876"/>
                  <a:pt x="994906" y="156806"/>
                </a:cubicBezTo>
                <a:cubicBezTo>
                  <a:pt x="1196695" y="179736"/>
                  <a:pt x="1236559" y="127525"/>
                  <a:pt x="1261606" y="137756"/>
                </a:cubicBezTo>
                <a:cubicBezTo>
                  <a:pt x="1286653" y="147987"/>
                  <a:pt x="1168120" y="175151"/>
                  <a:pt x="1145190" y="218190"/>
                </a:cubicBezTo>
                <a:cubicBezTo>
                  <a:pt x="1122260" y="261229"/>
                  <a:pt x="1128256" y="374471"/>
                  <a:pt x="1124023" y="395990"/>
                </a:cubicBezTo>
                <a:cubicBezTo>
                  <a:pt x="1119790" y="417509"/>
                  <a:pt x="1157537" y="351539"/>
                  <a:pt x="1119790" y="347306"/>
                </a:cubicBezTo>
                <a:cubicBezTo>
                  <a:pt x="1082043" y="343073"/>
                  <a:pt x="965979" y="372001"/>
                  <a:pt x="897540" y="370590"/>
                </a:cubicBezTo>
                <a:cubicBezTo>
                  <a:pt x="829101" y="369179"/>
                  <a:pt x="829806" y="364593"/>
                  <a:pt x="709156" y="338840"/>
                </a:cubicBezTo>
                <a:cubicBezTo>
                  <a:pt x="588506" y="313087"/>
                  <a:pt x="200804" y="225598"/>
                  <a:pt x="173640" y="216073"/>
                </a:cubicBezTo>
                <a:cubicBezTo>
                  <a:pt x="146476" y="206548"/>
                  <a:pt x="538059" y="290157"/>
                  <a:pt x="546173" y="281690"/>
                </a:cubicBezTo>
                <a:cubicBezTo>
                  <a:pt x="554287" y="273223"/>
                  <a:pt x="290409" y="191026"/>
                  <a:pt x="222323" y="165273"/>
                </a:cubicBezTo>
                <a:cubicBezTo>
                  <a:pt x="154237" y="139520"/>
                  <a:pt x="166936" y="157159"/>
                  <a:pt x="137656" y="127173"/>
                </a:cubicBezTo>
                <a:cubicBezTo>
                  <a:pt x="108376" y="97187"/>
                  <a:pt x="-92002" y="-4766"/>
                  <a:pt x="50873" y="173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EEB54999-EBEB-4B20-ABCB-4BF18778BE6F}"/>
              </a:ext>
            </a:extLst>
          </p:cNvPr>
          <p:cNvSpPr/>
          <p:nvPr/>
        </p:nvSpPr>
        <p:spPr>
          <a:xfrm>
            <a:off x="5356485" y="5279452"/>
            <a:ext cx="1023005" cy="284305"/>
          </a:xfrm>
          <a:custGeom>
            <a:avLst/>
            <a:gdLst>
              <a:gd name="connsiteX0" fmla="*/ 798 w 1023005"/>
              <a:gd name="connsiteY0" fmla="*/ 3748 h 284305"/>
              <a:gd name="connsiteX1" fmla="*/ 140498 w 1023005"/>
              <a:gd name="connsiteY1" fmla="*/ 52431 h 284305"/>
              <a:gd name="connsiteX2" fmla="*/ 980815 w 1023005"/>
              <a:gd name="connsiteY2" fmla="*/ 266215 h 284305"/>
              <a:gd name="connsiteX3" fmla="*/ 851698 w 1023005"/>
              <a:gd name="connsiteY3" fmla="*/ 264098 h 284305"/>
              <a:gd name="connsiteX4" fmla="*/ 453765 w 1023005"/>
              <a:gd name="connsiteY4" fmla="*/ 192131 h 284305"/>
              <a:gd name="connsiteX5" fmla="*/ 390265 w 1023005"/>
              <a:gd name="connsiteY5" fmla="*/ 183665 h 284305"/>
              <a:gd name="connsiteX6" fmla="*/ 328882 w 1023005"/>
              <a:gd name="connsiteY6" fmla="*/ 162498 h 284305"/>
              <a:gd name="connsiteX7" fmla="*/ 93932 w 1023005"/>
              <a:gd name="connsiteY7" fmla="*/ 124398 h 284305"/>
              <a:gd name="connsiteX8" fmla="*/ 798 w 1023005"/>
              <a:gd name="connsiteY8" fmla="*/ 3748 h 28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3005" h="284305">
                <a:moveTo>
                  <a:pt x="798" y="3748"/>
                </a:moveTo>
                <a:cubicBezTo>
                  <a:pt x="8559" y="-8246"/>
                  <a:pt x="-22838" y="8687"/>
                  <a:pt x="140498" y="52431"/>
                </a:cubicBezTo>
                <a:cubicBezTo>
                  <a:pt x="303834" y="96176"/>
                  <a:pt x="862282" y="230937"/>
                  <a:pt x="980815" y="266215"/>
                </a:cubicBezTo>
                <a:cubicBezTo>
                  <a:pt x="1099348" y="301493"/>
                  <a:pt x="939540" y="276445"/>
                  <a:pt x="851698" y="264098"/>
                </a:cubicBezTo>
                <a:cubicBezTo>
                  <a:pt x="763856" y="251751"/>
                  <a:pt x="530670" y="205536"/>
                  <a:pt x="453765" y="192131"/>
                </a:cubicBezTo>
                <a:cubicBezTo>
                  <a:pt x="376860" y="178726"/>
                  <a:pt x="411079" y="188604"/>
                  <a:pt x="390265" y="183665"/>
                </a:cubicBezTo>
                <a:cubicBezTo>
                  <a:pt x="369451" y="178726"/>
                  <a:pt x="378271" y="172376"/>
                  <a:pt x="328882" y="162498"/>
                </a:cubicBezTo>
                <a:cubicBezTo>
                  <a:pt x="279493" y="152620"/>
                  <a:pt x="144732" y="144506"/>
                  <a:pt x="93932" y="124398"/>
                </a:cubicBezTo>
                <a:cubicBezTo>
                  <a:pt x="43132" y="104290"/>
                  <a:pt x="-6963" y="15742"/>
                  <a:pt x="798" y="3748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9A62DCF2-98D9-4BA9-8BD8-B035D6B9A872}"/>
              </a:ext>
            </a:extLst>
          </p:cNvPr>
          <p:cNvSpPr/>
          <p:nvPr/>
        </p:nvSpPr>
        <p:spPr>
          <a:xfrm>
            <a:off x="5196226" y="5626983"/>
            <a:ext cx="973442" cy="858234"/>
          </a:xfrm>
          <a:custGeom>
            <a:avLst/>
            <a:gdLst>
              <a:gd name="connsiteX0" fmla="*/ 971741 w 973442"/>
              <a:gd name="connsiteY0" fmla="*/ 183267 h 858234"/>
              <a:gd name="connsiteX1" fmla="*/ 728324 w 973442"/>
              <a:gd name="connsiteY1" fmla="*/ 73200 h 858234"/>
              <a:gd name="connsiteX2" fmla="*/ 656357 w 973442"/>
              <a:gd name="connsiteY2" fmla="*/ 181150 h 858234"/>
              <a:gd name="connsiteX3" fmla="*/ 285941 w 973442"/>
              <a:gd name="connsiteY3" fmla="*/ 663750 h 858234"/>
              <a:gd name="connsiteX4" fmla="*/ 438341 w 973442"/>
              <a:gd name="connsiteY4" fmla="*/ 422450 h 858234"/>
              <a:gd name="connsiteX5" fmla="*/ 131424 w 973442"/>
              <a:gd name="connsiteY5" fmla="*/ 850017 h 858234"/>
              <a:gd name="connsiteX6" fmla="*/ 133541 w 973442"/>
              <a:gd name="connsiteY6" fmla="*/ 708200 h 858234"/>
              <a:gd name="connsiteX7" fmla="*/ 2307 w 973442"/>
              <a:gd name="connsiteY7" fmla="*/ 759000 h 858234"/>
              <a:gd name="connsiteX8" fmla="*/ 260541 w 973442"/>
              <a:gd name="connsiteY8" fmla="*/ 458434 h 858234"/>
              <a:gd name="connsiteX9" fmla="*/ 569574 w 973442"/>
              <a:gd name="connsiteY9" fmla="*/ 26634 h 858234"/>
              <a:gd name="connsiteX10" fmla="*/ 823574 w 973442"/>
              <a:gd name="connsiteY10" fmla="*/ 58384 h 858234"/>
              <a:gd name="connsiteX11" fmla="*/ 971741 w 973442"/>
              <a:gd name="connsiteY11" fmla="*/ 183267 h 85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3442" h="858234">
                <a:moveTo>
                  <a:pt x="971741" y="183267"/>
                </a:moveTo>
                <a:cubicBezTo>
                  <a:pt x="955866" y="185736"/>
                  <a:pt x="780888" y="73553"/>
                  <a:pt x="728324" y="73200"/>
                </a:cubicBezTo>
                <a:cubicBezTo>
                  <a:pt x="675760" y="72847"/>
                  <a:pt x="730087" y="82725"/>
                  <a:pt x="656357" y="181150"/>
                </a:cubicBezTo>
                <a:cubicBezTo>
                  <a:pt x="582627" y="279575"/>
                  <a:pt x="322277" y="623533"/>
                  <a:pt x="285941" y="663750"/>
                </a:cubicBezTo>
                <a:cubicBezTo>
                  <a:pt x="249605" y="703967"/>
                  <a:pt x="464094" y="391406"/>
                  <a:pt x="438341" y="422450"/>
                </a:cubicBezTo>
                <a:cubicBezTo>
                  <a:pt x="412588" y="453494"/>
                  <a:pt x="182224" y="802392"/>
                  <a:pt x="131424" y="850017"/>
                </a:cubicBezTo>
                <a:cubicBezTo>
                  <a:pt x="80624" y="897642"/>
                  <a:pt x="155060" y="723370"/>
                  <a:pt x="133541" y="708200"/>
                </a:cubicBezTo>
                <a:cubicBezTo>
                  <a:pt x="112021" y="693031"/>
                  <a:pt x="-18860" y="800628"/>
                  <a:pt x="2307" y="759000"/>
                </a:cubicBezTo>
                <a:cubicBezTo>
                  <a:pt x="23474" y="717372"/>
                  <a:pt x="165996" y="580495"/>
                  <a:pt x="260541" y="458434"/>
                </a:cubicBezTo>
                <a:cubicBezTo>
                  <a:pt x="355085" y="336373"/>
                  <a:pt x="475735" y="93309"/>
                  <a:pt x="569574" y="26634"/>
                </a:cubicBezTo>
                <a:cubicBezTo>
                  <a:pt x="663413" y="-40041"/>
                  <a:pt x="758310" y="36865"/>
                  <a:pt x="823574" y="58384"/>
                </a:cubicBezTo>
                <a:cubicBezTo>
                  <a:pt x="888838" y="79903"/>
                  <a:pt x="987616" y="180798"/>
                  <a:pt x="971741" y="183267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0F0BDF44-D512-40CE-98EC-AEBBBD159EFB}"/>
              </a:ext>
            </a:extLst>
          </p:cNvPr>
          <p:cNvSpPr/>
          <p:nvPr/>
        </p:nvSpPr>
        <p:spPr>
          <a:xfrm>
            <a:off x="5226902" y="5556237"/>
            <a:ext cx="1017239" cy="783043"/>
          </a:xfrm>
          <a:custGeom>
            <a:avLst/>
            <a:gdLst>
              <a:gd name="connsiteX0" fmla="*/ 968581 w 1017239"/>
              <a:gd name="connsiteY0" fmla="*/ 110080 h 783043"/>
              <a:gd name="connsiteX1" fmla="*/ 930481 w 1017239"/>
              <a:gd name="connsiteY1" fmla="*/ 71980 h 783043"/>
              <a:gd name="connsiteX2" fmla="*/ 521965 w 1017239"/>
              <a:gd name="connsiteY2" fmla="*/ 13 h 783043"/>
              <a:gd name="connsiteX3" fmla="*/ 147315 w 1017239"/>
              <a:gd name="connsiteY3" fmla="*/ 65630 h 783043"/>
              <a:gd name="connsiteX4" fmla="*/ 382265 w 1017239"/>
              <a:gd name="connsiteY4" fmla="*/ 40230 h 783043"/>
              <a:gd name="connsiteX5" fmla="*/ 731515 w 1017239"/>
              <a:gd name="connsiteY5" fmla="*/ 33880 h 783043"/>
              <a:gd name="connsiteX6" fmla="*/ 481748 w 1017239"/>
              <a:gd name="connsiteY6" fmla="*/ 95263 h 783043"/>
              <a:gd name="connsiteX7" fmla="*/ 151548 w 1017239"/>
              <a:gd name="connsiteY7" fmla="*/ 658296 h 783043"/>
              <a:gd name="connsiteX8" fmla="*/ 7615 w 1017239"/>
              <a:gd name="connsiteY8" fmla="*/ 759896 h 783043"/>
              <a:gd name="connsiteX9" fmla="*/ 369565 w 1017239"/>
              <a:gd name="connsiteY9" fmla="*/ 330213 h 783043"/>
              <a:gd name="connsiteX10" fmla="*/ 968581 w 1017239"/>
              <a:gd name="connsiteY10" fmla="*/ 110080 h 783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7239" h="783043">
                <a:moveTo>
                  <a:pt x="968581" y="110080"/>
                </a:moveTo>
                <a:cubicBezTo>
                  <a:pt x="1062067" y="67041"/>
                  <a:pt x="1004917" y="90324"/>
                  <a:pt x="930481" y="71980"/>
                </a:cubicBezTo>
                <a:cubicBezTo>
                  <a:pt x="856045" y="53636"/>
                  <a:pt x="652493" y="1071"/>
                  <a:pt x="521965" y="13"/>
                </a:cubicBezTo>
                <a:cubicBezTo>
                  <a:pt x="391437" y="-1045"/>
                  <a:pt x="170598" y="58927"/>
                  <a:pt x="147315" y="65630"/>
                </a:cubicBezTo>
                <a:cubicBezTo>
                  <a:pt x="124032" y="72333"/>
                  <a:pt x="284898" y="45522"/>
                  <a:pt x="382265" y="40230"/>
                </a:cubicBezTo>
                <a:cubicBezTo>
                  <a:pt x="479632" y="34938"/>
                  <a:pt x="714934" y="24708"/>
                  <a:pt x="731515" y="33880"/>
                </a:cubicBezTo>
                <a:cubicBezTo>
                  <a:pt x="748096" y="43052"/>
                  <a:pt x="578409" y="-8806"/>
                  <a:pt x="481748" y="95263"/>
                </a:cubicBezTo>
                <a:cubicBezTo>
                  <a:pt x="385087" y="199332"/>
                  <a:pt x="230570" y="547524"/>
                  <a:pt x="151548" y="658296"/>
                </a:cubicBezTo>
                <a:cubicBezTo>
                  <a:pt x="72526" y="769068"/>
                  <a:pt x="-28721" y="814576"/>
                  <a:pt x="7615" y="759896"/>
                </a:cubicBezTo>
                <a:cubicBezTo>
                  <a:pt x="43951" y="705216"/>
                  <a:pt x="211873" y="443102"/>
                  <a:pt x="369565" y="330213"/>
                </a:cubicBezTo>
                <a:cubicBezTo>
                  <a:pt x="527257" y="217324"/>
                  <a:pt x="875095" y="153119"/>
                  <a:pt x="968581" y="110080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364676E7-26F7-4294-A882-E42E5BD41318}"/>
              </a:ext>
            </a:extLst>
          </p:cNvPr>
          <p:cNvSpPr/>
          <p:nvPr/>
        </p:nvSpPr>
        <p:spPr>
          <a:xfrm>
            <a:off x="6759171" y="5511743"/>
            <a:ext cx="785308" cy="695039"/>
          </a:xfrm>
          <a:custGeom>
            <a:avLst/>
            <a:gdLst>
              <a:gd name="connsiteX0" fmla="*/ 1462 w 785308"/>
              <a:gd name="connsiteY0" fmla="*/ 57 h 695039"/>
              <a:gd name="connsiteX1" fmla="*/ 359179 w 785308"/>
              <a:gd name="connsiteY1" fmla="*/ 237124 h 695039"/>
              <a:gd name="connsiteX2" fmla="*/ 397279 w 785308"/>
              <a:gd name="connsiteY2" fmla="*/ 326024 h 695039"/>
              <a:gd name="connsiteX3" fmla="*/ 774046 w 785308"/>
              <a:gd name="connsiteY3" fmla="*/ 541924 h 695039"/>
              <a:gd name="connsiteX4" fmla="*/ 687262 w 785308"/>
              <a:gd name="connsiteY4" fmla="*/ 641407 h 695039"/>
              <a:gd name="connsiteX5" fmla="*/ 695729 w 785308"/>
              <a:gd name="connsiteY5" fmla="*/ 692207 h 695039"/>
              <a:gd name="connsiteX6" fmla="*/ 649162 w 785308"/>
              <a:gd name="connsiteY6" fmla="*/ 558857 h 695039"/>
              <a:gd name="connsiteX7" fmla="*/ 481946 w 785308"/>
              <a:gd name="connsiteY7" fmla="*/ 508057 h 695039"/>
              <a:gd name="connsiteX8" fmla="*/ 509462 w 785308"/>
              <a:gd name="connsiteY8" fmla="*/ 508057 h 695039"/>
              <a:gd name="connsiteX9" fmla="*/ 318962 w 785308"/>
              <a:gd name="connsiteY9" fmla="*/ 385290 h 695039"/>
              <a:gd name="connsiteX10" fmla="*/ 234296 w 785308"/>
              <a:gd name="connsiteY10" fmla="*/ 215957 h 695039"/>
              <a:gd name="connsiteX11" fmla="*/ 1462 w 785308"/>
              <a:gd name="connsiteY11" fmla="*/ 57 h 69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5308" h="695039">
                <a:moveTo>
                  <a:pt x="1462" y="57"/>
                </a:moveTo>
                <a:cubicBezTo>
                  <a:pt x="22276" y="3585"/>
                  <a:pt x="293210" y="182796"/>
                  <a:pt x="359179" y="237124"/>
                </a:cubicBezTo>
                <a:cubicBezTo>
                  <a:pt x="425148" y="291452"/>
                  <a:pt x="328135" y="275224"/>
                  <a:pt x="397279" y="326024"/>
                </a:cubicBezTo>
                <a:cubicBezTo>
                  <a:pt x="466423" y="376824"/>
                  <a:pt x="725716" y="489360"/>
                  <a:pt x="774046" y="541924"/>
                </a:cubicBezTo>
                <a:cubicBezTo>
                  <a:pt x="822377" y="594488"/>
                  <a:pt x="700315" y="616360"/>
                  <a:pt x="687262" y="641407"/>
                </a:cubicBezTo>
                <a:cubicBezTo>
                  <a:pt x="674209" y="666454"/>
                  <a:pt x="702079" y="705965"/>
                  <a:pt x="695729" y="692207"/>
                </a:cubicBezTo>
                <a:cubicBezTo>
                  <a:pt x="689379" y="678449"/>
                  <a:pt x="684792" y="589549"/>
                  <a:pt x="649162" y="558857"/>
                </a:cubicBezTo>
                <a:cubicBezTo>
                  <a:pt x="613532" y="528165"/>
                  <a:pt x="505229" y="516524"/>
                  <a:pt x="481946" y="508057"/>
                </a:cubicBezTo>
                <a:cubicBezTo>
                  <a:pt x="458663" y="499590"/>
                  <a:pt x="536626" y="528518"/>
                  <a:pt x="509462" y="508057"/>
                </a:cubicBezTo>
                <a:cubicBezTo>
                  <a:pt x="482298" y="487596"/>
                  <a:pt x="364823" y="433973"/>
                  <a:pt x="318962" y="385290"/>
                </a:cubicBezTo>
                <a:cubicBezTo>
                  <a:pt x="273101" y="336607"/>
                  <a:pt x="280510" y="275576"/>
                  <a:pt x="234296" y="215957"/>
                </a:cubicBezTo>
                <a:cubicBezTo>
                  <a:pt x="188082" y="156338"/>
                  <a:pt x="-19352" y="-3471"/>
                  <a:pt x="1462" y="57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EE73D1D4-B7CB-44D7-84E7-A3CBA1C35E0A}"/>
              </a:ext>
            </a:extLst>
          </p:cNvPr>
          <p:cNvSpPr/>
          <p:nvPr/>
        </p:nvSpPr>
        <p:spPr>
          <a:xfrm>
            <a:off x="6711647" y="5409488"/>
            <a:ext cx="931642" cy="1198738"/>
          </a:xfrm>
          <a:custGeom>
            <a:avLst/>
            <a:gdLst>
              <a:gd name="connsiteX0" fmla="*/ 10886 w 931642"/>
              <a:gd name="connsiteY0" fmla="*/ 28229 h 1198738"/>
              <a:gd name="connsiteX1" fmla="*/ 57453 w 931642"/>
              <a:gd name="connsiteY1" fmla="*/ 59979 h 1198738"/>
              <a:gd name="connsiteX2" fmla="*/ 309336 w 931642"/>
              <a:gd name="connsiteY2" fmla="*/ 297045 h 1198738"/>
              <a:gd name="connsiteX3" fmla="*/ 410936 w 931642"/>
              <a:gd name="connsiteY3" fmla="*/ 466379 h 1198738"/>
              <a:gd name="connsiteX4" fmla="*/ 715736 w 931642"/>
              <a:gd name="connsiteY4" fmla="*/ 682279 h 1198738"/>
              <a:gd name="connsiteX5" fmla="*/ 766536 w 931642"/>
              <a:gd name="connsiteY5" fmla="*/ 701329 h 1198738"/>
              <a:gd name="connsiteX6" fmla="*/ 777120 w 931642"/>
              <a:gd name="connsiteY6" fmla="*/ 887595 h 1198738"/>
              <a:gd name="connsiteX7" fmla="*/ 931636 w 931642"/>
              <a:gd name="connsiteY7" fmla="*/ 1194512 h 1198738"/>
              <a:gd name="connsiteX8" fmla="*/ 770770 w 931642"/>
              <a:gd name="connsiteY8" fmla="*/ 1039995 h 1198738"/>
              <a:gd name="connsiteX9" fmla="*/ 603553 w 931642"/>
              <a:gd name="connsiteY9" fmla="*/ 678045 h 1198738"/>
              <a:gd name="connsiteX10" fmla="*/ 214086 w 931642"/>
              <a:gd name="connsiteY10" fmla="*/ 417695 h 1198738"/>
              <a:gd name="connsiteX11" fmla="*/ 10886 w 931642"/>
              <a:gd name="connsiteY11" fmla="*/ 28229 h 119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1642" h="1198738">
                <a:moveTo>
                  <a:pt x="10886" y="28229"/>
                </a:moveTo>
                <a:cubicBezTo>
                  <a:pt x="-15220" y="-31390"/>
                  <a:pt x="7711" y="15176"/>
                  <a:pt x="57453" y="59979"/>
                </a:cubicBezTo>
                <a:cubicBezTo>
                  <a:pt x="107195" y="104782"/>
                  <a:pt x="250422" y="229312"/>
                  <a:pt x="309336" y="297045"/>
                </a:cubicBezTo>
                <a:cubicBezTo>
                  <a:pt x="368250" y="364778"/>
                  <a:pt x="343203" y="402173"/>
                  <a:pt x="410936" y="466379"/>
                </a:cubicBezTo>
                <a:cubicBezTo>
                  <a:pt x="478669" y="530585"/>
                  <a:pt x="656469" y="643121"/>
                  <a:pt x="715736" y="682279"/>
                </a:cubicBezTo>
                <a:cubicBezTo>
                  <a:pt x="775003" y="721437"/>
                  <a:pt x="756305" y="667110"/>
                  <a:pt x="766536" y="701329"/>
                </a:cubicBezTo>
                <a:cubicBezTo>
                  <a:pt x="776767" y="735548"/>
                  <a:pt x="749603" y="805398"/>
                  <a:pt x="777120" y="887595"/>
                </a:cubicBezTo>
                <a:cubicBezTo>
                  <a:pt x="804637" y="969792"/>
                  <a:pt x="932694" y="1169112"/>
                  <a:pt x="931636" y="1194512"/>
                </a:cubicBezTo>
                <a:cubicBezTo>
                  <a:pt x="930578" y="1219912"/>
                  <a:pt x="825450" y="1126073"/>
                  <a:pt x="770770" y="1039995"/>
                </a:cubicBezTo>
                <a:cubicBezTo>
                  <a:pt x="716090" y="953917"/>
                  <a:pt x="696334" y="781761"/>
                  <a:pt x="603553" y="678045"/>
                </a:cubicBezTo>
                <a:cubicBezTo>
                  <a:pt x="510772" y="574329"/>
                  <a:pt x="312511" y="518942"/>
                  <a:pt x="214086" y="417695"/>
                </a:cubicBezTo>
                <a:cubicBezTo>
                  <a:pt x="115661" y="316448"/>
                  <a:pt x="36992" y="87848"/>
                  <a:pt x="10886" y="28229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DE89B24B-B4D2-4D5E-9BC2-8FC9679FC7FE}"/>
              </a:ext>
            </a:extLst>
          </p:cNvPr>
          <p:cNvSpPr/>
          <p:nvPr/>
        </p:nvSpPr>
        <p:spPr>
          <a:xfrm>
            <a:off x="6641235" y="5533752"/>
            <a:ext cx="1002757" cy="1178536"/>
          </a:xfrm>
          <a:custGeom>
            <a:avLst/>
            <a:gdLst>
              <a:gd name="connsiteX0" fmla="*/ 204065 w 1002757"/>
              <a:gd name="connsiteY0" fmla="*/ 37315 h 1178536"/>
              <a:gd name="connsiteX1" fmla="*/ 604115 w 1002757"/>
              <a:gd name="connsiteY1" fmla="*/ 524148 h 1178536"/>
              <a:gd name="connsiteX2" fmla="*/ 843298 w 1002757"/>
              <a:gd name="connsiteY2" fmla="*/ 879748 h 1178536"/>
              <a:gd name="connsiteX3" fmla="*/ 1002048 w 1002757"/>
              <a:gd name="connsiteY3" fmla="*/ 1163381 h 1178536"/>
              <a:gd name="connsiteX4" fmla="*/ 781915 w 1002757"/>
              <a:gd name="connsiteY4" fmla="*/ 1070248 h 1178536"/>
              <a:gd name="connsiteX5" fmla="*/ 489815 w 1002757"/>
              <a:gd name="connsiteY5" fmla="*/ 488165 h 1178536"/>
              <a:gd name="connsiteX6" fmla="*/ 119398 w 1002757"/>
              <a:gd name="connsiteY6" fmla="*/ 261681 h 1178536"/>
              <a:gd name="connsiteX7" fmla="*/ 865 w 1002757"/>
              <a:gd name="connsiteY7" fmla="*/ 58481 h 1178536"/>
              <a:gd name="connsiteX8" fmla="*/ 204065 w 1002757"/>
              <a:gd name="connsiteY8" fmla="*/ 37315 h 117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757" h="1178536">
                <a:moveTo>
                  <a:pt x="204065" y="37315"/>
                </a:moveTo>
                <a:cubicBezTo>
                  <a:pt x="304607" y="114926"/>
                  <a:pt x="497576" y="383743"/>
                  <a:pt x="604115" y="524148"/>
                </a:cubicBezTo>
                <a:cubicBezTo>
                  <a:pt x="710654" y="664553"/>
                  <a:pt x="776976" y="773209"/>
                  <a:pt x="843298" y="879748"/>
                </a:cubicBezTo>
                <a:cubicBezTo>
                  <a:pt x="909620" y="986287"/>
                  <a:pt x="1012278" y="1131631"/>
                  <a:pt x="1002048" y="1163381"/>
                </a:cubicBezTo>
                <a:cubicBezTo>
                  <a:pt x="991818" y="1195131"/>
                  <a:pt x="867287" y="1182784"/>
                  <a:pt x="781915" y="1070248"/>
                </a:cubicBezTo>
                <a:cubicBezTo>
                  <a:pt x="696543" y="957712"/>
                  <a:pt x="600235" y="622926"/>
                  <a:pt x="489815" y="488165"/>
                </a:cubicBezTo>
                <a:cubicBezTo>
                  <a:pt x="379396" y="353404"/>
                  <a:pt x="200890" y="333295"/>
                  <a:pt x="119398" y="261681"/>
                </a:cubicBezTo>
                <a:cubicBezTo>
                  <a:pt x="37906" y="190067"/>
                  <a:pt x="-6896" y="95523"/>
                  <a:pt x="865" y="58481"/>
                </a:cubicBezTo>
                <a:cubicBezTo>
                  <a:pt x="8626" y="21439"/>
                  <a:pt x="103523" y="-40296"/>
                  <a:pt x="204065" y="37315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A87928FF-D1A8-446B-ACB9-CB1AABC4AD62}"/>
              </a:ext>
            </a:extLst>
          </p:cNvPr>
          <p:cNvSpPr/>
          <p:nvPr/>
        </p:nvSpPr>
        <p:spPr>
          <a:xfrm>
            <a:off x="5585262" y="6061747"/>
            <a:ext cx="879227" cy="814249"/>
          </a:xfrm>
          <a:custGeom>
            <a:avLst/>
            <a:gdLst>
              <a:gd name="connsiteX0" fmla="*/ 879038 w 879227"/>
              <a:gd name="connsiteY0" fmla="*/ 2503 h 814249"/>
              <a:gd name="connsiteX1" fmla="*/ 720288 w 879227"/>
              <a:gd name="connsiteY1" fmla="*/ 205703 h 814249"/>
              <a:gd name="connsiteX2" fmla="*/ 565771 w 879227"/>
              <a:gd name="connsiteY2" fmla="*/ 440653 h 814249"/>
              <a:gd name="connsiteX3" fmla="*/ 688538 w 879227"/>
              <a:gd name="connsiteY3" fmla="*/ 222636 h 814249"/>
              <a:gd name="connsiteX4" fmla="*/ 438771 w 879227"/>
              <a:gd name="connsiteY4" fmla="*/ 559186 h 814249"/>
              <a:gd name="connsiteX5" fmla="*/ 559421 w 879227"/>
              <a:gd name="connsiteY5" fmla="*/ 436420 h 814249"/>
              <a:gd name="connsiteX6" fmla="*/ 260971 w 879227"/>
              <a:gd name="connsiteY6" fmla="*/ 798370 h 814249"/>
              <a:gd name="connsiteX7" fmla="*/ 621 w 879227"/>
              <a:gd name="connsiteY7" fmla="*/ 743336 h 814249"/>
              <a:gd name="connsiteX8" fmla="*/ 186888 w 879227"/>
              <a:gd name="connsiteY8" fmla="*/ 684070 h 814249"/>
              <a:gd name="connsiteX9" fmla="*/ 140321 w 879227"/>
              <a:gd name="connsiteY9" fmla="*/ 677720 h 814249"/>
              <a:gd name="connsiteX10" fmla="*/ 578471 w 879227"/>
              <a:gd name="connsiteY10" fmla="*/ 76586 h 814249"/>
              <a:gd name="connsiteX11" fmla="*/ 476871 w 879227"/>
              <a:gd name="connsiteY11" fmla="*/ 360220 h 814249"/>
              <a:gd name="connsiteX12" fmla="*/ 745688 w 879227"/>
              <a:gd name="connsiteY12" fmla="*/ 110453 h 814249"/>
              <a:gd name="connsiteX13" fmla="*/ 879038 w 879227"/>
              <a:gd name="connsiteY13" fmla="*/ 2503 h 81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9227" h="814249">
                <a:moveTo>
                  <a:pt x="879038" y="2503"/>
                </a:moveTo>
                <a:cubicBezTo>
                  <a:pt x="874805" y="18378"/>
                  <a:pt x="772499" y="132678"/>
                  <a:pt x="720288" y="205703"/>
                </a:cubicBezTo>
                <a:cubicBezTo>
                  <a:pt x="668077" y="278728"/>
                  <a:pt x="571063" y="437831"/>
                  <a:pt x="565771" y="440653"/>
                </a:cubicBezTo>
                <a:cubicBezTo>
                  <a:pt x="560479" y="443475"/>
                  <a:pt x="709705" y="202881"/>
                  <a:pt x="688538" y="222636"/>
                </a:cubicBezTo>
                <a:cubicBezTo>
                  <a:pt x="667371" y="242391"/>
                  <a:pt x="460290" y="523556"/>
                  <a:pt x="438771" y="559186"/>
                </a:cubicBezTo>
                <a:cubicBezTo>
                  <a:pt x="417252" y="594816"/>
                  <a:pt x="589054" y="396556"/>
                  <a:pt x="559421" y="436420"/>
                </a:cubicBezTo>
                <a:cubicBezTo>
                  <a:pt x="529788" y="476284"/>
                  <a:pt x="354104" y="747217"/>
                  <a:pt x="260971" y="798370"/>
                </a:cubicBezTo>
                <a:cubicBezTo>
                  <a:pt x="167838" y="849523"/>
                  <a:pt x="12968" y="762386"/>
                  <a:pt x="621" y="743336"/>
                </a:cubicBezTo>
                <a:cubicBezTo>
                  <a:pt x="-11726" y="724286"/>
                  <a:pt x="163605" y="695006"/>
                  <a:pt x="186888" y="684070"/>
                </a:cubicBezTo>
                <a:cubicBezTo>
                  <a:pt x="210171" y="673134"/>
                  <a:pt x="75057" y="778967"/>
                  <a:pt x="140321" y="677720"/>
                </a:cubicBezTo>
                <a:cubicBezTo>
                  <a:pt x="205585" y="576473"/>
                  <a:pt x="522379" y="129503"/>
                  <a:pt x="578471" y="76586"/>
                </a:cubicBezTo>
                <a:cubicBezTo>
                  <a:pt x="634563" y="23669"/>
                  <a:pt x="449002" y="354576"/>
                  <a:pt x="476871" y="360220"/>
                </a:cubicBezTo>
                <a:cubicBezTo>
                  <a:pt x="504740" y="365864"/>
                  <a:pt x="675485" y="171836"/>
                  <a:pt x="745688" y="110453"/>
                </a:cubicBezTo>
                <a:cubicBezTo>
                  <a:pt x="815891" y="49070"/>
                  <a:pt x="883271" y="-13372"/>
                  <a:pt x="879038" y="2503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291DB56E-E4FD-4DD0-8F1E-12E31DC580DC}"/>
              </a:ext>
            </a:extLst>
          </p:cNvPr>
          <p:cNvSpPr/>
          <p:nvPr/>
        </p:nvSpPr>
        <p:spPr>
          <a:xfrm>
            <a:off x="5984288" y="5925674"/>
            <a:ext cx="463372" cy="689022"/>
          </a:xfrm>
          <a:custGeom>
            <a:avLst/>
            <a:gdLst>
              <a:gd name="connsiteX0" fmla="*/ 253000 w 463372"/>
              <a:gd name="connsiteY0" fmla="*/ 464 h 689022"/>
              <a:gd name="connsiteX1" fmla="*/ 451437 w 463372"/>
              <a:gd name="connsiteY1" fmla="*/ 105239 h 689022"/>
              <a:gd name="connsiteX2" fmla="*/ 426037 w 463372"/>
              <a:gd name="connsiteY2" fmla="*/ 157626 h 689022"/>
              <a:gd name="connsiteX3" fmla="*/ 302212 w 463372"/>
              <a:gd name="connsiteY3" fmla="*/ 373526 h 689022"/>
              <a:gd name="connsiteX4" fmla="*/ 51387 w 463372"/>
              <a:gd name="connsiteY4" fmla="*/ 632289 h 689022"/>
              <a:gd name="connsiteX5" fmla="*/ 116475 w 463372"/>
              <a:gd name="connsiteY5" fmla="*/ 633876 h 689022"/>
              <a:gd name="connsiteX6" fmla="*/ 8525 w 463372"/>
              <a:gd name="connsiteY6" fmla="*/ 687851 h 689022"/>
              <a:gd name="connsiteX7" fmla="*/ 18050 w 463372"/>
              <a:gd name="connsiteY7" fmla="*/ 575139 h 689022"/>
              <a:gd name="connsiteX8" fmla="*/ 106950 w 463372"/>
              <a:gd name="connsiteY8" fmla="*/ 352889 h 689022"/>
              <a:gd name="connsiteX9" fmla="*/ 110125 w 463372"/>
              <a:gd name="connsiteY9" fmla="*/ 530689 h 689022"/>
              <a:gd name="connsiteX10" fmla="*/ 270462 w 463372"/>
              <a:gd name="connsiteY10" fmla="*/ 217951 h 689022"/>
              <a:gd name="connsiteX11" fmla="*/ 235537 w 463372"/>
              <a:gd name="connsiteY11" fmla="*/ 197314 h 689022"/>
              <a:gd name="connsiteX12" fmla="*/ 294275 w 463372"/>
              <a:gd name="connsiteY12" fmla="*/ 95714 h 689022"/>
              <a:gd name="connsiteX13" fmla="*/ 337137 w 463372"/>
              <a:gd name="connsiteY13" fmla="*/ 67139 h 689022"/>
              <a:gd name="connsiteX14" fmla="*/ 253000 w 463372"/>
              <a:gd name="connsiteY14" fmla="*/ 464 h 68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372" h="689022">
                <a:moveTo>
                  <a:pt x="253000" y="464"/>
                </a:moveTo>
                <a:cubicBezTo>
                  <a:pt x="272050" y="6814"/>
                  <a:pt x="422598" y="79045"/>
                  <a:pt x="451437" y="105239"/>
                </a:cubicBezTo>
                <a:cubicBezTo>
                  <a:pt x="480276" y="131433"/>
                  <a:pt x="450908" y="112912"/>
                  <a:pt x="426037" y="157626"/>
                </a:cubicBezTo>
                <a:cubicBezTo>
                  <a:pt x="401166" y="202340"/>
                  <a:pt x="364654" y="294416"/>
                  <a:pt x="302212" y="373526"/>
                </a:cubicBezTo>
                <a:cubicBezTo>
                  <a:pt x="239770" y="452637"/>
                  <a:pt x="82343" y="588897"/>
                  <a:pt x="51387" y="632289"/>
                </a:cubicBezTo>
                <a:cubicBezTo>
                  <a:pt x="20431" y="675681"/>
                  <a:pt x="123619" y="624616"/>
                  <a:pt x="116475" y="633876"/>
                </a:cubicBezTo>
                <a:cubicBezTo>
                  <a:pt x="109331" y="643136"/>
                  <a:pt x="24929" y="697640"/>
                  <a:pt x="8525" y="687851"/>
                </a:cubicBezTo>
                <a:cubicBezTo>
                  <a:pt x="-7879" y="678062"/>
                  <a:pt x="1646" y="630966"/>
                  <a:pt x="18050" y="575139"/>
                </a:cubicBezTo>
                <a:cubicBezTo>
                  <a:pt x="34454" y="519312"/>
                  <a:pt x="91604" y="360297"/>
                  <a:pt x="106950" y="352889"/>
                </a:cubicBezTo>
                <a:cubicBezTo>
                  <a:pt x="122296" y="345481"/>
                  <a:pt x="82873" y="553179"/>
                  <a:pt x="110125" y="530689"/>
                </a:cubicBezTo>
                <a:cubicBezTo>
                  <a:pt x="137377" y="508199"/>
                  <a:pt x="249560" y="273513"/>
                  <a:pt x="270462" y="217951"/>
                </a:cubicBezTo>
                <a:cubicBezTo>
                  <a:pt x="291364" y="162389"/>
                  <a:pt x="231568" y="217687"/>
                  <a:pt x="235537" y="197314"/>
                </a:cubicBezTo>
                <a:cubicBezTo>
                  <a:pt x="239506" y="176941"/>
                  <a:pt x="277342" y="117410"/>
                  <a:pt x="294275" y="95714"/>
                </a:cubicBezTo>
                <a:cubicBezTo>
                  <a:pt x="311208" y="74018"/>
                  <a:pt x="337402" y="79574"/>
                  <a:pt x="337137" y="67139"/>
                </a:cubicBezTo>
                <a:cubicBezTo>
                  <a:pt x="336872" y="54704"/>
                  <a:pt x="233950" y="-5886"/>
                  <a:pt x="253000" y="464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468CFA6A-C41B-44B6-AF8B-60CD6211B4A9}"/>
              </a:ext>
            </a:extLst>
          </p:cNvPr>
          <p:cNvSpPr/>
          <p:nvPr/>
        </p:nvSpPr>
        <p:spPr>
          <a:xfrm>
            <a:off x="5976928" y="5962093"/>
            <a:ext cx="419170" cy="548734"/>
          </a:xfrm>
          <a:custGeom>
            <a:avLst/>
            <a:gdLst>
              <a:gd name="connsiteX0" fmla="*/ 419110 w 419170"/>
              <a:gd name="connsiteY0" fmla="*/ 60882 h 548734"/>
              <a:gd name="connsiteX1" fmla="*/ 271472 w 419170"/>
              <a:gd name="connsiteY1" fmla="*/ 184707 h 548734"/>
              <a:gd name="connsiteX2" fmla="*/ 157172 w 419170"/>
              <a:gd name="connsiteY2" fmla="*/ 454582 h 548734"/>
              <a:gd name="connsiteX3" fmla="*/ 152410 w 419170"/>
              <a:gd name="connsiteY3" fmla="*/ 349807 h 548734"/>
              <a:gd name="connsiteX4" fmla="*/ 10 w 419170"/>
              <a:gd name="connsiteY4" fmla="*/ 546657 h 548734"/>
              <a:gd name="connsiteX5" fmla="*/ 160347 w 419170"/>
              <a:gd name="connsiteY5" fmla="*/ 200582 h 548734"/>
              <a:gd name="connsiteX6" fmla="*/ 287347 w 419170"/>
              <a:gd name="connsiteY6" fmla="*/ 5320 h 548734"/>
              <a:gd name="connsiteX7" fmla="*/ 419110 w 419170"/>
              <a:gd name="connsiteY7" fmla="*/ 60882 h 54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170" h="548734">
                <a:moveTo>
                  <a:pt x="419110" y="60882"/>
                </a:moveTo>
                <a:cubicBezTo>
                  <a:pt x="416464" y="90780"/>
                  <a:pt x="315128" y="119090"/>
                  <a:pt x="271472" y="184707"/>
                </a:cubicBezTo>
                <a:cubicBezTo>
                  <a:pt x="227816" y="250324"/>
                  <a:pt x="177016" y="427065"/>
                  <a:pt x="157172" y="454582"/>
                </a:cubicBezTo>
                <a:cubicBezTo>
                  <a:pt x="137328" y="482099"/>
                  <a:pt x="178604" y="334461"/>
                  <a:pt x="152410" y="349807"/>
                </a:cubicBezTo>
                <a:cubicBezTo>
                  <a:pt x="126216" y="365153"/>
                  <a:pt x="-1313" y="571528"/>
                  <a:pt x="10" y="546657"/>
                </a:cubicBezTo>
                <a:cubicBezTo>
                  <a:pt x="1333" y="521786"/>
                  <a:pt x="112457" y="290805"/>
                  <a:pt x="160347" y="200582"/>
                </a:cubicBezTo>
                <a:cubicBezTo>
                  <a:pt x="208236" y="110359"/>
                  <a:pt x="238135" y="26487"/>
                  <a:pt x="287347" y="5320"/>
                </a:cubicBezTo>
                <a:cubicBezTo>
                  <a:pt x="336559" y="-15847"/>
                  <a:pt x="421756" y="30984"/>
                  <a:pt x="419110" y="60882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1500EAB8-6AF1-4DA2-8D43-3B5513B09333}"/>
              </a:ext>
            </a:extLst>
          </p:cNvPr>
          <p:cNvSpPr/>
          <p:nvPr/>
        </p:nvSpPr>
        <p:spPr>
          <a:xfrm>
            <a:off x="6675566" y="6015037"/>
            <a:ext cx="200635" cy="763697"/>
          </a:xfrm>
          <a:custGeom>
            <a:avLst/>
            <a:gdLst>
              <a:gd name="connsiteX0" fmla="*/ 44322 w 200635"/>
              <a:gd name="connsiteY0" fmla="*/ 1 h 763697"/>
              <a:gd name="connsiteX1" fmla="*/ 74484 w 200635"/>
              <a:gd name="connsiteY1" fmla="*/ 144463 h 763697"/>
              <a:gd name="connsiteX2" fmla="*/ 185609 w 200635"/>
              <a:gd name="connsiteY2" fmla="*/ 603251 h 763697"/>
              <a:gd name="connsiteX3" fmla="*/ 191959 w 200635"/>
              <a:gd name="connsiteY3" fmla="*/ 638176 h 763697"/>
              <a:gd name="connsiteX4" fmla="*/ 187197 w 200635"/>
              <a:gd name="connsiteY4" fmla="*/ 758826 h 763697"/>
              <a:gd name="connsiteX5" fmla="*/ 30034 w 200635"/>
              <a:gd name="connsiteY5" fmla="*/ 452438 h 763697"/>
              <a:gd name="connsiteX6" fmla="*/ 1459 w 200635"/>
              <a:gd name="connsiteY6" fmla="*/ 146051 h 763697"/>
              <a:gd name="connsiteX7" fmla="*/ 44322 w 200635"/>
              <a:gd name="connsiteY7" fmla="*/ 1 h 76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35" h="763697">
                <a:moveTo>
                  <a:pt x="44322" y="1"/>
                </a:moveTo>
                <a:cubicBezTo>
                  <a:pt x="56493" y="-264"/>
                  <a:pt x="50936" y="43921"/>
                  <a:pt x="74484" y="144463"/>
                </a:cubicBezTo>
                <a:cubicBezTo>
                  <a:pt x="98032" y="245005"/>
                  <a:pt x="166030" y="520966"/>
                  <a:pt x="185609" y="603251"/>
                </a:cubicBezTo>
                <a:cubicBezTo>
                  <a:pt x="205188" y="685537"/>
                  <a:pt x="191694" y="612247"/>
                  <a:pt x="191959" y="638176"/>
                </a:cubicBezTo>
                <a:cubicBezTo>
                  <a:pt x="192224" y="664105"/>
                  <a:pt x="214185" y="789782"/>
                  <a:pt x="187197" y="758826"/>
                </a:cubicBezTo>
                <a:cubicBezTo>
                  <a:pt x="160209" y="727870"/>
                  <a:pt x="60990" y="554567"/>
                  <a:pt x="30034" y="452438"/>
                </a:cubicBezTo>
                <a:cubicBezTo>
                  <a:pt x="-922" y="350309"/>
                  <a:pt x="-2245" y="220928"/>
                  <a:pt x="1459" y="146051"/>
                </a:cubicBezTo>
                <a:cubicBezTo>
                  <a:pt x="5163" y="71174"/>
                  <a:pt x="32151" y="266"/>
                  <a:pt x="44322" y="1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040C61A6-F443-408D-9BCB-F236318758C4}"/>
              </a:ext>
            </a:extLst>
          </p:cNvPr>
          <p:cNvSpPr/>
          <p:nvPr/>
        </p:nvSpPr>
        <p:spPr>
          <a:xfrm>
            <a:off x="6477298" y="6022153"/>
            <a:ext cx="479005" cy="857091"/>
          </a:xfrm>
          <a:custGeom>
            <a:avLst/>
            <a:gdLst>
              <a:gd name="connsiteX0" fmla="*/ 45740 w 479005"/>
              <a:gd name="connsiteY0" fmla="*/ 2410 h 857091"/>
              <a:gd name="connsiteX1" fmla="*/ 121940 w 479005"/>
              <a:gd name="connsiteY1" fmla="*/ 16697 h 857091"/>
              <a:gd name="connsiteX2" fmla="*/ 241002 w 479005"/>
              <a:gd name="connsiteY2" fmla="*/ 116710 h 857091"/>
              <a:gd name="connsiteX3" fmla="*/ 361652 w 479005"/>
              <a:gd name="connsiteY3" fmla="*/ 546922 h 857091"/>
              <a:gd name="connsiteX4" fmla="*/ 477540 w 479005"/>
              <a:gd name="connsiteY4" fmla="*/ 823147 h 857091"/>
              <a:gd name="connsiteX5" fmla="*/ 418802 w 479005"/>
              <a:gd name="connsiteY5" fmla="*/ 851722 h 857091"/>
              <a:gd name="connsiteX6" fmla="*/ 301327 w 479005"/>
              <a:gd name="connsiteY6" fmla="*/ 815210 h 857091"/>
              <a:gd name="connsiteX7" fmla="*/ 263227 w 479005"/>
              <a:gd name="connsiteY7" fmla="*/ 697735 h 857091"/>
              <a:gd name="connsiteX8" fmla="*/ 290215 w 479005"/>
              <a:gd name="connsiteY8" fmla="*/ 400872 h 857091"/>
              <a:gd name="connsiteX9" fmla="*/ 267990 w 479005"/>
              <a:gd name="connsiteY9" fmla="*/ 311972 h 857091"/>
              <a:gd name="connsiteX10" fmla="*/ 13990 w 479005"/>
              <a:gd name="connsiteY10" fmla="*/ 42097 h 857091"/>
              <a:gd name="connsiteX11" fmla="*/ 45740 w 479005"/>
              <a:gd name="connsiteY11" fmla="*/ 2410 h 85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9005" h="857091">
                <a:moveTo>
                  <a:pt x="45740" y="2410"/>
                </a:moveTo>
                <a:cubicBezTo>
                  <a:pt x="63732" y="-1823"/>
                  <a:pt x="89396" y="-2353"/>
                  <a:pt x="121940" y="16697"/>
                </a:cubicBezTo>
                <a:cubicBezTo>
                  <a:pt x="154484" y="35747"/>
                  <a:pt x="201050" y="28339"/>
                  <a:pt x="241002" y="116710"/>
                </a:cubicBezTo>
                <a:cubicBezTo>
                  <a:pt x="280954" y="205081"/>
                  <a:pt x="322229" y="429183"/>
                  <a:pt x="361652" y="546922"/>
                </a:cubicBezTo>
                <a:cubicBezTo>
                  <a:pt x="401075" y="664662"/>
                  <a:pt x="468015" y="772347"/>
                  <a:pt x="477540" y="823147"/>
                </a:cubicBezTo>
                <a:cubicBezTo>
                  <a:pt x="487065" y="873947"/>
                  <a:pt x="448171" y="853045"/>
                  <a:pt x="418802" y="851722"/>
                </a:cubicBezTo>
                <a:cubicBezTo>
                  <a:pt x="389433" y="850399"/>
                  <a:pt x="327256" y="840874"/>
                  <a:pt x="301327" y="815210"/>
                </a:cubicBezTo>
                <a:cubicBezTo>
                  <a:pt x="275398" y="789546"/>
                  <a:pt x="265079" y="766791"/>
                  <a:pt x="263227" y="697735"/>
                </a:cubicBezTo>
                <a:cubicBezTo>
                  <a:pt x="261375" y="628679"/>
                  <a:pt x="289421" y="465166"/>
                  <a:pt x="290215" y="400872"/>
                </a:cubicBezTo>
                <a:cubicBezTo>
                  <a:pt x="291009" y="336578"/>
                  <a:pt x="314028" y="371768"/>
                  <a:pt x="267990" y="311972"/>
                </a:cubicBezTo>
                <a:cubicBezTo>
                  <a:pt x="221953" y="252176"/>
                  <a:pt x="52884" y="87341"/>
                  <a:pt x="13990" y="42097"/>
                </a:cubicBezTo>
                <a:cubicBezTo>
                  <a:pt x="-24904" y="-3147"/>
                  <a:pt x="27748" y="6643"/>
                  <a:pt x="45740" y="2410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65B55EFC-4AD2-4119-94EF-EFCA55DBDC98}"/>
              </a:ext>
            </a:extLst>
          </p:cNvPr>
          <p:cNvSpPr/>
          <p:nvPr/>
        </p:nvSpPr>
        <p:spPr>
          <a:xfrm>
            <a:off x="6564116" y="6016786"/>
            <a:ext cx="225259" cy="653386"/>
          </a:xfrm>
          <a:custGeom>
            <a:avLst/>
            <a:gdLst>
              <a:gd name="connsiteX0" fmla="*/ 143072 w 225259"/>
              <a:gd name="connsiteY0" fmla="*/ 10952 h 653386"/>
              <a:gd name="connsiteX1" fmla="*/ 151009 w 225259"/>
              <a:gd name="connsiteY1" fmla="*/ 414177 h 653386"/>
              <a:gd name="connsiteX2" fmla="*/ 212922 w 225259"/>
              <a:gd name="connsiteY2" fmla="*/ 593564 h 653386"/>
              <a:gd name="connsiteX3" fmla="*/ 206572 w 225259"/>
              <a:gd name="connsiteY3" fmla="*/ 604677 h 653386"/>
              <a:gd name="connsiteX4" fmla="*/ 224034 w 225259"/>
              <a:gd name="connsiteY4" fmla="*/ 652302 h 653386"/>
              <a:gd name="connsiteX5" fmla="*/ 166884 w 225259"/>
              <a:gd name="connsiteY5" fmla="*/ 552289 h 653386"/>
              <a:gd name="connsiteX6" fmla="*/ 68459 w 225259"/>
              <a:gd name="connsiteY6" fmla="*/ 204627 h 653386"/>
              <a:gd name="connsiteX7" fmla="*/ 19247 w 225259"/>
              <a:gd name="connsiteY7" fmla="*/ 144302 h 653386"/>
              <a:gd name="connsiteX8" fmla="*/ 8134 w 225259"/>
              <a:gd name="connsiteY8" fmla="*/ 115727 h 653386"/>
              <a:gd name="connsiteX9" fmla="*/ 143072 w 225259"/>
              <a:gd name="connsiteY9" fmla="*/ 10952 h 65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259" h="653386">
                <a:moveTo>
                  <a:pt x="143072" y="10952"/>
                </a:moveTo>
                <a:cubicBezTo>
                  <a:pt x="166884" y="60694"/>
                  <a:pt x="139367" y="317075"/>
                  <a:pt x="151009" y="414177"/>
                </a:cubicBezTo>
                <a:cubicBezTo>
                  <a:pt x="162651" y="511279"/>
                  <a:pt x="203662" y="561814"/>
                  <a:pt x="212922" y="593564"/>
                </a:cubicBezTo>
                <a:cubicBezTo>
                  <a:pt x="222182" y="625314"/>
                  <a:pt x="204720" y="594888"/>
                  <a:pt x="206572" y="604677"/>
                </a:cubicBezTo>
                <a:cubicBezTo>
                  <a:pt x="208424" y="614466"/>
                  <a:pt x="230649" y="661033"/>
                  <a:pt x="224034" y="652302"/>
                </a:cubicBezTo>
                <a:cubicBezTo>
                  <a:pt x="217419" y="643571"/>
                  <a:pt x="192813" y="626901"/>
                  <a:pt x="166884" y="552289"/>
                </a:cubicBezTo>
                <a:cubicBezTo>
                  <a:pt x="140955" y="477677"/>
                  <a:pt x="93065" y="272625"/>
                  <a:pt x="68459" y="204627"/>
                </a:cubicBezTo>
                <a:cubicBezTo>
                  <a:pt x="43853" y="136629"/>
                  <a:pt x="29301" y="159119"/>
                  <a:pt x="19247" y="144302"/>
                </a:cubicBezTo>
                <a:cubicBezTo>
                  <a:pt x="9193" y="129485"/>
                  <a:pt x="-11445" y="135571"/>
                  <a:pt x="8134" y="115727"/>
                </a:cubicBezTo>
                <a:cubicBezTo>
                  <a:pt x="27713" y="95883"/>
                  <a:pt x="119260" y="-38790"/>
                  <a:pt x="143072" y="10952"/>
                </a:cubicBezTo>
                <a:close/>
              </a:path>
            </a:pathLst>
          </a:custGeom>
          <a:solidFill>
            <a:srgbClr val="7030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51933917-EF65-4896-9093-330A783DC1AF}"/>
              </a:ext>
            </a:extLst>
          </p:cNvPr>
          <p:cNvSpPr/>
          <p:nvPr/>
        </p:nvSpPr>
        <p:spPr>
          <a:xfrm>
            <a:off x="5228333" y="5689420"/>
            <a:ext cx="1056212" cy="1013188"/>
          </a:xfrm>
          <a:custGeom>
            <a:avLst/>
            <a:gdLst>
              <a:gd name="connsiteX0" fmla="*/ 1054992 w 1056212"/>
              <a:gd name="connsiteY0" fmla="*/ 365305 h 1013188"/>
              <a:gd name="connsiteX1" fmla="*/ 902592 w 1056212"/>
              <a:gd name="connsiteY1" fmla="*/ 247830 h 1013188"/>
              <a:gd name="connsiteX2" fmla="*/ 743842 w 1056212"/>
              <a:gd name="connsiteY2" fmla="*/ 82730 h 1013188"/>
              <a:gd name="connsiteX3" fmla="*/ 966092 w 1056212"/>
              <a:gd name="connsiteY3" fmla="*/ 197030 h 1013188"/>
              <a:gd name="connsiteX4" fmla="*/ 740667 w 1056212"/>
              <a:gd name="connsiteY4" fmla="*/ 168455 h 1013188"/>
              <a:gd name="connsiteX5" fmla="*/ 848617 w 1056212"/>
              <a:gd name="connsiteY5" fmla="*/ 482780 h 1013188"/>
              <a:gd name="connsiteX6" fmla="*/ 537467 w 1056212"/>
              <a:gd name="connsiteY6" fmla="*/ 254180 h 1013188"/>
              <a:gd name="connsiteX7" fmla="*/ 600967 w 1056212"/>
              <a:gd name="connsiteY7" fmla="*/ 85905 h 1013188"/>
              <a:gd name="connsiteX8" fmla="*/ 823217 w 1056212"/>
              <a:gd name="connsiteY8" fmla="*/ 374830 h 1013188"/>
              <a:gd name="connsiteX9" fmla="*/ 1029592 w 1056212"/>
              <a:gd name="connsiteY9" fmla="*/ 479605 h 1013188"/>
              <a:gd name="connsiteX10" fmla="*/ 512067 w 1056212"/>
              <a:gd name="connsiteY10" fmla="*/ 819330 h 1013188"/>
              <a:gd name="connsiteX11" fmla="*/ 486667 w 1056212"/>
              <a:gd name="connsiteY11" fmla="*/ 1009830 h 1013188"/>
              <a:gd name="connsiteX12" fmla="*/ 191392 w 1056212"/>
              <a:gd name="connsiteY12" fmla="*/ 943155 h 1013188"/>
              <a:gd name="connsiteX13" fmla="*/ 156467 w 1056212"/>
              <a:gd name="connsiteY13" fmla="*/ 971730 h 1013188"/>
              <a:gd name="connsiteX14" fmla="*/ 23117 w 1056212"/>
              <a:gd name="connsiteY14" fmla="*/ 670105 h 1013188"/>
              <a:gd name="connsiteX15" fmla="*/ 689867 w 1056212"/>
              <a:gd name="connsiteY15" fmla="*/ 35105 h 1013188"/>
              <a:gd name="connsiteX16" fmla="*/ 816867 w 1056212"/>
              <a:gd name="connsiteY16" fmla="*/ 108130 h 1013188"/>
              <a:gd name="connsiteX17" fmla="*/ 1054992 w 1056212"/>
              <a:gd name="connsiteY17" fmla="*/ 365305 h 101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56212" h="1013188">
                <a:moveTo>
                  <a:pt x="1054992" y="365305"/>
                </a:moveTo>
                <a:cubicBezTo>
                  <a:pt x="1069279" y="388588"/>
                  <a:pt x="954450" y="294926"/>
                  <a:pt x="902592" y="247830"/>
                </a:cubicBezTo>
                <a:cubicBezTo>
                  <a:pt x="850734" y="200734"/>
                  <a:pt x="733259" y="91197"/>
                  <a:pt x="743842" y="82730"/>
                </a:cubicBezTo>
                <a:cubicBezTo>
                  <a:pt x="754425" y="74263"/>
                  <a:pt x="966621" y="182742"/>
                  <a:pt x="966092" y="197030"/>
                </a:cubicBezTo>
                <a:cubicBezTo>
                  <a:pt x="965563" y="211317"/>
                  <a:pt x="760246" y="120830"/>
                  <a:pt x="740667" y="168455"/>
                </a:cubicBezTo>
                <a:cubicBezTo>
                  <a:pt x="721088" y="216080"/>
                  <a:pt x="882484" y="468492"/>
                  <a:pt x="848617" y="482780"/>
                </a:cubicBezTo>
                <a:cubicBezTo>
                  <a:pt x="814750" y="497068"/>
                  <a:pt x="578742" y="320326"/>
                  <a:pt x="537467" y="254180"/>
                </a:cubicBezTo>
                <a:cubicBezTo>
                  <a:pt x="496192" y="188034"/>
                  <a:pt x="553342" y="65797"/>
                  <a:pt x="600967" y="85905"/>
                </a:cubicBezTo>
                <a:cubicBezTo>
                  <a:pt x="648592" y="106013"/>
                  <a:pt x="751779" y="309213"/>
                  <a:pt x="823217" y="374830"/>
                </a:cubicBezTo>
                <a:cubicBezTo>
                  <a:pt x="894654" y="440447"/>
                  <a:pt x="1081450" y="405522"/>
                  <a:pt x="1029592" y="479605"/>
                </a:cubicBezTo>
                <a:cubicBezTo>
                  <a:pt x="977734" y="553688"/>
                  <a:pt x="602554" y="730959"/>
                  <a:pt x="512067" y="819330"/>
                </a:cubicBezTo>
                <a:cubicBezTo>
                  <a:pt x="421580" y="907701"/>
                  <a:pt x="540113" y="989193"/>
                  <a:pt x="486667" y="1009830"/>
                </a:cubicBezTo>
                <a:cubicBezTo>
                  <a:pt x="433221" y="1030468"/>
                  <a:pt x="246425" y="949505"/>
                  <a:pt x="191392" y="943155"/>
                </a:cubicBezTo>
                <a:cubicBezTo>
                  <a:pt x="136359" y="936805"/>
                  <a:pt x="184513" y="1017238"/>
                  <a:pt x="156467" y="971730"/>
                </a:cubicBezTo>
                <a:cubicBezTo>
                  <a:pt x="128421" y="926222"/>
                  <a:pt x="-65783" y="826209"/>
                  <a:pt x="23117" y="670105"/>
                </a:cubicBezTo>
                <a:cubicBezTo>
                  <a:pt x="112017" y="514001"/>
                  <a:pt x="557575" y="128767"/>
                  <a:pt x="689867" y="35105"/>
                </a:cubicBezTo>
                <a:cubicBezTo>
                  <a:pt x="822159" y="-58557"/>
                  <a:pt x="755484" y="59447"/>
                  <a:pt x="816867" y="108130"/>
                </a:cubicBezTo>
                <a:cubicBezTo>
                  <a:pt x="878250" y="156813"/>
                  <a:pt x="1040705" y="342022"/>
                  <a:pt x="1054992" y="365305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2CF3ED79-DE85-43FC-A466-4E8B605951CB}"/>
              </a:ext>
            </a:extLst>
          </p:cNvPr>
          <p:cNvSpPr/>
          <p:nvPr/>
        </p:nvSpPr>
        <p:spPr>
          <a:xfrm>
            <a:off x="5577869" y="5635390"/>
            <a:ext cx="980266" cy="743202"/>
          </a:xfrm>
          <a:custGeom>
            <a:avLst/>
            <a:gdLst>
              <a:gd name="connsiteX0" fmla="*/ 972156 w 980266"/>
              <a:gd name="connsiteY0" fmla="*/ 444735 h 743202"/>
              <a:gd name="connsiteX1" fmla="*/ 895956 w 980266"/>
              <a:gd name="connsiteY1" fmla="*/ 397110 h 743202"/>
              <a:gd name="connsiteX2" fmla="*/ 314931 w 980266"/>
              <a:gd name="connsiteY2" fmla="*/ 25635 h 743202"/>
              <a:gd name="connsiteX3" fmla="*/ 241906 w 980266"/>
              <a:gd name="connsiteY3" fmla="*/ 79610 h 743202"/>
              <a:gd name="connsiteX4" fmla="*/ 124431 w 980266"/>
              <a:gd name="connsiteY4" fmla="*/ 460610 h 743202"/>
              <a:gd name="connsiteX5" fmla="*/ 238731 w 980266"/>
              <a:gd name="connsiteY5" fmla="*/ 327260 h 743202"/>
              <a:gd name="connsiteX6" fmla="*/ 324456 w 980266"/>
              <a:gd name="connsiteY6" fmla="*/ 698735 h 743202"/>
              <a:gd name="connsiteX7" fmla="*/ 467331 w 980266"/>
              <a:gd name="connsiteY7" fmla="*/ 489185 h 743202"/>
              <a:gd name="connsiteX8" fmla="*/ 606 w 980266"/>
              <a:gd name="connsiteY8" fmla="*/ 743185 h 743202"/>
              <a:gd name="connsiteX9" fmla="*/ 375256 w 980266"/>
              <a:gd name="connsiteY9" fmla="*/ 501885 h 743202"/>
              <a:gd name="connsiteX10" fmla="*/ 661006 w 980266"/>
              <a:gd name="connsiteY10" fmla="*/ 457435 h 743202"/>
              <a:gd name="connsiteX11" fmla="*/ 972156 w 980266"/>
              <a:gd name="connsiteY11" fmla="*/ 444735 h 74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0266" h="743202">
                <a:moveTo>
                  <a:pt x="972156" y="444735"/>
                </a:moveTo>
                <a:cubicBezTo>
                  <a:pt x="1011314" y="434681"/>
                  <a:pt x="895956" y="397110"/>
                  <a:pt x="895956" y="397110"/>
                </a:cubicBezTo>
                <a:cubicBezTo>
                  <a:pt x="786418" y="327260"/>
                  <a:pt x="423939" y="78552"/>
                  <a:pt x="314931" y="25635"/>
                </a:cubicBezTo>
                <a:cubicBezTo>
                  <a:pt x="205923" y="-27282"/>
                  <a:pt x="273656" y="7114"/>
                  <a:pt x="241906" y="79610"/>
                </a:cubicBezTo>
                <a:cubicBezTo>
                  <a:pt x="210156" y="152106"/>
                  <a:pt x="124960" y="419335"/>
                  <a:pt x="124431" y="460610"/>
                </a:cubicBezTo>
                <a:cubicBezTo>
                  <a:pt x="123902" y="501885"/>
                  <a:pt x="205394" y="287573"/>
                  <a:pt x="238731" y="327260"/>
                </a:cubicBezTo>
                <a:cubicBezTo>
                  <a:pt x="272068" y="366947"/>
                  <a:pt x="286356" y="671748"/>
                  <a:pt x="324456" y="698735"/>
                </a:cubicBezTo>
                <a:cubicBezTo>
                  <a:pt x="362556" y="725722"/>
                  <a:pt x="521306" y="481777"/>
                  <a:pt x="467331" y="489185"/>
                </a:cubicBezTo>
                <a:cubicBezTo>
                  <a:pt x="413356" y="496593"/>
                  <a:pt x="15952" y="741068"/>
                  <a:pt x="606" y="743185"/>
                </a:cubicBezTo>
                <a:cubicBezTo>
                  <a:pt x="-14740" y="745302"/>
                  <a:pt x="265189" y="549510"/>
                  <a:pt x="375256" y="501885"/>
                </a:cubicBezTo>
                <a:cubicBezTo>
                  <a:pt x="485323" y="454260"/>
                  <a:pt x="557289" y="464843"/>
                  <a:pt x="661006" y="457435"/>
                </a:cubicBezTo>
                <a:cubicBezTo>
                  <a:pt x="764723" y="450027"/>
                  <a:pt x="932998" y="454789"/>
                  <a:pt x="972156" y="444735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D6D1383F-16D3-455E-BAD4-82967625DF41}"/>
              </a:ext>
            </a:extLst>
          </p:cNvPr>
          <p:cNvSpPr/>
          <p:nvPr/>
        </p:nvSpPr>
        <p:spPr>
          <a:xfrm>
            <a:off x="6792873" y="5732493"/>
            <a:ext cx="682582" cy="934720"/>
          </a:xfrm>
          <a:custGeom>
            <a:avLst/>
            <a:gdLst>
              <a:gd name="connsiteX0" fmla="*/ 1627 w 682582"/>
              <a:gd name="connsiteY0" fmla="*/ 14257 h 934720"/>
              <a:gd name="connsiteX1" fmla="*/ 122277 w 682582"/>
              <a:gd name="connsiteY1" fmla="*/ 74582 h 934720"/>
              <a:gd name="connsiteX2" fmla="*/ 312777 w 682582"/>
              <a:gd name="connsiteY2" fmla="*/ 271432 h 934720"/>
              <a:gd name="connsiteX3" fmla="*/ 677902 w 682582"/>
              <a:gd name="connsiteY3" fmla="*/ 925482 h 934720"/>
              <a:gd name="connsiteX4" fmla="*/ 515977 w 682582"/>
              <a:gd name="connsiteY4" fmla="*/ 671482 h 934720"/>
              <a:gd name="connsiteX5" fmla="*/ 462002 w 682582"/>
              <a:gd name="connsiteY5" fmla="*/ 896907 h 934720"/>
              <a:gd name="connsiteX6" fmla="*/ 188952 w 682582"/>
              <a:gd name="connsiteY6" fmla="*/ 671482 h 934720"/>
              <a:gd name="connsiteX7" fmla="*/ 363577 w 682582"/>
              <a:gd name="connsiteY7" fmla="*/ 468282 h 934720"/>
              <a:gd name="connsiteX8" fmla="*/ 208002 w 682582"/>
              <a:gd name="connsiteY8" fmla="*/ 325407 h 934720"/>
              <a:gd name="connsiteX9" fmla="*/ 1627 w 682582"/>
              <a:gd name="connsiteY9" fmla="*/ 14257 h 93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582" h="934720">
                <a:moveTo>
                  <a:pt x="1627" y="14257"/>
                </a:moveTo>
                <a:cubicBezTo>
                  <a:pt x="-12660" y="-27547"/>
                  <a:pt x="70419" y="31720"/>
                  <a:pt x="122277" y="74582"/>
                </a:cubicBezTo>
                <a:cubicBezTo>
                  <a:pt x="174135" y="117444"/>
                  <a:pt x="220173" y="129615"/>
                  <a:pt x="312777" y="271432"/>
                </a:cubicBezTo>
                <a:cubicBezTo>
                  <a:pt x="405381" y="413249"/>
                  <a:pt x="644035" y="858807"/>
                  <a:pt x="677902" y="925482"/>
                </a:cubicBezTo>
                <a:cubicBezTo>
                  <a:pt x="711769" y="992157"/>
                  <a:pt x="551960" y="676244"/>
                  <a:pt x="515977" y="671482"/>
                </a:cubicBezTo>
                <a:cubicBezTo>
                  <a:pt x="479994" y="666720"/>
                  <a:pt x="516506" y="896907"/>
                  <a:pt x="462002" y="896907"/>
                </a:cubicBezTo>
                <a:cubicBezTo>
                  <a:pt x="407498" y="896907"/>
                  <a:pt x="205356" y="742920"/>
                  <a:pt x="188952" y="671482"/>
                </a:cubicBezTo>
                <a:cubicBezTo>
                  <a:pt x="172548" y="600045"/>
                  <a:pt x="360402" y="525961"/>
                  <a:pt x="363577" y="468282"/>
                </a:cubicBezTo>
                <a:cubicBezTo>
                  <a:pt x="366752" y="410603"/>
                  <a:pt x="265152" y="399490"/>
                  <a:pt x="208002" y="325407"/>
                </a:cubicBezTo>
                <a:cubicBezTo>
                  <a:pt x="150852" y="251324"/>
                  <a:pt x="15914" y="56061"/>
                  <a:pt x="1627" y="14257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752EDBEF-1A62-4513-8498-6D7E1C33029C}"/>
              </a:ext>
            </a:extLst>
          </p:cNvPr>
          <p:cNvSpPr/>
          <p:nvPr/>
        </p:nvSpPr>
        <p:spPr>
          <a:xfrm>
            <a:off x="6719966" y="5772150"/>
            <a:ext cx="692072" cy="1006258"/>
          </a:xfrm>
          <a:custGeom>
            <a:avLst/>
            <a:gdLst>
              <a:gd name="connsiteX0" fmla="*/ 147559 w 692072"/>
              <a:gd name="connsiteY0" fmla="*/ 0 h 1006258"/>
              <a:gd name="connsiteX1" fmla="*/ 6272 w 692072"/>
              <a:gd name="connsiteY1" fmla="*/ 174625 h 1006258"/>
              <a:gd name="connsiteX2" fmla="*/ 34847 w 692072"/>
              <a:gd name="connsiteY2" fmla="*/ 379413 h 1006258"/>
              <a:gd name="connsiteX3" fmla="*/ 125334 w 692072"/>
              <a:gd name="connsiteY3" fmla="*/ 687388 h 1006258"/>
              <a:gd name="connsiteX4" fmla="*/ 182484 w 692072"/>
              <a:gd name="connsiteY4" fmla="*/ 693738 h 1006258"/>
              <a:gd name="connsiteX5" fmla="*/ 179309 w 692072"/>
              <a:gd name="connsiteY5" fmla="*/ 990600 h 1006258"/>
              <a:gd name="connsiteX6" fmla="*/ 176134 w 692072"/>
              <a:gd name="connsiteY6" fmla="*/ 958850 h 1006258"/>
              <a:gd name="connsiteX7" fmla="*/ 555547 w 692072"/>
              <a:gd name="connsiteY7" fmla="*/ 906463 h 1006258"/>
              <a:gd name="connsiteX8" fmla="*/ 692072 w 692072"/>
              <a:gd name="connsiteY8" fmla="*/ 909638 h 1006258"/>
              <a:gd name="connsiteX9" fmla="*/ 288847 w 692072"/>
              <a:gd name="connsiteY9" fmla="*/ 900113 h 1006258"/>
              <a:gd name="connsiteX10" fmla="*/ 353934 w 692072"/>
              <a:gd name="connsiteY10" fmla="*/ 646113 h 1006258"/>
              <a:gd name="connsiteX11" fmla="*/ 499984 w 692072"/>
              <a:gd name="connsiteY11" fmla="*/ 539750 h 1006258"/>
              <a:gd name="connsiteX12" fmla="*/ 414259 w 692072"/>
              <a:gd name="connsiteY12" fmla="*/ 368300 h 1006258"/>
              <a:gd name="connsiteX13" fmla="*/ 214234 w 692072"/>
              <a:gd name="connsiteY13" fmla="*/ 173038 h 1006258"/>
              <a:gd name="connsiteX14" fmla="*/ 147559 w 692072"/>
              <a:gd name="connsiteY14" fmla="*/ 0 h 100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2072" h="1006258">
                <a:moveTo>
                  <a:pt x="147559" y="0"/>
                </a:moveTo>
                <a:cubicBezTo>
                  <a:pt x="112899" y="265"/>
                  <a:pt x="25057" y="111390"/>
                  <a:pt x="6272" y="174625"/>
                </a:cubicBezTo>
                <a:cubicBezTo>
                  <a:pt x="-12513" y="237860"/>
                  <a:pt x="15003" y="293953"/>
                  <a:pt x="34847" y="379413"/>
                </a:cubicBezTo>
                <a:cubicBezTo>
                  <a:pt x="54691" y="464873"/>
                  <a:pt x="100728" y="635001"/>
                  <a:pt x="125334" y="687388"/>
                </a:cubicBezTo>
                <a:cubicBezTo>
                  <a:pt x="149940" y="739775"/>
                  <a:pt x="173488" y="643203"/>
                  <a:pt x="182484" y="693738"/>
                </a:cubicBezTo>
                <a:cubicBezTo>
                  <a:pt x="191480" y="744273"/>
                  <a:pt x="180367" y="946415"/>
                  <a:pt x="179309" y="990600"/>
                </a:cubicBezTo>
                <a:cubicBezTo>
                  <a:pt x="178251" y="1034785"/>
                  <a:pt x="113428" y="972873"/>
                  <a:pt x="176134" y="958850"/>
                </a:cubicBezTo>
                <a:cubicBezTo>
                  <a:pt x="238840" y="944827"/>
                  <a:pt x="469557" y="914665"/>
                  <a:pt x="555547" y="906463"/>
                </a:cubicBezTo>
                <a:cubicBezTo>
                  <a:pt x="641537" y="898261"/>
                  <a:pt x="692072" y="909638"/>
                  <a:pt x="692072" y="909638"/>
                </a:cubicBezTo>
                <a:cubicBezTo>
                  <a:pt x="647622" y="908580"/>
                  <a:pt x="345203" y="944034"/>
                  <a:pt x="288847" y="900113"/>
                </a:cubicBezTo>
                <a:cubicBezTo>
                  <a:pt x="232491" y="856192"/>
                  <a:pt x="318744" y="706174"/>
                  <a:pt x="353934" y="646113"/>
                </a:cubicBezTo>
                <a:cubicBezTo>
                  <a:pt x="389124" y="586052"/>
                  <a:pt x="489930" y="586052"/>
                  <a:pt x="499984" y="539750"/>
                </a:cubicBezTo>
                <a:cubicBezTo>
                  <a:pt x="510038" y="493448"/>
                  <a:pt x="461884" y="429418"/>
                  <a:pt x="414259" y="368300"/>
                </a:cubicBezTo>
                <a:cubicBezTo>
                  <a:pt x="366634" y="307182"/>
                  <a:pt x="261594" y="232569"/>
                  <a:pt x="214234" y="173038"/>
                </a:cubicBezTo>
                <a:cubicBezTo>
                  <a:pt x="166874" y="113507"/>
                  <a:pt x="182219" y="-265"/>
                  <a:pt x="147559" y="0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2E3AC5A0-41DC-4557-BE4A-E37FD2397661}"/>
              </a:ext>
            </a:extLst>
          </p:cNvPr>
          <p:cNvSpPr/>
          <p:nvPr/>
        </p:nvSpPr>
        <p:spPr>
          <a:xfrm>
            <a:off x="6648636" y="6156304"/>
            <a:ext cx="871863" cy="722631"/>
          </a:xfrm>
          <a:custGeom>
            <a:avLst/>
            <a:gdLst>
              <a:gd name="connsiteX0" fmla="*/ 15689 w 871863"/>
              <a:gd name="connsiteY0" fmla="*/ 695346 h 722631"/>
              <a:gd name="connsiteX1" fmla="*/ 666564 w 871863"/>
              <a:gd name="connsiteY1" fmla="*/ 709634 h 722631"/>
              <a:gd name="connsiteX2" fmla="*/ 863414 w 871863"/>
              <a:gd name="connsiteY2" fmla="*/ 620734 h 722631"/>
              <a:gd name="connsiteX3" fmla="*/ 439552 w 871863"/>
              <a:gd name="connsiteY3" fmla="*/ 639784 h 722631"/>
              <a:gd name="connsiteX4" fmla="*/ 739589 w 871863"/>
              <a:gd name="connsiteY4" fmla="*/ 261959 h 722631"/>
              <a:gd name="connsiteX5" fmla="*/ 474477 w 871863"/>
              <a:gd name="connsiteY5" fmla="*/ 21 h 722631"/>
              <a:gd name="connsiteX6" fmla="*/ 574489 w 871863"/>
              <a:gd name="connsiteY6" fmla="*/ 274659 h 722631"/>
              <a:gd name="connsiteX7" fmla="*/ 241114 w 871863"/>
              <a:gd name="connsiteY7" fmla="*/ 304821 h 722631"/>
              <a:gd name="connsiteX8" fmla="*/ 296677 w 871863"/>
              <a:gd name="connsiteY8" fmla="*/ 296884 h 722631"/>
              <a:gd name="connsiteX9" fmla="*/ 263339 w 871863"/>
              <a:gd name="connsiteY9" fmla="*/ 154009 h 722631"/>
              <a:gd name="connsiteX10" fmla="*/ 206189 w 871863"/>
              <a:gd name="connsiteY10" fmla="*/ 461984 h 722631"/>
              <a:gd name="connsiteX11" fmla="*/ 15689 w 871863"/>
              <a:gd name="connsiteY11" fmla="*/ 695346 h 72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863" h="722631">
                <a:moveTo>
                  <a:pt x="15689" y="695346"/>
                </a:moveTo>
                <a:cubicBezTo>
                  <a:pt x="92418" y="736621"/>
                  <a:pt x="525276" y="722069"/>
                  <a:pt x="666564" y="709634"/>
                </a:cubicBezTo>
                <a:cubicBezTo>
                  <a:pt x="807852" y="697199"/>
                  <a:pt x="901249" y="632376"/>
                  <a:pt x="863414" y="620734"/>
                </a:cubicBezTo>
                <a:cubicBezTo>
                  <a:pt x="825579" y="609092"/>
                  <a:pt x="460189" y="699580"/>
                  <a:pt x="439552" y="639784"/>
                </a:cubicBezTo>
                <a:cubicBezTo>
                  <a:pt x="418915" y="579988"/>
                  <a:pt x="733768" y="368586"/>
                  <a:pt x="739589" y="261959"/>
                </a:cubicBezTo>
                <a:cubicBezTo>
                  <a:pt x="745410" y="155332"/>
                  <a:pt x="501994" y="-2096"/>
                  <a:pt x="474477" y="21"/>
                </a:cubicBezTo>
                <a:cubicBezTo>
                  <a:pt x="446960" y="2138"/>
                  <a:pt x="613383" y="223859"/>
                  <a:pt x="574489" y="274659"/>
                </a:cubicBezTo>
                <a:cubicBezTo>
                  <a:pt x="535595" y="325459"/>
                  <a:pt x="287416" y="301117"/>
                  <a:pt x="241114" y="304821"/>
                </a:cubicBezTo>
                <a:cubicBezTo>
                  <a:pt x="194812" y="308525"/>
                  <a:pt x="292973" y="322019"/>
                  <a:pt x="296677" y="296884"/>
                </a:cubicBezTo>
                <a:cubicBezTo>
                  <a:pt x="300381" y="271749"/>
                  <a:pt x="278420" y="126492"/>
                  <a:pt x="263339" y="154009"/>
                </a:cubicBezTo>
                <a:cubicBezTo>
                  <a:pt x="248258" y="181526"/>
                  <a:pt x="245876" y="374407"/>
                  <a:pt x="206189" y="461984"/>
                </a:cubicBezTo>
                <a:cubicBezTo>
                  <a:pt x="166502" y="549561"/>
                  <a:pt x="-61040" y="654071"/>
                  <a:pt x="15689" y="69534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6AF732A2-B53A-4526-830E-ED6DB3899C44}"/>
              </a:ext>
            </a:extLst>
          </p:cNvPr>
          <p:cNvSpPr/>
          <p:nvPr/>
        </p:nvSpPr>
        <p:spPr>
          <a:xfrm>
            <a:off x="4400443" y="3832973"/>
            <a:ext cx="1050061" cy="3028016"/>
          </a:xfrm>
          <a:custGeom>
            <a:avLst/>
            <a:gdLst>
              <a:gd name="connsiteX0" fmla="*/ 1028807 w 1050061"/>
              <a:gd name="connsiteY0" fmla="*/ 345327 h 3028016"/>
              <a:gd name="connsiteX1" fmla="*/ 1003407 w 1050061"/>
              <a:gd name="connsiteY1" fmla="*/ 446927 h 3028016"/>
              <a:gd name="connsiteX2" fmla="*/ 717657 w 1050061"/>
              <a:gd name="connsiteY2" fmla="*/ 1189877 h 3028016"/>
              <a:gd name="connsiteX3" fmla="*/ 628757 w 1050061"/>
              <a:gd name="connsiteY3" fmla="*/ 2078877 h 3028016"/>
              <a:gd name="connsiteX4" fmla="*/ 584307 w 1050061"/>
              <a:gd name="connsiteY4" fmla="*/ 1367677 h 3028016"/>
              <a:gd name="connsiteX5" fmla="*/ 368407 w 1050061"/>
              <a:gd name="connsiteY5" fmla="*/ 2523377 h 3028016"/>
              <a:gd name="connsiteX6" fmla="*/ 107 w 1050061"/>
              <a:gd name="connsiteY6" fmla="*/ 3025027 h 3028016"/>
              <a:gd name="connsiteX7" fmla="*/ 406507 w 1050061"/>
              <a:gd name="connsiteY7" fmla="*/ 2320177 h 3028016"/>
              <a:gd name="connsiteX8" fmla="*/ 241407 w 1050061"/>
              <a:gd name="connsiteY8" fmla="*/ 2040777 h 3028016"/>
              <a:gd name="connsiteX9" fmla="*/ 978007 w 1050061"/>
              <a:gd name="connsiteY9" fmla="*/ 91327 h 3028016"/>
              <a:gd name="connsiteX10" fmla="*/ 1028807 w 1050061"/>
              <a:gd name="connsiteY10" fmla="*/ 345327 h 302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0061" h="3028016">
                <a:moveTo>
                  <a:pt x="1028807" y="345327"/>
                </a:moveTo>
                <a:cubicBezTo>
                  <a:pt x="1033040" y="404594"/>
                  <a:pt x="1055265" y="306169"/>
                  <a:pt x="1003407" y="446927"/>
                </a:cubicBezTo>
                <a:cubicBezTo>
                  <a:pt x="951549" y="587685"/>
                  <a:pt x="780099" y="917885"/>
                  <a:pt x="717657" y="1189877"/>
                </a:cubicBezTo>
                <a:cubicBezTo>
                  <a:pt x="655215" y="1461869"/>
                  <a:pt x="650982" y="2049244"/>
                  <a:pt x="628757" y="2078877"/>
                </a:cubicBezTo>
                <a:cubicBezTo>
                  <a:pt x="606532" y="2108510"/>
                  <a:pt x="627699" y="1293594"/>
                  <a:pt x="584307" y="1367677"/>
                </a:cubicBezTo>
                <a:cubicBezTo>
                  <a:pt x="540915" y="1441760"/>
                  <a:pt x="465774" y="2247152"/>
                  <a:pt x="368407" y="2523377"/>
                </a:cubicBezTo>
                <a:cubicBezTo>
                  <a:pt x="271040" y="2799602"/>
                  <a:pt x="-6243" y="3058894"/>
                  <a:pt x="107" y="3025027"/>
                </a:cubicBezTo>
                <a:cubicBezTo>
                  <a:pt x="6457" y="2991160"/>
                  <a:pt x="366290" y="2484219"/>
                  <a:pt x="406507" y="2320177"/>
                </a:cubicBezTo>
                <a:cubicBezTo>
                  <a:pt x="446724" y="2156135"/>
                  <a:pt x="146157" y="2412252"/>
                  <a:pt x="241407" y="2040777"/>
                </a:cubicBezTo>
                <a:cubicBezTo>
                  <a:pt x="336657" y="1669302"/>
                  <a:pt x="851007" y="380252"/>
                  <a:pt x="978007" y="91327"/>
                </a:cubicBezTo>
                <a:cubicBezTo>
                  <a:pt x="1105007" y="-197598"/>
                  <a:pt x="1024574" y="286060"/>
                  <a:pt x="1028807" y="345327"/>
                </a:cubicBez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BA572230-E15F-48BF-838E-914B0B6D99F5}"/>
              </a:ext>
            </a:extLst>
          </p:cNvPr>
          <p:cNvSpPr/>
          <p:nvPr/>
        </p:nvSpPr>
        <p:spPr>
          <a:xfrm>
            <a:off x="7873981" y="4791062"/>
            <a:ext cx="1388784" cy="2148792"/>
          </a:xfrm>
          <a:custGeom>
            <a:avLst/>
            <a:gdLst>
              <a:gd name="connsiteX0" fmla="*/ 1333519 w 1388784"/>
              <a:gd name="connsiteY0" fmla="*/ 295288 h 2148792"/>
              <a:gd name="connsiteX1" fmla="*/ 717569 w 1388784"/>
              <a:gd name="connsiteY1" fmla="*/ 1489088 h 2148792"/>
              <a:gd name="connsiteX2" fmla="*/ 692169 w 1388784"/>
              <a:gd name="connsiteY2" fmla="*/ 1609738 h 2148792"/>
              <a:gd name="connsiteX3" fmla="*/ 488969 w 1388784"/>
              <a:gd name="connsiteY3" fmla="*/ 2111388 h 2148792"/>
              <a:gd name="connsiteX4" fmla="*/ 19 w 1388784"/>
              <a:gd name="connsiteY4" fmla="*/ 2098688 h 2148792"/>
              <a:gd name="connsiteX5" fmla="*/ 508019 w 1388784"/>
              <a:gd name="connsiteY5" fmla="*/ 1990738 h 2148792"/>
              <a:gd name="connsiteX6" fmla="*/ 279419 w 1388784"/>
              <a:gd name="connsiteY6" fmla="*/ 1857388 h 2148792"/>
              <a:gd name="connsiteX7" fmla="*/ 69869 w 1388784"/>
              <a:gd name="connsiteY7" fmla="*/ 1755788 h 2148792"/>
              <a:gd name="connsiteX8" fmla="*/ 533419 w 1388784"/>
              <a:gd name="connsiteY8" fmla="*/ 1177938 h 2148792"/>
              <a:gd name="connsiteX9" fmla="*/ 876319 w 1388784"/>
              <a:gd name="connsiteY9" fmla="*/ 244488 h 2148792"/>
              <a:gd name="connsiteX10" fmla="*/ 920769 w 1388784"/>
              <a:gd name="connsiteY10" fmla="*/ 3188 h 2148792"/>
              <a:gd name="connsiteX11" fmla="*/ 1365269 w 1388784"/>
              <a:gd name="connsiteY11" fmla="*/ 358788 h 2148792"/>
              <a:gd name="connsiteX12" fmla="*/ 1327169 w 1388784"/>
              <a:gd name="connsiteY12" fmla="*/ 346088 h 2148792"/>
              <a:gd name="connsiteX13" fmla="*/ 1333519 w 1388784"/>
              <a:gd name="connsiteY13" fmla="*/ 295288 h 214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8784" h="2148792">
                <a:moveTo>
                  <a:pt x="1333519" y="295288"/>
                </a:moveTo>
                <a:cubicBezTo>
                  <a:pt x="1231919" y="485788"/>
                  <a:pt x="824461" y="1270013"/>
                  <a:pt x="717569" y="1489088"/>
                </a:cubicBezTo>
                <a:cubicBezTo>
                  <a:pt x="610677" y="1708163"/>
                  <a:pt x="730269" y="1506021"/>
                  <a:pt x="692169" y="1609738"/>
                </a:cubicBezTo>
                <a:cubicBezTo>
                  <a:pt x="654069" y="1713455"/>
                  <a:pt x="604327" y="2029896"/>
                  <a:pt x="488969" y="2111388"/>
                </a:cubicBezTo>
                <a:cubicBezTo>
                  <a:pt x="373611" y="2192880"/>
                  <a:pt x="-3156" y="2118796"/>
                  <a:pt x="19" y="2098688"/>
                </a:cubicBezTo>
                <a:cubicBezTo>
                  <a:pt x="3194" y="2078580"/>
                  <a:pt x="461452" y="2030955"/>
                  <a:pt x="508019" y="1990738"/>
                </a:cubicBezTo>
                <a:cubicBezTo>
                  <a:pt x="554586" y="1950521"/>
                  <a:pt x="352444" y="1896546"/>
                  <a:pt x="279419" y="1857388"/>
                </a:cubicBezTo>
                <a:cubicBezTo>
                  <a:pt x="206394" y="1818230"/>
                  <a:pt x="27536" y="1869030"/>
                  <a:pt x="69869" y="1755788"/>
                </a:cubicBezTo>
                <a:cubicBezTo>
                  <a:pt x="112202" y="1642546"/>
                  <a:pt x="399011" y="1429821"/>
                  <a:pt x="533419" y="1177938"/>
                </a:cubicBezTo>
                <a:cubicBezTo>
                  <a:pt x="667827" y="926055"/>
                  <a:pt x="811761" y="440280"/>
                  <a:pt x="876319" y="244488"/>
                </a:cubicBezTo>
                <a:cubicBezTo>
                  <a:pt x="940877" y="48696"/>
                  <a:pt x="839277" y="-15862"/>
                  <a:pt x="920769" y="3188"/>
                </a:cubicBezTo>
                <a:cubicBezTo>
                  <a:pt x="1002261" y="22238"/>
                  <a:pt x="1297536" y="301638"/>
                  <a:pt x="1365269" y="358788"/>
                </a:cubicBezTo>
                <a:cubicBezTo>
                  <a:pt x="1433002" y="415938"/>
                  <a:pt x="1333519" y="354555"/>
                  <a:pt x="1327169" y="346088"/>
                </a:cubicBezTo>
                <a:cubicBezTo>
                  <a:pt x="1320819" y="337621"/>
                  <a:pt x="1435119" y="104788"/>
                  <a:pt x="1333519" y="295288"/>
                </a:cubicBezTo>
                <a:close/>
              </a:path>
            </a:pathLst>
          </a:cu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9DA59A2A-430C-460C-BC85-E92050F71EC9}"/>
              </a:ext>
            </a:extLst>
          </p:cNvPr>
          <p:cNvSpPr/>
          <p:nvPr/>
        </p:nvSpPr>
        <p:spPr>
          <a:xfrm>
            <a:off x="7114542" y="5683350"/>
            <a:ext cx="1021513" cy="1217525"/>
          </a:xfrm>
          <a:custGeom>
            <a:avLst/>
            <a:gdLst>
              <a:gd name="connsiteX0" fmla="*/ 14391 w 1021513"/>
              <a:gd name="connsiteY0" fmla="*/ 31650 h 1217525"/>
              <a:gd name="connsiteX1" fmla="*/ 238758 w 1021513"/>
              <a:gd name="connsiteY1" fmla="*/ 120550 h 1217525"/>
              <a:gd name="connsiteX2" fmla="*/ 1000758 w 1021513"/>
              <a:gd name="connsiteY2" fmla="*/ 628550 h 1217525"/>
              <a:gd name="connsiteX3" fmla="*/ 797558 w 1021513"/>
              <a:gd name="connsiteY3" fmla="*/ 1085750 h 1217525"/>
              <a:gd name="connsiteX4" fmla="*/ 708658 w 1021513"/>
              <a:gd name="connsiteY4" fmla="*/ 1216983 h 1217525"/>
              <a:gd name="connsiteX5" fmla="*/ 65191 w 1021513"/>
              <a:gd name="connsiteY5" fmla="*/ 1128083 h 1217525"/>
              <a:gd name="connsiteX6" fmla="*/ 82125 w 1021513"/>
              <a:gd name="connsiteY6" fmla="*/ 1022250 h 1217525"/>
              <a:gd name="connsiteX7" fmla="*/ 598591 w 1021513"/>
              <a:gd name="connsiteY7" fmla="*/ 988383 h 1217525"/>
              <a:gd name="connsiteX8" fmla="*/ 780625 w 1021513"/>
              <a:gd name="connsiteY8" fmla="*/ 941817 h 1217525"/>
              <a:gd name="connsiteX9" fmla="*/ 492758 w 1021513"/>
              <a:gd name="connsiteY9" fmla="*/ 725917 h 1217525"/>
              <a:gd name="connsiteX10" fmla="*/ 535091 w 1021513"/>
              <a:gd name="connsiteY10" fmla="*/ 556583 h 1217525"/>
              <a:gd name="connsiteX11" fmla="*/ 14391 w 1021513"/>
              <a:gd name="connsiteY11" fmla="*/ 31650 h 12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1513" h="1217525">
                <a:moveTo>
                  <a:pt x="14391" y="31650"/>
                </a:moveTo>
                <a:cubicBezTo>
                  <a:pt x="-34998" y="-41022"/>
                  <a:pt x="74364" y="21067"/>
                  <a:pt x="238758" y="120550"/>
                </a:cubicBezTo>
                <a:cubicBezTo>
                  <a:pt x="403152" y="220033"/>
                  <a:pt x="907625" y="467683"/>
                  <a:pt x="1000758" y="628550"/>
                </a:cubicBezTo>
                <a:cubicBezTo>
                  <a:pt x="1093891" y="789417"/>
                  <a:pt x="846241" y="987678"/>
                  <a:pt x="797558" y="1085750"/>
                </a:cubicBezTo>
                <a:cubicBezTo>
                  <a:pt x="748875" y="1183822"/>
                  <a:pt x="830719" y="1209928"/>
                  <a:pt x="708658" y="1216983"/>
                </a:cubicBezTo>
                <a:cubicBezTo>
                  <a:pt x="586597" y="1224038"/>
                  <a:pt x="169613" y="1160539"/>
                  <a:pt x="65191" y="1128083"/>
                </a:cubicBezTo>
                <a:cubicBezTo>
                  <a:pt x="-39231" y="1095628"/>
                  <a:pt x="-6775" y="1045533"/>
                  <a:pt x="82125" y="1022250"/>
                </a:cubicBezTo>
                <a:cubicBezTo>
                  <a:pt x="171025" y="998967"/>
                  <a:pt x="482174" y="1001788"/>
                  <a:pt x="598591" y="988383"/>
                </a:cubicBezTo>
                <a:cubicBezTo>
                  <a:pt x="715008" y="974978"/>
                  <a:pt x="798264" y="985561"/>
                  <a:pt x="780625" y="941817"/>
                </a:cubicBezTo>
                <a:cubicBezTo>
                  <a:pt x="762986" y="898073"/>
                  <a:pt x="533680" y="790123"/>
                  <a:pt x="492758" y="725917"/>
                </a:cubicBezTo>
                <a:cubicBezTo>
                  <a:pt x="451836" y="661711"/>
                  <a:pt x="617641" y="680055"/>
                  <a:pt x="535091" y="556583"/>
                </a:cubicBezTo>
                <a:cubicBezTo>
                  <a:pt x="452541" y="433111"/>
                  <a:pt x="63780" y="104322"/>
                  <a:pt x="14391" y="31650"/>
                </a:cubicBez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0AB62F19-C640-4E78-9D29-26E3EF370A7C}"/>
              </a:ext>
            </a:extLst>
          </p:cNvPr>
          <p:cNvSpPr/>
          <p:nvPr/>
        </p:nvSpPr>
        <p:spPr>
          <a:xfrm>
            <a:off x="4322030" y="5449241"/>
            <a:ext cx="1420173" cy="1467223"/>
          </a:xfrm>
          <a:custGeom>
            <a:avLst/>
            <a:gdLst>
              <a:gd name="connsiteX0" fmla="*/ 1363337 w 1420173"/>
              <a:gd name="connsiteY0" fmla="*/ 11759 h 1467223"/>
              <a:gd name="connsiteX1" fmla="*/ 1418370 w 1420173"/>
              <a:gd name="connsiteY1" fmla="*/ 49859 h 1467223"/>
              <a:gd name="connsiteX2" fmla="*/ 1321003 w 1420173"/>
              <a:gd name="connsiteY2" fmla="*/ 316559 h 1467223"/>
              <a:gd name="connsiteX3" fmla="*/ 859570 w 1420173"/>
              <a:gd name="connsiteY3" fmla="*/ 638292 h 1467223"/>
              <a:gd name="connsiteX4" fmla="*/ 1054303 w 1420173"/>
              <a:gd name="connsiteY4" fmla="*/ 930392 h 1467223"/>
              <a:gd name="connsiteX5" fmla="*/ 736803 w 1420173"/>
              <a:gd name="connsiteY5" fmla="*/ 1133592 h 1467223"/>
              <a:gd name="connsiteX6" fmla="*/ 1138970 w 1420173"/>
              <a:gd name="connsiteY6" fmla="*/ 1383359 h 1467223"/>
              <a:gd name="connsiteX7" fmla="*/ 660603 w 1420173"/>
              <a:gd name="connsiteY7" fmla="*/ 1459559 h 1467223"/>
              <a:gd name="connsiteX8" fmla="*/ 503970 w 1420173"/>
              <a:gd name="connsiteY8" fmla="*/ 1446859 h 1467223"/>
              <a:gd name="connsiteX9" fmla="*/ 203 w 1420173"/>
              <a:gd name="connsiteY9" fmla="*/ 1302926 h 1467223"/>
              <a:gd name="connsiteX10" fmla="*/ 567470 w 1420173"/>
              <a:gd name="connsiteY10" fmla="*/ 909226 h 1467223"/>
              <a:gd name="connsiteX11" fmla="*/ 398137 w 1420173"/>
              <a:gd name="connsiteY11" fmla="*/ 481659 h 1467223"/>
              <a:gd name="connsiteX12" fmla="*/ 1028903 w 1420173"/>
              <a:gd name="connsiteY12" fmla="*/ 303859 h 1467223"/>
              <a:gd name="connsiteX13" fmla="*/ 660603 w 1420173"/>
              <a:gd name="connsiteY13" fmla="*/ 193792 h 1467223"/>
              <a:gd name="connsiteX14" fmla="*/ 1122037 w 1420173"/>
              <a:gd name="connsiteY14" fmla="*/ 189559 h 1467223"/>
              <a:gd name="connsiteX15" fmla="*/ 1363337 w 1420173"/>
              <a:gd name="connsiteY15" fmla="*/ 11759 h 146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0173" h="1467223">
                <a:moveTo>
                  <a:pt x="1363337" y="11759"/>
                </a:moveTo>
                <a:cubicBezTo>
                  <a:pt x="1412726" y="-11524"/>
                  <a:pt x="1425426" y="-941"/>
                  <a:pt x="1418370" y="49859"/>
                </a:cubicBezTo>
                <a:cubicBezTo>
                  <a:pt x="1411314" y="100659"/>
                  <a:pt x="1414136" y="218487"/>
                  <a:pt x="1321003" y="316559"/>
                </a:cubicBezTo>
                <a:cubicBezTo>
                  <a:pt x="1227870" y="414631"/>
                  <a:pt x="904020" y="535987"/>
                  <a:pt x="859570" y="638292"/>
                </a:cubicBezTo>
                <a:cubicBezTo>
                  <a:pt x="815120" y="740597"/>
                  <a:pt x="1074764" y="847842"/>
                  <a:pt x="1054303" y="930392"/>
                </a:cubicBezTo>
                <a:cubicBezTo>
                  <a:pt x="1033842" y="1012942"/>
                  <a:pt x="722692" y="1058098"/>
                  <a:pt x="736803" y="1133592"/>
                </a:cubicBezTo>
                <a:cubicBezTo>
                  <a:pt x="750914" y="1209086"/>
                  <a:pt x="1151670" y="1329031"/>
                  <a:pt x="1138970" y="1383359"/>
                </a:cubicBezTo>
                <a:cubicBezTo>
                  <a:pt x="1126270" y="1437687"/>
                  <a:pt x="766436" y="1448976"/>
                  <a:pt x="660603" y="1459559"/>
                </a:cubicBezTo>
                <a:cubicBezTo>
                  <a:pt x="554770" y="1470142"/>
                  <a:pt x="614037" y="1472964"/>
                  <a:pt x="503970" y="1446859"/>
                </a:cubicBezTo>
                <a:cubicBezTo>
                  <a:pt x="393903" y="1420754"/>
                  <a:pt x="-10380" y="1392532"/>
                  <a:pt x="203" y="1302926"/>
                </a:cubicBezTo>
                <a:cubicBezTo>
                  <a:pt x="10786" y="1213321"/>
                  <a:pt x="501148" y="1046104"/>
                  <a:pt x="567470" y="909226"/>
                </a:cubicBezTo>
                <a:cubicBezTo>
                  <a:pt x="633792" y="772348"/>
                  <a:pt x="321232" y="582553"/>
                  <a:pt x="398137" y="481659"/>
                </a:cubicBezTo>
                <a:cubicBezTo>
                  <a:pt x="475042" y="380765"/>
                  <a:pt x="985159" y="351837"/>
                  <a:pt x="1028903" y="303859"/>
                </a:cubicBezTo>
                <a:cubicBezTo>
                  <a:pt x="1072647" y="255881"/>
                  <a:pt x="645081" y="212842"/>
                  <a:pt x="660603" y="193792"/>
                </a:cubicBezTo>
                <a:cubicBezTo>
                  <a:pt x="676125" y="174742"/>
                  <a:pt x="1002092" y="226248"/>
                  <a:pt x="1122037" y="189559"/>
                </a:cubicBezTo>
                <a:cubicBezTo>
                  <a:pt x="1241982" y="152870"/>
                  <a:pt x="1313948" y="35042"/>
                  <a:pt x="1363337" y="11759"/>
                </a:cubicBez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: 図形 452">
            <a:extLst>
              <a:ext uri="{FF2B5EF4-FFF2-40B4-BE49-F238E27FC236}">
                <a16:creationId xmlns:a16="http://schemas.microsoft.com/office/drawing/2014/main" id="{DE4781CB-43FE-4EEA-8148-64C173414B6D}"/>
              </a:ext>
            </a:extLst>
          </p:cNvPr>
          <p:cNvSpPr/>
          <p:nvPr/>
        </p:nvSpPr>
        <p:spPr>
          <a:xfrm>
            <a:off x="5093003" y="4223968"/>
            <a:ext cx="1318015" cy="1436395"/>
          </a:xfrm>
          <a:custGeom>
            <a:avLst/>
            <a:gdLst>
              <a:gd name="connsiteX0" fmla="*/ 7317 w 1318015"/>
              <a:gd name="connsiteY0" fmla="*/ 73712 h 1436395"/>
              <a:gd name="connsiteX1" fmla="*/ 144477 w 1318015"/>
              <a:gd name="connsiteY1" fmla="*/ 68632 h 1436395"/>
              <a:gd name="connsiteX2" fmla="*/ 576277 w 1318015"/>
              <a:gd name="connsiteY2" fmla="*/ 2592 h 1436395"/>
              <a:gd name="connsiteX3" fmla="*/ 367997 w 1318015"/>
              <a:gd name="connsiteY3" fmla="*/ 170232 h 1436395"/>
              <a:gd name="connsiteX4" fmla="*/ 586437 w 1318015"/>
              <a:gd name="connsiteY4" fmla="*/ 180392 h 1436395"/>
              <a:gd name="connsiteX5" fmla="*/ 286717 w 1318015"/>
              <a:gd name="connsiteY5" fmla="*/ 454712 h 1436395"/>
              <a:gd name="connsiteX6" fmla="*/ 576277 w 1318015"/>
              <a:gd name="connsiteY6" fmla="*/ 495352 h 1436395"/>
              <a:gd name="connsiteX7" fmla="*/ 307037 w 1318015"/>
              <a:gd name="connsiteY7" fmla="*/ 744272 h 1436395"/>
              <a:gd name="connsiteX8" fmla="*/ 693117 w 1318015"/>
              <a:gd name="connsiteY8" fmla="*/ 830632 h 1436395"/>
              <a:gd name="connsiteX9" fmla="*/ 180037 w 1318015"/>
              <a:gd name="connsiteY9" fmla="*/ 952552 h 1436395"/>
              <a:gd name="connsiteX10" fmla="*/ 1317957 w 1318015"/>
              <a:gd name="connsiteY10" fmla="*/ 1110032 h 1436395"/>
              <a:gd name="connsiteX11" fmla="*/ 230837 w 1318015"/>
              <a:gd name="connsiteY11" fmla="*/ 1165912 h 1436395"/>
              <a:gd name="connsiteX12" fmla="*/ 205437 w 1318015"/>
              <a:gd name="connsiteY12" fmla="*/ 1430072 h 1436395"/>
              <a:gd name="connsiteX13" fmla="*/ 632157 w 1318015"/>
              <a:gd name="connsiteY13" fmla="*/ 866192 h 1436395"/>
              <a:gd name="connsiteX14" fmla="*/ 1256997 w 1318015"/>
              <a:gd name="connsiteY14" fmla="*/ 886512 h 1436395"/>
              <a:gd name="connsiteX15" fmla="*/ 657557 w 1318015"/>
              <a:gd name="connsiteY15" fmla="*/ 271832 h 1436395"/>
              <a:gd name="connsiteX16" fmla="*/ 332437 w 1318015"/>
              <a:gd name="connsiteY16" fmla="*/ 99112 h 1436395"/>
              <a:gd name="connsiteX17" fmla="*/ 7317 w 1318015"/>
              <a:gd name="connsiteY17" fmla="*/ 73712 h 14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18015" h="1436395">
                <a:moveTo>
                  <a:pt x="7317" y="73712"/>
                </a:moveTo>
                <a:cubicBezTo>
                  <a:pt x="-24010" y="68632"/>
                  <a:pt x="49651" y="80485"/>
                  <a:pt x="144477" y="68632"/>
                </a:cubicBezTo>
                <a:cubicBezTo>
                  <a:pt x="239303" y="56779"/>
                  <a:pt x="539024" y="-14341"/>
                  <a:pt x="576277" y="2592"/>
                </a:cubicBezTo>
                <a:cubicBezTo>
                  <a:pt x="613530" y="19525"/>
                  <a:pt x="366304" y="140599"/>
                  <a:pt x="367997" y="170232"/>
                </a:cubicBezTo>
                <a:cubicBezTo>
                  <a:pt x="369690" y="199865"/>
                  <a:pt x="599984" y="132979"/>
                  <a:pt x="586437" y="180392"/>
                </a:cubicBezTo>
                <a:cubicBezTo>
                  <a:pt x="572890" y="227805"/>
                  <a:pt x="288410" y="402219"/>
                  <a:pt x="286717" y="454712"/>
                </a:cubicBezTo>
                <a:cubicBezTo>
                  <a:pt x="285024" y="507205"/>
                  <a:pt x="572890" y="447092"/>
                  <a:pt x="576277" y="495352"/>
                </a:cubicBezTo>
                <a:cubicBezTo>
                  <a:pt x="579664" y="543612"/>
                  <a:pt x="287564" y="688392"/>
                  <a:pt x="307037" y="744272"/>
                </a:cubicBezTo>
                <a:cubicBezTo>
                  <a:pt x="326510" y="800152"/>
                  <a:pt x="714284" y="795919"/>
                  <a:pt x="693117" y="830632"/>
                </a:cubicBezTo>
                <a:cubicBezTo>
                  <a:pt x="671950" y="865345"/>
                  <a:pt x="75897" y="905985"/>
                  <a:pt x="180037" y="952552"/>
                </a:cubicBezTo>
                <a:cubicBezTo>
                  <a:pt x="284177" y="999119"/>
                  <a:pt x="1309490" y="1074472"/>
                  <a:pt x="1317957" y="1110032"/>
                </a:cubicBezTo>
                <a:cubicBezTo>
                  <a:pt x="1326424" y="1145592"/>
                  <a:pt x="416257" y="1112572"/>
                  <a:pt x="230837" y="1165912"/>
                </a:cubicBezTo>
                <a:cubicBezTo>
                  <a:pt x="45417" y="1219252"/>
                  <a:pt x="138550" y="1480025"/>
                  <a:pt x="205437" y="1430072"/>
                </a:cubicBezTo>
                <a:cubicBezTo>
                  <a:pt x="272324" y="1380119"/>
                  <a:pt x="456897" y="956785"/>
                  <a:pt x="632157" y="866192"/>
                </a:cubicBezTo>
                <a:cubicBezTo>
                  <a:pt x="807417" y="775599"/>
                  <a:pt x="1252764" y="985572"/>
                  <a:pt x="1256997" y="886512"/>
                </a:cubicBezTo>
                <a:cubicBezTo>
                  <a:pt x="1261230" y="787452"/>
                  <a:pt x="811650" y="403065"/>
                  <a:pt x="657557" y="271832"/>
                </a:cubicBezTo>
                <a:cubicBezTo>
                  <a:pt x="503464" y="140599"/>
                  <a:pt x="436577" y="132132"/>
                  <a:pt x="332437" y="99112"/>
                </a:cubicBezTo>
                <a:cubicBezTo>
                  <a:pt x="228297" y="66092"/>
                  <a:pt x="38644" y="78792"/>
                  <a:pt x="7317" y="73712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5F977754-5DCD-4D75-B6ED-F7A12D9F0EFE}"/>
              </a:ext>
            </a:extLst>
          </p:cNvPr>
          <p:cNvSpPr/>
          <p:nvPr/>
        </p:nvSpPr>
        <p:spPr>
          <a:xfrm>
            <a:off x="6950305" y="3117236"/>
            <a:ext cx="318641" cy="348972"/>
          </a:xfrm>
          <a:custGeom>
            <a:avLst/>
            <a:gdLst>
              <a:gd name="connsiteX0" fmla="*/ 318328 w 318641"/>
              <a:gd name="connsiteY0" fmla="*/ 614 h 348972"/>
              <a:gd name="connsiteX1" fmla="*/ 72795 w 318641"/>
              <a:gd name="connsiteY1" fmla="*/ 144547 h 348972"/>
              <a:gd name="connsiteX2" fmla="*/ 49512 w 318641"/>
              <a:gd name="connsiteY2" fmla="*/ 345631 h 348972"/>
              <a:gd name="connsiteX3" fmla="*/ 47395 w 318641"/>
              <a:gd name="connsiteY3" fmla="*/ 265197 h 348972"/>
              <a:gd name="connsiteX4" fmla="*/ 15645 w 318641"/>
              <a:gd name="connsiteY4" fmla="*/ 199581 h 348972"/>
              <a:gd name="connsiteX5" fmla="*/ 318328 w 318641"/>
              <a:gd name="connsiteY5" fmla="*/ 614 h 34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641" h="348972">
                <a:moveTo>
                  <a:pt x="318328" y="614"/>
                </a:moveTo>
                <a:cubicBezTo>
                  <a:pt x="327853" y="-8558"/>
                  <a:pt x="117598" y="87044"/>
                  <a:pt x="72795" y="144547"/>
                </a:cubicBezTo>
                <a:cubicBezTo>
                  <a:pt x="27992" y="202050"/>
                  <a:pt x="53745" y="325523"/>
                  <a:pt x="49512" y="345631"/>
                </a:cubicBezTo>
                <a:cubicBezTo>
                  <a:pt x="45279" y="365739"/>
                  <a:pt x="53040" y="289539"/>
                  <a:pt x="47395" y="265197"/>
                </a:cubicBezTo>
                <a:cubicBezTo>
                  <a:pt x="41750" y="240855"/>
                  <a:pt x="-31275" y="243678"/>
                  <a:pt x="15645" y="199581"/>
                </a:cubicBezTo>
                <a:cubicBezTo>
                  <a:pt x="62565" y="155484"/>
                  <a:pt x="308803" y="9786"/>
                  <a:pt x="318328" y="614"/>
                </a:cubicBezTo>
                <a:close/>
              </a:path>
            </a:pathLst>
          </a:custGeom>
          <a:solidFill>
            <a:srgbClr val="FF33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A6C7C471-E240-40FE-BD74-ACE82AD821F3}"/>
              </a:ext>
            </a:extLst>
          </p:cNvPr>
          <p:cNvSpPr/>
          <p:nvPr/>
        </p:nvSpPr>
        <p:spPr>
          <a:xfrm>
            <a:off x="7295791" y="3418637"/>
            <a:ext cx="229316" cy="656710"/>
          </a:xfrm>
          <a:custGeom>
            <a:avLst/>
            <a:gdLst>
              <a:gd name="connsiteX0" fmla="*/ 203559 w 229316"/>
              <a:gd name="connsiteY0" fmla="*/ 838 h 656710"/>
              <a:gd name="connsiteX1" fmla="*/ 194034 w 229316"/>
              <a:gd name="connsiteY1" fmla="*/ 127838 h 656710"/>
              <a:gd name="connsiteX2" fmla="*/ 146409 w 229316"/>
              <a:gd name="connsiteY2" fmla="*/ 473913 h 656710"/>
              <a:gd name="connsiteX3" fmla="*/ 359 w 229316"/>
              <a:gd name="connsiteY3" fmla="*/ 654888 h 656710"/>
              <a:gd name="connsiteX4" fmla="*/ 108309 w 229316"/>
              <a:gd name="connsiteY4" fmla="*/ 556463 h 656710"/>
              <a:gd name="connsiteX5" fmla="*/ 209909 w 229316"/>
              <a:gd name="connsiteY5" fmla="*/ 385013 h 656710"/>
              <a:gd name="connsiteX6" fmla="*/ 228959 w 229316"/>
              <a:gd name="connsiteY6" fmla="*/ 178638 h 656710"/>
              <a:gd name="connsiteX7" fmla="*/ 203559 w 229316"/>
              <a:gd name="connsiteY7" fmla="*/ 838 h 65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316" h="656710">
                <a:moveTo>
                  <a:pt x="203559" y="838"/>
                </a:moveTo>
                <a:cubicBezTo>
                  <a:pt x="197738" y="-7629"/>
                  <a:pt x="203559" y="48992"/>
                  <a:pt x="194034" y="127838"/>
                </a:cubicBezTo>
                <a:cubicBezTo>
                  <a:pt x="184509" y="206684"/>
                  <a:pt x="178688" y="386071"/>
                  <a:pt x="146409" y="473913"/>
                </a:cubicBezTo>
                <a:cubicBezTo>
                  <a:pt x="114130" y="561755"/>
                  <a:pt x="6709" y="641130"/>
                  <a:pt x="359" y="654888"/>
                </a:cubicBezTo>
                <a:cubicBezTo>
                  <a:pt x="-5991" y="668646"/>
                  <a:pt x="73384" y="601442"/>
                  <a:pt x="108309" y="556463"/>
                </a:cubicBezTo>
                <a:cubicBezTo>
                  <a:pt x="143234" y="511484"/>
                  <a:pt x="189801" y="447984"/>
                  <a:pt x="209909" y="385013"/>
                </a:cubicBezTo>
                <a:cubicBezTo>
                  <a:pt x="230017" y="322042"/>
                  <a:pt x="230017" y="238963"/>
                  <a:pt x="228959" y="178638"/>
                </a:cubicBezTo>
                <a:cubicBezTo>
                  <a:pt x="227901" y="118313"/>
                  <a:pt x="209380" y="9305"/>
                  <a:pt x="203559" y="838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8" name="Picture 2" descr="キムラ漬物">
            <a:extLst>
              <a:ext uri="{FF2B5EF4-FFF2-40B4-BE49-F238E27FC236}">
                <a16:creationId xmlns:a16="http://schemas.microsoft.com/office/drawing/2014/main" id="{79C20531-004A-4A9F-9AB3-34C6855DC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47" y="441058"/>
            <a:ext cx="3410802" cy="69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9" name="Picture 2" descr="もしもツアーズ | NST新潟総合テレビ">
            <a:extLst>
              <a:ext uri="{FF2B5EF4-FFF2-40B4-BE49-F238E27FC236}">
                <a16:creationId xmlns:a16="http://schemas.microsoft.com/office/drawing/2014/main" id="{E0D2FEF9-9962-41D1-A502-3C895A6EEE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4" t="37022" r="4445" b="37022"/>
          <a:stretch/>
        </p:blipFill>
        <p:spPr bwMode="auto">
          <a:xfrm>
            <a:off x="8808407" y="3119967"/>
            <a:ext cx="3217334" cy="61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71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7030A0">
            <a:alpha val="5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2021-12-12T08:05:47Z</dcterms:created>
  <dcterms:modified xsi:type="dcterms:W3CDTF">2021-12-13T04:33:50Z</dcterms:modified>
</cp:coreProperties>
</file>