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12" y="-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4A13F-939F-4295-9614-4DB8C2A33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BE11B4-3363-4F5D-BAB5-EA0879D38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1D83D9-3383-4568-9E44-19292890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C89C8-583D-4597-894C-148DECC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D3742-87F7-4C37-A5B9-541C4789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28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3E8E17-3873-42B9-A493-85D8EABF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BADDFA-BB3F-49C8-B2D7-06F74A28F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91890F-D51B-4994-AFB7-810DFC94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F66A1-944F-47F7-8BAA-21CB918F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5A6BDA-269D-4B9D-B251-A0C0537E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64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BC03B8-9709-468E-8D16-4E9CBBED2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D12BE3-3DB0-4906-BF43-E3C0E2C02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83392F-96B7-4E19-8F47-EA3088F9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DD05BC-4EB3-43F9-9BBB-003F17EF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EFE3F7-4D89-49C9-B401-6FEFA28F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48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EE9B5-F483-46D4-B9F9-5398F0AC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D2AAAC-915D-453A-AF0B-4585077F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FBB17-91E0-4741-8E98-FE0769B3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8148A-2327-4077-82BA-FECB7BD9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DD1A47-65BC-4166-8698-AF53A310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8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987B3-54D5-41A2-8BC1-71B20AF7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D16C22-8A49-4F34-A082-30628E7D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299C3D-0505-49CD-9C53-11C9DD82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CC325F-F23E-4A17-B85A-BB28E454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77C18-3824-4CD0-A767-8FE2793A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41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66274-1C9A-4FC1-9F25-BBD98DD3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384D16-3752-4633-AF91-8E3177082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4622D3-C79A-42EB-993E-28CD2EDC1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76CEA9-C417-4CA6-BED7-D9CA10C1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54C009-6D73-4353-BF45-D68E2E48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675017-5129-4C62-B9D5-6979DB91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8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F240D-1A6F-4046-865E-5BF83DC0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D67747-2B2E-4FA9-8259-CD80D2442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DB471B-2CD2-4722-98A8-F49167994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00507B7-C6F4-4B07-AACE-5A07D9930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088AE67-6722-42A6-B3C5-AEA3A43E8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CC3F30-4073-4299-A2F6-DDEBEBF7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7B6E5B-7174-46BD-BEA2-9D7A14AA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93D3A4-A4E8-4D92-8BBB-A39B2229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1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C73FA-305B-4E09-93FB-C066D2D3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DE061F-2BE6-478E-9E45-3A767F8E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E07B1B-B580-491F-9C2D-7DE6C53F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A26291-FFC2-44D2-AD57-BB23A810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52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D80D2D-13EE-4393-8095-433B83C1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49766B-3DEB-4E50-BC8C-524DB6E7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795DAC-07E8-4E18-AB1E-DC28BFF4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12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FA89E-EF39-4F4E-AFB6-1787DECC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0F9698-35ED-448C-A83F-207D23DD3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515291-6042-4493-87C4-54BD0EA80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542B3A-FFA1-4D67-BD23-538E6BAF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D5A705-D0A3-4257-AAEA-6F17F3E3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8A7E0-532D-4783-A81F-17B5D2B8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6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CB948-1CBC-424E-B269-DAE95F54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F644AD0-AD8E-4D1E-A691-AAD59DBC4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4E0175-1058-4ED1-A89A-794E090D0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8C547D-8EC8-4081-A2F3-C899F764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CB69D8-0189-448E-B4B1-AA6C10F2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98918A-91DC-421E-8847-80F3A305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05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62341B-A7FA-43DE-B6F9-4387B1EA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EE8EA7-5476-4229-8383-09C85F132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51F9A-D1D2-4304-A1C7-99EECB585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CE72-48AB-452E-940E-F5F5A2E4DF64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BA2EF-026D-4837-8D0C-9BFD615B9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2A3A7-A73E-4BB0-B8DF-E3F2DF9EE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A06A-D82E-4645-B575-7A9C2D4EE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の男性陣をメロメロに？吉岡里帆「どんぎつね」写真集にアクセス殺到のワケ…第二弾は？担当者に聞いた｜まいどなニュース" hidden="1">
            <a:extLst>
              <a:ext uri="{FF2B5EF4-FFF2-40B4-BE49-F238E27FC236}">
                <a16:creationId xmlns:a16="http://schemas.microsoft.com/office/drawing/2014/main" id="{FF07156D-A5B6-44D8-A72C-F1260BC3D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"/>
            <a:ext cx="12192000" cy="597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5956697-3FF0-46A0-AC99-CAACC0EFAF2D}"/>
              </a:ext>
            </a:extLst>
          </p:cNvPr>
          <p:cNvSpPr/>
          <p:nvPr/>
        </p:nvSpPr>
        <p:spPr>
          <a:xfrm rot="21418299">
            <a:off x="7665316" y="2266479"/>
            <a:ext cx="267854" cy="68847"/>
          </a:xfrm>
          <a:custGeom>
            <a:avLst/>
            <a:gdLst>
              <a:gd name="connsiteX0" fmla="*/ 2309 w 267854"/>
              <a:gd name="connsiteY0" fmla="*/ 36984 h 68847"/>
              <a:gd name="connsiteX1" fmla="*/ 119784 w 267854"/>
              <a:gd name="connsiteY1" fmla="*/ 471 h 68847"/>
              <a:gd name="connsiteX2" fmla="*/ 267422 w 267854"/>
              <a:gd name="connsiteY2" fmla="*/ 68734 h 68847"/>
              <a:gd name="connsiteX3" fmla="*/ 161059 w 267854"/>
              <a:gd name="connsiteY3" fmla="*/ 16346 h 68847"/>
              <a:gd name="connsiteX4" fmla="*/ 49934 w 267854"/>
              <a:gd name="connsiteY4" fmla="*/ 5234 h 68847"/>
              <a:gd name="connsiteX5" fmla="*/ 2309 w 267854"/>
              <a:gd name="connsiteY5" fmla="*/ 36984 h 6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54" h="68847">
                <a:moveTo>
                  <a:pt x="2309" y="36984"/>
                </a:moveTo>
                <a:cubicBezTo>
                  <a:pt x="13951" y="36190"/>
                  <a:pt x="75599" y="-4821"/>
                  <a:pt x="119784" y="471"/>
                </a:cubicBezTo>
                <a:cubicBezTo>
                  <a:pt x="163969" y="5763"/>
                  <a:pt x="260543" y="66088"/>
                  <a:pt x="267422" y="68734"/>
                </a:cubicBezTo>
                <a:cubicBezTo>
                  <a:pt x="274301" y="71380"/>
                  <a:pt x="197307" y="26929"/>
                  <a:pt x="161059" y="16346"/>
                </a:cubicBezTo>
                <a:cubicBezTo>
                  <a:pt x="124811" y="5763"/>
                  <a:pt x="74276" y="3646"/>
                  <a:pt x="49934" y="5234"/>
                </a:cubicBezTo>
                <a:cubicBezTo>
                  <a:pt x="25592" y="6821"/>
                  <a:pt x="-9333" y="37778"/>
                  <a:pt x="2309" y="36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116D35B-769C-4B68-8B3F-2D2C8A9BDDFD}"/>
              </a:ext>
            </a:extLst>
          </p:cNvPr>
          <p:cNvSpPr/>
          <p:nvPr/>
        </p:nvSpPr>
        <p:spPr>
          <a:xfrm rot="21418299">
            <a:off x="7797800" y="2262188"/>
            <a:ext cx="147650" cy="76232"/>
          </a:xfrm>
          <a:custGeom>
            <a:avLst/>
            <a:gdLst>
              <a:gd name="connsiteX0" fmla="*/ 0 w 147650"/>
              <a:gd name="connsiteY0" fmla="*/ 0 h 76232"/>
              <a:gd name="connsiteX1" fmla="*/ 147638 w 147650"/>
              <a:gd name="connsiteY1" fmla="*/ 76200 h 76232"/>
              <a:gd name="connsiteX2" fmla="*/ 0 w 147650"/>
              <a:gd name="connsiteY2" fmla="*/ 0 h 7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650" h="76232">
                <a:moveTo>
                  <a:pt x="0" y="0"/>
                </a:moveTo>
                <a:lnTo>
                  <a:pt x="147638" y="76200"/>
                </a:lnTo>
                <a:cubicBezTo>
                  <a:pt x="149225" y="7805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84E465A-8C6E-4A08-8482-65E8617D7D6C}"/>
              </a:ext>
            </a:extLst>
          </p:cNvPr>
          <p:cNvSpPr/>
          <p:nvPr/>
        </p:nvSpPr>
        <p:spPr>
          <a:xfrm rot="21418299">
            <a:off x="7617523" y="2303009"/>
            <a:ext cx="320026" cy="100731"/>
          </a:xfrm>
          <a:custGeom>
            <a:avLst/>
            <a:gdLst>
              <a:gd name="connsiteX0" fmla="*/ 319977 w 320026"/>
              <a:gd name="connsiteY0" fmla="*/ 68716 h 100731"/>
              <a:gd name="connsiteX1" fmla="*/ 235840 w 320026"/>
              <a:gd name="connsiteY1" fmla="*/ 6804 h 100731"/>
              <a:gd name="connsiteX2" fmla="*/ 105665 w 320026"/>
              <a:gd name="connsiteY2" fmla="*/ 9979 h 100731"/>
              <a:gd name="connsiteX3" fmla="*/ 890 w 320026"/>
              <a:gd name="connsiteY3" fmla="*/ 81416 h 100731"/>
              <a:gd name="connsiteX4" fmla="*/ 56452 w 320026"/>
              <a:gd name="connsiteY4" fmla="*/ 98879 h 100731"/>
              <a:gd name="connsiteX5" fmla="*/ 78677 w 320026"/>
              <a:gd name="connsiteY5" fmla="*/ 46491 h 100731"/>
              <a:gd name="connsiteX6" fmla="*/ 169165 w 320026"/>
              <a:gd name="connsiteY6" fmla="*/ 17916 h 100731"/>
              <a:gd name="connsiteX7" fmla="*/ 246952 w 320026"/>
              <a:gd name="connsiteY7" fmla="*/ 19504 h 100731"/>
              <a:gd name="connsiteX8" fmla="*/ 319977 w 320026"/>
              <a:gd name="connsiteY8" fmla="*/ 68716 h 10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26" h="100731">
                <a:moveTo>
                  <a:pt x="319977" y="68716"/>
                </a:moveTo>
                <a:cubicBezTo>
                  <a:pt x="318125" y="66599"/>
                  <a:pt x="271559" y="16593"/>
                  <a:pt x="235840" y="6804"/>
                </a:cubicBezTo>
                <a:cubicBezTo>
                  <a:pt x="200121" y="-2985"/>
                  <a:pt x="144823" y="-2456"/>
                  <a:pt x="105665" y="9979"/>
                </a:cubicBezTo>
                <a:cubicBezTo>
                  <a:pt x="66507" y="22414"/>
                  <a:pt x="9092" y="66599"/>
                  <a:pt x="890" y="81416"/>
                </a:cubicBezTo>
                <a:cubicBezTo>
                  <a:pt x="-7312" y="96233"/>
                  <a:pt x="43488" y="104700"/>
                  <a:pt x="56452" y="98879"/>
                </a:cubicBezTo>
                <a:cubicBezTo>
                  <a:pt x="69416" y="93058"/>
                  <a:pt x="59892" y="59985"/>
                  <a:pt x="78677" y="46491"/>
                </a:cubicBezTo>
                <a:cubicBezTo>
                  <a:pt x="97462" y="32997"/>
                  <a:pt x="141119" y="22414"/>
                  <a:pt x="169165" y="17916"/>
                </a:cubicBezTo>
                <a:cubicBezTo>
                  <a:pt x="197211" y="13418"/>
                  <a:pt x="222610" y="12096"/>
                  <a:pt x="246952" y="19504"/>
                </a:cubicBezTo>
                <a:cubicBezTo>
                  <a:pt x="271294" y="26912"/>
                  <a:pt x="321829" y="70833"/>
                  <a:pt x="319977" y="68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9FA74D7-2C96-4AEB-B1BF-71FF28F7663B}"/>
              </a:ext>
            </a:extLst>
          </p:cNvPr>
          <p:cNvSpPr/>
          <p:nvPr/>
        </p:nvSpPr>
        <p:spPr>
          <a:xfrm rot="21418299">
            <a:off x="7610475" y="2138363"/>
            <a:ext cx="184682" cy="49317"/>
          </a:xfrm>
          <a:custGeom>
            <a:avLst/>
            <a:gdLst>
              <a:gd name="connsiteX0" fmla="*/ 0 w 184682"/>
              <a:gd name="connsiteY0" fmla="*/ 33337 h 49317"/>
              <a:gd name="connsiteX1" fmla="*/ 184150 w 184682"/>
              <a:gd name="connsiteY1" fmla="*/ 49212 h 49317"/>
              <a:gd name="connsiteX2" fmla="*/ 55563 w 184682"/>
              <a:gd name="connsiteY2" fmla="*/ 38100 h 49317"/>
              <a:gd name="connsiteX3" fmla="*/ 42863 w 184682"/>
              <a:gd name="connsiteY3" fmla="*/ 0 h 4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682" h="49317">
                <a:moveTo>
                  <a:pt x="0" y="33337"/>
                </a:moveTo>
                <a:lnTo>
                  <a:pt x="184150" y="49212"/>
                </a:lnTo>
                <a:cubicBezTo>
                  <a:pt x="193410" y="50006"/>
                  <a:pt x="79111" y="46302"/>
                  <a:pt x="55563" y="38100"/>
                </a:cubicBezTo>
                <a:cubicBezTo>
                  <a:pt x="32015" y="29898"/>
                  <a:pt x="214313" y="11377"/>
                  <a:pt x="42863" y="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5004EFC-B329-4218-AA2C-988D280EA805}"/>
              </a:ext>
            </a:extLst>
          </p:cNvPr>
          <p:cNvSpPr/>
          <p:nvPr/>
        </p:nvSpPr>
        <p:spPr>
          <a:xfrm rot="21418299">
            <a:off x="7616585" y="2410612"/>
            <a:ext cx="357519" cy="42420"/>
          </a:xfrm>
          <a:custGeom>
            <a:avLst/>
            <a:gdLst>
              <a:gd name="connsiteX0" fmla="*/ 240 w 357519"/>
              <a:gd name="connsiteY0" fmla="*/ 801 h 42420"/>
              <a:gd name="connsiteX1" fmla="*/ 114540 w 357519"/>
              <a:gd name="connsiteY1" fmla="*/ 24613 h 42420"/>
              <a:gd name="connsiteX2" fmla="*/ 357428 w 357519"/>
              <a:gd name="connsiteY2" fmla="*/ 42076 h 42420"/>
              <a:gd name="connsiteX3" fmla="*/ 141528 w 357519"/>
              <a:gd name="connsiteY3" fmla="*/ 8738 h 42420"/>
              <a:gd name="connsiteX4" fmla="*/ 240 w 357519"/>
              <a:gd name="connsiteY4" fmla="*/ 801 h 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19" h="42420">
                <a:moveTo>
                  <a:pt x="240" y="801"/>
                </a:moveTo>
                <a:cubicBezTo>
                  <a:pt x="-4258" y="3447"/>
                  <a:pt x="55009" y="17734"/>
                  <a:pt x="114540" y="24613"/>
                </a:cubicBezTo>
                <a:cubicBezTo>
                  <a:pt x="174071" y="31492"/>
                  <a:pt x="352930" y="44722"/>
                  <a:pt x="357428" y="42076"/>
                </a:cubicBezTo>
                <a:cubicBezTo>
                  <a:pt x="361926" y="39430"/>
                  <a:pt x="199207" y="15088"/>
                  <a:pt x="141528" y="8738"/>
                </a:cubicBezTo>
                <a:cubicBezTo>
                  <a:pt x="83849" y="2388"/>
                  <a:pt x="4738" y="-1845"/>
                  <a:pt x="240" y="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A51B08C-1808-4D81-9DE9-D1AF78621A6C}"/>
              </a:ext>
            </a:extLst>
          </p:cNvPr>
          <p:cNvSpPr/>
          <p:nvPr/>
        </p:nvSpPr>
        <p:spPr>
          <a:xfrm rot="21418299">
            <a:off x="7922921" y="2352674"/>
            <a:ext cx="106727" cy="103191"/>
          </a:xfrm>
          <a:custGeom>
            <a:avLst/>
            <a:gdLst>
              <a:gd name="connsiteX0" fmla="*/ 292 w 106727"/>
              <a:gd name="connsiteY0" fmla="*/ 1 h 103191"/>
              <a:gd name="connsiteX1" fmla="*/ 73317 w 106727"/>
              <a:gd name="connsiteY1" fmla="*/ 68264 h 103191"/>
              <a:gd name="connsiteX2" fmla="*/ 19342 w 106727"/>
              <a:gd name="connsiteY2" fmla="*/ 103189 h 103191"/>
              <a:gd name="connsiteX3" fmla="*/ 106654 w 106727"/>
              <a:gd name="connsiteY3" fmla="*/ 69851 h 103191"/>
              <a:gd name="connsiteX4" fmla="*/ 292 w 106727"/>
              <a:gd name="connsiteY4" fmla="*/ 1 h 10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27" h="103191">
                <a:moveTo>
                  <a:pt x="292" y="1"/>
                </a:moveTo>
                <a:cubicBezTo>
                  <a:pt x="-5264" y="-264"/>
                  <a:pt x="70142" y="51066"/>
                  <a:pt x="73317" y="68264"/>
                </a:cubicBezTo>
                <a:cubicBezTo>
                  <a:pt x="76492" y="85462"/>
                  <a:pt x="13786" y="102925"/>
                  <a:pt x="19342" y="103189"/>
                </a:cubicBezTo>
                <a:cubicBezTo>
                  <a:pt x="24898" y="103454"/>
                  <a:pt x="109564" y="84667"/>
                  <a:pt x="106654" y="69851"/>
                </a:cubicBezTo>
                <a:cubicBezTo>
                  <a:pt x="103744" y="55035"/>
                  <a:pt x="5848" y="266"/>
                  <a:pt x="2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8C3AFF-2F94-455E-B3E8-0D2D625E5A41}"/>
              </a:ext>
            </a:extLst>
          </p:cNvPr>
          <p:cNvSpPr/>
          <p:nvPr/>
        </p:nvSpPr>
        <p:spPr>
          <a:xfrm rot="21418299">
            <a:off x="7896102" y="2344563"/>
            <a:ext cx="85006" cy="97178"/>
          </a:xfrm>
          <a:custGeom>
            <a:avLst/>
            <a:gdLst>
              <a:gd name="connsiteX0" fmla="*/ 123 w 85006"/>
              <a:gd name="connsiteY0" fmla="*/ 175 h 97178"/>
              <a:gd name="connsiteX1" fmla="*/ 57273 w 85006"/>
              <a:gd name="connsiteY1" fmla="*/ 65262 h 97178"/>
              <a:gd name="connsiteX2" fmla="*/ 6473 w 85006"/>
              <a:gd name="connsiteY2" fmla="*/ 97012 h 97178"/>
              <a:gd name="connsiteX3" fmla="*/ 77911 w 85006"/>
              <a:gd name="connsiteY3" fmla="*/ 76375 h 97178"/>
              <a:gd name="connsiteX4" fmla="*/ 76323 w 85006"/>
              <a:gd name="connsiteY4" fmla="*/ 46212 h 97178"/>
              <a:gd name="connsiteX5" fmla="*/ 123 w 85006"/>
              <a:gd name="connsiteY5" fmla="*/ 175 h 9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006" h="97178">
                <a:moveTo>
                  <a:pt x="123" y="175"/>
                </a:moveTo>
                <a:cubicBezTo>
                  <a:pt x="-3052" y="3350"/>
                  <a:pt x="56215" y="49123"/>
                  <a:pt x="57273" y="65262"/>
                </a:cubicBezTo>
                <a:cubicBezTo>
                  <a:pt x="58331" y="81401"/>
                  <a:pt x="3033" y="95160"/>
                  <a:pt x="6473" y="97012"/>
                </a:cubicBezTo>
                <a:cubicBezTo>
                  <a:pt x="9913" y="98864"/>
                  <a:pt x="66269" y="84842"/>
                  <a:pt x="77911" y="76375"/>
                </a:cubicBezTo>
                <a:cubicBezTo>
                  <a:pt x="89553" y="67908"/>
                  <a:pt x="85319" y="54679"/>
                  <a:pt x="76323" y="46212"/>
                </a:cubicBezTo>
                <a:cubicBezTo>
                  <a:pt x="67327" y="37745"/>
                  <a:pt x="3298" y="-3000"/>
                  <a:pt x="123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14CF116-4EFC-4D58-8B7E-692C9E835B55}"/>
              </a:ext>
            </a:extLst>
          </p:cNvPr>
          <p:cNvSpPr/>
          <p:nvPr/>
        </p:nvSpPr>
        <p:spPr>
          <a:xfrm rot="21418299">
            <a:off x="7750165" y="2320461"/>
            <a:ext cx="174798" cy="124599"/>
          </a:xfrm>
          <a:custGeom>
            <a:avLst/>
            <a:gdLst>
              <a:gd name="connsiteX0" fmla="*/ 41285 w 174798"/>
              <a:gd name="connsiteY0" fmla="*/ 2052 h 124599"/>
              <a:gd name="connsiteX1" fmla="*/ 10 w 174798"/>
              <a:gd name="connsiteY1" fmla="*/ 62377 h 124599"/>
              <a:gd name="connsiteX2" fmla="*/ 38110 w 174798"/>
              <a:gd name="connsiteY2" fmla="*/ 110002 h 124599"/>
              <a:gd name="connsiteX3" fmla="*/ 115898 w 174798"/>
              <a:gd name="connsiteY3" fmla="*/ 122702 h 124599"/>
              <a:gd name="connsiteX4" fmla="*/ 152410 w 174798"/>
              <a:gd name="connsiteY4" fmla="*/ 116352 h 124599"/>
              <a:gd name="connsiteX5" fmla="*/ 174635 w 174798"/>
              <a:gd name="connsiteY5" fmla="*/ 48089 h 124599"/>
              <a:gd name="connsiteX6" fmla="*/ 141298 w 174798"/>
              <a:gd name="connsiteY6" fmla="*/ 16339 h 124599"/>
              <a:gd name="connsiteX7" fmla="*/ 41285 w 174798"/>
              <a:gd name="connsiteY7" fmla="*/ 2052 h 1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98" h="124599">
                <a:moveTo>
                  <a:pt x="41285" y="2052"/>
                </a:moveTo>
                <a:cubicBezTo>
                  <a:pt x="17737" y="9725"/>
                  <a:pt x="539" y="44385"/>
                  <a:pt x="10" y="62377"/>
                </a:cubicBezTo>
                <a:cubicBezTo>
                  <a:pt x="-519" y="80369"/>
                  <a:pt x="18795" y="99948"/>
                  <a:pt x="38110" y="110002"/>
                </a:cubicBezTo>
                <a:cubicBezTo>
                  <a:pt x="57425" y="120056"/>
                  <a:pt x="96848" y="121644"/>
                  <a:pt x="115898" y="122702"/>
                </a:cubicBezTo>
                <a:cubicBezTo>
                  <a:pt x="134948" y="123760"/>
                  <a:pt x="142621" y="128787"/>
                  <a:pt x="152410" y="116352"/>
                </a:cubicBezTo>
                <a:cubicBezTo>
                  <a:pt x="162199" y="103917"/>
                  <a:pt x="176487" y="64758"/>
                  <a:pt x="174635" y="48089"/>
                </a:cubicBezTo>
                <a:cubicBezTo>
                  <a:pt x="172783" y="31420"/>
                  <a:pt x="159025" y="22424"/>
                  <a:pt x="141298" y="16339"/>
                </a:cubicBezTo>
                <a:cubicBezTo>
                  <a:pt x="123571" y="10254"/>
                  <a:pt x="64833" y="-5621"/>
                  <a:pt x="41285" y="20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A100C8-5051-4BA0-9E0F-CDCED2179389}"/>
              </a:ext>
            </a:extLst>
          </p:cNvPr>
          <p:cNvSpPr/>
          <p:nvPr/>
        </p:nvSpPr>
        <p:spPr>
          <a:xfrm rot="21418299">
            <a:off x="7767637" y="23495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5672E22-4574-4383-83DD-FAB0CB44CA73}"/>
              </a:ext>
            </a:extLst>
          </p:cNvPr>
          <p:cNvSpPr/>
          <p:nvPr/>
        </p:nvSpPr>
        <p:spPr>
          <a:xfrm rot="21418299">
            <a:off x="7777159" y="2262117"/>
            <a:ext cx="169895" cy="98595"/>
          </a:xfrm>
          <a:custGeom>
            <a:avLst/>
            <a:gdLst>
              <a:gd name="connsiteX0" fmla="*/ 4 w 169895"/>
              <a:gd name="connsiteY0" fmla="*/ 71 h 98595"/>
              <a:gd name="connsiteX1" fmla="*/ 127004 w 169895"/>
              <a:gd name="connsiteY1" fmla="*/ 49283 h 98595"/>
              <a:gd name="connsiteX2" fmla="*/ 169866 w 169895"/>
              <a:gd name="connsiteY2" fmla="*/ 98496 h 98595"/>
              <a:gd name="connsiteX3" fmla="*/ 122241 w 169895"/>
              <a:gd name="connsiteY3" fmla="*/ 60396 h 98595"/>
              <a:gd name="connsiteX4" fmla="*/ 4 w 169895"/>
              <a:gd name="connsiteY4" fmla="*/ 71 h 9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95" h="98595">
                <a:moveTo>
                  <a:pt x="4" y="71"/>
                </a:moveTo>
                <a:cubicBezTo>
                  <a:pt x="798" y="-1781"/>
                  <a:pt x="98694" y="32879"/>
                  <a:pt x="127004" y="49283"/>
                </a:cubicBezTo>
                <a:cubicBezTo>
                  <a:pt x="155314" y="65687"/>
                  <a:pt x="170660" y="96644"/>
                  <a:pt x="169866" y="98496"/>
                </a:cubicBezTo>
                <a:cubicBezTo>
                  <a:pt x="169072" y="100348"/>
                  <a:pt x="148964" y="76007"/>
                  <a:pt x="122241" y="60396"/>
                </a:cubicBezTo>
                <a:cubicBezTo>
                  <a:pt x="95518" y="44786"/>
                  <a:pt x="-790" y="1923"/>
                  <a:pt x="4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B35BE51-2264-4D00-AA4C-DCEB016136AB}"/>
              </a:ext>
            </a:extLst>
          </p:cNvPr>
          <p:cNvSpPr/>
          <p:nvPr/>
        </p:nvSpPr>
        <p:spPr>
          <a:xfrm rot="21418299">
            <a:off x="8401017" y="2325785"/>
            <a:ext cx="389034" cy="112616"/>
          </a:xfrm>
          <a:custGeom>
            <a:avLst/>
            <a:gdLst>
              <a:gd name="connsiteX0" fmla="*/ 33 w 389034"/>
              <a:gd name="connsiteY0" fmla="*/ 85628 h 112616"/>
              <a:gd name="connsiteX1" fmla="*/ 106396 w 389034"/>
              <a:gd name="connsiteY1" fmla="*/ 38003 h 112616"/>
              <a:gd name="connsiteX2" fmla="*/ 192121 w 389034"/>
              <a:gd name="connsiteY2" fmla="*/ 20540 h 112616"/>
              <a:gd name="connsiteX3" fmla="*/ 311183 w 389034"/>
              <a:gd name="connsiteY3" fmla="*/ 52290 h 112616"/>
              <a:gd name="connsiteX4" fmla="*/ 388971 w 389034"/>
              <a:gd name="connsiteY4" fmla="*/ 112615 h 112616"/>
              <a:gd name="connsiteX5" fmla="*/ 322296 w 389034"/>
              <a:gd name="connsiteY5" fmla="*/ 53878 h 112616"/>
              <a:gd name="connsiteX6" fmla="*/ 212758 w 389034"/>
              <a:gd name="connsiteY6" fmla="*/ 3078 h 112616"/>
              <a:gd name="connsiteX7" fmla="*/ 117508 w 389034"/>
              <a:gd name="connsiteY7" fmla="*/ 12603 h 112616"/>
              <a:gd name="connsiteX8" fmla="*/ 33 w 389034"/>
              <a:gd name="connsiteY8" fmla="*/ 85628 h 11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034" h="112616">
                <a:moveTo>
                  <a:pt x="33" y="85628"/>
                </a:moveTo>
                <a:cubicBezTo>
                  <a:pt x="-1819" y="89861"/>
                  <a:pt x="74381" y="48851"/>
                  <a:pt x="106396" y="38003"/>
                </a:cubicBezTo>
                <a:cubicBezTo>
                  <a:pt x="138411" y="27155"/>
                  <a:pt x="157990" y="18159"/>
                  <a:pt x="192121" y="20540"/>
                </a:cubicBezTo>
                <a:cubicBezTo>
                  <a:pt x="226252" y="22921"/>
                  <a:pt x="278375" y="36944"/>
                  <a:pt x="311183" y="52290"/>
                </a:cubicBezTo>
                <a:cubicBezTo>
                  <a:pt x="343991" y="67636"/>
                  <a:pt x="387119" y="112350"/>
                  <a:pt x="388971" y="112615"/>
                </a:cubicBezTo>
                <a:cubicBezTo>
                  <a:pt x="390823" y="112880"/>
                  <a:pt x="351665" y="72134"/>
                  <a:pt x="322296" y="53878"/>
                </a:cubicBezTo>
                <a:cubicBezTo>
                  <a:pt x="292927" y="35622"/>
                  <a:pt x="246889" y="9957"/>
                  <a:pt x="212758" y="3078"/>
                </a:cubicBezTo>
                <a:cubicBezTo>
                  <a:pt x="178627" y="-3801"/>
                  <a:pt x="149787" y="1490"/>
                  <a:pt x="117508" y="12603"/>
                </a:cubicBezTo>
                <a:cubicBezTo>
                  <a:pt x="85229" y="23715"/>
                  <a:pt x="1885" y="81395"/>
                  <a:pt x="33" y="8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25E5589-2116-4832-B447-3BBEC71183AD}"/>
              </a:ext>
            </a:extLst>
          </p:cNvPr>
          <p:cNvSpPr/>
          <p:nvPr/>
        </p:nvSpPr>
        <p:spPr>
          <a:xfrm rot="21418299">
            <a:off x="8378825" y="2357105"/>
            <a:ext cx="434944" cy="127316"/>
          </a:xfrm>
          <a:custGeom>
            <a:avLst/>
            <a:gdLst>
              <a:gd name="connsiteX0" fmla="*/ 0 w 434944"/>
              <a:gd name="connsiteY0" fmla="*/ 114633 h 127316"/>
              <a:gd name="connsiteX1" fmla="*/ 144463 w 434944"/>
              <a:gd name="connsiteY1" fmla="*/ 20970 h 127316"/>
              <a:gd name="connsiteX2" fmla="*/ 223838 w 434944"/>
              <a:gd name="connsiteY2" fmla="*/ 11445 h 127316"/>
              <a:gd name="connsiteX3" fmla="*/ 344488 w 434944"/>
              <a:gd name="connsiteY3" fmla="*/ 67008 h 127316"/>
              <a:gd name="connsiteX4" fmla="*/ 427038 w 434944"/>
              <a:gd name="connsiteY4" fmla="*/ 125745 h 127316"/>
              <a:gd name="connsiteX5" fmla="*/ 142875 w 434944"/>
              <a:gd name="connsiteY5" fmla="*/ 333 h 127316"/>
              <a:gd name="connsiteX6" fmla="*/ 0 w 434944"/>
              <a:gd name="connsiteY6" fmla="*/ 114633 h 1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44" h="127316">
                <a:moveTo>
                  <a:pt x="0" y="114633"/>
                </a:moveTo>
                <a:cubicBezTo>
                  <a:pt x="265" y="118072"/>
                  <a:pt x="107157" y="38168"/>
                  <a:pt x="144463" y="20970"/>
                </a:cubicBezTo>
                <a:cubicBezTo>
                  <a:pt x="181769" y="3772"/>
                  <a:pt x="190501" y="3772"/>
                  <a:pt x="223838" y="11445"/>
                </a:cubicBezTo>
                <a:cubicBezTo>
                  <a:pt x="257176" y="19118"/>
                  <a:pt x="310621" y="47958"/>
                  <a:pt x="344488" y="67008"/>
                </a:cubicBezTo>
                <a:cubicBezTo>
                  <a:pt x="378355" y="86058"/>
                  <a:pt x="460640" y="136857"/>
                  <a:pt x="427038" y="125745"/>
                </a:cubicBezTo>
                <a:cubicBezTo>
                  <a:pt x="393436" y="114633"/>
                  <a:pt x="208756" y="7741"/>
                  <a:pt x="142875" y="333"/>
                </a:cubicBezTo>
                <a:cubicBezTo>
                  <a:pt x="76994" y="-7075"/>
                  <a:pt x="-265" y="111194"/>
                  <a:pt x="0" y="114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DE3210A-E6D7-4F8B-9C2B-B7B2A4C7AB4A}"/>
              </a:ext>
            </a:extLst>
          </p:cNvPr>
          <p:cNvSpPr/>
          <p:nvPr/>
        </p:nvSpPr>
        <p:spPr>
          <a:xfrm rot="21418299">
            <a:off x="8376062" y="2396965"/>
            <a:ext cx="154359" cy="103573"/>
          </a:xfrm>
          <a:custGeom>
            <a:avLst/>
            <a:gdLst>
              <a:gd name="connsiteX0" fmla="*/ 153576 w 154359"/>
              <a:gd name="connsiteY0" fmla="*/ 160 h 103573"/>
              <a:gd name="connsiteX1" fmla="*/ 80551 w 154359"/>
              <a:gd name="connsiteY1" fmla="*/ 39848 h 103573"/>
              <a:gd name="connsiteX2" fmla="*/ 88488 w 154359"/>
              <a:gd name="connsiteY2" fmla="*/ 70010 h 103573"/>
              <a:gd name="connsiteX3" fmla="*/ 148813 w 154359"/>
              <a:gd name="connsiteY3" fmla="*/ 103348 h 103573"/>
              <a:gd name="connsiteX4" fmla="*/ 9113 w 154359"/>
              <a:gd name="connsiteY4" fmla="*/ 84298 h 103573"/>
              <a:gd name="connsiteX5" fmla="*/ 18638 w 154359"/>
              <a:gd name="connsiteY5" fmla="*/ 77948 h 103573"/>
              <a:gd name="connsiteX6" fmla="*/ 59913 w 154359"/>
              <a:gd name="connsiteY6" fmla="*/ 55723 h 103573"/>
              <a:gd name="connsiteX7" fmla="*/ 26576 w 154359"/>
              <a:gd name="connsiteY7" fmla="*/ 55723 h 103573"/>
              <a:gd name="connsiteX8" fmla="*/ 153576 w 154359"/>
              <a:gd name="connsiteY8" fmla="*/ 160 h 10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9" h="103573">
                <a:moveTo>
                  <a:pt x="153576" y="160"/>
                </a:moveTo>
                <a:cubicBezTo>
                  <a:pt x="162572" y="-2486"/>
                  <a:pt x="91399" y="28206"/>
                  <a:pt x="80551" y="39848"/>
                </a:cubicBezTo>
                <a:cubicBezTo>
                  <a:pt x="69703" y="51490"/>
                  <a:pt x="77111" y="59427"/>
                  <a:pt x="88488" y="70010"/>
                </a:cubicBezTo>
                <a:cubicBezTo>
                  <a:pt x="99865" y="80593"/>
                  <a:pt x="162042" y="100967"/>
                  <a:pt x="148813" y="103348"/>
                </a:cubicBezTo>
                <a:cubicBezTo>
                  <a:pt x="135584" y="105729"/>
                  <a:pt x="30809" y="88531"/>
                  <a:pt x="9113" y="84298"/>
                </a:cubicBezTo>
                <a:cubicBezTo>
                  <a:pt x="-12583" y="80065"/>
                  <a:pt x="10171" y="82711"/>
                  <a:pt x="18638" y="77948"/>
                </a:cubicBezTo>
                <a:cubicBezTo>
                  <a:pt x="27105" y="73185"/>
                  <a:pt x="58590" y="59427"/>
                  <a:pt x="59913" y="55723"/>
                </a:cubicBezTo>
                <a:cubicBezTo>
                  <a:pt x="61236" y="52019"/>
                  <a:pt x="14934" y="66836"/>
                  <a:pt x="26576" y="55723"/>
                </a:cubicBezTo>
                <a:cubicBezTo>
                  <a:pt x="38218" y="44611"/>
                  <a:pt x="144580" y="2806"/>
                  <a:pt x="153576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40C4DA5-B938-4535-8D88-82E105471172}"/>
              </a:ext>
            </a:extLst>
          </p:cNvPr>
          <p:cNvSpPr/>
          <p:nvPr/>
        </p:nvSpPr>
        <p:spPr>
          <a:xfrm rot="21418299">
            <a:off x="8659751" y="2416112"/>
            <a:ext cx="146193" cy="111271"/>
          </a:xfrm>
          <a:custGeom>
            <a:avLst/>
            <a:gdLst>
              <a:gd name="connsiteX0" fmla="*/ 62 w 146193"/>
              <a:gd name="connsiteY0" fmla="*/ 63 h 111271"/>
              <a:gd name="connsiteX1" fmla="*/ 74674 w 146193"/>
              <a:gd name="connsiteY1" fmla="*/ 65151 h 111271"/>
              <a:gd name="connsiteX2" fmla="*/ 146112 w 146193"/>
              <a:gd name="connsiteY2" fmla="*/ 111188 h 111271"/>
              <a:gd name="connsiteX3" fmla="*/ 87374 w 146193"/>
              <a:gd name="connsiteY3" fmla="*/ 54038 h 111271"/>
              <a:gd name="connsiteX4" fmla="*/ 62 w 146193"/>
              <a:gd name="connsiteY4" fmla="*/ 63 h 11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93" h="111271">
                <a:moveTo>
                  <a:pt x="62" y="63"/>
                </a:moveTo>
                <a:cubicBezTo>
                  <a:pt x="-2055" y="1915"/>
                  <a:pt x="50332" y="46630"/>
                  <a:pt x="74674" y="65151"/>
                </a:cubicBezTo>
                <a:cubicBezTo>
                  <a:pt x="99016" y="83672"/>
                  <a:pt x="143995" y="113040"/>
                  <a:pt x="146112" y="111188"/>
                </a:cubicBezTo>
                <a:cubicBezTo>
                  <a:pt x="148229" y="109336"/>
                  <a:pt x="108541" y="70442"/>
                  <a:pt x="87374" y="54038"/>
                </a:cubicBezTo>
                <a:cubicBezTo>
                  <a:pt x="66207" y="37634"/>
                  <a:pt x="2179" y="-1789"/>
                  <a:pt x="6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37266C7-F312-4260-BCDA-BCA4ACC7E495}"/>
              </a:ext>
            </a:extLst>
          </p:cNvPr>
          <p:cNvSpPr/>
          <p:nvPr/>
        </p:nvSpPr>
        <p:spPr>
          <a:xfrm rot="21418299">
            <a:off x="8515411" y="2471175"/>
            <a:ext cx="238039" cy="40073"/>
          </a:xfrm>
          <a:custGeom>
            <a:avLst/>
            <a:gdLst>
              <a:gd name="connsiteX0" fmla="*/ 1527 w 238039"/>
              <a:gd name="connsiteY0" fmla="*/ 24375 h 40073"/>
              <a:gd name="connsiteX1" fmla="*/ 155514 w 238039"/>
              <a:gd name="connsiteY1" fmla="*/ 16438 h 40073"/>
              <a:gd name="connsiteX2" fmla="*/ 236477 w 238039"/>
              <a:gd name="connsiteY2" fmla="*/ 563 h 40073"/>
              <a:gd name="connsiteX3" fmla="*/ 87252 w 238039"/>
              <a:gd name="connsiteY3" fmla="*/ 38663 h 40073"/>
              <a:gd name="connsiteX4" fmla="*/ 1527 w 238039"/>
              <a:gd name="connsiteY4" fmla="*/ 24375 h 4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039" h="40073">
                <a:moveTo>
                  <a:pt x="1527" y="24375"/>
                </a:moveTo>
                <a:cubicBezTo>
                  <a:pt x="12904" y="20671"/>
                  <a:pt x="116356" y="20407"/>
                  <a:pt x="155514" y="16438"/>
                </a:cubicBezTo>
                <a:cubicBezTo>
                  <a:pt x="194672" y="12469"/>
                  <a:pt x="247854" y="-3141"/>
                  <a:pt x="236477" y="563"/>
                </a:cubicBezTo>
                <a:cubicBezTo>
                  <a:pt x="225100" y="4267"/>
                  <a:pt x="129850" y="32313"/>
                  <a:pt x="87252" y="38663"/>
                </a:cubicBezTo>
                <a:cubicBezTo>
                  <a:pt x="44654" y="45013"/>
                  <a:pt x="-9850" y="28079"/>
                  <a:pt x="1527" y="24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57E7BEF-C62E-4621-9B63-752A2E48BAFC}"/>
              </a:ext>
            </a:extLst>
          </p:cNvPr>
          <p:cNvSpPr/>
          <p:nvPr/>
        </p:nvSpPr>
        <p:spPr>
          <a:xfrm rot="21418299">
            <a:off x="8545509" y="2515888"/>
            <a:ext cx="273061" cy="17766"/>
          </a:xfrm>
          <a:custGeom>
            <a:avLst/>
            <a:gdLst>
              <a:gd name="connsiteX0" fmla="*/ 4 w 273061"/>
              <a:gd name="connsiteY0" fmla="*/ 3475 h 17766"/>
              <a:gd name="connsiteX1" fmla="*/ 161929 w 273061"/>
              <a:gd name="connsiteY1" fmla="*/ 17762 h 17766"/>
              <a:gd name="connsiteX2" fmla="*/ 273054 w 273061"/>
              <a:gd name="connsiteY2" fmla="*/ 1887 h 17766"/>
              <a:gd name="connsiteX3" fmla="*/ 157166 w 273061"/>
              <a:gd name="connsiteY3" fmla="*/ 300 h 17766"/>
              <a:gd name="connsiteX4" fmla="*/ 4 w 273061"/>
              <a:gd name="connsiteY4" fmla="*/ 3475 h 1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1" h="17766">
                <a:moveTo>
                  <a:pt x="4" y="3475"/>
                </a:moveTo>
                <a:cubicBezTo>
                  <a:pt x="798" y="6385"/>
                  <a:pt x="116421" y="18027"/>
                  <a:pt x="161929" y="17762"/>
                </a:cubicBezTo>
                <a:cubicBezTo>
                  <a:pt x="207437" y="17497"/>
                  <a:pt x="273848" y="4797"/>
                  <a:pt x="273054" y="1887"/>
                </a:cubicBezTo>
                <a:cubicBezTo>
                  <a:pt x="272260" y="-1023"/>
                  <a:pt x="199764" y="300"/>
                  <a:pt x="157166" y="300"/>
                </a:cubicBezTo>
                <a:cubicBezTo>
                  <a:pt x="114568" y="300"/>
                  <a:pt x="-790" y="565"/>
                  <a:pt x="4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B8E272B-44D7-4C26-A587-F6BD11749DA8}"/>
              </a:ext>
            </a:extLst>
          </p:cNvPr>
          <p:cNvSpPr/>
          <p:nvPr/>
        </p:nvSpPr>
        <p:spPr>
          <a:xfrm rot="21418299">
            <a:off x="8506520" y="2376703"/>
            <a:ext cx="156062" cy="136382"/>
          </a:xfrm>
          <a:custGeom>
            <a:avLst/>
            <a:gdLst>
              <a:gd name="connsiteX0" fmla="*/ 127893 w 156062"/>
              <a:gd name="connsiteY0" fmla="*/ 6135 h 136382"/>
              <a:gd name="connsiteX1" fmla="*/ 154880 w 156062"/>
              <a:gd name="connsiteY1" fmla="*/ 85510 h 136382"/>
              <a:gd name="connsiteX2" fmla="*/ 137418 w 156062"/>
              <a:gd name="connsiteY2" fmla="*/ 106147 h 136382"/>
              <a:gd name="connsiteX3" fmla="*/ 19943 w 156062"/>
              <a:gd name="connsiteY3" fmla="*/ 136310 h 136382"/>
              <a:gd name="connsiteX4" fmla="*/ 2480 w 156062"/>
              <a:gd name="connsiteY4" fmla="*/ 112497 h 136382"/>
              <a:gd name="connsiteX5" fmla="*/ 4068 w 156062"/>
              <a:gd name="connsiteY5" fmla="*/ 50585 h 136382"/>
              <a:gd name="connsiteX6" fmla="*/ 38993 w 156062"/>
              <a:gd name="connsiteY6" fmla="*/ 10897 h 136382"/>
              <a:gd name="connsiteX7" fmla="*/ 127893 w 156062"/>
              <a:gd name="connsiteY7" fmla="*/ 6135 h 13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62" h="136382">
                <a:moveTo>
                  <a:pt x="127893" y="6135"/>
                </a:moveTo>
                <a:cubicBezTo>
                  <a:pt x="147208" y="18571"/>
                  <a:pt x="153293" y="68841"/>
                  <a:pt x="154880" y="85510"/>
                </a:cubicBezTo>
                <a:cubicBezTo>
                  <a:pt x="156467" y="102179"/>
                  <a:pt x="159907" y="97680"/>
                  <a:pt x="137418" y="106147"/>
                </a:cubicBezTo>
                <a:cubicBezTo>
                  <a:pt x="114929" y="114614"/>
                  <a:pt x="42433" y="135252"/>
                  <a:pt x="19943" y="136310"/>
                </a:cubicBezTo>
                <a:cubicBezTo>
                  <a:pt x="-2547" y="137368"/>
                  <a:pt x="5126" y="126784"/>
                  <a:pt x="2480" y="112497"/>
                </a:cubicBezTo>
                <a:cubicBezTo>
                  <a:pt x="-166" y="98210"/>
                  <a:pt x="-2017" y="67518"/>
                  <a:pt x="4068" y="50585"/>
                </a:cubicBezTo>
                <a:cubicBezTo>
                  <a:pt x="10153" y="33652"/>
                  <a:pt x="26558" y="19099"/>
                  <a:pt x="38993" y="10897"/>
                </a:cubicBezTo>
                <a:cubicBezTo>
                  <a:pt x="51428" y="2695"/>
                  <a:pt x="108578" y="-6301"/>
                  <a:pt x="127893" y="6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98250A70-F1F0-4A9B-AD89-0AAE24E3822A}"/>
              </a:ext>
            </a:extLst>
          </p:cNvPr>
          <p:cNvSpPr/>
          <p:nvPr/>
        </p:nvSpPr>
        <p:spPr>
          <a:xfrm rot="21418299">
            <a:off x="8521699" y="2417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8BDB1FC-EF65-40B8-98FB-DCFED24D9ADC}"/>
              </a:ext>
            </a:extLst>
          </p:cNvPr>
          <p:cNvSpPr/>
          <p:nvPr/>
        </p:nvSpPr>
        <p:spPr>
          <a:xfrm rot="21418299">
            <a:off x="8070713" y="2251986"/>
            <a:ext cx="74767" cy="327795"/>
          </a:xfrm>
          <a:custGeom>
            <a:avLst/>
            <a:gdLst>
              <a:gd name="connsiteX0" fmla="*/ 46175 w 74767"/>
              <a:gd name="connsiteY0" fmla="*/ 677 h 327795"/>
              <a:gd name="connsiteX1" fmla="*/ 57287 w 74767"/>
              <a:gd name="connsiteY1" fmla="*/ 129264 h 327795"/>
              <a:gd name="connsiteX2" fmla="*/ 62050 w 74767"/>
              <a:gd name="connsiteY2" fmla="*/ 237214 h 327795"/>
              <a:gd name="connsiteX3" fmla="*/ 137 w 74767"/>
              <a:gd name="connsiteY3" fmla="*/ 327702 h 327795"/>
              <a:gd name="connsiteX4" fmla="*/ 46175 w 74767"/>
              <a:gd name="connsiteY4" fmla="*/ 253089 h 327795"/>
              <a:gd name="connsiteX5" fmla="*/ 74750 w 74767"/>
              <a:gd name="connsiteY5" fmla="*/ 188002 h 327795"/>
              <a:gd name="connsiteX6" fmla="*/ 46175 w 74767"/>
              <a:gd name="connsiteY6" fmla="*/ 677 h 32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67" h="327795">
                <a:moveTo>
                  <a:pt x="46175" y="677"/>
                </a:moveTo>
                <a:cubicBezTo>
                  <a:pt x="43264" y="-9113"/>
                  <a:pt x="54641" y="89841"/>
                  <a:pt x="57287" y="129264"/>
                </a:cubicBezTo>
                <a:cubicBezTo>
                  <a:pt x="59933" y="168687"/>
                  <a:pt x="71575" y="204141"/>
                  <a:pt x="62050" y="237214"/>
                </a:cubicBezTo>
                <a:cubicBezTo>
                  <a:pt x="52525" y="270287"/>
                  <a:pt x="2783" y="325056"/>
                  <a:pt x="137" y="327702"/>
                </a:cubicBezTo>
                <a:cubicBezTo>
                  <a:pt x="-2509" y="330348"/>
                  <a:pt x="33740" y="276372"/>
                  <a:pt x="46175" y="253089"/>
                </a:cubicBezTo>
                <a:cubicBezTo>
                  <a:pt x="58610" y="229806"/>
                  <a:pt x="73956" y="227160"/>
                  <a:pt x="74750" y="188002"/>
                </a:cubicBezTo>
                <a:cubicBezTo>
                  <a:pt x="75544" y="148844"/>
                  <a:pt x="49086" y="10467"/>
                  <a:pt x="46175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4524E168-AE62-4BFD-BC7E-FCEF8311AD06}"/>
              </a:ext>
            </a:extLst>
          </p:cNvPr>
          <p:cNvSpPr/>
          <p:nvPr/>
        </p:nvSpPr>
        <p:spPr>
          <a:xfrm rot="21418299">
            <a:off x="8140695" y="2201873"/>
            <a:ext cx="100043" cy="444564"/>
          </a:xfrm>
          <a:custGeom>
            <a:avLst/>
            <a:gdLst>
              <a:gd name="connsiteX0" fmla="*/ 60330 w 100043"/>
              <a:gd name="connsiteY0" fmla="*/ 1577 h 444564"/>
              <a:gd name="connsiteX1" fmla="*/ 55568 w 100043"/>
              <a:gd name="connsiteY1" fmla="*/ 284152 h 444564"/>
              <a:gd name="connsiteX2" fmla="*/ 5 w 100043"/>
              <a:gd name="connsiteY2" fmla="*/ 444490 h 444564"/>
              <a:gd name="connsiteX3" fmla="*/ 52393 w 100043"/>
              <a:gd name="connsiteY3" fmla="*/ 303202 h 444564"/>
              <a:gd name="connsiteX4" fmla="*/ 100018 w 100043"/>
              <a:gd name="connsiteY4" fmla="*/ 174615 h 444564"/>
              <a:gd name="connsiteX5" fmla="*/ 60330 w 100043"/>
              <a:gd name="connsiteY5" fmla="*/ 1577 h 4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43" h="444564">
                <a:moveTo>
                  <a:pt x="60330" y="1577"/>
                </a:moveTo>
                <a:cubicBezTo>
                  <a:pt x="52922" y="19833"/>
                  <a:pt x="65622" y="210333"/>
                  <a:pt x="55568" y="284152"/>
                </a:cubicBezTo>
                <a:cubicBezTo>
                  <a:pt x="45514" y="357971"/>
                  <a:pt x="534" y="441315"/>
                  <a:pt x="5" y="444490"/>
                </a:cubicBezTo>
                <a:cubicBezTo>
                  <a:pt x="-524" y="447665"/>
                  <a:pt x="35724" y="348181"/>
                  <a:pt x="52393" y="303202"/>
                </a:cubicBezTo>
                <a:cubicBezTo>
                  <a:pt x="69062" y="258223"/>
                  <a:pt x="101076" y="220652"/>
                  <a:pt x="100018" y="174615"/>
                </a:cubicBezTo>
                <a:cubicBezTo>
                  <a:pt x="98960" y="128578"/>
                  <a:pt x="67738" y="-16679"/>
                  <a:pt x="60330" y="1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B356AD4-C15C-4F23-9720-43FAE50B52AE}"/>
              </a:ext>
            </a:extLst>
          </p:cNvPr>
          <p:cNvSpPr/>
          <p:nvPr/>
        </p:nvSpPr>
        <p:spPr>
          <a:xfrm rot="21418299">
            <a:off x="8223004" y="2757309"/>
            <a:ext cx="101514" cy="185257"/>
          </a:xfrm>
          <a:custGeom>
            <a:avLst/>
            <a:gdLst>
              <a:gd name="connsiteX0" fmla="*/ 39934 w 101514"/>
              <a:gd name="connsiteY0" fmla="*/ 179 h 185257"/>
              <a:gd name="connsiteX1" fmla="*/ 92321 w 101514"/>
              <a:gd name="connsiteY1" fmla="*/ 79554 h 185257"/>
              <a:gd name="connsiteX2" fmla="*/ 92321 w 101514"/>
              <a:gd name="connsiteY2" fmla="*/ 122416 h 185257"/>
              <a:gd name="connsiteX3" fmla="*/ 246 w 101514"/>
              <a:gd name="connsiteY3" fmla="*/ 184329 h 185257"/>
              <a:gd name="connsiteX4" fmla="*/ 65334 w 101514"/>
              <a:gd name="connsiteY4" fmla="*/ 155754 h 185257"/>
              <a:gd name="connsiteX5" fmla="*/ 66921 w 101514"/>
              <a:gd name="connsiteY5" fmla="*/ 103366 h 185257"/>
              <a:gd name="connsiteX6" fmla="*/ 39934 w 101514"/>
              <a:gd name="connsiteY6" fmla="*/ 179 h 1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514" h="185257">
                <a:moveTo>
                  <a:pt x="39934" y="179"/>
                </a:moveTo>
                <a:cubicBezTo>
                  <a:pt x="44167" y="-3790"/>
                  <a:pt x="83590" y="59181"/>
                  <a:pt x="92321" y="79554"/>
                </a:cubicBezTo>
                <a:cubicBezTo>
                  <a:pt x="101052" y="99927"/>
                  <a:pt x="107667" y="104954"/>
                  <a:pt x="92321" y="122416"/>
                </a:cubicBezTo>
                <a:cubicBezTo>
                  <a:pt x="76975" y="139878"/>
                  <a:pt x="4744" y="178773"/>
                  <a:pt x="246" y="184329"/>
                </a:cubicBezTo>
                <a:cubicBezTo>
                  <a:pt x="-4252" y="189885"/>
                  <a:pt x="54222" y="169248"/>
                  <a:pt x="65334" y="155754"/>
                </a:cubicBezTo>
                <a:cubicBezTo>
                  <a:pt x="76447" y="142260"/>
                  <a:pt x="68508" y="123739"/>
                  <a:pt x="66921" y="103366"/>
                </a:cubicBezTo>
                <a:cubicBezTo>
                  <a:pt x="65334" y="82993"/>
                  <a:pt x="35701" y="4148"/>
                  <a:pt x="39934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7B260243-1886-4774-BA83-C9FE9DD314A6}"/>
              </a:ext>
            </a:extLst>
          </p:cNvPr>
          <p:cNvSpPr/>
          <p:nvPr/>
        </p:nvSpPr>
        <p:spPr>
          <a:xfrm rot="21418299">
            <a:off x="7921608" y="2693973"/>
            <a:ext cx="92975" cy="198500"/>
          </a:xfrm>
          <a:custGeom>
            <a:avLst/>
            <a:gdLst>
              <a:gd name="connsiteX0" fmla="*/ 90505 w 92975"/>
              <a:gd name="connsiteY0" fmla="*/ 15 h 198500"/>
              <a:gd name="connsiteX1" fmla="*/ 55580 w 92975"/>
              <a:gd name="connsiteY1" fmla="*/ 71452 h 198500"/>
              <a:gd name="connsiteX2" fmla="*/ 11130 w 92975"/>
              <a:gd name="connsiteY2" fmla="*/ 104790 h 198500"/>
              <a:gd name="connsiteX3" fmla="*/ 17 w 92975"/>
              <a:gd name="connsiteY3" fmla="*/ 198452 h 198500"/>
              <a:gd name="connsiteX4" fmla="*/ 9542 w 92975"/>
              <a:gd name="connsiteY4" fmla="*/ 117490 h 198500"/>
              <a:gd name="connsiteX5" fmla="*/ 42880 w 92975"/>
              <a:gd name="connsiteY5" fmla="*/ 104790 h 198500"/>
              <a:gd name="connsiteX6" fmla="*/ 85742 w 92975"/>
              <a:gd name="connsiteY6" fmla="*/ 77802 h 198500"/>
              <a:gd name="connsiteX7" fmla="*/ 90505 w 92975"/>
              <a:gd name="connsiteY7" fmla="*/ 15 h 1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75" h="198500">
                <a:moveTo>
                  <a:pt x="90505" y="15"/>
                </a:moveTo>
                <a:cubicBezTo>
                  <a:pt x="85478" y="-1043"/>
                  <a:pt x="68809" y="53990"/>
                  <a:pt x="55580" y="71452"/>
                </a:cubicBezTo>
                <a:cubicBezTo>
                  <a:pt x="42351" y="88915"/>
                  <a:pt x="20391" y="83623"/>
                  <a:pt x="11130" y="104790"/>
                </a:cubicBezTo>
                <a:cubicBezTo>
                  <a:pt x="1869" y="125957"/>
                  <a:pt x="282" y="196335"/>
                  <a:pt x="17" y="198452"/>
                </a:cubicBezTo>
                <a:cubicBezTo>
                  <a:pt x="-248" y="200569"/>
                  <a:pt x="2398" y="133100"/>
                  <a:pt x="9542" y="117490"/>
                </a:cubicBezTo>
                <a:cubicBezTo>
                  <a:pt x="16686" y="101880"/>
                  <a:pt x="30180" y="111405"/>
                  <a:pt x="42880" y="104790"/>
                </a:cubicBezTo>
                <a:cubicBezTo>
                  <a:pt x="55580" y="98175"/>
                  <a:pt x="79128" y="91031"/>
                  <a:pt x="85742" y="77802"/>
                </a:cubicBezTo>
                <a:cubicBezTo>
                  <a:pt x="92356" y="64573"/>
                  <a:pt x="95532" y="1073"/>
                  <a:pt x="905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ABEC381-E579-4DED-B120-603145FB1CAC}"/>
              </a:ext>
            </a:extLst>
          </p:cNvPr>
          <p:cNvSpPr/>
          <p:nvPr/>
        </p:nvSpPr>
        <p:spPr>
          <a:xfrm rot="21418299">
            <a:off x="7985004" y="2819355"/>
            <a:ext cx="276363" cy="69713"/>
          </a:xfrm>
          <a:custGeom>
            <a:avLst/>
            <a:gdLst>
              <a:gd name="connsiteX0" fmla="*/ 121 w 276363"/>
              <a:gd name="connsiteY0" fmla="*/ 45 h 69713"/>
              <a:gd name="connsiteX1" fmla="*/ 90609 w 276363"/>
              <a:gd name="connsiteY1" fmla="*/ 61958 h 69713"/>
              <a:gd name="connsiteX2" fmla="*/ 100134 w 276363"/>
              <a:gd name="connsiteY2" fmla="*/ 66720 h 69713"/>
              <a:gd name="connsiteX3" fmla="*/ 166809 w 276363"/>
              <a:gd name="connsiteY3" fmla="*/ 42908 h 69713"/>
              <a:gd name="connsiteX4" fmla="*/ 212846 w 276363"/>
              <a:gd name="connsiteY4" fmla="*/ 15920 h 69713"/>
              <a:gd name="connsiteX5" fmla="*/ 276346 w 276363"/>
              <a:gd name="connsiteY5" fmla="*/ 57195 h 69713"/>
              <a:gd name="connsiteX6" fmla="*/ 206496 w 276363"/>
              <a:gd name="connsiteY6" fmla="*/ 45 h 69713"/>
              <a:gd name="connsiteX7" fmla="*/ 114421 w 276363"/>
              <a:gd name="connsiteY7" fmla="*/ 50845 h 69713"/>
              <a:gd name="connsiteX8" fmla="*/ 121 w 276363"/>
              <a:gd name="connsiteY8" fmla="*/ 45 h 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63" h="69713">
                <a:moveTo>
                  <a:pt x="121" y="45"/>
                </a:moveTo>
                <a:cubicBezTo>
                  <a:pt x="-3848" y="1897"/>
                  <a:pt x="90609" y="61958"/>
                  <a:pt x="90609" y="61958"/>
                </a:cubicBezTo>
                <a:cubicBezTo>
                  <a:pt x="107278" y="73070"/>
                  <a:pt x="87434" y="69895"/>
                  <a:pt x="100134" y="66720"/>
                </a:cubicBezTo>
                <a:cubicBezTo>
                  <a:pt x="112834" y="63545"/>
                  <a:pt x="148024" y="51375"/>
                  <a:pt x="166809" y="42908"/>
                </a:cubicBezTo>
                <a:cubicBezTo>
                  <a:pt x="185594" y="34441"/>
                  <a:pt x="194590" y="13539"/>
                  <a:pt x="212846" y="15920"/>
                </a:cubicBezTo>
                <a:cubicBezTo>
                  <a:pt x="231102" y="18301"/>
                  <a:pt x="277404" y="59841"/>
                  <a:pt x="276346" y="57195"/>
                </a:cubicBezTo>
                <a:cubicBezTo>
                  <a:pt x="275288" y="54549"/>
                  <a:pt x="233483" y="1103"/>
                  <a:pt x="206496" y="45"/>
                </a:cubicBezTo>
                <a:cubicBezTo>
                  <a:pt x="179509" y="-1013"/>
                  <a:pt x="145377" y="47935"/>
                  <a:pt x="114421" y="50845"/>
                </a:cubicBezTo>
                <a:cubicBezTo>
                  <a:pt x="83465" y="53755"/>
                  <a:pt x="4090" y="-1807"/>
                  <a:pt x="121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523F29C-11B2-4D0C-B010-F18A1154A02E}"/>
              </a:ext>
            </a:extLst>
          </p:cNvPr>
          <p:cNvSpPr/>
          <p:nvPr/>
        </p:nvSpPr>
        <p:spPr>
          <a:xfrm rot="21418299">
            <a:off x="8021297" y="2909755"/>
            <a:ext cx="42133" cy="126029"/>
          </a:xfrm>
          <a:custGeom>
            <a:avLst/>
            <a:gdLst>
              <a:gd name="connsiteX0" fmla="*/ 41616 w 42133"/>
              <a:gd name="connsiteY0" fmla="*/ 133 h 126029"/>
              <a:gd name="connsiteX1" fmla="*/ 341 w 42133"/>
              <a:gd name="connsiteY1" fmla="*/ 120783 h 126029"/>
              <a:gd name="connsiteX2" fmla="*/ 22566 w 42133"/>
              <a:gd name="connsiteY2" fmla="*/ 96970 h 126029"/>
              <a:gd name="connsiteX3" fmla="*/ 41616 w 42133"/>
              <a:gd name="connsiteY3" fmla="*/ 133 h 12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33" h="126029">
                <a:moveTo>
                  <a:pt x="41616" y="133"/>
                </a:moveTo>
                <a:cubicBezTo>
                  <a:pt x="37912" y="4102"/>
                  <a:pt x="3516" y="104643"/>
                  <a:pt x="341" y="120783"/>
                </a:cubicBezTo>
                <a:cubicBezTo>
                  <a:pt x="-2834" y="136923"/>
                  <a:pt x="17010" y="112051"/>
                  <a:pt x="22566" y="96970"/>
                </a:cubicBezTo>
                <a:cubicBezTo>
                  <a:pt x="28122" y="81889"/>
                  <a:pt x="45320" y="-3836"/>
                  <a:pt x="4161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BFA7D87-741C-47F0-A160-46ABBE10F169}"/>
              </a:ext>
            </a:extLst>
          </p:cNvPr>
          <p:cNvSpPr/>
          <p:nvPr/>
        </p:nvSpPr>
        <p:spPr>
          <a:xfrm rot="21418299">
            <a:off x="8097735" y="2919052"/>
            <a:ext cx="25535" cy="121049"/>
          </a:xfrm>
          <a:custGeom>
            <a:avLst/>
            <a:gdLst>
              <a:gd name="connsiteX0" fmla="*/ 103 w 25535"/>
              <a:gd name="connsiteY0" fmla="*/ 361 h 121049"/>
              <a:gd name="connsiteX1" fmla="*/ 15978 w 25535"/>
              <a:gd name="connsiteY1" fmla="*/ 97198 h 121049"/>
              <a:gd name="connsiteX2" fmla="*/ 1690 w 25535"/>
              <a:gd name="connsiteY2" fmla="*/ 119423 h 121049"/>
              <a:gd name="connsiteX3" fmla="*/ 25503 w 25535"/>
              <a:gd name="connsiteY3" fmla="*/ 65448 h 121049"/>
              <a:gd name="connsiteX4" fmla="*/ 103 w 25535"/>
              <a:gd name="connsiteY4" fmla="*/ 361 h 1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5" h="121049">
                <a:moveTo>
                  <a:pt x="103" y="361"/>
                </a:moveTo>
                <a:cubicBezTo>
                  <a:pt x="-1484" y="5653"/>
                  <a:pt x="15714" y="77354"/>
                  <a:pt x="15978" y="97198"/>
                </a:cubicBezTo>
                <a:cubicBezTo>
                  <a:pt x="16243" y="117042"/>
                  <a:pt x="103" y="124715"/>
                  <a:pt x="1690" y="119423"/>
                </a:cubicBezTo>
                <a:cubicBezTo>
                  <a:pt x="3277" y="114131"/>
                  <a:pt x="24445" y="81587"/>
                  <a:pt x="25503" y="65448"/>
                </a:cubicBezTo>
                <a:cubicBezTo>
                  <a:pt x="26561" y="49309"/>
                  <a:pt x="1690" y="-4931"/>
                  <a:pt x="103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9A5CBBE-D0FC-4C78-AAC9-D1DB305C24E0}"/>
              </a:ext>
            </a:extLst>
          </p:cNvPr>
          <p:cNvSpPr/>
          <p:nvPr/>
        </p:nvSpPr>
        <p:spPr>
          <a:xfrm rot="21418299">
            <a:off x="7818387" y="3081221"/>
            <a:ext cx="246922" cy="106521"/>
          </a:xfrm>
          <a:custGeom>
            <a:avLst/>
            <a:gdLst>
              <a:gd name="connsiteX0" fmla="*/ 51 w 246922"/>
              <a:gd name="connsiteY0" fmla="*/ 106479 h 106521"/>
              <a:gd name="connsiteX1" fmla="*/ 114351 w 246922"/>
              <a:gd name="connsiteY1" fmla="*/ 47742 h 106521"/>
              <a:gd name="connsiteX2" fmla="*/ 195313 w 246922"/>
              <a:gd name="connsiteY2" fmla="*/ 1704 h 106521"/>
              <a:gd name="connsiteX3" fmla="*/ 246113 w 246922"/>
              <a:gd name="connsiteY3" fmla="*/ 25517 h 106521"/>
              <a:gd name="connsiteX4" fmla="*/ 155626 w 246922"/>
              <a:gd name="connsiteY4" fmla="*/ 117 h 106521"/>
              <a:gd name="connsiteX5" fmla="*/ 100063 w 246922"/>
              <a:gd name="connsiteY5" fmla="*/ 38217 h 106521"/>
              <a:gd name="connsiteX6" fmla="*/ 51 w 246922"/>
              <a:gd name="connsiteY6" fmla="*/ 106479 h 10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922" h="106521">
                <a:moveTo>
                  <a:pt x="51" y="106479"/>
                </a:moveTo>
                <a:cubicBezTo>
                  <a:pt x="2432" y="108066"/>
                  <a:pt x="81807" y="65204"/>
                  <a:pt x="114351" y="47742"/>
                </a:cubicBezTo>
                <a:cubicBezTo>
                  <a:pt x="146895" y="30279"/>
                  <a:pt x="173353" y="5408"/>
                  <a:pt x="195313" y="1704"/>
                </a:cubicBezTo>
                <a:cubicBezTo>
                  <a:pt x="217273" y="-2000"/>
                  <a:pt x="252727" y="25781"/>
                  <a:pt x="246113" y="25517"/>
                </a:cubicBezTo>
                <a:cubicBezTo>
                  <a:pt x="239499" y="25253"/>
                  <a:pt x="179968" y="-2000"/>
                  <a:pt x="155626" y="117"/>
                </a:cubicBezTo>
                <a:cubicBezTo>
                  <a:pt x="131284" y="2234"/>
                  <a:pt x="122288" y="22607"/>
                  <a:pt x="100063" y="38217"/>
                </a:cubicBezTo>
                <a:cubicBezTo>
                  <a:pt x="77838" y="53827"/>
                  <a:pt x="-2330" y="104892"/>
                  <a:pt x="51" y="106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585A4CC-47D1-4BAB-B41C-BAD981CFFD04}"/>
              </a:ext>
            </a:extLst>
          </p:cNvPr>
          <p:cNvSpPr/>
          <p:nvPr/>
        </p:nvSpPr>
        <p:spPr>
          <a:xfrm rot="21418299">
            <a:off x="8043255" y="3084600"/>
            <a:ext cx="218006" cy="64400"/>
          </a:xfrm>
          <a:custGeom>
            <a:avLst/>
            <a:gdLst>
              <a:gd name="connsiteX0" fmla="*/ 608 w 218006"/>
              <a:gd name="connsiteY0" fmla="*/ 17375 h 64400"/>
              <a:gd name="connsiteX1" fmla="*/ 86333 w 218006"/>
              <a:gd name="connsiteY1" fmla="*/ 1500 h 64400"/>
              <a:gd name="connsiteX2" fmla="*/ 213333 w 218006"/>
              <a:gd name="connsiteY2" fmla="*/ 58650 h 64400"/>
              <a:gd name="connsiteX3" fmla="*/ 184758 w 218006"/>
              <a:gd name="connsiteY3" fmla="*/ 58650 h 64400"/>
              <a:gd name="connsiteX4" fmla="*/ 129195 w 218006"/>
              <a:gd name="connsiteY4" fmla="*/ 25313 h 64400"/>
              <a:gd name="connsiteX5" fmla="*/ 608 w 218006"/>
              <a:gd name="connsiteY5" fmla="*/ 17375 h 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06" h="64400">
                <a:moveTo>
                  <a:pt x="608" y="17375"/>
                </a:moveTo>
                <a:cubicBezTo>
                  <a:pt x="-6535" y="13406"/>
                  <a:pt x="50879" y="-5379"/>
                  <a:pt x="86333" y="1500"/>
                </a:cubicBezTo>
                <a:cubicBezTo>
                  <a:pt x="121787" y="8379"/>
                  <a:pt x="196929" y="49125"/>
                  <a:pt x="213333" y="58650"/>
                </a:cubicBezTo>
                <a:cubicBezTo>
                  <a:pt x="229737" y="68175"/>
                  <a:pt x="198781" y="64206"/>
                  <a:pt x="184758" y="58650"/>
                </a:cubicBezTo>
                <a:cubicBezTo>
                  <a:pt x="170735" y="53094"/>
                  <a:pt x="153537" y="35367"/>
                  <a:pt x="129195" y="25313"/>
                </a:cubicBezTo>
                <a:cubicBezTo>
                  <a:pt x="104853" y="15259"/>
                  <a:pt x="7751" y="21344"/>
                  <a:pt x="608" y="17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AD1ECD-816A-4C45-B4C5-4452F2982193}"/>
              </a:ext>
            </a:extLst>
          </p:cNvPr>
          <p:cNvSpPr/>
          <p:nvPr/>
        </p:nvSpPr>
        <p:spPr>
          <a:xfrm rot="21418299">
            <a:off x="7832723" y="3144562"/>
            <a:ext cx="241304" cy="60983"/>
          </a:xfrm>
          <a:custGeom>
            <a:avLst/>
            <a:gdLst>
              <a:gd name="connsiteX0" fmla="*/ 2 w 241304"/>
              <a:gd name="connsiteY0" fmla="*/ 60601 h 60983"/>
              <a:gd name="connsiteX1" fmla="*/ 120652 w 241304"/>
              <a:gd name="connsiteY1" fmla="*/ 27263 h 60983"/>
              <a:gd name="connsiteX2" fmla="*/ 241302 w 241304"/>
              <a:gd name="connsiteY2" fmla="*/ 5038 h 60983"/>
              <a:gd name="connsiteX3" fmla="*/ 123827 w 241304"/>
              <a:gd name="connsiteY3" fmla="*/ 3451 h 60983"/>
              <a:gd name="connsiteX4" fmla="*/ 2 w 241304"/>
              <a:gd name="connsiteY4" fmla="*/ 60601 h 6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4" h="60983">
                <a:moveTo>
                  <a:pt x="2" y="60601"/>
                </a:moveTo>
                <a:cubicBezTo>
                  <a:pt x="-527" y="64570"/>
                  <a:pt x="80435" y="36523"/>
                  <a:pt x="120652" y="27263"/>
                </a:cubicBezTo>
                <a:cubicBezTo>
                  <a:pt x="160869" y="18003"/>
                  <a:pt x="240773" y="9007"/>
                  <a:pt x="241302" y="5038"/>
                </a:cubicBezTo>
                <a:cubicBezTo>
                  <a:pt x="241831" y="1069"/>
                  <a:pt x="158223" y="-3164"/>
                  <a:pt x="123827" y="3451"/>
                </a:cubicBezTo>
                <a:cubicBezTo>
                  <a:pt x="89431" y="10066"/>
                  <a:pt x="531" y="56632"/>
                  <a:pt x="2" y="60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9A266C1-52B4-4F43-AF39-132C618EC57C}"/>
              </a:ext>
            </a:extLst>
          </p:cNvPr>
          <p:cNvSpPr/>
          <p:nvPr/>
        </p:nvSpPr>
        <p:spPr>
          <a:xfrm rot="21418299">
            <a:off x="8081374" y="3150724"/>
            <a:ext cx="281836" cy="93501"/>
          </a:xfrm>
          <a:custGeom>
            <a:avLst/>
            <a:gdLst>
              <a:gd name="connsiteX0" fmla="*/ 589 w 281836"/>
              <a:gd name="connsiteY0" fmla="*/ 5226 h 93501"/>
              <a:gd name="connsiteX1" fmla="*/ 130764 w 281836"/>
              <a:gd name="connsiteY1" fmla="*/ 36976 h 93501"/>
              <a:gd name="connsiteX2" fmla="*/ 218076 w 281836"/>
              <a:gd name="connsiteY2" fmla="*/ 78251 h 93501"/>
              <a:gd name="connsiteX3" fmla="*/ 281576 w 281836"/>
              <a:gd name="connsiteY3" fmla="*/ 92539 h 93501"/>
              <a:gd name="connsiteX4" fmla="*/ 194264 w 281836"/>
              <a:gd name="connsiteY4" fmla="*/ 54439 h 93501"/>
              <a:gd name="connsiteX5" fmla="*/ 86314 w 281836"/>
              <a:gd name="connsiteY5" fmla="*/ 5226 h 93501"/>
              <a:gd name="connsiteX6" fmla="*/ 589 w 281836"/>
              <a:gd name="connsiteY6" fmla="*/ 5226 h 9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836" h="93501">
                <a:moveTo>
                  <a:pt x="589" y="5226"/>
                </a:moveTo>
                <a:cubicBezTo>
                  <a:pt x="7997" y="10518"/>
                  <a:pt x="94516" y="24805"/>
                  <a:pt x="130764" y="36976"/>
                </a:cubicBezTo>
                <a:cubicBezTo>
                  <a:pt x="167012" y="49147"/>
                  <a:pt x="192941" y="68991"/>
                  <a:pt x="218076" y="78251"/>
                </a:cubicBezTo>
                <a:cubicBezTo>
                  <a:pt x="243211" y="87511"/>
                  <a:pt x="285545" y="96508"/>
                  <a:pt x="281576" y="92539"/>
                </a:cubicBezTo>
                <a:cubicBezTo>
                  <a:pt x="277607" y="88570"/>
                  <a:pt x="226808" y="68991"/>
                  <a:pt x="194264" y="54439"/>
                </a:cubicBezTo>
                <a:cubicBezTo>
                  <a:pt x="161720" y="39887"/>
                  <a:pt x="115154" y="13693"/>
                  <a:pt x="86314" y="5226"/>
                </a:cubicBezTo>
                <a:cubicBezTo>
                  <a:pt x="57474" y="-3241"/>
                  <a:pt x="-6819" y="-66"/>
                  <a:pt x="589" y="5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77599B2E-BECC-4DE3-BDFC-11153F96B415}"/>
              </a:ext>
            </a:extLst>
          </p:cNvPr>
          <p:cNvSpPr/>
          <p:nvPr/>
        </p:nvSpPr>
        <p:spPr>
          <a:xfrm rot="21418299">
            <a:off x="7847268" y="3213099"/>
            <a:ext cx="133667" cy="40360"/>
          </a:xfrm>
          <a:custGeom>
            <a:avLst/>
            <a:gdLst>
              <a:gd name="connsiteX0" fmla="*/ 2920 w 133667"/>
              <a:gd name="connsiteY0" fmla="*/ 1 h 40360"/>
              <a:gd name="connsiteX1" fmla="*/ 133095 w 133667"/>
              <a:gd name="connsiteY1" fmla="*/ 34926 h 40360"/>
              <a:gd name="connsiteX2" fmla="*/ 48957 w 133667"/>
              <a:gd name="connsiteY2" fmla="*/ 36514 h 40360"/>
              <a:gd name="connsiteX3" fmla="*/ 2920 w 133667"/>
              <a:gd name="connsiteY3" fmla="*/ 1 h 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7" h="40360">
                <a:moveTo>
                  <a:pt x="2920" y="1"/>
                </a:moveTo>
                <a:cubicBezTo>
                  <a:pt x="16943" y="-264"/>
                  <a:pt x="125422" y="28841"/>
                  <a:pt x="133095" y="34926"/>
                </a:cubicBezTo>
                <a:cubicBezTo>
                  <a:pt x="140768" y="41011"/>
                  <a:pt x="69065" y="42599"/>
                  <a:pt x="48957" y="36514"/>
                </a:cubicBezTo>
                <a:cubicBezTo>
                  <a:pt x="28849" y="30429"/>
                  <a:pt x="-11103" y="266"/>
                  <a:pt x="29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1EE15A4-7AEF-4550-97D7-B9AA8AF76E4D}"/>
              </a:ext>
            </a:extLst>
          </p:cNvPr>
          <p:cNvSpPr/>
          <p:nvPr/>
        </p:nvSpPr>
        <p:spPr>
          <a:xfrm rot="21418299">
            <a:off x="7994075" y="3249538"/>
            <a:ext cx="329356" cy="31848"/>
          </a:xfrm>
          <a:custGeom>
            <a:avLst/>
            <a:gdLst>
              <a:gd name="connsiteX0" fmla="*/ 329188 w 329356"/>
              <a:gd name="connsiteY0" fmla="*/ 75 h 31848"/>
              <a:gd name="connsiteX1" fmla="*/ 246638 w 329356"/>
              <a:gd name="connsiteY1" fmla="*/ 20712 h 31848"/>
              <a:gd name="connsiteX2" fmla="*/ 162500 w 329356"/>
              <a:gd name="connsiteY2" fmla="*/ 30237 h 31848"/>
              <a:gd name="connsiteX3" fmla="*/ 575 w 329356"/>
              <a:gd name="connsiteY3" fmla="*/ 30237 h 31848"/>
              <a:gd name="connsiteX4" fmla="*/ 224413 w 329356"/>
              <a:gd name="connsiteY4" fmla="*/ 14362 h 31848"/>
              <a:gd name="connsiteX5" fmla="*/ 329188 w 329356"/>
              <a:gd name="connsiteY5" fmla="*/ 75 h 3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56" h="31848">
                <a:moveTo>
                  <a:pt x="329188" y="75"/>
                </a:moveTo>
                <a:cubicBezTo>
                  <a:pt x="332892" y="1133"/>
                  <a:pt x="274419" y="15685"/>
                  <a:pt x="246638" y="20712"/>
                </a:cubicBezTo>
                <a:cubicBezTo>
                  <a:pt x="218857" y="25739"/>
                  <a:pt x="203510" y="28650"/>
                  <a:pt x="162500" y="30237"/>
                </a:cubicBezTo>
                <a:cubicBezTo>
                  <a:pt x="121490" y="31824"/>
                  <a:pt x="-9744" y="32883"/>
                  <a:pt x="575" y="30237"/>
                </a:cubicBezTo>
                <a:cubicBezTo>
                  <a:pt x="10894" y="27591"/>
                  <a:pt x="168586" y="19389"/>
                  <a:pt x="224413" y="14362"/>
                </a:cubicBezTo>
                <a:cubicBezTo>
                  <a:pt x="280240" y="9335"/>
                  <a:pt x="325484" y="-983"/>
                  <a:pt x="329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9E61F02-1DCE-4753-8A18-D3B9019FE298}"/>
              </a:ext>
            </a:extLst>
          </p:cNvPr>
          <p:cNvSpPr/>
          <p:nvPr/>
        </p:nvSpPr>
        <p:spPr>
          <a:xfrm rot="21418299">
            <a:off x="7803026" y="2022333"/>
            <a:ext cx="233699" cy="157701"/>
          </a:xfrm>
          <a:custGeom>
            <a:avLst/>
            <a:gdLst>
              <a:gd name="connsiteX0" fmla="*/ 2712 w 233699"/>
              <a:gd name="connsiteY0" fmla="*/ 142 h 157701"/>
              <a:gd name="connsiteX1" fmla="*/ 209087 w 233699"/>
              <a:gd name="connsiteY1" fmla="*/ 35067 h 157701"/>
              <a:gd name="connsiteX2" fmla="*/ 221787 w 233699"/>
              <a:gd name="connsiteY2" fmla="*/ 90630 h 157701"/>
              <a:gd name="connsiteX3" fmla="*/ 228137 w 233699"/>
              <a:gd name="connsiteY3" fmla="*/ 147780 h 157701"/>
              <a:gd name="connsiteX4" fmla="*/ 232899 w 233699"/>
              <a:gd name="connsiteY4" fmla="*/ 154130 h 157701"/>
              <a:gd name="connsiteX5" fmla="*/ 210674 w 233699"/>
              <a:gd name="connsiteY5" fmla="*/ 109680 h 157701"/>
              <a:gd name="connsiteX6" fmla="*/ 197974 w 233699"/>
              <a:gd name="connsiteY6" fmla="*/ 85867 h 157701"/>
              <a:gd name="connsiteX7" fmla="*/ 190037 w 233699"/>
              <a:gd name="connsiteY7" fmla="*/ 52530 h 157701"/>
              <a:gd name="connsiteX8" fmla="*/ 97962 w 233699"/>
              <a:gd name="connsiteY8" fmla="*/ 23955 h 157701"/>
              <a:gd name="connsiteX9" fmla="*/ 2712 w 233699"/>
              <a:gd name="connsiteY9" fmla="*/ 142 h 15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699" h="157701">
                <a:moveTo>
                  <a:pt x="2712" y="142"/>
                </a:moveTo>
                <a:cubicBezTo>
                  <a:pt x="21233" y="1994"/>
                  <a:pt x="172575" y="19986"/>
                  <a:pt x="209087" y="35067"/>
                </a:cubicBezTo>
                <a:cubicBezTo>
                  <a:pt x="245600" y="50148"/>
                  <a:pt x="218612" y="71845"/>
                  <a:pt x="221787" y="90630"/>
                </a:cubicBezTo>
                <a:cubicBezTo>
                  <a:pt x="224962" y="109416"/>
                  <a:pt x="226285" y="137197"/>
                  <a:pt x="228137" y="147780"/>
                </a:cubicBezTo>
                <a:cubicBezTo>
                  <a:pt x="229989" y="158363"/>
                  <a:pt x="235809" y="160480"/>
                  <a:pt x="232899" y="154130"/>
                </a:cubicBezTo>
                <a:cubicBezTo>
                  <a:pt x="229989" y="147780"/>
                  <a:pt x="216495" y="121057"/>
                  <a:pt x="210674" y="109680"/>
                </a:cubicBezTo>
                <a:cubicBezTo>
                  <a:pt x="204853" y="98303"/>
                  <a:pt x="201414" y="95392"/>
                  <a:pt x="197974" y="85867"/>
                </a:cubicBezTo>
                <a:cubicBezTo>
                  <a:pt x="194535" y="76342"/>
                  <a:pt x="206706" y="62849"/>
                  <a:pt x="190037" y="52530"/>
                </a:cubicBezTo>
                <a:cubicBezTo>
                  <a:pt x="173368" y="42211"/>
                  <a:pt x="130506" y="32951"/>
                  <a:pt x="97962" y="23955"/>
                </a:cubicBezTo>
                <a:cubicBezTo>
                  <a:pt x="65418" y="14959"/>
                  <a:pt x="-15809" y="-1710"/>
                  <a:pt x="2712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A7466C-4D4A-4EA5-9AEF-02AE6A79602F}"/>
              </a:ext>
            </a:extLst>
          </p:cNvPr>
          <p:cNvSpPr/>
          <p:nvPr/>
        </p:nvSpPr>
        <p:spPr>
          <a:xfrm rot="21418299">
            <a:off x="7664561" y="2068354"/>
            <a:ext cx="341282" cy="50959"/>
          </a:xfrm>
          <a:custGeom>
            <a:avLst/>
            <a:gdLst>
              <a:gd name="connsiteX0" fmla="*/ 1477 w 341282"/>
              <a:gd name="connsiteY0" fmla="*/ 50959 h 50959"/>
              <a:gd name="connsiteX1" fmla="*/ 133239 w 341282"/>
              <a:gd name="connsiteY1" fmla="*/ 17621 h 50959"/>
              <a:gd name="connsiteX2" fmla="*/ 211027 w 341282"/>
              <a:gd name="connsiteY2" fmla="*/ 159 h 50959"/>
              <a:gd name="connsiteX3" fmla="*/ 341202 w 341282"/>
              <a:gd name="connsiteY3" fmla="*/ 27146 h 50959"/>
              <a:gd name="connsiteX4" fmla="*/ 226902 w 341282"/>
              <a:gd name="connsiteY4" fmla="*/ 17621 h 50959"/>
              <a:gd name="connsiteX5" fmla="*/ 1477 w 341282"/>
              <a:gd name="connsiteY5" fmla="*/ 50959 h 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282" h="50959">
                <a:moveTo>
                  <a:pt x="1477" y="50959"/>
                </a:moveTo>
                <a:cubicBezTo>
                  <a:pt x="-14133" y="50959"/>
                  <a:pt x="98314" y="26088"/>
                  <a:pt x="133239" y="17621"/>
                </a:cubicBezTo>
                <a:cubicBezTo>
                  <a:pt x="168164" y="9154"/>
                  <a:pt x="176367" y="-1428"/>
                  <a:pt x="211027" y="159"/>
                </a:cubicBezTo>
                <a:cubicBezTo>
                  <a:pt x="245687" y="1746"/>
                  <a:pt x="338556" y="24236"/>
                  <a:pt x="341202" y="27146"/>
                </a:cubicBezTo>
                <a:cubicBezTo>
                  <a:pt x="343848" y="30056"/>
                  <a:pt x="280612" y="16034"/>
                  <a:pt x="226902" y="17621"/>
                </a:cubicBezTo>
                <a:cubicBezTo>
                  <a:pt x="173192" y="19208"/>
                  <a:pt x="17087" y="50959"/>
                  <a:pt x="1477" y="5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0CD8660-73B5-407C-A767-9A27ED1663F9}"/>
              </a:ext>
            </a:extLst>
          </p:cNvPr>
          <p:cNvSpPr/>
          <p:nvPr/>
        </p:nvSpPr>
        <p:spPr>
          <a:xfrm rot="21418299">
            <a:off x="7582866" y="2112884"/>
            <a:ext cx="283197" cy="81112"/>
          </a:xfrm>
          <a:custGeom>
            <a:avLst/>
            <a:gdLst>
              <a:gd name="connsiteX0" fmla="*/ 622 w 283197"/>
              <a:gd name="connsiteY0" fmla="*/ 81041 h 81112"/>
              <a:gd name="connsiteX1" fmla="*/ 130797 w 283197"/>
              <a:gd name="connsiteY1" fmla="*/ 14366 h 81112"/>
              <a:gd name="connsiteX2" fmla="*/ 189534 w 283197"/>
              <a:gd name="connsiteY2" fmla="*/ 14366 h 81112"/>
              <a:gd name="connsiteX3" fmla="*/ 283197 w 283197"/>
              <a:gd name="connsiteY3" fmla="*/ 41354 h 81112"/>
              <a:gd name="connsiteX4" fmla="*/ 189534 w 283197"/>
              <a:gd name="connsiteY4" fmla="*/ 79 h 81112"/>
              <a:gd name="connsiteX5" fmla="*/ 622 w 283197"/>
              <a:gd name="connsiteY5" fmla="*/ 81041 h 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197" h="81112">
                <a:moveTo>
                  <a:pt x="622" y="81041"/>
                </a:moveTo>
                <a:cubicBezTo>
                  <a:pt x="-9167" y="83422"/>
                  <a:pt x="99312" y="25478"/>
                  <a:pt x="130797" y="14366"/>
                </a:cubicBezTo>
                <a:cubicBezTo>
                  <a:pt x="162282" y="3253"/>
                  <a:pt x="164134" y="9868"/>
                  <a:pt x="189534" y="14366"/>
                </a:cubicBezTo>
                <a:cubicBezTo>
                  <a:pt x="214934" y="18864"/>
                  <a:pt x="283197" y="43735"/>
                  <a:pt x="283197" y="41354"/>
                </a:cubicBezTo>
                <a:cubicBezTo>
                  <a:pt x="283197" y="38973"/>
                  <a:pt x="232661" y="-2038"/>
                  <a:pt x="189534" y="79"/>
                </a:cubicBezTo>
                <a:cubicBezTo>
                  <a:pt x="146407" y="2196"/>
                  <a:pt x="10411" y="78660"/>
                  <a:pt x="622" y="81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CCD9262-977E-40E8-8DBF-B04A19BADFA4}"/>
              </a:ext>
            </a:extLst>
          </p:cNvPr>
          <p:cNvSpPr/>
          <p:nvPr/>
        </p:nvSpPr>
        <p:spPr>
          <a:xfrm rot="21418299">
            <a:off x="7869138" y="2152543"/>
            <a:ext cx="138668" cy="32322"/>
          </a:xfrm>
          <a:custGeom>
            <a:avLst/>
            <a:gdLst>
              <a:gd name="connsiteX0" fmla="*/ 138212 w 138668"/>
              <a:gd name="connsiteY0" fmla="*/ 107 h 32322"/>
              <a:gd name="connsiteX1" fmla="*/ 47725 w 138668"/>
              <a:gd name="connsiteY1" fmla="*/ 31857 h 32322"/>
              <a:gd name="connsiteX2" fmla="*/ 35025 w 138668"/>
              <a:gd name="connsiteY2" fmla="*/ 19157 h 32322"/>
              <a:gd name="connsiteX3" fmla="*/ 15975 w 138668"/>
              <a:gd name="connsiteY3" fmla="*/ 20745 h 32322"/>
              <a:gd name="connsiteX4" fmla="*/ 3275 w 138668"/>
              <a:gd name="connsiteY4" fmla="*/ 8045 h 32322"/>
              <a:gd name="connsiteX5" fmla="*/ 79475 w 138668"/>
              <a:gd name="connsiteY5" fmla="*/ 20745 h 32322"/>
              <a:gd name="connsiteX6" fmla="*/ 138212 w 138668"/>
              <a:gd name="connsiteY6" fmla="*/ 107 h 3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668" h="32322">
                <a:moveTo>
                  <a:pt x="138212" y="107"/>
                </a:moveTo>
                <a:cubicBezTo>
                  <a:pt x="132920" y="1959"/>
                  <a:pt x="64923" y="28682"/>
                  <a:pt x="47725" y="31857"/>
                </a:cubicBezTo>
                <a:cubicBezTo>
                  <a:pt x="30527" y="35032"/>
                  <a:pt x="40317" y="21009"/>
                  <a:pt x="35025" y="19157"/>
                </a:cubicBezTo>
                <a:cubicBezTo>
                  <a:pt x="29733" y="17305"/>
                  <a:pt x="21267" y="22597"/>
                  <a:pt x="15975" y="20745"/>
                </a:cubicBezTo>
                <a:cubicBezTo>
                  <a:pt x="10683" y="18893"/>
                  <a:pt x="-7308" y="8045"/>
                  <a:pt x="3275" y="8045"/>
                </a:cubicBezTo>
                <a:cubicBezTo>
                  <a:pt x="13858" y="8045"/>
                  <a:pt x="57515" y="20481"/>
                  <a:pt x="79475" y="20745"/>
                </a:cubicBezTo>
                <a:cubicBezTo>
                  <a:pt x="101435" y="21009"/>
                  <a:pt x="143504" y="-1745"/>
                  <a:pt x="138212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145660B-D3C9-4045-A451-DF90E685E0BE}"/>
              </a:ext>
            </a:extLst>
          </p:cNvPr>
          <p:cNvSpPr/>
          <p:nvPr/>
        </p:nvSpPr>
        <p:spPr>
          <a:xfrm rot="21418299">
            <a:off x="7922466" y="2800271"/>
            <a:ext cx="45222" cy="116242"/>
          </a:xfrm>
          <a:custGeom>
            <a:avLst/>
            <a:gdLst>
              <a:gd name="connsiteX0" fmla="*/ 29322 w 45222"/>
              <a:gd name="connsiteY0" fmla="*/ 79 h 116242"/>
              <a:gd name="connsiteX1" fmla="*/ 11859 w 45222"/>
              <a:gd name="connsiteY1" fmla="*/ 68342 h 116242"/>
              <a:gd name="connsiteX2" fmla="*/ 45197 w 45222"/>
              <a:gd name="connsiteY2" fmla="*/ 114379 h 116242"/>
              <a:gd name="connsiteX3" fmla="*/ 5509 w 45222"/>
              <a:gd name="connsiteY3" fmla="*/ 104854 h 116242"/>
              <a:gd name="connsiteX4" fmla="*/ 2334 w 45222"/>
              <a:gd name="connsiteY4" fmla="*/ 82629 h 116242"/>
              <a:gd name="connsiteX5" fmla="*/ 29322 w 45222"/>
              <a:gd name="connsiteY5" fmla="*/ 79 h 1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22" h="116242">
                <a:moveTo>
                  <a:pt x="29322" y="79"/>
                </a:moveTo>
                <a:cubicBezTo>
                  <a:pt x="30910" y="-2302"/>
                  <a:pt x="9213" y="49292"/>
                  <a:pt x="11859" y="68342"/>
                </a:cubicBezTo>
                <a:cubicBezTo>
                  <a:pt x="14505" y="87392"/>
                  <a:pt x="46255" y="108294"/>
                  <a:pt x="45197" y="114379"/>
                </a:cubicBezTo>
                <a:cubicBezTo>
                  <a:pt x="44139" y="120464"/>
                  <a:pt x="12653" y="110146"/>
                  <a:pt x="5509" y="104854"/>
                </a:cubicBezTo>
                <a:cubicBezTo>
                  <a:pt x="-1635" y="99562"/>
                  <a:pt x="-841" y="94800"/>
                  <a:pt x="2334" y="82629"/>
                </a:cubicBezTo>
                <a:cubicBezTo>
                  <a:pt x="5509" y="70458"/>
                  <a:pt x="27734" y="2460"/>
                  <a:pt x="2932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65BEA85-3CE9-47DA-9D8B-5BB12EB60BF7}"/>
              </a:ext>
            </a:extLst>
          </p:cNvPr>
          <p:cNvSpPr/>
          <p:nvPr/>
        </p:nvSpPr>
        <p:spPr>
          <a:xfrm rot="21418299">
            <a:off x="8057801" y="2581108"/>
            <a:ext cx="43414" cy="173320"/>
          </a:xfrm>
          <a:custGeom>
            <a:avLst/>
            <a:gdLst>
              <a:gd name="connsiteX0" fmla="*/ 43212 w 43414"/>
              <a:gd name="connsiteY0" fmla="*/ 167 h 173320"/>
              <a:gd name="connsiteX1" fmla="*/ 349 w 43414"/>
              <a:gd name="connsiteY1" fmla="*/ 68430 h 173320"/>
              <a:gd name="connsiteX2" fmla="*/ 22574 w 43414"/>
              <a:gd name="connsiteY2" fmla="*/ 173205 h 173320"/>
              <a:gd name="connsiteX3" fmla="*/ 16224 w 43414"/>
              <a:gd name="connsiteY3" fmla="*/ 87480 h 173320"/>
              <a:gd name="connsiteX4" fmla="*/ 43212 w 43414"/>
              <a:gd name="connsiteY4" fmla="*/ 167 h 17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14" h="173320">
                <a:moveTo>
                  <a:pt x="43212" y="167"/>
                </a:moveTo>
                <a:cubicBezTo>
                  <a:pt x="40566" y="-3008"/>
                  <a:pt x="3789" y="39590"/>
                  <a:pt x="349" y="68430"/>
                </a:cubicBezTo>
                <a:cubicBezTo>
                  <a:pt x="-3091" y="97270"/>
                  <a:pt x="19928" y="170030"/>
                  <a:pt x="22574" y="173205"/>
                </a:cubicBezTo>
                <a:cubicBezTo>
                  <a:pt x="25220" y="176380"/>
                  <a:pt x="10668" y="113409"/>
                  <a:pt x="16224" y="87480"/>
                </a:cubicBezTo>
                <a:cubicBezTo>
                  <a:pt x="21780" y="61551"/>
                  <a:pt x="45858" y="3342"/>
                  <a:pt x="43212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C7BFD86-EFD5-45B2-B97D-B6720581285A}"/>
              </a:ext>
            </a:extLst>
          </p:cNvPr>
          <p:cNvSpPr/>
          <p:nvPr/>
        </p:nvSpPr>
        <p:spPr>
          <a:xfrm rot="21418299">
            <a:off x="8032504" y="2744766"/>
            <a:ext cx="195578" cy="33549"/>
          </a:xfrm>
          <a:custGeom>
            <a:avLst/>
            <a:gdLst>
              <a:gd name="connsiteX0" fmla="*/ 246 w 195578"/>
              <a:gd name="connsiteY0" fmla="*/ 14309 h 33549"/>
              <a:gd name="connsiteX1" fmla="*/ 90734 w 195578"/>
              <a:gd name="connsiteY1" fmla="*/ 30184 h 33549"/>
              <a:gd name="connsiteX2" fmla="*/ 133596 w 195578"/>
              <a:gd name="connsiteY2" fmla="*/ 22 h 33549"/>
              <a:gd name="connsiteX3" fmla="*/ 195509 w 195578"/>
              <a:gd name="connsiteY3" fmla="*/ 25422 h 33549"/>
              <a:gd name="connsiteX4" fmla="*/ 120896 w 195578"/>
              <a:gd name="connsiteY4" fmla="*/ 33359 h 33549"/>
              <a:gd name="connsiteX5" fmla="*/ 246 w 195578"/>
              <a:gd name="connsiteY5" fmla="*/ 14309 h 3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78" h="33549">
                <a:moveTo>
                  <a:pt x="246" y="14309"/>
                </a:moveTo>
                <a:cubicBezTo>
                  <a:pt x="-4781" y="13780"/>
                  <a:pt x="68509" y="32565"/>
                  <a:pt x="90734" y="30184"/>
                </a:cubicBezTo>
                <a:cubicBezTo>
                  <a:pt x="112959" y="27803"/>
                  <a:pt x="116134" y="816"/>
                  <a:pt x="133596" y="22"/>
                </a:cubicBezTo>
                <a:cubicBezTo>
                  <a:pt x="151058" y="-772"/>
                  <a:pt x="197626" y="19866"/>
                  <a:pt x="195509" y="25422"/>
                </a:cubicBezTo>
                <a:cubicBezTo>
                  <a:pt x="193392" y="30978"/>
                  <a:pt x="152646" y="34417"/>
                  <a:pt x="120896" y="33359"/>
                </a:cubicBezTo>
                <a:cubicBezTo>
                  <a:pt x="89146" y="32301"/>
                  <a:pt x="5273" y="14838"/>
                  <a:pt x="246" y="1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1E56C07-2DB0-4A95-BF32-39DB8B2DDC73}"/>
              </a:ext>
            </a:extLst>
          </p:cNvPr>
          <p:cNvSpPr/>
          <p:nvPr/>
        </p:nvSpPr>
        <p:spPr>
          <a:xfrm rot="21418299">
            <a:off x="7393334" y="2763326"/>
            <a:ext cx="303222" cy="654222"/>
          </a:xfrm>
          <a:custGeom>
            <a:avLst/>
            <a:gdLst>
              <a:gd name="connsiteX0" fmla="*/ 2829 w 303222"/>
              <a:gd name="connsiteY0" fmla="*/ 512 h 654222"/>
              <a:gd name="connsiteX1" fmla="*/ 36166 w 303222"/>
              <a:gd name="connsiteY1" fmla="*/ 124337 h 654222"/>
              <a:gd name="connsiteX2" fmla="*/ 296516 w 303222"/>
              <a:gd name="connsiteY2" fmla="*/ 646624 h 654222"/>
              <a:gd name="connsiteX3" fmla="*/ 210791 w 303222"/>
              <a:gd name="connsiteY3" fmla="*/ 411674 h 654222"/>
              <a:gd name="connsiteX4" fmla="*/ 42516 w 303222"/>
              <a:gd name="connsiteY4" fmla="*/ 92587 h 654222"/>
              <a:gd name="connsiteX5" fmla="*/ 2829 w 303222"/>
              <a:gd name="connsiteY5" fmla="*/ 512 h 65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22" h="654222">
                <a:moveTo>
                  <a:pt x="2829" y="512"/>
                </a:moveTo>
                <a:cubicBezTo>
                  <a:pt x="1771" y="5803"/>
                  <a:pt x="-12782" y="16652"/>
                  <a:pt x="36166" y="124337"/>
                </a:cubicBezTo>
                <a:cubicBezTo>
                  <a:pt x="85114" y="232022"/>
                  <a:pt x="267412" y="598735"/>
                  <a:pt x="296516" y="646624"/>
                </a:cubicBezTo>
                <a:cubicBezTo>
                  <a:pt x="325620" y="694513"/>
                  <a:pt x="253124" y="504014"/>
                  <a:pt x="210791" y="411674"/>
                </a:cubicBezTo>
                <a:cubicBezTo>
                  <a:pt x="168458" y="319334"/>
                  <a:pt x="75589" y="153970"/>
                  <a:pt x="42516" y="92587"/>
                </a:cubicBezTo>
                <a:cubicBezTo>
                  <a:pt x="9443" y="31204"/>
                  <a:pt x="3887" y="-4779"/>
                  <a:pt x="2829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5F2D677-3972-4A71-A4AD-325308D0A1B5}"/>
              </a:ext>
            </a:extLst>
          </p:cNvPr>
          <p:cNvSpPr/>
          <p:nvPr/>
        </p:nvSpPr>
        <p:spPr>
          <a:xfrm rot="21418299">
            <a:off x="8125873" y="3435957"/>
            <a:ext cx="614929" cy="249488"/>
          </a:xfrm>
          <a:custGeom>
            <a:avLst/>
            <a:gdLst>
              <a:gd name="connsiteX0" fmla="*/ 605377 w 614929"/>
              <a:gd name="connsiteY0" fmla="*/ 1510 h 249488"/>
              <a:gd name="connsiteX1" fmla="*/ 486844 w 614929"/>
              <a:gd name="connsiteY1" fmla="*/ 81943 h 249488"/>
              <a:gd name="connsiteX2" fmla="*/ 249777 w 614929"/>
              <a:gd name="connsiteY2" fmla="*/ 181426 h 249488"/>
              <a:gd name="connsiteX3" fmla="*/ 10 w 614929"/>
              <a:gd name="connsiteY3" fmla="*/ 249160 h 249488"/>
              <a:gd name="connsiteX4" fmla="*/ 241310 w 614929"/>
              <a:gd name="connsiteY4" fmla="*/ 153910 h 249488"/>
              <a:gd name="connsiteX5" fmla="*/ 605377 w 614929"/>
              <a:gd name="connsiteY5" fmla="*/ 1510 h 24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929" h="249488">
                <a:moveTo>
                  <a:pt x="605377" y="1510"/>
                </a:moveTo>
                <a:cubicBezTo>
                  <a:pt x="646299" y="-10484"/>
                  <a:pt x="546111" y="51957"/>
                  <a:pt x="486844" y="81943"/>
                </a:cubicBezTo>
                <a:cubicBezTo>
                  <a:pt x="427577" y="111929"/>
                  <a:pt x="330916" y="153557"/>
                  <a:pt x="249777" y="181426"/>
                </a:cubicBezTo>
                <a:cubicBezTo>
                  <a:pt x="168638" y="209295"/>
                  <a:pt x="1421" y="253746"/>
                  <a:pt x="10" y="249160"/>
                </a:cubicBezTo>
                <a:cubicBezTo>
                  <a:pt x="-1401" y="244574"/>
                  <a:pt x="141827" y="191657"/>
                  <a:pt x="241310" y="153910"/>
                </a:cubicBezTo>
                <a:cubicBezTo>
                  <a:pt x="340793" y="116163"/>
                  <a:pt x="564455" y="13504"/>
                  <a:pt x="605377" y="1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5D25D79-90BC-43AE-9BC8-21A168693055}"/>
              </a:ext>
            </a:extLst>
          </p:cNvPr>
          <p:cNvSpPr/>
          <p:nvPr/>
        </p:nvSpPr>
        <p:spPr>
          <a:xfrm rot="21418299">
            <a:off x="7712107" y="3426655"/>
            <a:ext cx="437311" cy="289441"/>
          </a:xfrm>
          <a:custGeom>
            <a:avLst/>
            <a:gdLst>
              <a:gd name="connsiteX0" fmla="*/ 3143 w 437311"/>
              <a:gd name="connsiteY0" fmla="*/ 228 h 289441"/>
              <a:gd name="connsiteX1" fmla="*/ 66643 w 437311"/>
              <a:gd name="connsiteY1" fmla="*/ 142045 h 289441"/>
              <a:gd name="connsiteX2" fmla="*/ 178826 w 437311"/>
              <a:gd name="connsiteY2" fmla="*/ 203428 h 289441"/>
              <a:gd name="connsiteX3" fmla="*/ 437060 w 437311"/>
              <a:gd name="connsiteY3" fmla="*/ 288095 h 289441"/>
              <a:gd name="connsiteX4" fmla="*/ 225393 w 437311"/>
              <a:gd name="connsiteY4" fmla="*/ 249995 h 289441"/>
              <a:gd name="connsiteX5" fmla="*/ 164010 w 437311"/>
              <a:gd name="connsiteY5" fmla="*/ 178028 h 289441"/>
              <a:gd name="connsiteX6" fmla="*/ 3143 w 437311"/>
              <a:gd name="connsiteY6" fmla="*/ 228 h 28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311" h="289441">
                <a:moveTo>
                  <a:pt x="3143" y="228"/>
                </a:moveTo>
                <a:cubicBezTo>
                  <a:pt x="-13085" y="-5769"/>
                  <a:pt x="37362" y="108178"/>
                  <a:pt x="66643" y="142045"/>
                </a:cubicBezTo>
                <a:cubicBezTo>
                  <a:pt x="95924" y="175912"/>
                  <a:pt x="117090" y="179086"/>
                  <a:pt x="178826" y="203428"/>
                </a:cubicBezTo>
                <a:cubicBezTo>
                  <a:pt x="240562" y="227770"/>
                  <a:pt x="429299" y="280334"/>
                  <a:pt x="437060" y="288095"/>
                </a:cubicBezTo>
                <a:cubicBezTo>
                  <a:pt x="444821" y="295856"/>
                  <a:pt x="270901" y="268339"/>
                  <a:pt x="225393" y="249995"/>
                </a:cubicBezTo>
                <a:cubicBezTo>
                  <a:pt x="179885" y="231651"/>
                  <a:pt x="205638" y="221067"/>
                  <a:pt x="164010" y="178028"/>
                </a:cubicBezTo>
                <a:cubicBezTo>
                  <a:pt x="122382" y="134989"/>
                  <a:pt x="19371" y="6225"/>
                  <a:pt x="3143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44C9B6-CADF-4815-9E13-9AF4CE6EFCE7}"/>
              </a:ext>
            </a:extLst>
          </p:cNvPr>
          <p:cNvSpPr/>
          <p:nvPr/>
        </p:nvSpPr>
        <p:spPr>
          <a:xfrm rot="21418299">
            <a:off x="8628142" y="2879065"/>
            <a:ext cx="284344" cy="571317"/>
          </a:xfrm>
          <a:custGeom>
            <a:avLst/>
            <a:gdLst>
              <a:gd name="connsiteX0" fmla="*/ 284083 w 284344"/>
              <a:gd name="connsiteY0" fmla="*/ 660 h 571317"/>
              <a:gd name="connsiteX1" fmla="*/ 176133 w 284344"/>
              <a:gd name="connsiteY1" fmla="*/ 113373 h 571317"/>
              <a:gd name="connsiteX2" fmla="*/ 76121 w 284344"/>
              <a:gd name="connsiteY2" fmla="*/ 219735 h 571317"/>
              <a:gd name="connsiteX3" fmla="*/ 25321 w 284344"/>
              <a:gd name="connsiteY3" fmla="*/ 303873 h 571317"/>
              <a:gd name="connsiteX4" fmla="*/ 25321 w 284344"/>
              <a:gd name="connsiteY4" fmla="*/ 380073 h 571317"/>
              <a:gd name="connsiteX5" fmla="*/ 28496 w 284344"/>
              <a:gd name="connsiteY5" fmla="*/ 432460 h 571317"/>
              <a:gd name="connsiteX6" fmla="*/ 104696 w 284344"/>
              <a:gd name="connsiteY6" fmla="*/ 570573 h 571317"/>
              <a:gd name="connsiteX7" fmla="*/ 1508 w 284344"/>
              <a:gd name="connsiteY7" fmla="*/ 472148 h 571317"/>
              <a:gd name="connsiteX8" fmla="*/ 199946 w 284344"/>
              <a:gd name="connsiteY8" fmla="*/ 167348 h 571317"/>
              <a:gd name="connsiteX9" fmla="*/ 284083 w 284344"/>
              <a:gd name="connsiteY9" fmla="*/ 660 h 57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344" h="571317">
                <a:moveTo>
                  <a:pt x="284083" y="660"/>
                </a:moveTo>
                <a:cubicBezTo>
                  <a:pt x="280114" y="-8336"/>
                  <a:pt x="210793" y="76861"/>
                  <a:pt x="176133" y="113373"/>
                </a:cubicBezTo>
                <a:cubicBezTo>
                  <a:pt x="141473" y="149885"/>
                  <a:pt x="101256" y="187985"/>
                  <a:pt x="76121" y="219735"/>
                </a:cubicBezTo>
                <a:cubicBezTo>
                  <a:pt x="50986" y="251485"/>
                  <a:pt x="33788" y="277150"/>
                  <a:pt x="25321" y="303873"/>
                </a:cubicBezTo>
                <a:cubicBezTo>
                  <a:pt x="16854" y="330596"/>
                  <a:pt x="24792" y="358642"/>
                  <a:pt x="25321" y="380073"/>
                </a:cubicBezTo>
                <a:cubicBezTo>
                  <a:pt x="25850" y="401504"/>
                  <a:pt x="15267" y="400710"/>
                  <a:pt x="28496" y="432460"/>
                </a:cubicBezTo>
                <a:cubicBezTo>
                  <a:pt x="41725" y="464210"/>
                  <a:pt x="109194" y="563958"/>
                  <a:pt x="104696" y="570573"/>
                </a:cubicBezTo>
                <a:cubicBezTo>
                  <a:pt x="100198" y="577188"/>
                  <a:pt x="-14367" y="539352"/>
                  <a:pt x="1508" y="472148"/>
                </a:cubicBezTo>
                <a:cubicBezTo>
                  <a:pt x="17383" y="404944"/>
                  <a:pt x="153644" y="243813"/>
                  <a:pt x="199946" y="167348"/>
                </a:cubicBezTo>
                <a:cubicBezTo>
                  <a:pt x="246248" y="90883"/>
                  <a:pt x="288052" y="9656"/>
                  <a:pt x="284083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E2FDE6D-BA48-4140-AD57-47F3795461E1}"/>
              </a:ext>
            </a:extLst>
          </p:cNvPr>
          <p:cNvSpPr/>
          <p:nvPr/>
        </p:nvSpPr>
        <p:spPr>
          <a:xfrm rot="21418299">
            <a:off x="8851676" y="2343093"/>
            <a:ext cx="121115" cy="470009"/>
          </a:xfrm>
          <a:custGeom>
            <a:avLst/>
            <a:gdLst>
              <a:gd name="connsiteX0" fmla="*/ 224 w 121115"/>
              <a:gd name="connsiteY0" fmla="*/ 57 h 470009"/>
              <a:gd name="connsiteX1" fmla="*/ 49437 w 121115"/>
              <a:gd name="connsiteY1" fmla="*/ 95307 h 470009"/>
              <a:gd name="connsiteX2" fmla="*/ 58962 w 121115"/>
              <a:gd name="connsiteY2" fmla="*/ 155632 h 470009"/>
              <a:gd name="connsiteX3" fmla="*/ 101824 w 121115"/>
              <a:gd name="connsiteY3" fmla="*/ 168332 h 470009"/>
              <a:gd name="connsiteX4" fmla="*/ 74837 w 121115"/>
              <a:gd name="connsiteY4" fmla="*/ 468370 h 470009"/>
              <a:gd name="connsiteX5" fmla="*/ 112937 w 121115"/>
              <a:gd name="connsiteY5" fmla="*/ 282632 h 470009"/>
              <a:gd name="connsiteX6" fmla="*/ 117699 w 121115"/>
              <a:gd name="connsiteY6" fmla="*/ 152457 h 470009"/>
              <a:gd name="connsiteX7" fmla="*/ 71662 w 121115"/>
              <a:gd name="connsiteY7" fmla="*/ 109595 h 470009"/>
              <a:gd name="connsiteX8" fmla="*/ 224 w 121115"/>
              <a:gd name="connsiteY8" fmla="*/ 57 h 47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15" h="470009">
                <a:moveTo>
                  <a:pt x="224" y="57"/>
                </a:moveTo>
                <a:cubicBezTo>
                  <a:pt x="-3480" y="-2324"/>
                  <a:pt x="39647" y="69378"/>
                  <a:pt x="49437" y="95307"/>
                </a:cubicBezTo>
                <a:cubicBezTo>
                  <a:pt x="59227" y="121236"/>
                  <a:pt x="50231" y="143461"/>
                  <a:pt x="58962" y="155632"/>
                </a:cubicBezTo>
                <a:cubicBezTo>
                  <a:pt x="67693" y="167803"/>
                  <a:pt x="99178" y="116209"/>
                  <a:pt x="101824" y="168332"/>
                </a:cubicBezTo>
                <a:cubicBezTo>
                  <a:pt x="104470" y="220455"/>
                  <a:pt x="72985" y="449320"/>
                  <a:pt x="74837" y="468370"/>
                </a:cubicBezTo>
                <a:cubicBezTo>
                  <a:pt x="76689" y="487420"/>
                  <a:pt x="105793" y="335284"/>
                  <a:pt x="112937" y="282632"/>
                </a:cubicBezTo>
                <a:cubicBezTo>
                  <a:pt x="120081" y="229980"/>
                  <a:pt x="124578" y="181297"/>
                  <a:pt x="117699" y="152457"/>
                </a:cubicBezTo>
                <a:cubicBezTo>
                  <a:pt x="110820" y="123618"/>
                  <a:pt x="90447" y="134730"/>
                  <a:pt x="71662" y="109595"/>
                </a:cubicBezTo>
                <a:cubicBezTo>
                  <a:pt x="52877" y="84460"/>
                  <a:pt x="3928" y="2438"/>
                  <a:pt x="22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ACCB47-0346-4647-BA36-0F2E82FB9829}"/>
              </a:ext>
            </a:extLst>
          </p:cNvPr>
          <p:cNvSpPr/>
          <p:nvPr/>
        </p:nvSpPr>
        <p:spPr>
          <a:xfrm rot="21418299">
            <a:off x="7375525" y="2143042"/>
            <a:ext cx="171370" cy="577068"/>
          </a:xfrm>
          <a:custGeom>
            <a:avLst/>
            <a:gdLst>
              <a:gd name="connsiteX0" fmla="*/ 161925 w 171370"/>
              <a:gd name="connsiteY0" fmla="*/ 3258 h 577068"/>
              <a:gd name="connsiteX1" fmla="*/ 153988 w 171370"/>
              <a:gd name="connsiteY1" fmla="*/ 127083 h 577068"/>
              <a:gd name="connsiteX2" fmla="*/ 168275 w 171370"/>
              <a:gd name="connsiteY2" fmla="*/ 177883 h 577068"/>
              <a:gd name="connsiteX3" fmla="*/ 114300 w 171370"/>
              <a:gd name="connsiteY3" fmla="*/ 311233 h 577068"/>
              <a:gd name="connsiteX4" fmla="*/ 7938 w 171370"/>
              <a:gd name="connsiteY4" fmla="*/ 533483 h 577068"/>
              <a:gd name="connsiteX5" fmla="*/ 9525 w 171370"/>
              <a:gd name="connsiteY5" fmla="*/ 574758 h 577068"/>
              <a:gd name="connsiteX6" fmla="*/ 23813 w 171370"/>
              <a:gd name="connsiteY6" fmla="*/ 496971 h 577068"/>
              <a:gd name="connsiteX7" fmla="*/ 160338 w 171370"/>
              <a:gd name="connsiteY7" fmla="*/ 273133 h 577068"/>
              <a:gd name="connsiteX8" fmla="*/ 161925 w 171370"/>
              <a:gd name="connsiteY8" fmla="*/ 3258 h 57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370" h="577068">
                <a:moveTo>
                  <a:pt x="161925" y="3258"/>
                </a:moveTo>
                <a:cubicBezTo>
                  <a:pt x="160867" y="-21084"/>
                  <a:pt x="152930" y="97979"/>
                  <a:pt x="153988" y="127083"/>
                </a:cubicBezTo>
                <a:cubicBezTo>
                  <a:pt x="155046" y="156187"/>
                  <a:pt x="174890" y="147191"/>
                  <a:pt x="168275" y="177883"/>
                </a:cubicBezTo>
                <a:cubicBezTo>
                  <a:pt x="161660" y="208575"/>
                  <a:pt x="141023" y="251966"/>
                  <a:pt x="114300" y="311233"/>
                </a:cubicBezTo>
                <a:cubicBezTo>
                  <a:pt x="87577" y="370500"/>
                  <a:pt x="25400" y="489562"/>
                  <a:pt x="7938" y="533483"/>
                </a:cubicBezTo>
                <a:cubicBezTo>
                  <a:pt x="-9524" y="577404"/>
                  <a:pt x="6879" y="580843"/>
                  <a:pt x="9525" y="574758"/>
                </a:cubicBezTo>
                <a:cubicBezTo>
                  <a:pt x="12171" y="568673"/>
                  <a:pt x="-1322" y="547242"/>
                  <a:pt x="23813" y="496971"/>
                </a:cubicBezTo>
                <a:cubicBezTo>
                  <a:pt x="48948" y="446700"/>
                  <a:pt x="137055" y="353566"/>
                  <a:pt x="160338" y="273133"/>
                </a:cubicBezTo>
                <a:cubicBezTo>
                  <a:pt x="183621" y="192700"/>
                  <a:pt x="162983" y="27600"/>
                  <a:pt x="161925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2859DC7-A896-4C28-AA34-F8DC374EBEF4}"/>
              </a:ext>
            </a:extLst>
          </p:cNvPr>
          <p:cNvSpPr/>
          <p:nvPr/>
        </p:nvSpPr>
        <p:spPr>
          <a:xfrm rot="21418299">
            <a:off x="7476546" y="1520112"/>
            <a:ext cx="572704" cy="648415"/>
          </a:xfrm>
          <a:custGeom>
            <a:avLst/>
            <a:gdLst>
              <a:gd name="connsiteX0" fmla="*/ 572079 w 572704"/>
              <a:gd name="connsiteY0" fmla="*/ 713 h 648415"/>
              <a:gd name="connsiteX1" fmla="*/ 395867 w 572704"/>
              <a:gd name="connsiteY1" fmla="*/ 367426 h 648415"/>
              <a:gd name="connsiteX2" fmla="*/ 99004 w 572704"/>
              <a:gd name="connsiteY2" fmla="*/ 511888 h 648415"/>
              <a:gd name="connsiteX3" fmla="*/ 579 w 572704"/>
              <a:gd name="connsiteY3" fmla="*/ 648413 h 648415"/>
              <a:gd name="connsiteX4" fmla="*/ 133929 w 572704"/>
              <a:gd name="connsiteY4" fmla="*/ 508713 h 648415"/>
              <a:gd name="connsiteX5" fmla="*/ 337129 w 572704"/>
              <a:gd name="connsiteY5" fmla="*/ 470613 h 648415"/>
              <a:gd name="connsiteX6" fmla="*/ 572079 w 572704"/>
              <a:gd name="connsiteY6" fmla="*/ 713 h 64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04" h="648415">
                <a:moveTo>
                  <a:pt x="572079" y="713"/>
                </a:moveTo>
                <a:cubicBezTo>
                  <a:pt x="581869" y="-16485"/>
                  <a:pt x="474713" y="282230"/>
                  <a:pt x="395867" y="367426"/>
                </a:cubicBezTo>
                <a:cubicBezTo>
                  <a:pt x="317021" y="452622"/>
                  <a:pt x="164885" y="465057"/>
                  <a:pt x="99004" y="511888"/>
                </a:cubicBezTo>
                <a:cubicBezTo>
                  <a:pt x="33123" y="558719"/>
                  <a:pt x="-5242" y="648942"/>
                  <a:pt x="579" y="648413"/>
                </a:cubicBezTo>
                <a:cubicBezTo>
                  <a:pt x="6400" y="647884"/>
                  <a:pt x="77837" y="538346"/>
                  <a:pt x="133929" y="508713"/>
                </a:cubicBezTo>
                <a:cubicBezTo>
                  <a:pt x="190021" y="479080"/>
                  <a:pt x="267279" y="551840"/>
                  <a:pt x="337129" y="470613"/>
                </a:cubicBezTo>
                <a:cubicBezTo>
                  <a:pt x="406979" y="389386"/>
                  <a:pt x="562289" y="17911"/>
                  <a:pt x="572079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655E4C6-43B5-4692-99AA-442660CDBD33}"/>
              </a:ext>
            </a:extLst>
          </p:cNvPr>
          <p:cNvSpPr/>
          <p:nvPr/>
        </p:nvSpPr>
        <p:spPr>
          <a:xfrm rot="21418299">
            <a:off x="7717273" y="1500051"/>
            <a:ext cx="325411" cy="499235"/>
          </a:xfrm>
          <a:custGeom>
            <a:avLst/>
            <a:gdLst>
              <a:gd name="connsiteX0" fmla="*/ 323415 w 325411"/>
              <a:gd name="connsiteY0" fmla="*/ 3312 h 499235"/>
              <a:gd name="connsiteX1" fmla="*/ 140852 w 325411"/>
              <a:gd name="connsiteY1" fmla="*/ 187462 h 499235"/>
              <a:gd name="connsiteX2" fmla="*/ 42427 w 325411"/>
              <a:gd name="connsiteY2" fmla="*/ 485912 h 499235"/>
              <a:gd name="connsiteX3" fmla="*/ 53540 w 325411"/>
              <a:gd name="connsiteY3" fmla="*/ 436699 h 499235"/>
              <a:gd name="connsiteX4" fmla="*/ 12265 w 325411"/>
              <a:gd name="connsiteY4" fmla="*/ 341449 h 499235"/>
              <a:gd name="connsiteX5" fmla="*/ 323415 w 325411"/>
              <a:gd name="connsiteY5" fmla="*/ 3312 h 49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411" h="499235">
                <a:moveTo>
                  <a:pt x="323415" y="3312"/>
                </a:moveTo>
                <a:cubicBezTo>
                  <a:pt x="344846" y="-22352"/>
                  <a:pt x="187683" y="107029"/>
                  <a:pt x="140852" y="187462"/>
                </a:cubicBezTo>
                <a:cubicBezTo>
                  <a:pt x="94021" y="267895"/>
                  <a:pt x="56979" y="444373"/>
                  <a:pt x="42427" y="485912"/>
                </a:cubicBezTo>
                <a:cubicBezTo>
                  <a:pt x="27875" y="527451"/>
                  <a:pt x="58567" y="460776"/>
                  <a:pt x="53540" y="436699"/>
                </a:cubicBezTo>
                <a:cubicBezTo>
                  <a:pt x="48513" y="412622"/>
                  <a:pt x="-29539" y="413680"/>
                  <a:pt x="12265" y="341449"/>
                </a:cubicBezTo>
                <a:cubicBezTo>
                  <a:pt x="54069" y="269218"/>
                  <a:pt x="301984" y="28976"/>
                  <a:pt x="323415" y="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118A3EC-F27D-4373-89F5-8A93575A3083}"/>
              </a:ext>
            </a:extLst>
          </p:cNvPr>
          <p:cNvSpPr/>
          <p:nvPr/>
        </p:nvSpPr>
        <p:spPr>
          <a:xfrm rot="21418299">
            <a:off x="8166553" y="1526786"/>
            <a:ext cx="465797" cy="670677"/>
          </a:xfrm>
          <a:custGeom>
            <a:avLst/>
            <a:gdLst>
              <a:gd name="connsiteX0" fmla="*/ 107497 w 465797"/>
              <a:gd name="connsiteY0" fmla="*/ 389 h 670677"/>
              <a:gd name="connsiteX1" fmla="*/ 74160 w 465797"/>
              <a:gd name="connsiteY1" fmla="*/ 200414 h 670677"/>
              <a:gd name="connsiteX2" fmla="*/ 445635 w 465797"/>
              <a:gd name="connsiteY2" fmla="*/ 648089 h 670677"/>
              <a:gd name="connsiteX3" fmla="*/ 386897 w 465797"/>
              <a:gd name="connsiteY3" fmla="*/ 595702 h 670677"/>
              <a:gd name="connsiteX4" fmla="*/ 137660 w 465797"/>
              <a:gd name="connsiteY4" fmla="*/ 521089 h 670677"/>
              <a:gd name="connsiteX5" fmla="*/ 142422 w 465797"/>
              <a:gd name="connsiteY5" fmla="*/ 397264 h 670677"/>
              <a:gd name="connsiteX6" fmla="*/ 42410 w 465797"/>
              <a:gd name="connsiteY6" fmla="*/ 295664 h 670677"/>
              <a:gd name="connsiteX7" fmla="*/ 2722 w 465797"/>
              <a:gd name="connsiteY7" fmla="*/ 244864 h 670677"/>
              <a:gd name="connsiteX8" fmla="*/ 107497 w 465797"/>
              <a:gd name="connsiteY8" fmla="*/ 389 h 67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797" h="670677">
                <a:moveTo>
                  <a:pt x="107497" y="389"/>
                </a:moveTo>
                <a:cubicBezTo>
                  <a:pt x="119403" y="-7019"/>
                  <a:pt x="17804" y="92464"/>
                  <a:pt x="74160" y="200414"/>
                </a:cubicBezTo>
                <a:cubicBezTo>
                  <a:pt x="130516" y="308364"/>
                  <a:pt x="393512" y="582208"/>
                  <a:pt x="445635" y="648089"/>
                </a:cubicBezTo>
                <a:cubicBezTo>
                  <a:pt x="497758" y="713970"/>
                  <a:pt x="438226" y="616869"/>
                  <a:pt x="386897" y="595702"/>
                </a:cubicBezTo>
                <a:cubicBezTo>
                  <a:pt x="335568" y="574535"/>
                  <a:pt x="178406" y="554162"/>
                  <a:pt x="137660" y="521089"/>
                </a:cubicBezTo>
                <a:cubicBezTo>
                  <a:pt x="96914" y="488016"/>
                  <a:pt x="158297" y="434835"/>
                  <a:pt x="142422" y="397264"/>
                </a:cubicBezTo>
                <a:cubicBezTo>
                  <a:pt x="126547" y="359693"/>
                  <a:pt x="65693" y="321064"/>
                  <a:pt x="42410" y="295664"/>
                </a:cubicBezTo>
                <a:cubicBezTo>
                  <a:pt x="19127" y="270264"/>
                  <a:pt x="-8920" y="289314"/>
                  <a:pt x="2722" y="244864"/>
                </a:cubicBezTo>
                <a:cubicBezTo>
                  <a:pt x="14364" y="200414"/>
                  <a:pt x="95591" y="7797"/>
                  <a:pt x="107497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7A48FAB-4AB3-46D3-A4C2-0144E9E1EEC6}"/>
              </a:ext>
            </a:extLst>
          </p:cNvPr>
          <p:cNvSpPr/>
          <p:nvPr/>
        </p:nvSpPr>
        <p:spPr>
          <a:xfrm rot="21418299">
            <a:off x="8421466" y="1490301"/>
            <a:ext cx="522041" cy="806086"/>
          </a:xfrm>
          <a:custGeom>
            <a:avLst/>
            <a:gdLst>
              <a:gd name="connsiteX0" fmla="*/ 212947 w 522041"/>
              <a:gd name="connsiteY0" fmla="*/ 8299 h 806086"/>
              <a:gd name="connsiteX1" fmla="*/ 170084 w 522041"/>
              <a:gd name="connsiteY1" fmla="*/ 635362 h 806086"/>
              <a:gd name="connsiteX2" fmla="*/ 520922 w 522041"/>
              <a:gd name="connsiteY2" fmla="*/ 792524 h 806086"/>
              <a:gd name="connsiteX3" fmla="*/ 271684 w 522041"/>
              <a:gd name="connsiteY3" fmla="*/ 789349 h 806086"/>
              <a:gd name="connsiteX4" fmla="*/ 222 w 522041"/>
              <a:gd name="connsiteY4" fmla="*/ 717912 h 806086"/>
              <a:gd name="connsiteX5" fmla="*/ 317722 w 522041"/>
              <a:gd name="connsiteY5" fmla="*/ 694099 h 806086"/>
              <a:gd name="connsiteX6" fmla="*/ 184372 w 522041"/>
              <a:gd name="connsiteY6" fmla="*/ 624249 h 806086"/>
              <a:gd name="connsiteX7" fmla="*/ 225647 w 522041"/>
              <a:gd name="connsiteY7" fmla="*/ 295637 h 806086"/>
              <a:gd name="connsiteX8" fmla="*/ 212947 w 522041"/>
              <a:gd name="connsiteY8" fmla="*/ 8299 h 80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041" h="806086">
                <a:moveTo>
                  <a:pt x="212947" y="8299"/>
                </a:moveTo>
                <a:cubicBezTo>
                  <a:pt x="203686" y="64920"/>
                  <a:pt x="118755" y="504658"/>
                  <a:pt x="170084" y="635362"/>
                </a:cubicBezTo>
                <a:cubicBezTo>
                  <a:pt x="221413" y="766066"/>
                  <a:pt x="503989" y="766860"/>
                  <a:pt x="520922" y="792524"/>
                </a:cubicBezTo>
                <a:cubicBezTo>
                  <a:pt x="537855" y="818188"/>
                  <a:pt x="358467" y="801784"/>
                  <a:pt x="271684" y="789349"/>
                </a:cubicBezTo>
                <a:cubicBezTo>
                  <a:pt x="184901" y="776914"/>
                  <a:pt x="-7451" y="733787"/>
                  <a:pt x="222" y="717912"/>
                </a:cubicBezTo>
                <a:cubicBezTo>
                  <a:pt x="7895" y="702037"/>
                  <a:pt x="287030" y="709709"/>
                  <a:pt x="317722" y="694099"/>
                </a:cubicBezTo>
                <a:cubicBezTo>
                  <a:pt x="348414" y="678489"/>
                  <a:pt x="199718" y="690659"/>
                  <a:pt x="184372" y="624249"/>
                </a:cubicBezTo>
                <a:cubicBezTo>
                  <a:pt x="169026" y="557839"/>
                  <a:pt x="219562" y="391416"/>
                  <a:pt x="225647" y="295637"/>
                </a:cubicBezTo>
                <a:cubicBezTo>
                  <a:pt x="231732" y="199858"/>
                  <a:pt x="222208" y="-48322"/>
                  <a:pt x="212947" y="8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2AEB822-8510-4B44-A821-7800D9A612ED}"/>
              </a:ext>
            </a:extLst>
          </p:cNvPr>
          <p:cNvSpPr/>
          <p:nvPr/>
        </p:nvSpPr>
        <p:spPr>
          <a:xfrm rot="21418299">
            <a:off x="7129361" y="1915437"/>
            <a:ext cx="193497" cy="497960"/>
          </a:xfrm>
          <a:custGeom>
            <a:avLst/>
            <a:gdLst>
              <a:gd name="connsiteX0" fmla="*/ 190602 w 193497"/>
              <a:gd name="connsiteY0" fmla="*/ 676 h 497960"/>
              <a:gd name="connsiteX1" fmla="*/ 77889 w 193497"/>
              <a:gd name="connsiteY1" fmla="*/ 138788 h 497960"/>
              <a:gd name="connsiteX2" fmla="*/ 3277 w 193497"/>
              <a:gd name="connsiteY2" fmla="*/ 489626 h 497960"/>
              <a:gd name="connsiteX3" fmla="*/ 27089 w 193497"/>
              <a:gd name="connsiteY3" fmla="*/ 364213 h 497960"/>
              <a:gd name="connsiteX4" fmla="*/ 149327 w 193497"/>
              <a:gd name="connsiteY4" fmla="*/ 99101 h 497960"/>
              <a:gd name="connsiteX5" fmla="*/ 190602 w 193497"/>
              <a:gd name="connsiteY5" fmla="*/ 676 h 49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7" h="497960">
                <a:moveTo>
                  <a:pt x="190602" y="676"/>
                </a:moveTo>
                <a:cubicBezTo>
                  <a:pt x="178696" y="7291"/>
                  <a:pt x="109110" y="57296"/>
                  <a:pt x="77889" y="138788"/>
                </a:cubicBezTo>
                <a:cubicBezTo>
                  <a:pt x="46668" y="220280"/>
                  <a:pt x="11744" y="452055"/>
                  <a:pt x="3277" y="489626"/>
                </a:cubicBezTo>
                <a:cubicBezTo>
                  <a:pt x="-5190" y="527197"/>
                  <a:pt x="2747" y="429300"/>
                  <a:pt x="27089" y="364213"/>
                </a:cubicBezTo>
                <a:cubicBezTo>
                  <a:pt x="51431" y="299126"/>
                  <a:pt x="123133" y="161543"/>
                  <a:pt x="149327" y="99101"/>
                </a:cubicBezTo>
                <a:cubicBezTo>
                  <a:pt x="175521" y="36659"/>
                  <a:pt x="202508" y="-5939"/>
                  <a:pt x="19060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3AD6229-34E3-4D3A-A986-AD7A7D7530CF}"/>
              </a:ext>
            </a:extLst>
          </p:cNvPr>
          <p:cNvSpPr/>
          <p:nvPr/>
        </p:nvSpPr>
        <p:spPr>
          <a:xfrm rot="21418299">
            <a:off x="7408932" y="1206338"/>
            <a:ext cx="722075" cy="707381"/>
          </a:xfrm>
          <a:custGeom>
            <a:avLst/>
            <a:gdLst>
              <a:gd name="connsiteX0" fmla="*/ 684143 w 722075"/>
              <a:gd name="connsiteY0" fmla="*/ 28737 h 707381"/>
              <a:gd name="connsiteX1" fmla="*/ 639693 w 722075"/>
              <a:gd name="connsiteY1" fmla="*/ 54137 h 707381"/>
              <a:gd name="connsiteX2" fmla="*/ 204718 w 722075"/>
              <a:gd name="connsiteY2" fmla="*/ 431962 h 707381"/>
              <a:gd name="connsiteX3" fmla="*/ 80893 w 722075"/>
              <a:gd name="connsiteY3" fmla="*/ 530387 h 707381"/>
              <a:gd name="connsiteX4" fmla="*/ 4693 w 722075"/>
              <a:gd name="connsiteY4" fmla="*/ 701837 h 707381"/>
              <a:gd name="connsiteX5" fmla="*/ 217418 w 722075"/>
              <a:gd name="connsiteY5" fmla="*/ 304962 h 707381"/>
              <a:gd name="connsiteX6" fmla="*/ 684143 w 722075"/>
              <a:gd name="connsiteY6" fmla="*/ 28737 h 7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75" h="707381">
                <a:moveTo>
                  <a:pt x="684143" y="28737"/>
                </a:moveTo>
                <a:cubicBezTo>
                  <a:pt x="754522" y="-13067"/>
                  <a:pt x="719597" y="-13067"/>
                  <a:pt x="639693" y="54137"/>
                </a:cubicBezTo>
                <a:cubicBezTo>
                  <a:pt x="559789" y="121341"/>
                  <a:pt x="297851" y="352587"/>
                  <a:pt x="204718" y="431962"/>
                </a:cubicBezTo>
                <a:cubicBezTo>
                  <a:pt x="111585" y="511337"/>
                  <a:pt x="114230" y="485408"/>
                  <a:pt x="80893" y="530387"/>
                </a:cubicBezTo>
                <a:cubicBezTo>
                  <a:pt x="47555" y="575366"/>
                  <a:pt x="-18061" y="739408"/>
                  <a:pt x="4693" y="701837"/>
                </a:cubicBezTo>
                <a:cubicBezTo>
                  <a:pt x="27447" y="664266"/>
                  <a:pt x="102589" y="418733"/>
                  <a:pt x="217418" y="304962"/>
                </a:cubicBezTo>
                <a:cubicBezTo>
                  <a:pt x="332247" y="191191"/>
                  <a:pt x="613764" y="70541"/>
                  <a:pt x="684143" y="28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9411CA8-D0D2-4D8E-A7B2-66FB450917A7}"/>
              </a:ext>
            </a:extLst>
          </p:cNvPr>
          <p:cNvSpPr/>
          <p:nvPr/>
        </p:nvSpPr>
        <p:spPr>
          <a:xfrm rot="21418299">
            <a:off x="8004969" y="1176476"/>
            <a:ext cx="703312" cy="221242"/>
          </a:xfrm>
          <a:custGeom>
            <a:avLst/>
            <a:gdLst>
              <a:gd name="connsiteX0" fmla="*/ 264 w 703312"/>
              <a:gd name="connsiteY0" fmla="*/ 57541 h 221242"/>
              <a:gd name="connsiteX1" fmla="*/ 258498 w 703312"/>
              <a:gd name="connsiteY1" fmla="*/ 6741 h 221242"/>
              <a:gd name="connsiteX2" fmla="*/ 696648 w 703312"/>
              <a:gd name="connsiteY2" fmla="*/ 218407 h 221242"/>
              <a:gd name="connsiteX3" fmla="*/ 508264 w 703312"/>
              <a:gd name="connsiteY3" fmla="*/ 127391 h 221242"/>
              <a:gd name="connsiteX4" fmla="*/ 302948 w 703312"/>
              <a:gd name="connsiteY4" fmla="*/ 108341 h 221242"/>
              <a:gd name="connsiteX5" fmla="*/ 264 w 703312"/>
              <a:gd name="connsiteY5" fmla="*/ 57541 h 22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312" h="221242">
                <a:moveTo>
                  <a:pt x="264" y="57541"/>
                </a:moveTo>
                <a:cubicBezTo>
                  <a:pt x="-7144" y="40608"/>
                  <a:pt x="142434" y="-20070"/>
                  <a:pt x="258498" y="6741"/>
                </a:cubicBezTo>
                <a:cubicBezTo>
                  <a:pt x="374562" y="33552"/>
                  <a:pt x="696648" y="218407"/>
                  <a:pt x="696648" y="218407"/>
                </a:cubicBezTo>
                <a:cubicBezTo>
                  <a:pt x="738276" y="238515"/>
                  <a:pt x="573881" y="145735"/>
                  <a:pt x="508264" y="127391"/>
                </a:cubicBezTo>
                <a:cubicBezTo>
                  <a:pt x="442647" y="109047"/>
                  <a:pt x="381265" y="122805"/>
                  <a:pt x="302948" y="108341"/>
                </a:cubicBezTo>
                <a:cubicBezTo>
                  <a:pt x="224631" y="93877"/>
                  <a:pt x="7672" y="74474"/>
                  <a:pt x="264" y="57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78C63D52-1689-4859-8846-A202305B0FE1}"/>
              </a:ext>
            </a:extLst>
          </p:cNvPr>
          <p:cNvSpPr/>
          <p:nvPr/>
        </p:nvSpPr>
        <p:spPr>
          <a:xfrm rot="21418299">
            <a:off x="8305577" y="1155169"/>
            <a:ext cx="641660" cy="553453"/>
          </a:xfrm>
          <a:custGeom>
            <a:avLst/>
            <a:gdLst>
              <a:gd name="connsiteX0" fmla="*/ 70073 w 641660"/>
              <a:gd name="connsiteY0" fmla="*/ 14819 h 553453"/>
              <a:gd name="connsiteX1" fmla="*/ 366936 w 641660"/>
              <a:gd name="connsiteY1" fmla="*/ 48156 h 553453"/>
              <a:gd name="connsiteX2" fmla="*/ 622523 w 641660"/>
              <a:gd name="connsiteY2" fmla="*/ 524406 h 553453"/>
              <a:gd name="connsiteX3" fmla="*/ 603473 w 641660"/>
              <a:gd name="connsiteY3" fmla="*/ 472019 h 553453"/>
              <a:gd name="connsiteX4" fmla="*/ 446311 w 641660"/>
              <a:gd name="connsiteY4" fmla="*/ 232306 h 553453"/>
              <a:gd name="connsiteX5" fmla="*/ 378048 w 641660"/>
              <a:gd name="connsiteY5" fmla="*/ 51331 h 553453"/>
              <a:gd name="connsiteX6" fmla="*/ 22448 w 641660"/>
              <a:gd name="connsiteY6" fmla="*/ 35456 h 553453"/>
              <a:gd name="connsiteX7" fmla="*/ 70073 w 641660"/>
              <a:gd name="connsiteY7" fmla="*/ 14819 h 55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60" h="553453">
                <a:moveTo>
                  <a:pt x="70073" y="14819"/>
                </a:moveTo>
                <a:cubicBezTo>
                  <a:pt x="127488" y="16936"/>
                  <a:pt x="274861" y="-36775"/>
                  <a:pt x="366936" y="48156"/>
                </a:cubicBezTo>
                <a:cubicBezTo>
                  <a:pt x="459011" y="133087"/>
                  <a:pt x="583100" y="453762"/>
                  <a:pt x="622523" y="524406"/>
                </a:cubicBezTo>
                <a:cubicBezTo>
                  <a:pt x="661946" y="595050"/>
                  <a:pt x="632842" y="520702"/>
                  <a:pt x="603473" y="472019"/>
                </a:cubicBezTo>
                <a:cubicBezTo>
                  <a:pt x="574104" y="423336"/>
                  <a:pt x="483882" y="302420"/>
                  <a:pt x="446311" y="232306"/>
                </a:cubicBezTo>
                <a:cubicBezTo>
                  <a:pt x="408740" y="162192"/>
                  <a:pt x="448692" y="84139"/>
                  <a:pt x="378048" y="51331"/>
                </a:cubicBezTo>
                <a:cubicBezTo>
                  <a:pt x="307404" y="18523"/>
                  <a:pt x="71925" y="42864"/>
                  <a:pt x="22448" y="35456"/>
                </a:cubicBezTo>
                <a:cubicBezTo>
                  <a:pt x="-27029" y="28048"/>
                  <a:pt x="12658" y="12702"/>
                  <a:pt x="70073" y="14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8B34636-D8F4-4717-A671-BF173F0BC7EC}"/>
              </a:ext>
            </a:extLst>
          </p:cNvPr>
          <p:cNvSpPr/>
          <p:nvPr/>
        </p:nvSpPr>
        <p:spPr>
          <a:xfrm rot="21418299">
            <a:off x="8504163" y="1185473"/>
            <a:ext cx="420140" cy="162701"/>
          </a:xfrm>
          <a:custGeom>
            <a:avLst/>
            <a:gdLst>
              <a:gd name="connsiteX0" fmla="*/ 75 w 420140"/>
              <a:gd name="connsiteY0" fmla="*/ 390 h 162701"/>
              <a:gd name="connsiteX1" fmla="*/ 341387 w 420140"/>
              <a:gd name="connsiteY1" fmla="*/ 67065 h 162701"/>
              <a:gd name="connsiteX2" fmla="*/ 419175 w 420140"/>
              <a:gd name="connsiteY2" fmla="*/ 162315 h 162701"/>
              <a:gd name="connsiteX3" fmla="*/ 311225 w 420140"/>
              <a:gd name="connsiteY3" fmla="*/ 97227 h 162701"/>
              <a:gd name="connsiteX4" fmla="*/ 75 w 420140"/>
              <a:gd name="connsiteY4" fmla="*/ 390 h 16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140" h="162701">
                <a:moveTo>
                  <a:pt x="75" y="390"/>
                </a:moveTo>
                <a:cubicBezTo>
                  <a:pt x="5102" y="-4637"/>
                  <a:pt x="271537" y="40078"/>
                  <a:pt x="341387" y="67065"/>
                </a:cubicBezTo>
                <a:cubicBezTo>
                  <a:pt x="411237" y="94053"/>
                  <a:pt x="424202" y="157288"/>
                  <a:pt x="419175" y="162315"/>
                </a:cubicBezTo>
                <a:cubicBezTo>
                  <a:pt x="414148" y="167342"/>
                  <a:pt x="380017" y="122098"/>
                  <a:pt x="311225" y="97227"/>
                </a:cubicBezTo>
                <a:cubicBezTo>
                  <a:pt x="242433" y="72356"/>
                  <a:pt x="-4952" y="5417"/>
                  <a:pt x="7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908639C-BA73-4E19-B1EC-38A9B918DAD3}"/>
              </a:ext>
            </a:extLst>
          </p:cNvPr>
          <p:cNvSpPr/>
          <p:nvPr/>
        </p:nvSpPr>
        <p:spPr>
          <a:xfrm rot="21418299">
            <a:off x="8099922" y="2182194"/>
            <a:ext cx="356455" cy="793844"/>
          </a:xfrm>
          <a:custGeom>
            <a:avLst/>
            <a:gdLst>
              <a:gd name="connsiteX0" fmla="*/ 330761 w 356455"/>
              <a:gd name="connsiteY0" fmla="*/ 89 h 793844"/>
              <a:gd name="connsiteX1" fmla="*/ 220695 w 356455"/>
              <a:gd name="connsiteY1" fmla="*/ 101689 h 793844"/>
              <a:gd name="connsiteX2" fmla="*/ 258795 w 356455"/>
              <a:gd name="connsiteY2" fmla="*/ 408606 h 793844"/>
              <a:gd name="connsiteX3" fmla="*/ 356161 w 356455"/>
              <a:gd name="connsiteY3" fmla="*/ 620273 h 793844"/>
              <a:gd name="connsiteX4" fmla="*/ 277845 w 356455"/>
              <a:gd name="connsiteY4" fmla="*/ 745156 h 793844"/>
              <a:gd name="connsiteX5" fmla="*/ 561 w 356455"/>
              <a:gd name="connsiteY5" fmla="*/ 793839 h 793844"/>
              <a:gd name="connsiteX6" fmla="*/ 205878 w 356455"/>
              <a:gd name="connsiteY6" fmla="*/ 747273 h 793844"/>
              <a:gd name="connsiteX7" fmla="*/ 201645 w 356455"/>
              <a:gd name="connsiteY7" fmla="*/ 622389 h 793844"/>
              <a:gd name="connsiteX8" fmla="*/ 59828 w 356455"/>
              <a:gd name="connsiteY8" fmla="*/ 586406 h 793844"/>
              <a:gd name="connsiteX9" fmla="*/ 123328 w 356455"/>
              <a:gd name="connsiteY9" fmla="*/ 300656 h 793844"/>
              <a:gd name="connsiteX10" fmla="*/ 123328 w 356455"/>
              <a:gd name="connsiteY10" fmla="*/ 114389 h 793844"/>
              <a:gd name="connsiteX11" fmla="*/ 330761 w 356455"/>
              <a:gd name="connsiteY11" fmla="*/ 89 h 79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455" h="793844">
                <a:moveTo>
                  <a:pt x="330761" y="89"/>
                </a:moveTo>
                <a:cubicBezTo>
                  <a:pt x="346989" y="-2028"/>
                  <a:pt x="232689" y="33603"/>
                  <a:pt x="220695" y="101689"/>
                </a:cubicBezTo>
                <a:cubicBezTo>
                  <a:pt x="208701" y="169775"/>
                  <a:pt x="236217" y="322175"/>
                  <a:pt x="258795" y="408606"/>
                </a:cubicBezTo>
                <a:cubicBezTo>
                  <a:pt x="281373" y="495037"/>
                  <a:pt x="352986" y="564181"/>
                  <a:pt x="356161" y="620273"/>
                </a:cubicBezTo>
                <a:cubicBezTo>
                  <a:pt x="359336" y="676365"/>
                  <a:pt x="337112" y="716228"/>
                  <a:pt x="277845" y="745156"/>
                </a:cubicBezTo>
                <a:cubicBezTo>
                  <a:pt x="218578" y="774084"/>
                  <a:pt x="12555" y="793486"/>
                  <a:pt x="561" y="793839"/>
                </a:cubicBezTo>
                <a:cubicBezTo>
                  <a:pt x="-11433" y="794192"/>
                  <a:pt x="172364" y="775848"/>
                  <a:pt x="205878" y="747273"/>
                </a:cubicBezTo>
                <a:cubicBezTo>
                  <a:pt x="239392" y="718698"/>
                  <a:pt x="225987" y="649200"/>
                  <a:pt x="201645" y="622389"/>
                </a:cubicBezTo>
                <a:cubicBezTo>
                  <a:pt x="177303" y="595578"/>
                  <a:pt x="72881" y="640028"/>
                  <a:pt x="59828" y="586406"/>
                </a:cubicBezTo>
                <a:cubicBezTo>
                  <a:pt x="46775" y="532784"/>
                  <a:pt x="112745" y="379325"/>
                  <a:pt x="123328" y="300656"/>
                </a:cubicBezTo>
                <a:cubicBezTo>
                  <a:pt x="133911" y="221987"/>
                  <a:pt x="94753" y="164483"/>
                  <a:pt x="123328" y="114389"/>
                </a:cubicBezTo>
                <a:cubicBezTo>
                  <a:pt x="151903" y="64295"/>
                  <a:pt x="314533" y="2206"/>
                  <a:pt x="330761" y="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BB6D96A-4752-499E-A4D7-0B7B3FBE4C4D}"/>
              </a:ext>
            </a:extLst>
          </p:cNvPr>
          <p:cNvSpPr/>
          <p:nvPr/>
        </p:nvSpPr>
        <p:spPr>
          <a:xfrm rot="21418299">
            <a:off x="7965013" y="2281709"/>
            <a:ext cx="98366" cy="190655"/>
          </a:xfrm>
          <a:custGeom>
            <a:avLst/>
            <a:gdLst>
              <a:gd name="connsiteX0" fmla="*/ 48687 w 98366"/>
              <a:gd name="connsiteY0" fmla="*/ 58 h 190655"/>
              <a:gd name="connsiteX1" fmla="*/ 93137 w 98366"/>
              <a:gd name="connsiteY1" fmla="*/ 105891 h 190655"/>
              <a:gd name="connsiteX2" fmla="*/ 4 w 98366"/>
              <a:gd name="connsiteY2" fmla="*/ 190558 h 190655"/>
              <a:gd name="connsiteX3" fmla="*/ 97370 w 98366"/>
              <a:gd name="connsiteY3" fmla="*/ 120708 h 190655"/>
              <a:gd name="connsiteX4" fmla="*/ 48687 w 98366"/>
              <a:gd name="connsiteY4" fmla="*/ 58 h 19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6" h="190655">
                <a:moveTo>
                  <a:pt x="48687" y="58"/>
                </a:moveTo>
                <a:cubicBezTo>
                  <a:pt x="47981" y="-2412"/>
                  <a:pt x="101251" y="74141"/>
                  <a:pt x="93137" y="105891"/>
                </a:cubicBezTo>
                <a:cubicBezTo>
                  <a:pt x="85023" y="137641"/>
                  <a:pt x="-702" y="188088"/>
                  <a:pt x="4" y="190558"/>
                </a:cubicBezTo>
                <a:cubicBezTo>
                  <a:pt x="710" y="193028"/>
                  <a:pt x="88198" y="147872"/>
                  <a:pt x="97370" y="120708"/>
                </a:cubicBezTo>
                <a:cubicBezTo>
                  <a:pt x="106542" y="93544"/>
                  <a:pt x="49393" y="2528"/>
                  <a:pt x="4868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67E75A-8348-44FF-BB89-66881B02CC3E}"/>
              </a:ext>
            </a:extLst>
          </p:cNvPr>
          <p:cNvSpPr/>
          <p:nvPr/>
        </p:nvSpPr>
        <p:spPr>
          <a:xfrm rot="21418299">
            <a:off x="8189071" y="2180211"/>
            <a:ext cx="268867" cy="165344"/>
          </a:xfrm>
          <a:custGeom>
            <a:avLst/>
            <a:gdLst>
              <a:gd name="connsiteX0" fmla="*/ 211979 w 268867"/>
              <a:gd name="connsiteY0" fmla="*/ 6306 h 165344"/>
              <a:gd name="connsiteX1" fmla="*/ 4546 w 268867"/>
              <a:gd name="connsiteY1" fmla="*/ 65572 h 165344"/>
              <a:gd name="connsiteX2" fmla="*/ 68046 w 268867"/>
              <a:gd name="connsiteY2" fmla="*/ 65572 h 165344"/>
              <a:gd name="connsiteX3" fmla="*/ 59579 w 268867"/>
              <a:gd name="connsiteY3" fmla="*/ 165056 h 165344"/>
              <a:gd name="connsiteX4" fmla="*/ 48996 w 268867"/>
              <a:gd name="connsiteY4" fmla="*/ 95206 h 165344"/>
              <a:gd name="connsiteX5" fmla="*/ 57462 w 268867"/>
              <a:gd name="connsiteY5" fmla="*/ 76156 h 165344"/>
              <a:gd name="connsiteX6" fmla="*/ 262779 w 268867"/>
              <a:gd name="connsiteY6" fmla="*/ 10539 h 165344"/>
              <a:gd name="connsiteX7" fmla="*/ 211979 w 268867"/>
              <a:gd name="connsiteY7" fmla="*/ 6306 h 16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67" h="165344">
                <a:moveTo>
                  <a:pt x="211979" y="6306"/>
                </a:moveTo>
                <a:cubicBezTo>
                  <a:pt x="168940" y="15478"/>
                  <a:pt x="28535" y="55694"/>
                  <a:pt x="4546" y="65572"/>
                </a:cubicBezTo>
                <a:cubicBezTo>
                  <a:pt x="-19443" y="75450"/>
                  <a:pt x="58874" y="48991"/>
                  <a:pt x="68046" y="65572"/>
                </a:cubicBezTo>
                <a:cubicBezTo>
                  <a:pt x="77218" y="82153"/>
                  <a:pt x="62754" y="160117"/>
                  <a:pt x="59579" y="165056"/>
                </a:cubicBezTo>
                <a:cubicBezTo>
                  <a:pt x="56404" y="169995"/>
                  <a:pt x="49349" y="110023"/>
                  <a:pt x="48996" y="95206"/>
                </a:cubicBezTo>
                <a:cubicBezTo>
                  <a:pt x="48643" y="80389"/>
                  <a:pt x="21832" y="90267"/>
                  <a:pt x="57462" y="76156"/>
                </a:cubicBezTo>
                <a:cubicBezTo>
                  <a:pt x="93092" y="62045"/>
                  <a:pt x="244082" y="23592"/>
                  <a:pt x="262779" y="10539"/>
                </a:cubicBezTo>
                <a:cubicBezTo>
                  <a:pt x="281476" y="-2514"/>
                  <a:pt x="255018" y="-2866"/>
                  <a:pt x="211979" y="6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07543B7-E87E-4814-ADCA-61A8A6375C9D}"/>
              </a:ext>
            </a:extLst>
          </p:cNvPr>
          <p:cNvSpPr/>
          <p:nvPr/>
        </p:nvSpPr>
        <p:spPr>
          <a:xfrm rot="21418299">
            <a:off x="8321026" y="2381705"/>
            <a:ext cx="214882" cy="189703"/>
          </a:xfrm>
          <a:custGeom>
            <a:avLst/>
            <a:gdLst>
              <a:gd name="connsiteX0" fmla="*/ 80024 w 214882"/>
              <a:gd name="connsiteY0" fmla="*/ 1133 h 189703"/>
              <a:gd name="connsiteX1" fmla="*/ 37162 w 214882"/>
              <a:gd name="connsiteY1" fmla="*/ 74158 h 189703"/>
              <a:gd name="connsiteX2" fmla="*/ 45099 w 214882"/>
              <a:gd name="connsiteY2" fmla="*/ 123370 h 189703"/>
              <a:gd name="connsiteX3" fmla="*/ 213374 w 214882"/>
              <a:gd name="connsiteY3" fmla="*/ 188458 h 189703"/>
              <a:gd name="connsiteX4" fmla="*/ 132412 w 214882"/>
              <a:gd name="connsiteY4" fmla="*/ 167820 h 189703"/>
              <a:gd name="connsiteX5" fmla="*/ 649 w 214882"/>
              <a:gd name="connsiteY5" fmla="*/ 136070 h 189703"/>
              <a:gd name="connsiteX6" fmla="*/ 80024 w 214882"/>
              <a:gd name="connsiteY6" fmla="*/ 1133 h 18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882" h="189703">
                <a:moveTo>
                  <a:pt x="80024" y="1133"/>
                </a:moveTo>
                <a:cubicBezTo>
                  <a:pt x="86110" y="-9186"/>
                  <a:pt x="42983" y="53785"/>
                  <a:pt x="37162" y="74158"/>
                </a:cubicBezTo>
                <a:cubicBezTo>
                  <a:pt x="31341" y="94531"/>
                  <a:pt x="15730" y="104320"/>
                  <a:pt x="45099" y="123370"/>
                </a:cubicBezTo>
                <a:cubicBezTo>
                  <a:pt x="74468" y="142420"/>
                  <a:pt x="198822" y="181050"/>
                  <a:pt x="213374" y="188458"/>
                </a:cubicBezTo>
                <a:cubicBezTo>
                  <a:pt x="227926" y="195866"/>
                  <a:pt x="132412" y="167820"/>
                  <a:pt x="132412" y="167820"/>
                </a:cubicBezTo>
                <a:cubicBezTo>
                  <a:pt x="96958" y="159089"/>
                  <a:pt x="9380" y="159882"/>
                  <a:pt x="649" y="136070"/>
                </a:cubicBezTo>
                <a:cubicBezTo>
                  <a:pt x="-8082" y="112258"/>
                  <a:pt x="73938" y="11452"/>
                  <a:pt x="80024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78BC828-D238-4AF7-9741-197664BDC6DB}"/>
              </a:ext>
            </a:extLst>
          </p:cNvPr>
          <p:cNvSpPr/>
          <p:nvPr/>
        </p:nvSpPr>
        <p:spPr>
          <a:xfrm rot="21418299">
            <a:off x="8573157" y="2543930"/>
            <a:ext cx="190313" cy="21551"/>
          </a:xfrm>
          <a:custGeom>
            <a:avLst/>
            <a:gdLst>
              <a:gd name="connsiteX0" fmla="*/ 931 w 190313"/>
              <a:gd name="connsiteY0" fmla="*/ 21470 h 21551"/>
              <a:gd name="connsiteX1" fmla="*/ 186668 w 190313"/>
              <a:gd name="connsiteY1" fmla="*/ 833 h 21551"/>
              <a:gd name="connsiteX2" fmla="*/ 116818 w 190313"/>
              <a:gd name="connsiteY2" fmla="*/ 7183 h 21551"/>
              <a:gd name="connsiteX3" fmla="*/ 931 w 190313"/>
              <a:gd name="connsiteY3" fmla="*/ 21470 h 2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313" h="21551">
                <a:moveTo>
                  <a:pt x="931" y="21470"/>
                </a:moveTo>
                <a:cubicBezTo>
                  <a:pt x="12573" y="20412"/>
                  <a:pt x="167354" y="3214"/>
                  <a:pt x="186668" y="833"/>
                </a:cubicBezTo>
                <a:cubicBezTo>
                  <a:pt x="205983" y="-1548"/>
                  <a:pt x="143541" y="1362"/>
                  <a:pt x="116818" y="7183"/>
                </a:cubicBezTo>
                <a:cubicBezTo>
                  <a:pt x="90095" y="13004"/>
                  <a:pt x="-10711" y="22528"/>
                  <a:pt x="931" y="2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A66F49B-45F8-41F2-AA47-E477E0F940BB}"/>
              </a:ext>
            </a:extLst>
          </p:cNvPr>
          <p:cNvSpPr/>
          <p:nvPr/>
        </p:nvSpPr>
        <p:spPr>
          <a:xfrm rot="21418299">
            <a:off x="7754899" y="2460625"/>
            <a:ext cx="206480" cy="61913"/>
          </a:xfrm>
          <a:custGeom>
            <a:avLst/>
            <a:gdLst>
              <a:gd name="connsiteX0" fmla="*/ 206414 w 206480"/>
              <a:gd name="connsiteY0" fmla="*/ 0 h 61913"/>
              <a:gd name="connsiteX1" fmla="*/ 125451 w 206480"/>
              <a:gd name="connsiteY1" fmla="*/ 38100 h 61913"/>
              <a:gd name="connsiteX2" fmla="*/ 39 w 206480"/>
              <a:gd name="connsiteY2" fmla="*/ 61913 h 61913"/>
              <a:gd name="connsiteX3" fmla="*/ 112751 w 206480"/>
              <a:gd name="connsiteY3" fmla="*/ 38100 h 61913"/>
              <a:gd name="connsiteX4" fmla="*/ 206414 w 206480"/>
              <a:gd name="connsiteY4" fmla="*/ 0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80" h="61913">
                <a:moveTo>
                  <a:pt x="206414" y="0"/>
                </a:moveTo>
                <a:cubicBezTo>
                  <a:pt x="208531" y="0"/>
                  <a:pt x="159847" y="27781"/>
                  <a:pt x="125451" y="38100"/>
                </a:cubicBezTo>
                <a:cubicBezTo>
                  <a:pt x="91055" y="48419"/>
                  <a:pt x="2156" y="61913"/>
                  <a:pt x="39" y="61913"/>
                </a:cubicBezTo>
                <a:cubicBezTo>
                  <a:pt x="-2078" y="61913"/>
                  <a:pt x="81530" y="47890"/>
                  <a:pt x="112751" y="38100"/>
                </a:cubicBezTo>
                <a:cubicBezTo>
                  <a:pt x="143972" y="28310"/>
                  <a:pt x="204297" y="0"/>
                  <a:pt x="2064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CB3D391-4008-4BC8-8435-5121DA63FAFE}"/>
              </a:ext>
            </a:extLst>
          </p:cNvPr>
          <p:cNvSpPr/>
          <p:nvPr/>
        </p:nvSpPr>
        <p:spPr>
          <a:xfrm rot="21418299">
            <a:off x="7684211" y="2443043"/>
            <a:ext cx="176791" cy="27416"/>
          </a:xfrm>
          <a:custGeom>
            <a:avLst/>
            <a:gdLst>
              <a:gd name="connsiteX0" fmla="*/ 2464 w 176791"/>
              <a:gd name="connsiteY0" fmla="*/ 120 h 27416"/>
              <a:gd name="connsiteX1" fmla="*/ 175502 w 176791"/>
              <a:gd name="connsiteY1" fmla="*/ 17582 h 27416"/>
              <a:gd name="connsiteX2" fmla="*/ 78664 w 176791"/>
              <a:gd name="connsiteY2" fmla="*/ 27107 h 27416"/>
              <a:gd name="connsiteX3" fmla="*/ 2464 w 176791"/>
              <a:gd name="connsiteY3" fmla="*/ 120 h 2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791" h="27416">
                <a:moveTo>
                  <a:pt x="2464" y="120"/>
                </a:moveTo>
                <a:cubicBezTo>
                  <a:pt x="18604" y="-1468"/>
                  <a:pt x="162802" y="13084"/>
                  <a:pt x="175502" y="17582"/>
                </a:cubicBezTo>
                <a:cubicBezTo>
                  <a:pt x="188202" y="22080"/>
                  <a:pt x="103535" y="28959"/>
                  <a:pt x="78664" y="27107"/>
                </a:cubicBezTo>
                <a:cubicBezTo>
                  <a:pt x="53793" y="25255"/>
                  <a:pt x="-13676" y="1708"/>
                  <a:pt x="246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7D386237-B316-44B1-9464-12373004E9E3}"/>
              </a:ext>
            </a:extLst>
          </p:cNvPr>
          <p:cNvSpPr/>
          <p:nvPr/>
        </p:nvSpPr>
        <p:spPr>
          <a:xfrm rot="21418299">
            <a:off x="7850157" y="2774949"/>
            <a:ext cx="61723" cy="100016"/>
          </a:xfrm>
          <a:custGeom>
            <a:avLst/>
            <a:gdLst>
              <a:gd name="connsiteX0" fmla="*/ 57181 w 61723"/>
              <a:gd name="connsiteY0" fmla="*/ 1 h 100016"/>
              <a:gd name="connsiteX1" fmla="*/ 57181 w 61723"/>
              <a:gd name="connsiteY1" fmla="*/ 58739 h 100016"/>
              <a:gd name="connsiteX2" fmla="*/ 31 w 61723"/>
              <a:gd name="connsiteY2" fmla="*/ 100014 h 100016"/>
              <a:gd name="connsiteX3" fmla="*/ 49243 w 61723"/>
              <a:gd name="connsiteY3" fmla="*/ 57151 h 100016"/>
              <a:gd name="connsiteX4" fmla="*/ 57181 w 61723"/>
              <a:gd name="connsiteY4" fmla="*/ 1 h 10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23" h="100016">
                <a:moveTo>
                  <a:pt x="57181" y="1"/>
                </a:moveTo>
                <a:cubicBezTo>
                  <a:pt x="58504" y="266"/>
                  <a:pt x="66706" y="42070"/>
                  <a:pt x="57181" y="58739"/>
                </a:cubicBezTo>
                <a:cubicBezTo>
                  <a:pt x="47656" y="75408"/>
                  <a:pt x="1354" y="100279"/>
                  <a:pt x="31" y="100014"/>
                </a:cubicBezTo>
                <a:cubicBezTo>
                  <a:pt x="-1292" y="99749"/>
                  <a:pt x="39189" y="69586"/>
                  <a:pt x="49243" y="57151"/>
                </a:cubicBezTo>
                <a:cubicBezTo>
                  <a:pt x="59297" y="44716"/>
                  <a:pt x="55858" y="-264"/>
                  <a:pt x="5718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4A8839B-1763-4411-99CE-EAC8531CEDAB}"/>
              </a:ext>
            </a:extLst>
          </p:cNvPr>
          <p:cNvSpPr/>
          <p:nvPr/>
        </p:nvSpPr>
        <p:spPr>
          <a:xfrm rot="21418299">
            <a:off x="8162915" y="3043238"/>
            <a:ext cx="127264" cy="71437"/>
          </a:xfrm>
          <a:custGeom>
            <a:avLst/>
            <a:gdLst>
              <a:gd name="connsiteX0" fmla="*/ 10 w 127264"/>
              <a:gd name="connsiteY0" fmla="*/ 0 h 71437"/>
              <a:gd name="connsiteX1" fmla="*/ 103198 w 127264"/>
              <a:gd name="connsiteY1" fmla="*/ 22225 h 71437"/>
              <a:gd name="connsiteX2" fmla="*/ 127010 w 127264"/>
              <a:gd name="connsiteY2" fmla="*/ 71437 h 71437"/>
              <a:gd name="connsiteX3" fmla="*/ 109548 w 127264"/>
              <a:gd name="connsiteY3" fmla="*/ 22225 h 71437"/>
              <a:gd name="connsiteX4" fmla="*/ 10 w 127264"/>
              <a:gd name="connsiteY4" fmla="*/ 0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264" h="71437">
                <a:moveTo>
                  <a:pt x="10" y="0"/>
                </a:moveTo>
                <a:cubicBezTo>
                  <a:pt x="-1048" y="0"/>
                  <a:pt x="82031" y="10319"/>
                  <a:pt x="103198" y="22225"/>
                </a:cubicBezTo>
                <a:cubicBezTo>
                  <a:pt x="124365" y="34131"/>
                  <a:pt x="125952" y="71437"/>
                  <a:pt x="127010" y="71437"/>
                </a:cubicBezTo>
                <a:cubicBezTo>
                  <a:pt x="128068" y="71437"/>
                  <a:pt x="126481" y="32014"/>
                  <a:pt x="109548" y="22225"/>
                </a:cubicBezTo>
                <a:cubicBezTo>
                  <a:pt x="92615" y="12436"/>
                  <a:pt x="1068" y="0"/>
                  <a:pt x="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446AD71-CC5D-499E-98E9-9B4B76C208BF}"/>
              </a:ext>
            </a:extLst>
          </p:cNvPr>
          <p:cNvSpPr/>
          <p:nvPr/>
        </p:nvSpPr>
        <p:spPr>
          <a:xfrm rot="21418299">
            <a:off x="7737835" y="1360162"/>
            <a:ext cx="475655" cy="294849"/>
          </a:xfrm>
          <a:custGeom>
            <a:avLst/>
            <a:gdLst>
              <a:gd name="connsiteX0" fmla="*/ 463190 w 475655"/>
              <a:gd name="connsiteY0" fmla="*/ 20963 h 294849"/>
              <a:gd name="connsiteX1" fmla="*/ 2815 w 475655"/>
              <a:gd name="connsiteY1" fmla="*/ 294013 h 294849"/>
              <a:gd name="connsiteX2" fmla="*/ 272690 w 475655"/>
              <a:gd name="connsiteY2" fmla="*/ 103513 h 294849"/>
              <a:gd name="connsiteX3" fmla="*/ 336190 w 475655"/>
              <a:gd name="connsiteY3" fmla="*/ 27313 h 294849"/>
              <a:gd name="connsiteX4" fmla="*/ 463190 w 475655"/>
              <a:gd name="connsiteY4" fmla="*/ 20963 h 29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655" h="294849">
                <a:moveTo>
                  <a:pt x="463190" y="20963"/>
                </a:moveTo>
                <a:cubicBezTo>
                  <a:pt x="407628" y="65413"/>
                  <a:pt x="34565" y="280255"/>
                  <a:pt x="2815" y="294013"/>
                </a:cubicBezTo>
                <a:cubicBezTo>
                  <a:pt x="-28935" y="307771"/>
                  <a:pt x="217128" y="147963"/>
                  <a:pt x="272690" y="103513"/>
                </a:cubicBezTo>
                <a:cubicBezTo>
                  <a:pt x="328252" y="59063"/>
                  <a:pt x="299677" y="40013"/>
                  <a:pt x="336190" y="27313"/>
                </a:cubicBezTo>
                <a:cubicBezTo>
                  <a:pt x="372702" y="14613"/>
                  <a:pt x="518752" y="-23487"/>
                  <a:pt x="463190" y="2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6CD1D83-E481-41DA-8D32-A5DADA9FB0F1}"/>
              </a:ext>
            </a:extLst>
          </p:cNvPr>
          <p:cNvSpPr/>
          <p:nvPr/>
        </p:nvSpPr>
        <p:spPr>
          <a:xfrm rot="21418299">
            <a:off x="7355591" y="1662249"/>
            <a:ext cx="469987" cy="557985"/>
          </a:xfrm>
          <a:custGeom>
            <a:avLst/>
            <a:gdLst>
              <a:gd name="connsiteX0" fmla="*/ 404109 w 469987"/>
              <a:gd name="connsiteY0" fmla="*/ 23676 h 557985"/>
              <a:gd name="connsiteX1" fmla="*/ 153284 w 469987"/>
              <a:gd name="connsiteY1" fmla="*/ 293551 h 557985"/>
              <a:gd name="connsiteX2" fmla="*/ 4059 w 469987"/>
              <a:gd name="connsiteY2" fmla="*/ 557076 h 557985"/>
              <a:gd name="connsiteX3" fmla="*/ 48509 w 469987"/>
              <a:gd name="connsiteY3" fmla="*/ 376101 h 557985"/>
              <a:gd name="connsiteX4" fmla="*/ 115184 w 469987"/>
              <a:gd name="connsiteY4" fmla="*/ 264976 h 557985"/>
              <a:gd name="connsiteX5" fmla="*/ 451734 w 469987"/>
              <a:gd name="connsiteY5" fmla="*/ 39551 h 557985"/>
              <a:gd name="connsiteX6" fmla="*/ 404109 w 469987"/>
              <a:gd name="connsiteY6" fmla="*/ 23676 h 55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87" h="557985">
                <a:moveTo>
                  <a:pt x="404109" y="23676"/>
                </a:moveTo>
                <a:cubicBezTo>
                  <a:pt x="354368" y="66009"/>
                  <a:pt x="219959" y="204651"/>
                  <a:pt x="153284" y="293551"/>
                </a:cubicBezTo>
                <a:cubicBezTo>
                  <a:pt x="86609" y="382451"/>
                  <a:pt x="21521" y="543318"/>
                  <a:pt x="4059" y="557076"/>
                </a:cubicBezTo>
                <a:cubicBezTo>
                  <a:pt x="-13403" y="570834"/>
                  <a:pt x="29988" y="424784"/>
                  <a:pt x="48509" y="376101"/>
                </a:cubicBezTo>
                <a:cubicBezTo>
                  <a:pt x="67030" y="327418"/>
                  <a:pt x="47980" y="321068"/>
                  <a:pt x="115184" y="264976"/>
                </a:cubicBezTo>
                <a:cubicBezTo>
                  <a:pt x="182388" y="208884"/>
                  <a:pt x="408342" y="77651"/>
                  <a:pt x="451734" y="39551"/>
                </a:cubicBezTo>
                <a:cubicBezTo>
                  <a:pt x="495126" y="1451"/>
                  <a:pt x="453850" y="-18657"/>
                  <a:pt x="404109" y="23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9097653-81BF-46E9-9EAF-CCF0A62EA282}"/>
              </a:ext>
            </a:extLst>
          </p:cNvPr>
          <p:cNvSpPr/>
          <p:nvPr/>
        </p:nvSpPr>
        <p:spPr>
          <a:xfrm rot="21418299">
            <a:off x="7331378" y="2140340"/>
            <a:ext cx="195168" cy="579348"/>
          </a:xfrm>
          <a:custGeom>
            <a:avLst/>
            <a:gdLst>
              <a:gd name="connsiteX0" fmla="*/ 177497 w 195168"/>
              <a:gd name="connsiteY0" fmla="*/ 2785 h 579348"/>
              <a:gd name="connsiteX1" fmla="*/ 180672 w 195168"/>
              <a:gd name="connsiteY1" fmla="*/ 259960 h 579348"/>
              <a:gd name="connsiteX2" fmla="*/ 90185 w 195168"/>
              <a:gd name="connsiteY2" fmla="*/ 386960 h 579348"/>
              <a:gd name="connsiteX3" fmla="*/ 48910 w 195168"/>
              <a:gd name="connsiteY3" fmla="*/ 493323 h 579348"/>
              <a:gd name="connsiteX4" fmla="*/ 74310 w 195168"/>
              <a:gd name="connsiteY4" fmla="*/ 579048 h 579348"/>
              <a:gd name="connsiteX5" fmla="*/ 23510 w 195168"/>
              <a:gd name="connsiteY5" fmla="*/ 518723 h 579348"/>
              <a:gd name="connsiteX6" fmla="*/ 12397 w 195168"/>
              <a:gd name="connsiteY6" fmla="*/ 440935 h 579348"/>
              <a:gd name="connsiteX7" fmla="*/ 177497 w 195168"/>
              <a:gd name="connsiteY7" fmla="*/ 2785 h 57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168" h="579348">
                <a:moveTo>
                  <a:pt x="177497" y="2785"/>
                </a:moveTo>
                <a:cubicBezTo>
                  <a:pt x="205543" y="-27377"/>
                  <a:pt x="195224" y="195931"/>
                  <a:pt x="180672" y="259960"/>
                </a:cubicBezTo>
                <a:cubicBezTo>
                  <a:pt x="166120" y="323989"/>
                  <a:pt x="112145" y="348066"/>
                  <a:pt x="90185" y="386960"/>
                </a:cubicBezTo>
                <a:cubicBezTo>
                  <a:pt x="68225" y="425854"/>
                  <a:pt x="51556" y="461308"/>
                  <a:pt x="48910" y="493323"/>
                </a:cubicBezTo>
                <a:cubicBezTo>
                  <a:pt x="46264" y="525338"/>
                  <a:pt x="78543" y="574815"/>
                  <a:pt x="74310" y="579048"/>
                </a:cubicBezTo>
                <a:cubicBezTo>
                  <a:pt x="70077" y="583281"/>
                  <a:pt x="33829" y="541742"/>
                  <a:pt x="23510" y="518723"/>
                </a:cubicBezTo>
                <a:cubicBezTo>
                  <a:pt x="13191" y="495704"/>
                  <a:pt x="-16707" y="527189"/>
                  <a:pt x="12397" y="440935"/>
                </a:cubicBezTo>
                <a:cubicBezTo>
                  <a:pt x="41501" y="354681"/>
                  <a:pt x="149451" y="32947"/>
                  <a:pt x="177497" y="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539DEDE-0663-4F89-9414-90DD1C6FA2D3}"/>
              </a:ext>
            </a:extLst>
          </p:cNvPr>
          <p:cNvSpPr/>
          <p:nvPr/>
        </p:nvSpPr>
        <p:spPr>
          <a:xfrm rot="21418299">
            <a:off x="7219622" y="1898133"/>
            <a:ext cx="229620" cy="592022"/>
          </a:xfrm>
          <a:custGeom>
            <a:avLst/>
            <a:gdLst>
              <a:gd name="connsiteX0" fmla="*/ 227341 w 229620"/>
              <a:gd name="connsiteY0" fmla="*/ 517 h 592022"/>
              <a:gd name="connsiteX1" fmla="*/ 24141 w 229620"/>
              <a:gd name="connsiteY1" fmla="*/ 268805 h 592022"/>
              <a:gd name="connsiteX2" fmla="*/ 3503 w 229620"/>
              <a:gd name="connsiteY2" fmla="*/ 591067 h 592022"/>
              <a:gd name="connsiteX3" fmla="*/ 20966 w 229620"/>
              <a:gd name="connsiteY3" fmla="*/ 362467 h 592022"/>
              <a:gd name="connsiteX4" fmla="*/ 125741 w 229620"/>
              <a:gd name="connsiteY4" fmla="*/ 205305 h 592022"/>
              <a:gd name="connsiteX5" fmla="*/ 227341 w 229620"/>
              <a:gd name="connsiteY5" fmla="*/ 517 h 59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20" h="592022">
                <a:moveTo>
                  <a:pt x="227341" y="517"/>
                </a:moveTo>
                <a:cubicBezTo>
                  <a:pt x="210408" y="11100"/>
                  <a:pt x="61447" y="170380"/>
                  <a:pt x="24141" y="268805"/>
                </a:cubicBezTo>
                <a:cubicBezTo>
                  <a:pt x="-13165" y="367230"/>
                  <a:pt x="4032" y="575457"/>
                  <a:pt x="3503" y="591067"/>
                </a:cubicBezTo>
                <a:cubicBezTo>
                  <a:pt x="2974" y="606677"/>
                  <a:pt x="593" y="426761"/>
                  <a:pt x="20966" y="362467"/>
                </a:cubicBezTo>
                <a:cubicBezTo>
                  <a:pt x="41339" y="298173"/>
                  <a:pt x="88964" y="266159"/>
                  <a:pt x="125741" y="205305"/>
                </a:cubicBezTo>
                <a:cubicBezTo>
                  <a:pt x="162518" y="144451"/>
                  <a:pt x="244274" y="-10066"/>
                  <a:pt x="227341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C2AD3EE-A842-463A-818A-14B743B4CE95}"/>
              </a:ext>
            </a:extLst>
          </p:cNvPr>
          <p:cNvSpPr/>
          <p:nvPr/>
        </p:nvSpPr>
        <p:spPr>
          <a:xfrm rot="21418299">
            <a:off x="8266038" y="1324930"/>
            <a:ext cx="238212" cy="577763"/>
          </a:xfrm>
          <a:custGeom>
            <a:avLst/>
            <a:gdLst>
              <a:gd name="connsiteX0" fmla="*/ 82095 w 238212"/>
              <a:gd name="connsiteY0" fmla="*/ 103 h 577763"/>
              <a:gd name="connsiteX1" fmla="*/ 54579 w 238212"/>
              <a:gd name="connsiteY1" fmla="*/ 209653 h 577763"/>
              <a:gd name="connsiteX2" fmla="*/ 228145 w 238212"/>
              <a:gd name="connsiteY2" fmla="*/ 558903 h 577763"/>
              <a:gd name="connsiteX3" fmla="*/ 200629 w 238212"/>
              <a:gd name="connsiteY3" fmla="*/ 514453 h 577763"/>
              <a:gd name="connsiteX4" fmla="*/ 60929 w 238212"/>
              <a:gd name="connsiteY4" fmla="*/ 374753 h 577763"/>
              <a:gd name="connsiteX5" fmla="*/ 1662 w 238212"/>
              <a:gd name="connsiteY5" fmla="*/ 184253 h 577763"/>
              <a:gd name="connsiteX6" fmla="*/ 82095 w 238212"/>
              <a:gd name="connsiteY6" fmla="*/ 103 h 57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12" h="577763">
                <a:moveTo>
                  <a:pt x="82095" y="103"/>
                </a:moveTo>
                <a:cubicBezTo>
                  <a:pt x="90915" y="4336"/>
                  <a:pt x="30237" y="116520"/>
                  <a:pt x="54579" y="209653"/>
                </a:cubicBezTo>
                <a:cubicBezTo>
                  <a:pt x="78921" y="302786"/>
                  <a:pt x="203803" y="508103"/>
                  <a:pt x="228145" y="558903"/>
                </a:cubicBezTo>
                <a:cubicBezTo>
                  <a:pt x="252487" y="609703"/>
                  <a:pt x="228498" y="545145"/>
                  <a:pt x="200629" y="514453"/>
                </a:cubicBezTo>
                <a:cubicBezTo>
                  <a:pt x="172760" y="483761"/>
                  <a:pt x="94090" y="429786"/>
                  <a:pt x="60929" y="374753"/>
                </a:cubicBezTo>
                <a:cubicBezTo>
                  <a:pt x="27768" y="319720"/>
                  <a:pt x="-8216" y="246342"/>
                  <a:pt x="1662" y="184253"/>
                </a:cubicBezTo>
                <a:cubicBezTo>
                  <a:pt x="11540" y="122164"/>
                  <a:pt x="73275" y="-4130"/>
                  <a:pt x="82095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3953CE5-B4CF-49AE-83B9-4168CB4E2DEF}"/>
              </a:ext>
            </a:extLst>
          </p:cNvPr>
          <p:cNvSpPr/>
          <p:nvPr/>
        </p:nvSpPr>
        <p:spPr>
          <a:xfrm rot="21418299">
            <a:off x="8835004" y="1372212"/>
            <a:ext cx="639786" cy="1036980"/>
          </a:xfrm>
          <a:custGeom>
            <a:avLst/>
            <a:gdLst>
              <a:gd name="connsiteX0" fmla="*/ 2079 w 639786"/>
              <a:gd name="connsiteY0" fmla="*/ 7855 h 1036980"/>
              <a:gd name="connsiteX1" fmla="*/ 313229 w 639786"/>
              <a:gd name="connsiteY1" fmla="*/ 344405 h 1036980"/>
              <a:gd name="connsiteX2" fmla="*/ 592629 w 639786"/>
              <a:gd name="connsiteY2" fmla="*/ 795255 h 1036980"/>
              <a:gd name="connsiteX3" fmla="*/ 609563 w 639786"/>
              <a:gd name="connsiteY3" fmla="*/ 1030205 h 1036980"/>
              <a:gd name="connsiteX4" fmla="*/ 632846 w 639786"/>
              <a:gd name="connsiteY4" fmla="*/ 947655 h 1036980"/>
              <a:gd name="connsiteX5" fmla="*/ 474096 w 639786"/>
              <a:gd name="connsiteY5" fmla="*/ 683071 h 1036980"/>
              <a:gd name="connsiteX6" fmla="*/ 2079 w 639786"/>
              <a:gd name="connsiteY6" fmla="*/ 7855 h 103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786" h="1036980">
                <a:moveTo>
                  <a:pt x="2079" y="7855"/>
                </a:moveTo>
                <a:cubicBezTo>
                  <a:pt x="-24732" y="-48589"/>
                  <a:pt x="214804" y="213172"/>
                  <a:pt x="313229" y="344405"/>
                </a:cubicBezTo>
                <a:cubicBezTo>
                  <a:pt x="411654" y="475638"/>
                  <a:pt x="543240" y="680955"/>
                  <a:pt x="592629" y="795255"/>
                </a:cubicBezTo>
                <a:cubicBezTo>
                  <a:pt x="642018" y="909555"/>
                  <a:pt x="602860" y="1004805"/>
                  <a:pt x="609563" y="1030205"/>
                </a:cubicBezTo>
                <a:cubicBezTo>
                  <a:pt x="616266" y="1055605"/>
                  <a:pt x="655424" y="1005511"/>
                  <a:pt x="632846" y="947655"/>
                </a:cubicBezTo>
                <a:cubicBezTo>
                  <a:pt x="610268" y="889799"/>
                  <a:pt x="574990" y="842526"/>
                  <a:pt x="474096" y="683071"/>
                </a:cubicBezTo>
                <a:cubicBezTo>
                  <a:pt x="373202" y="523616"/>
                  <a:pt x="28890" y="64299"/>
                  <a:pt x="2079" y="7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7FF0C8A-E947-487A-9891-6732FAD8FE70}"/>
              </a:ext>
            </a:extLst>
          </p:cNvPr>
          <p:cNvSpPr/>
          <p:nvPr/>
        </p:nvSpPr>
        <p:spPr>
          <a:xfrm rot="21418299">
            <a:off x="8528025" y="1265319"/>
            <a:ext cx="292764" cy="492607"/>
          </a:xfrm>
          <a:custGeom>
            <a:avLst/>
            <a:gdLst>
              <a:gd name="connsiteX0" fmla="*/ 25 w 292764"/>
              <a:gd name="connsiteY0" fmla="*/ 2564 h 492607"/>
              <a:gd name="connsiteX1" fmla="*/ 95275 w 292764"/>
              <a:gd name="connsiteY1" fmla="*/ 38548 h 492607"/>
              <a:gd name="connsiteX2" fmla="*/ 232858 w 292764"/>
              <a:gd name="connsiteY2" fmla="*/ 176131 h 492607"/>
              <a:gd name="connsiteX3" fmla="*/ 275192 w 292764"/>
              <a:gd name="connsiteY3" fmla="*/ 489398 h 492607"/>
              <a:gd name="connsiteX4" fmla="*/ 279425 w 292764"/>
              <a:gd name="connsiteY4" fmla="*/ 324298 h 492607"/>
              <a:gd name="connsiteX5" fmla="*/ 103742 w 292764"/>
              <a:gd name="connsiteY5" fmla="*/ 93581 h 492607"/>
              <a:gd name="connsiteX6" fmla="*/ 25 w 292764"/>
              <a:gd name="connsiteY6" fmla="*/ 2564 h 49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764" h="492607">
                <a:moveTo>
                  <a:pt x="25" y="2564"/>
                </a:moveTo>
                <a:cubicBezTo>
                  <a:pt x="-1386" y="-6608"/>
                  <a:pt x="56470" y="9620"/>
                  <a:pt x="95275" y="38548"/>
                </a:cubicBezTo>
                <a:cubicBezTo>
                  <a:pt x="134080" y="67476"/>
                  <a:pt x="202872" y="100989"/>
                  <a:pt x="232858" y="176131"/>
                </a:cubicBezTo>
                <a:cubicBezTo>
                  <a:pt x="262844" y="251273"/>
                  <a:pt x="267431" y="464704"/>
                  <a:pt x="275192" y="489398"/>
                </a:cubicBezTo>
                <a:cubicBezTo>
                  <a:pt x="282953" y="514092"/>
                  <a:pt x="308000" y="390267"/>
                  <a:pt x="279425" y="324298"/>
                </a:cubicBezTo>
                <a:cubicBezTo>
                  <a:pt x="250850" y="258329"/>
                  <a:pt x="157011" y="149320"/>
                  <a:pt x="103742" y="93581"/>
                </a:cubicBezTo>
                <a:cubicBezTo>
                  <a:pt x="50473" y="37842"/>
                  <a:pt x="1436" y="11736"/>
                  <a:pt x="25" y="2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6183A38-B988-4399-B6CC-469249D56B48}"/>
              </a:ext>
            </a:extLst>
          </p:cNvPr>
          <p:cNvSpPr/>
          <p:nvPr/>
        </p:nvSpPr>
        <p:spPr>
          <a:xfrm rot="21418299">
            <a:off x="8947654" y="1781562"/>
            <a:ext cx="445239" cy="590027"/>
          </a:xfrm>
          <a:custGeom>
            <a:avLst/>
            <a:gdLst>
              <a:gd name="connsiteX0" fmla="*/ 12196 w 445239"/>
              <a:gd name="connsiteY0" fmla="*/ 7021 h 590027"/>
              <a:gd name="connsiteX1" fmla="*/ 264079 w 445239"/>
              <a:gd name="connsiteY1" fmla="*/ 216571 h 590027"/>
              <a:gd name="connsiteX2" fmla="*/ 378379 w 445239"/>
              <a:gd name="connsiteY2" fmla="*/ 358388 h 590027"/>
              <a:gd name="connsiteX3" fmla="*/ 418596 w 445239"/>
              <a:gd name="connsiteY3" fmla="*/ 584871 h 590027"/>
              <a:gd name="connsiteX4" fmla="*/ 418596 w 445239"/>
              <a:gd name="connsiteY4" fmla="*/ 481155 h 590027"/>
              <a:gd name="connsiteX5" fmla="*/ 79929 w 445239"/>
              <a:gd name="connsiteY5" fmla="*/ 89571 h 590027"/>
              <a:gd name="connsiteX6" fmla="*/ 12196 w 445239"/>
              <a:gd name="connsiteY6" fmla="*/ 7021 h 59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239" h="590027">
                <a:moveTo>
                  <a:pt x="12196" y="7021"/>
                </a:moveTo>
                <a:cubicBezTo>
                  <a:pt x="42888" y="28188"/>
                  <a:pt x="203049" y="158010"/>
                  <a:pt x="264079" y="216571"/>
                </a:cubicBezTo>
                <a:cubicBezTo>
                  <a:pt x="325109" y="275132"/>
                  <a:pt x="352626" y="297005"/>
                  <a:pt x="378379" y="358388"/>
                </a:cubicBezTo>
                <a:cubicBezTo>
                  <a:pt x="404132" y="419771"/>
                  <a:pt x="411893" y="564410"/>
                  <a:pt x="418596" y="584871"/>
                </a:cubicBezTo>
                <a:cubicBezTo>
                  <a:pt x="425299" y="605332"/>
                  <a:pt x="475040" y="563705"/>
                  <a:pt x="418596" y="481155"/>
                </a:cubicBezTo>
                <a:cubicBezTo>
                  <a:pt x="362152" y="398605"/>
                  <a:pt x="149426" y="166829"/>
                  <a:pt x="79929" y="89571"/>
                </a:cubicBezTo>
                <a:cubicBezTo>
                  <a:pt x="10432" y="12313"/>
                  <a:pt x="-18496" y="-14146"/>
                  <a:pt x="12196" y="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3AA4DD6-CA3D-487A-A8BF-1E5206E6F568}"/>
              </a:ext>
            </a:extLst>
          </p:cNvPr>
          <p:cNvSpPr/>
          <p:nvPr/>
        </p:nvSpPr>
        <p:spPr>
          <a:xfrm rot="21418299">
            <a:off x="8461571" y="1388373"/>
            <a:ext cx="102901" cy="679618"/>
          </a:xfrm>
          <a:custGeom>
            <a:avLst/>
            <a:gdLst>
              <a:gd name="connsiteX0" fmla="*/ 26262 w 102901"/>
              <a:gd name="connsiteY0" fmla="*/ 12860 h 679618"/>
              <a:gd name="connsiteX1" fmla="*/ 2979 w 102901"/>
              <a:gd name="connsiteY1" fmla="*/ 415027 h 679618"/>
              <a:gd name="connsiteX2" fmla="*/ 102462 w 102901"/>
              <a:gd name="connsiteY2" fmla="*/ 679610 h 679618"/>
              <a:gd name="connsiteX3" fmla="*/ 38962 w 102901"/>
              <a:gd name="connsiteY3" fmla="*/ 423494 h 679618"/>
              <a:gd name="connsiteX4" fmla="*/ 28379 w 102901"/>
              <a:gd name="connsiteY4" fmla="*/ 127160 h 679618"/>
              <a:gd name="connsiteX5" fmla="*/ 26262 w 102901"/>
              <a:gd name="connsiteY5" fmla="*/ 12860 h 67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01" h="679618">
                <a:moveTo>
                  <a:pt x="26262" y="12860"/>
                </a:moveTo>
                <a:cubicBezTo>
                  <a:pt x="22029" y="60838"/>
                  <a:pt x="-9721" y="303902"/>
                  <a:pt x="2979" y="415027"/>
                </a:cubicBezTo>
                <a:cubicBezTo>
                  <a:pt x="15679" y="526152"/>
                  <a:pt x="96465" y="678199"/>
                  <a:pt x="102462" y="679610"/>
                </a:cubicBezTo>
                <a:cubicBezTo>
                  <a:pt x="108459" y="681021"/>
                  <a:pt x="51309" y="515569"/>
                  <a:pt x="38962" y="423494"/>
                </a:cubicBezTo>
                <a:cubicBezTo>
                  <a:pt x="26615" y="331419"/>
                  <a:pt x="30496" y="192424"/>
                  <a:pt x="28379" y="127160"/>
                </a:cubicBezTo>
                <a:cubicBezTo>
                  <a:pt x="26262" y="61896"/>
                  <a:pt x="30495" y="-35118"/>
                  <a:pt x="26262" y="1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A9696B8-5482-4094-8545-A0E954E0C55E}"/>
              </a:ext>
            </a:extLst>
          </p:cNvPr>
          <p:cNvSpPr/>
          <p:nvPr/>
        </p:nvSpPr>
        <p:spPr>
          <a:xfrm rot="21418299">
            <a:off x="8699464" y="1523941"/>
            <a:ext cx="422138" cy="692482"/>
          </a:xfrm>
          <a:custGeom>
            <a:avLst/>
            <a:gdLst>
              <a:gd name="connsiteX0" fmla="*/ 2153 w 422138"/>
              <a:gd name="connsiteY0" fmla="*/ 59 h 692482"/>
              <a:gd name="connsiteX1" fmla="*/ 67769 w 422138"/>
              <a:gd name="connsiteY1" fmla="*/ 387409 h 692482"/>
              <a:gd name="connsiteX2" fmla="*/ 65653 w 422138"/>
              <a:gd name="connsiteY2" fmla="*/ 495359 h 692482"/>
              <a:gd name="connsiteX3" fmla="*/ 414903 w 422138"/>
              <a:gd name="connsiteY3" fmla="*/ 685859 h 692482"/>
              <a:gd name="connsiteX4" fmla="*/ 279436 w 422138"/>
              <a:gd name="connsiteY4" fmla="*/ 637176 h 692482"/>
              <a:gd name="connsiteX5" fmla="*/ 12736 w 422138"/>
              <a:gd name="connsiteY5" fmla="*/ 522876 h 692482"/>
              <a:gd name="connsiteX6" fmla="*/ 57186 w 422138"/>
              <a:gd name="connsiteY6" fmla="*/ 450909 h 692482"/>
              <a:gd name="connsiteX7" fmla="*/ 74119 w 422138"/>
              <a:gd name="connsiteY7" fmla="*/ 391642 h 692482"/>
              <a:gd name="connsiteX8" fmla="*/ 21203 w 422138"/>
              <a:gd name="connsiteY8" fmla="*/ 357776 h 692482"/>
              <a:gd name="connsiteX9" fmla="*/ 2153 w 422138"/>
              <a:gd name="connsiteY9" fmla="*/ 59 h 69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138" h="692482">
                <a:moveTo>
                  <a:pt x="2153" y="59"/>
                </a:moveTo>
                <a:cubicBezTo>
                  <a:pt x="9914" y="4998"/>
                  <a:pt x="57186" y="304859"/>
                  <a:pt x="67769" y="387409"/>
                </a:cubicBezTo>
                <a:cubicBezTo>
                  <a:pt x="78352" y="469959"/>
                  <a:pt x="7797" y="445617"/>
                  <a:pt x="65653" y="495359"/>
                </a:cubicBezTo>
                <a:cubicBezTo>
                  <a:pt x="123509" y="545101"/>
                  <a:pt x="379273" y="662223"/>
                  <a:pt x="414903" y="685859"/>
                </a:cubicBezTo>
                <a:cubicBezTo>
                  <a:pt x="450533" y="709495"/>
                  <a:pt x="346464" y="664340"/>
                  <a:pt x="279436" y="637176"/>
                </a:cubicBezTo>
                <a:cubicBezTo>
                  <a:pt x="212408" y="610012"/>
                  <a:pt x="49778" y="553920"/>
                  <a:pt x="12736" y="522876"/>
                </a:cubicBezTo>
                <a:cubicBezTo>
                  <a:pt x="-24306" y="491832"/>
                  <a:pt x="46956" y="472781"/>
                  <a:pt x="57186" y="450909"/>
                </a:cubicBezTo>
                <a:cubicBezTo>
                  <a:pt x="67416" y="429037"/>
                  <a:pt x="80116" y="407164"/>
                  <a:pt x="74119" y="391642"/>
                </a:cubicBezTo>
                <a:cubicBezTo>
                  <a:pt x="68122" y="376120"/>
                  <a:pt x="33197" y="417395"/>
                  <a:pt x="21203" y="357776"/>
                </a:cubicBezTo>
                <a:cubicBezTo>
                  <a:pt x="9209" y="298157"/>
                  <a:pt x="-5608" y="-4880"/>
                  <a:pt x="2153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FC5BA2-20C7-4954-9E5F-92784EB2086F}"/>
              </a:ext>
            </a:extLst>
          </p:cNvPr>
          <p:cNvSpPr/>
          <p:nvPr/>
        </p:nvSpPr>
        <p:spPr>
          <a:xfrm rot="21418299">
            <a:off x="8882822" y="1681163"/>
            <a:ext cx="341071" cy="719547"/>
          </a:xfrm>
          <a:custGeom>
            <a:avLst/>
            <a:gdLst>
              <a:gd name="connsiteX0" fmla="*/ 7178 w 341071"/>
              <a:gd name="connsiteY0" fmla="*/ 20637 h 719547"/>
              <a:gd name="connsiteX1" fmla="*/ 49511 w 341071"/>
              <a:gd name="connsiteY1" fmla="*/ 65087 h 719547"/>
              <a:gd name="connsiteX2" fmla="*/ 322561 w 341071"/>
              <a:gd name="connsiteY2" fmla="*/ 477837 h 719547"/>
              <a:gd name="connsiteX3" fmla="*/ 199795 w 341071"/>
              <a:gd name="connsiteY3" fmla="*/ 623887 h 719547"/>
              <a:gd name="connsiteX4" fmla="*/ 102428 w 341071"/>
              <a:gd name="connsiteY4" fmla="*/ 719137 h 719547"/>
              <a:gd name="connsiteX5" fmla="*/ 318328 w 341071"/>
              <a:gd name="connsiteY5" fmla="*/ 587904 h 719547"/>
              <a:gd name="connsiteX6" fmla="*/ 314095 w 341071"/>
              <a:gd name="connsiteY6" fmla="*/ 507470 h 719547"/>
              <a:gd name="connsiteX7" fmla="*/ 136295 w 341071"/>
              <a:gd name="connsiteY7" fmla="*/ 264054 h 719547"/>
              <a:gd name="connsiteX8" fmla="*/ 7178 w 341071"/>
              <a:gd name="connsiteY8" fmla="*/ 20637 h 71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071" h="719547">
                <a:moveTo>
                  <a:pt x="7178" y="20637"/>
                </a:moveTo>
                <a:cubicBezTo>
                  <a:pt x="-7286" y="-12524"/>
                  <a:pt x="-3053" y="-11113"/>
                  <a:pt x="49511" y="65087"/>
                </a:cubicBezTo>
                <a:cubicBezTo>
                  <a:pt x="102075" y="141287"/>
                  <a:pt x="297514" y="384704"/>
                  <a:pt x="322561" y="477837"/>
                </a:cubicBezTo>
                <a:cubicBezTo>
                  <a:pt x="347608" y="570970"/>
                  <a:pt x="236484" y="583670"/>
                  <a:pt x="199795" y="623887"/>
                </a:cubicBezTo>
                <a:cubicBezTo>
                  <a:pt x="163106" y="664104"/>
                  <a:pt x="82673" y="725134"/>
                  <a:pt x="102428" y="719137"/>
                </a:cubicBezTo>
                <a:cubicBezTo>
                  <a:pt x="122183" y="713140"/>
                  <a:pt x="283050" y="623182"/>
                  <a:pt x="318328" y="587904"/>
                </a:cubicBezTo>
                <a:cubicBezTo>
                  <a:pt x="353606" y="552626"/>
                  <a:pt x="344434" y="561445"/>
                  <a:pt x="314095" y="507470"/>
                </a:cubicBezTo>
                <a:cubicBezTo>
                  <a:pt x="283756" y="453495"/>
                  <a:pt x="184273" y="343076"/>
                  <a:pt x="136295" y="264054"/>
                </a:cubicBezTo>
                <a:cubicBezTo>
                  <a:pt x="88317" y="185032"/>
                  <a:pt x="21642" y="53798"/>
                  <a:pt x="7178" y="2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936AC50-4830-41B4-8357-3DD8677C5D64}"/>
              </a:ext>
            </a:extLst>
          </p:cNvPr>
          <p:cNvSpPr/>
          <p:nvPr/>
        </p:nvSpPr>
        <p:spPr>
          <a:xfrm rot="21418299">
            <a:off x="8846592" y="2087556"/>
            <a:ext cx="594791" cy="297542"/>
          </a:xfrm>
          <a:custGeom>
            <a:avLst/>
            <a:gdLst>
              <a:gd name="connsiteX0" fmla="*/ 546 w 594791"/>
              <a:gd name="connsiteY0" fmla="*/ 1594 h 297542"/>
              <a:gd name="connsiteX1" fmla="*/ 446633 w 594791"/>
              <a:gd name="connsiteY1" fmla="*/ 144469 h 297542"/>
              <a:gd name="connsiteX2" fmla="*/ 560933 w 594791"/>
              <a:gd name="connsiteY2" fmla="*/ 292107 h 297542"/>
              <a:gd name="connsiteX3" fmla="*/ 546646 w 594791"/>
              <a:gd name="connsiteY3" fmla="*/ 241307 h 297542"/>
              <a:gd name="connsiteX4" fmla="*/ 546 w 594791"/>
              <a:gd name="connsiteY4" fmla="*/ 1594 h 29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91" h="297542">
                <a:moveTo>
                  <a:pt x="546" y="1594"/>
                </a:moveTo>
                <a:cubicBezTo>
                  <a:pt x="-16123" y="-14546"/>
                  <a:pt x="353235" y="96050"/>
                  <a:pt x="446633" y="144469"/>
                </a:cubicBezTo>
                <a:cubicBezTo>
                  <a:pt x="540031" y="192888"/>
                  <a:pt x="544264" y="275967"/>
                  <a:pt x="560933" y="292107"/>
                </a:cubicBezTo>
                <a:cubicBezTo>
                  <a:pt x="577602" y="308247"/>
                  <a:pt x="635281" y="287609"/>
                  <a:pt x="546646" y="241307"/>
                </a:cubicBezTo>
                <a:cubicBezTo>
                  <a:pt x="458011" y="195005"/>
                  <a:pt x="17215" y="17734"/>
                  <a:pt x="546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228C524-81F6-4AC1-AA12-7CCDDA55E3DD}"/>
              </a:ext>
            </a:extLst>
          </p:cNvPr>
          <p:cNvSpPr/>
          <p:nvPr/>
        </p:nvSpPr>
        <p:spPr>
          <a:xfrm rot="21418299">
            <a:off x="9534112" y="2116627"/>
            <a:ext cx="370554" cy="1295032"/>
          </a:xfrm>
          <a:custGeom>
            <a:avLst/>
            <a:gdLst>
              <a:gd name="connsiteX0" fmla="*/ 57563 w 370554"/>
              <a:gd name="connsiteY0" fmla="*/ 13798 h 1295032"/>
              <a:gd name="connsiteX1" fmla="*/ 121063 w 370554"/>
              <a:gd name="connsiteY1" fmla="*/ 340823 h 1295032"/>
              <a:gd name="connsiteX2" fmla="*/ 248063 w 370554"/>
              <a:gd name="connsiteY2" fmla="*/ 664673 h 1295032"/>
              <a:gd name="connsiteX3" fmla="*/ 368713 w 370554"/>
              <a:gd name="connsiteY3" fmla="*/ 937723 h 1295032"/>
              <a:gd name="connsiteX4" fmla="*/ 324263 w 370554"/>
              <a:gd name="connsiteY4" fmla="*/ 1290148 h 1295032"/>
              <a:gd name="connsiteX5" fmla="*/ 368713 w 370554"/>
              <a:gd name="connsiteY5" fmla="*/ 1125048 h 1295032"/>
              <a:gd name="connsiteX6" fmla="*/ 289338 w 370554"/>
              <a:gd name="connsiteY6" fmla="*/ 867873 h 1295032"/>
              <a:gd name="connsiteX7" fmla="*/ 13113 w 370554"/>
              <a:gd name="connsiteY7" fmla="*/ 143973 h 1295032"/>
              <a:gd name="connsiteX8" fmla="*/ 57563 w 370554"/>
              <a:gd name="connsiteY8" fmla="*/ 13798 h 129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554" h="1295032">
                <a:moveTo>
                  <a:pt x="57563" y="13798"/>
                </a:moveTo>
                <a:cubicBezTo>
                  <a:pt x="75555" y="46606"/>
                  <a:pt x="89313" y="232344"/>
                  <a:pt x="121063" y="340823"/>
                </a:cubicBezTo>
                <a:cubicBezTo>
                  <a:pt x="152813" y="449302"/>
                  <a:pt x="206788" y="565190"/>
                  <a:pt x="248063" y="664673"/>
                </a:cubicBezTo>
                <a:cubicBezTo>
                  <a:pt x="289338" y="764156"/>
                  <a:pt x="356013" y="833477"/>
                  <a:pt x="368713" y="937723"/>
                </a:cubicBezTo>
                <a:cubicBezTo>
                  <a:pt x="381413" y="1041969"/>
                  <a:pt x="324263" y="1258927"/>
                  <a:pt x="324263" y="1290148"/>
                </a:cubicBezTo>
                <a:cubicBezTo>
                  <a:pt x="324263" y="1321369"/>
                  <a:pt x="374534" y="1195427"/>
                  <a:pt x="368713" y="1125048"/>
                </a:cubicBezTo>
                <a:cubicBezTo>
                  <a:pt x="362892" y="1054669"/>
                  <a:pt x="348605" y="1031385"/>
                  <a:pt x="289338" y="867873"/>
                </a:cubicBezTo>
                <a:cubicBezTo>
                  <a:pt x="230071" y="704361"/>
                  <a:pt x="54388" y="287906"/>
                  <a:pt x="13113" y="143973"/>
                </a:cubicBezTo>
                <a:cubicBezTo>
                  <a:pt x="-28162" y="40"/>
                  <a:pt x="39571" y="-19010"/>
                  <a:pt x="57563" y="13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D01A783-81B1-4CBC-8FD8-211AA3EA4C59}"/>
              </a:ext>
            </a:extLst>
          </p:cNvPr>
          <p:cNvSpPr/>
          <p:nvPr/>
        </p:nvSpPr>
        <p:spPr>
          <a:xfrm rot="21418299">
            <a:off x="9841153" y="3250127"/>
            <a:ext cx="133630" cy="641310"/>
          </a:xfrm>
          <a:custGeom>
            <a:avLst/>
            <a:gdLst>
              <a:gd name="connsiteX0" fmla="*/ 80722 w 133630"/>
              <a:gd name="connsiteY0" fmla="*/ 1073 h 641310"/>
              <a:gd name="connsiteX1" fmla="*/ 131522 w 133630"/>
              <a:gd name="connsiteY1" fmla="*/ 397948 h 641310"/>
              <a:gd name="connsiteX2" fmla="*/ 1347 w 133630"/>
              <a:gd name="connsiteY2" fmla="*/ 632898 h 641310"/>
              <a:gd name="connsiteX3" fmla="*/ 64847 w 133630"/>
              <a:gd name="connsiteY3" fmla="*/ 528123 h 641310"/>
              <a:gd name="connsiteX4" fmla="*/ 80722 w 133630"/>
              <a:gd name="connsiteY4" fmla="*/ 1073 h 64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30" h="641310">
                <a:moveTo>
                  <a:pt x="80722" y="1073"/>
                </a:moveTo>
                <a:cubicBezTo>
                  <a:pt x="91834" y="-20623"/>
                  <a:pt x="144751" y="292644"/>
                  <a:pt x="131522" y="397948"/>
                </a:cubicBezTo>
                <a:cubicBezTo>
                  <a:pt x="118293" y="503252"/>
                  <a:pt x="12459" y="611202"/>
                  <a:pt x="1347" y="632898"/>
                </a:cubicBezTo>
                <a:cubicBezTo>
                  <a:pt x="-9765" y="654594"/>
                  <a:pt x="51089" y="639248"/>
                  <a:pt x="64847" y="528123"/>
                </a:cubicBezTo>
                <a:cubicBezTo>
                  <a:pt x="78605" y="416998"/>
                  <a:pt x="69610" y="22769"/>
                  <a:pt x="80722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8332E8A-0E11-4FFF-B7C1-11598101056F}"/>
              </a:ext>
            </a:extLst>
          </p:cNvPr>
          <p:cNvSpPr/>
          <p:nvPr/>
        </p:nvSpPr>
        <p:spPr>
          <a:xfrm rot="21418299">
            <a:off x="9241662" y="879990"/>
            <a:ext cx="367619" cy="147747"/>
          </a:xfrm>
          <a:custGeom>
            <a:avLst/>
            <a:gdLst>
              <a:gd name="connsiteX0" fmla="*/ 367476 w 367619"/>
              <a:gd name="connsiteY0" fmla="*/ 1073 h 147747"/>
              <a:gd name="connsiteX1" fmla="*/ 123001 w 367619"/>
              <a:gd name="connsiteY1" fmla="*/ 43935 h 147747"/>
              <a:gd name="connsiteX2" fmla="*/ 763 w 367619"/>
              <a:gd name="connsiteY2" fmla="*/ 147123 h 147747"/>
              <a:gd name="connsiteX3" fmla="*/ 86488 w 367619"/>
              <a:gd name="connsiteY3" fmla="*/ 83623 h 147747"/>
              <a:gd name="connsiteX4" fmla="*/ 367476 w 367619"/>
              <a:gd name="connsiteY4" fmla="*/ 1073 h 14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19" h="147747">
                <a:moveTo>
                  <a:pt x="367476" y="1073"/>
                </a:moveTo>
                <a:cubicBezTo>
                  <a:pt x="373561" y="-5542"/>
                  <a:pt x="184120" y="19593"/>
                  <a:pt x="123001" y="43935"/>
                </a:cubicBezTo>
                <a:cubicBezTo>
                  <a:pt x="61882" y="68277"/>
                  <a:pt x="6848" y="140508"/>
                  <a:pt x="763" y="147123"/>
                </a:cubicBezTo>
                <a:cubicBezTo>
                  <a:pt x="-5322" y="153738"/>
                  <a:pt x="25105" y="106113"/>
                  <a:pt x="86488" y="83623"/>
                </a:cubicBezTo>
                <a:cubicBezTo>
                  <a:pt x="147871" y="61133"/>
                  <a:pt x="361391" y="7688"/>
                  <a:pt x="367476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5C8E27CD-BFDB-4F67-89BD-9F91E425C5E6}"/>
              </a:ext>
            </a:extLst>
          </p:cNvPr>
          <p:cNvSpPr/>
          <p:nvPr/>
        </p:nvSpPr>
        <p:spPr>
          <a:xfrm rot="21418299">
            <a:off x="9066147" y="977055"/>
            <a:ext cx="247368" cy="202947"/>
          </a:xfrm>
          <a:custGeom>
            <a:avLst/>
            <a:gdLst>
              <a:gd name="connsiteX0" fmla="*/ 246128 w 247368"/>
              <a:gd name="connsiteY0" fmla="*/ 4020 h 202947"/>
              <a:gd name="connsiteX1" fmla="*/ 76266 w 247368"/>
              <a:gd name="connsiteY1" fmla="*/ 127845 h 202947"/>
              <a:gd name="connsiteX2" fmla="*/ 66 w 247368"/>
              <a:gd name="connsiteY2" fmla="*/ 202458 h 202947"/>
              <a:gd name="connsiteX3" fmla="*/ 87378 w 247368"/>
              <a:gd name="connsiteY3" fmla="*/ 92920 h 202947"/>
              <a:gd name="connsiteX4" fmla="*/ 149291 w 247368"/>
              <a:gd name="connsiteY4" fmla="*/ 37358 h 202947"/>
              <a:gd name="connsiteX5" fmla="*/ 246128 w 247368"/>
              <a:gd name="connsiteY5" fmla="*/ 4020 h 20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368" h="202947">
                <a:moveTo>
                  <a:pt x="246128" y="4020"/>
                </a:moveTo>
                <a:cubicBezTo>
                  <a:pt x="233957" y="19101"/>
                  <a:pt x="117276" y="94772"/>
                  <a:pt x="76266" y="127845"/>
                </a:cubicBezTo>
                <a:cubicBezTo>
                  <a:pt x="35256" y="160918"/>
                  <a:pt x="-1786" y="208279"/>
                  <a:pt x="66" y="202458"/>
                </a:cubicBezTo>
                <a:cubicBezTo>
                  <a:pt x="1918" y="196637"/>
                  <a:pt x="62507" y="120437"/>
                  <a:pt x="87378" y="92920"/>
                </a:cubicBezTo>
                <a:cubicBezTo>
                  <a:pt x="112249" y="65403"/>
                  <a:pt x="120981" y="54820"/>
                  <a:pt x="149291" y="37358"/>
                </a:cubicBezTo>
                <a:cubicBezTo>
                  <a:pt x="177601" y="19896"/>
                  <a:pt x="258299" y="-11061"/>
                  <a:pt x="246128" y="4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D60B41C-40CD-4300-BB74-E567C40BD7C3}"/>
              </a:ext>
            </a:extLst>
          </p:cNvPr>
          <p:cNvSpPr/>
          <p:nvPr/>
        </p:nvSpPr>
        <p:spPr>
          <a:xfrm rot="21418299">
            <a:off x="8913438" y="978273"/>
            <a:ext cx="439763" cy="496897"/>
          </a:xfrm>
          <a:custGeom>
            <a:avLst/>
            <a:gdLst>
              <a:gd name="connsiteX0" fmla="*/ 432175 w 439763"/>
              <a:gd name="connsiteY0" fmla="*/ 12327 h 496897"/>
              <a:gd name="connsiteX1" fmla="*/ 282950 w 439763"/>
              <a:gd name="connsiteY1" fmla="*/ 104402 h 496897"/>
              <a:gd name="connsiteX2" fmla="*/ 173412 w 439763"/>
              <a:gd name="connsiteY2" fmla="*/ 231402 h 496897"/>
              <a:gd name="connsiteX3" fmla="*/ 40062 w 439763"/>
              <a:gd name="connsiteY3" fmla="*/ 486990 h 496897"/>
              <a:gd name="connsiteX4" fmla="*/ 32125 w 439763"/>
              <a:gd name="connsiteY4" fmla="*/ 439365 h 496897"/>
              <a:gd name="connsiteX5" fmla="*/ 27362 w 439763"/>
              <a:gd name="connsiteY5" fmla="*/ 390152 h 496897"/>
              <a:gd name="connsiteX6" fmla="*/ 432175 w 439763"/>
              <a:gd name="connsiteY6" fmla="*/ 12327 h 49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63" h="496897">
                <a:moveTo>
                  <a:pt x="432175" y="12327"/>
                </a:moveTo>
                <a:cubicBezTo>
                  <a:pt x="474773" y="-35298"/>
                  <a:pt x="326077" y="67890"/>
                  <a:pt x="282950" y="104402"/>
                </a:cubicBezTo>
                <a:cubicBezTo>
                  <a:pt x="239823" y="140914"/>
                  <a:pt x="213893" y="167637"/>
                  <a:pt x="173412" y="231402"/>
                </a:cubicBezTo>
                <a:cubicBezTo>
                  <a:pt x="132931" y="295167"/>
                  <a:pt x="63610" y="452330"/>
                  <a:pt x="40062" y="486990"/>
                </a:cubicBezTo>
                <a:cubicBezTo>
                  <a:pt x="16514" y="521651"/>
                  <a:pt x="34242" y="455505"/>
                  <a:pt x="32125" y="439365"/>
                </a:cubicBezTo>
                <a:cubicBezTo>
                  <a:pt x="30008" y="423225"/>
                  <a:pt x="-35873" y="461060"/>
                  <a:pt x="27362" y="390152"/>
                </a:cubicBezTo>
                <a:cubicBezTo>
                  <a:pt x="90597" y="319244"/>
                  <a:pt x="389577" y="59952"/>
                  <a:pt x="432175" y="12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A61E0CA-C553-4A09-BA3E-87D633DE5C30}"/>
              </a:ext>
            </a:extLst>
          </p:cNvPr>
          <p:cNvSpPr/>
          <p:nvPr/>
        </p:nvSpPr>
        <p:spPr>
          <a:xfrm rot="21418299">
            <a:off x="9642402" y="891927"/>
            <a:ext cx="60004" cy="332342"/>
          </a:xfrm>
          <a:custGeom>
            <a:avLst/>
            <a:gdLst>
              <a:gd name="connsiteX0" fmla="*/ 73 w 60004"/>
              <a:gd name="connsiteY0" fmla="*/ 248 h 332342"/>
              <a:gd name="connsiteX1" fmla="*/ 54048 w 60004"/>
              <a:gd name="connsiteY1" fmla="*/ 184398 h 332342"/>
              <a:gd name="connsiteX2" fmla="*/ 58811 w 60004"/>
              <a:gd name="connsiteY2" fmla="*/ 332036 h 332342"/>
              <a:gd name="connsiteX3" fmla="*/ 55636 w 60004"/>
              <a:gd name="connsiteY3" fmla="*/ 220911 h 332342"/>
              <a:gd name="connsiteX4" fmla="*/ 42936 w 60004"/>
              <a:gd name="connsiteY4" fmla="*/ 146298 h 332342"/>
              <a:gd name="connsiteX5" fmla="*/ 73 w 60004"/>
              <a:gd name="connsiteY5" fmla="*/ 248 h 33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04" h="332342">
                <a:moveTo>
                  <a:pt x="73" y="248"/>
                </a:moveTo>
                <a:cubicBezTo>
                  <a:pt x="1925" y="6598"/>
                  <a:pt x="44258" y="129100"/>
                  <a:pt x="54048" y="184398"/>
                </a:cubicBezTo>
                <a:cubicBezTo>
                  <a:pt x="63838" y="239696"/>
                  <a:pt x="58546" y="325951"/>
                  <a:pt x="58811" y="332036"/>
                </a:cubicBezTo>
                <a:cubicBezTo>
                  <a:pt x="59076" y="338121"/>
                  <a:pt x="58282" y="251867"/>
                  <a:pt x="55636" y="220911"/>
                </a:cubicBezTo>
                <a:cubicBezTo>
                  <a:pt x="52990" y="189955"/>
                  <a:pt x="53784" y="181752"/>
                  <a:pt x="42936" y="146298"/>
                </a:cubicBezTo>
                <a:cubicBezTo>
                  <a:pt x="32088" y="110844"/>
                  <a:pt x="-1779" y="-6102"/>
                  <a:pt x="73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C5756B3-B149-4CEA-AD03-19EE66996A2D}"/>
              </a:ext>
            </a:extLst>
          </p:cNvPr>
          <p:cNvSpPr/>
          <p:nvPr/>
        </p:nvSpPr>
        <p:spPr>
          <a:xfrm rot="21418299">
            <a:off x="9575084" y="988805"/>
            <a:ext cx="128924" cy="315269"/>
          </a:xfrm>
          <a:custGeom>
            <a:avLst/>
            <a:gdLst>
              <a:gd name="connsiteX0" fmla="*/ 716 w 128924"/>
              <a:gd name="connsiteY0" fmla="*/ 208 h 315269"/>
              <a:gd name="connsiteX1" fmla="*/ 76916 w 128924"/>
              <a:gd name="connsiteY1" fmla="*/ 77995 h 315269"/>
              <a:gd name="connsiteX2" fmla="*/ 94379 w 128924"/>
              <a:gd name="connsiteY2" fmla="*/ 168483 h 315269"/>
              <a:gd name="connsiteX3" fmla="*/ 64216 w 128924"/>
              <a:gd name="connsiteY3" fmla="*/ 314533 h 315269"/>
              <a:gd name="connsiteX4" fmla="*/ 127716 w 128924"/>
              <a:gd name="connsiteY4" fmla="*/ 101808 h 315269"/>
              <a:gd name="connsiteX5" fmla="*/ 716 w 128924"/>
              <a:gd name="connsiteY5" fmla="*/ 208 h 31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24" h="315269">
                <a:moveTo>
                  <a:pt x="716" y="208"/>
                </a:moveTo>
                <a:cubicBezTo>
                  <a:pt x="-7751" y="-3761"/>
                  <a:pt x="61306" y="49949"/>
                  <a:pt x="76916" y="77995"/>
                </a:cubicBezTo>
                <a:cubicBezTo>
                  <a:pt x="92527" y="106041"/>
                  <a:pt x="96496" y="129060"/>
                  <a:pt x="94379" y="168483"/>
                </a:cubicBezTo>
                <a:cubicBezTo>
                  <a:pt x="92262" y="207906"/>
                  <a:pt x="58660" y="325646"/>
                  <a:pt x="64216" y="314533"/>
                </a:cubicBezTo>
                <a:cubicBezTo>
                  <a:pt x="69772" y="303421"/>
                  <a:pt x="138829" y="154725"/>
                  <a:pt x="127716" y="101808"/>
                </a:cubicBezTo>
                <a:cubicBezTo>
                  <a:pt x="116604" y="48891"/>
                  <a:pt x="9183" y="4177"/>
                  <a:pt x="71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F92BAE-898D-46FE-99E1-90950D27F1F5}"/>
              </a:ext>
            </a:extLst>
          </p:cNvPr>
          <p:cNvSpPr/>
          <p:nvPr/>
        </p:nvSpPr>
        <p:spPr>
          <a:xfrm rot="21418299">
            <a:off x="9661064" y="1298245"/>
            <a:ext cx="70480" cy="327782"/>
          </a:xfrm>
          <a:custGeom>
            <a:avLst/>
            <a:gdLst>
              <a:gd name="connsiteX0" fmla="*/ 33799 w 70480"/>
              <a:gd name="connsiteY0" fmla="*/ 1918 h 327782"/>
              <a:gd name="connsiteX1" fmla="*/ 38561 w 70480"/>
              <a:gd name="connsiteY1" fmla="*/ 211468 h 327782"/>
              <a:gd name="connsiteX2" fmla="*/ 461 w 70480"/>
              <a:gd name="connsiteY2" fmla="*/ 325768 h 327782"/>
              <a:gd name="connsiteX3" fmla="*/ 68724 w 70480"/>
              <a:gd name="connsiteY3" fmla="*/ 119393 h 327782"/>
              <a:gd name="connsiteX4" fmla="*/ 33799 w 70480"/>
              <a:gd name="connsiteY4" fmla="*/ 1918 h 32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0" h="327782">
                <a:moveTo>
                  <a:pt x="33799" y="1918"/>
                </a:moveTo>
                <a:cubicBezTo>
                  <a:pt x="28772" y="17264"/>
                  <a:pt x="44117" y="157493"/>
                  <a:pt x="38561" y="211468"/>
                </a:cubicBezTo>
                <a:cubicBezTo>
                  <a:pt x="33005" y="265443"/>
                  <a:pt x="-4566" y="341114"/>
                  <a:pt x="461" y="325768"/>
                </a:cubicBezTo>
                <a:cubicBezTo>
                  <a:pt x="5488" y="310422"/>
                  <a:pt x="58141" y="172045"/>
                  <a:pt x="68724" y="119393"/>
                </a:cubicBezTo>
                <a:cubicBezTo>
                  <a:pt x="79307" y="66741"/>
                  <a:pt x="38826" y="-13428"/>
                  <a:pt x="33799" y="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0D30751-6E70-4BD0-97E9-20708BD9222E}"/>
              </a:ext>
            </a:extLst>
          </p:cNvPr>
          <p:cNvSpPr/>
          <p:nvPr/>
        </p:nvSpPr>
        <p:spPr>
          <a:xfrm rot="21418299">
            <a:off x="9669456" y="1571637"/>
            <a:ext cx="39561" cy="188252"/>
          </a:xfrm>
          <a:custGeom>
            <a:avLst/>
            <a:gdLst>
              <a:gd name="connsiteX0" fmla="*/ 36519 w 39561"/>
              <a:gd name="connsiteY0" fmla="*/ 1576 h 188252"/>
              <a:gd name="connsiteX1" fmla="*/ 7 w 39561"/>
              <a:gd name="connsiteY1" fmla="*/ 185726 h 188252"/>
              <a:gd name="connsiteX2" fmla="*/ 33344 w 39561"/>
              <a:gd name="connsiteY2" fmla="*/ 101588 h 188252"/>
              <a:gd name="connsiteX3" fmla="*/ 36519 w 39561"/>
              <a:gd name="connsiteY3" fmla="*/ 1576 h 18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61" h="188252">
                <a:moveTo>
                  <a:pt x="36519" y="1576"/>
                </a:moveTo>
                <a:cubicBezTo>
                  <a:pt x="30963" y="15599"/>
                  <a:pt x="536" y="169057"/>
                  <a:pt x="7" y="185726"/>
                </a:cubicBezTo>
                <a:cubicBezTo>
                  <a:pt x="-522" y="202395"/>
                  <a:pt x="27259" y="132280"/>
                  <a:pt x="33344" y="101588"/>
                </a:cubicBezTo>
                <a:cubicBezTo>
                  <a:pt x="39429" y="70896"/>
                  <a:pt x="42075" y="-12447"/>
                  <a:pt x="36519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A8473E3-F995-4D31-BBA6-0EFE6A0756C4}"/>
              </a:ext>
            </a:extLst>
          </p:cNvPr>
          <p:cNvSpPr/>
          <p:nvPr/>
        </p:nvSpPr>
        <p:spPr>
          <a:xfrm rot="21418299">
            <a:off x="9455344" y="1534716"/>
            <a:ext cx="222788" cy="669194"/>
          </a:xfrm>
          <a:custGeom>
            <a:avLst/>
            <a:gdLst>
              <a:gd name="connsiteX0" fmla="*/ 220469 w 222788"/>
              <a:gd name="connsiteY0" fmla="*/ 397 h 669194"/>
              <a:gd name="connsiteX1" fmla="*/ 199831 w 222788"/>
              <a:gd name="connsiteY1" fmla="*/ 163909 h 669194"/>
              <a:gd name="connsiteX2" fmla="*/ 114106 w 222788"/>
              <a:gd name="connsiteY2" fmla="*/ 397272 h 669194"/>
              <a:gd name="connsiteX3" fmla="*/ 2981 w 222788"/>
              <a:gd name="connsiteY3" fmla="*/ 660797 h 669194"/>
              <a:gd name="connsiteX4" fmla="*/ 37906 w 222788"/>
              <a:gd name="connsiteY4" fmla="*/ 583009 h 669194"/>
              <a:gd name="connsiteX5" fmla="*/ 102994 w 222788"/>
              <a:gd name="connsiteY5" fmla="*/ 375047 h 669194"/>
              <a:gd name="connsiteX6" fmla="*/ 156969 w 222788"/>
              <a:gd name="connsiteY6" fmla="*/ 209947 h 669194"/>
              <a:gd name="connsiteX7" fmla="*/ 220469 w 222788"/>
              <a:gd name="connsiteY7" fmla="*/ 397 h 66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788" h="669194">
                <a:moveTo>
                  <a:pt x="220469" y="397"/>
                </a:moveTo>
                <a:cubicBezTo>
                  <a:pt x="227613" y="-7276"/>
                  <a:pt x="217558" y="97763"/>
                  <a:pt x="199831" y="163909"/>
                </a:cubicBezTo>
                <a:cubicBezTo>
                  <a:pt x="182104" y="230055"/>
                  <a:pt x="146914" y="314457"/>
                  <a:pt x="114106" y="397272"/>
                </a:cubicBezTo>
                <a:cubicBezTo>
                  <a:pt x="81298" y="480087"/>
                  <a:pt x="15681" y="629841"/>
                  <a:pt x="2981" y="660797"/>
                </a:cubicBezTo>
                <a:cubicBezTo>
                  <a:pt x="-9719" y="691753"/>
                  <a:pt x="21237" y="630634"/>
                  <a:pt x="37906" y="583009"/>
                </a:cubicBezTo>
                <a:cubicBezTo>
                  <a:pt x="54575" y="535384"/>
                  <a:pt x="83150" y="437224"/>
                  <a:pt x="102994" y="375047"/>
                </a:cubicBezTo>
                <a:cubicBezTo>
                  <a:pt x="122838" y="312870"/>
                  <a:pt x="135802" y="272389"/>
                  <a:pt x="156969" y="209947"/>
                </a:cubicBezTo>
                <a:cubicBezTo>
                  <a:pt x="178136" y="147505"/>
                  <a:pt x="213325" y="8070"/>
                  <a:pt x="22046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94E3C43-98B4-4A07-9F95-5165907D962E}"/>
              </a:ext>
            </a:extLst>
          </p:cNvPr>
          <p:cNvSpPr/>
          <p:nvPr/>
        </p:nvSpPr>
        <p:spPr>
          <a:xfrm rot="21418299">
            <a:off x="7007978" y="2461862"/>
            <a:ext cx="380247" cy="326246"/>
          </a:xfrm>
          <a:custGeom>
            <a:avLst/>
            <a:gdLst>
              <a:gd name="connsiteX0" fmla="*/ 4010 w 380247"/>
              <a:gd name="connsiteY0" fmla="*/ 11463 h 326246"/>
              <a:gd name="connsiteX1" fmla="*/ 231022 w 380247"/>
              <a:gd name="connsiteY1" fmla="*/ 163863 h 326246"/>
              <a:gd name="connsiteX2" fmla="*/ 380247 w 380247"/>
              <a:gd name="connsiteY2" fmla="*/ 324201 h 326246"/>
              <a:gd name="connsiteX3" fmla="*/ 232610 w 380247"/>
              <a:gd name="connsiteY3" fmla="*/ 240063 h 326246"/>
              <a:gd name="connsiteX4" fmla="*/ 96085 w 380247"/>
              <a:gd name="connsiteY4" fmla="*/ 35276 h 326246"/>
              <a:gd name="connsiteX5" fmla="*/ 4010 w 380247"/>
              <a:gd name="connsiteY5" fmla="*/ 11463 h 32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247" h="326246">
                <a:moveTo>
                  <a:pt x="4010" y="11463"/>
                </a:moveTo>
                <a:cubicBezTo>
                  <a:pt x="26499" y="32894"/>
                  <a:pt x="168316" y="111740"/>
                  <a:pt x="231022" y="163863"/>
                </a:cubicBezTo>
                <a:cubicBezTo>
                  <a:pt x="293728" y="215986"/>
                  <a:pt x="379982" y="311501"/>
                  <a:pt x="380247" y="324201"/>
                </a:cubicBezTo>
                <a:cubicBezTo>
                  <a:pt x="380512" y="336901"/>
                  <a:pt x="279970" y="288217"/>
                  <a:pt x="232610" y="240063"/>
                </a:cubicBezTo>
                <a:cubicBezTo>
                  <a:pt x="185250" y="191909"/>
                  <a:pt x="132862" y="71524"/>
                  <a:pt x="96085" y="35276"/>
                </a:cubicBezTo>
                <a:cubicBezTo>
                  <a:pt x="59308" y="-972"/>
                  <a:pt x="-18479" y="-9968"/>
                  <a:pt x="4010" y="1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086ED50-B4ED-4925-A631-E17054B6BD9B}"/>
              </a:ext>
            </a:extLst>
          </p:cNvPr>
          <p:cNvSpPr/>
          <p:nvPr/>
        </p:nvSpPr>
        <p:spPr>
          <a:xfrm rot="21418299">
            <a:off x="6722775" y="2229580"/>
            <a:ext cx="266106" cy="244793"/>
          </a:xfrm>
          <a:custGeom>
            <a:avLst/>
            <a:gdLst>
              <a:gd name="connsiteX0" fmla="*/ 288 w 266106"/>
              <a:gd name="connsiteY0" fmla="*/ 243745 h 244793"/>
              <a:gd name="connsiteX1" fmla="*/ 146338 w 266106"/>
              <a:gd name="connsiteY1" fmla="*/ 18320 h 244793"/>
              <a:gd name="connsiteX2" fmla="*/ 200313 w 266106"/>
              <a:gd name="connsiteY2" fmla="*/ 15145 h 244793"/>
              <a:gd name="connsiteX3" fmla="*/ 265400 w 266106"/>
              <a:gd name="connsiteY3" fmla="*/ 31020 h 244793"/>
              <a:gd name="connsiteX4" fmla="*/ 228888 w 266106"/>
              <a:gd name="connsiteY4" fmla="*/ 5620 h 244793"/>
              <a:gd name="connsiteX5" fmla="*/ 138400 w 266106"/>
              <a:gd name="connsiteY5" fmla="*/ 50070 h 244793"/>
              <a:gd name="connsiteX6" fmla="*/ 109825 w 266106"/>
              <a:gd name="connsiteY6" fmla="*/ 100870 h 244793"/>
              <a:gd name="connsiteX7" fmla="*/ 288 w 266106"/>
              <a:gd name="connsiteY7" fmla="*/ 243745 h 2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106" h="244793">
                <a:moveTo>
                  <a:pt x="288" y="243745"/>
                </a:moveTo>
                <a:cubicBezTo>
                  <a:pt x="6373" y="229987"/>
                  <a:pt x="113001" y="56420"/>
                  <a:pt x="146338" y="18320"/>
                </a:cubicBezTo>
                <a:cubicBezTo>
                  <a:pt x="179675" y="-19780"/>
                  <a:pt x="180470" y="13028"/>
                  <a:pt x="200313" y="15145"/>
                </a:cubicBezTo>
                <a:cubicBezTo>
                  <a:pt x="220156" y="17262"/>
                  <a:pt x="260638" y="32607"/>
                  <a:pt x="265400" y="31020"/>
                </a:cubicBezTo>
                <a:cubicBezTo>
                  <a:pt x="270162" y="29433"/>
                  <a:pt x="250055" y="2445"/>
                  <a:pt x="228888" y="5620"/>
                </a:cubicBezTo>
                <a:cubicBezTo>
                  <a:pt x="207721" y="8795"/>
                  <a:pt x="158244" y="34195"/>
                  <a:pt x="138400" y="50070"/>
                </a:cubicBezTo>
                <a:cubicBezTo>
                  <a:pt x="118556" y="65945"/>
                  <a:pt x="133373" y="69914"/>
                  <a:pt x="109825" y="100870"/>
                </a:cubicBezTo>
                <a:cubicBezTo>
                  <a:pt x="86277" y="131826"/>
                  <a:pt x="-5797" y="257503"/>
                  <a:pt x="288" y="243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D5DE26B-3A51-4144-A331-565C00DDBB64}"/>
              </a:ext>
            </a:extLst>
          </p:cNvPr>
          <p:cNvSpPr/>
          <p:nvPr/>
        </p:nvSpPr>
        <p:spPr>
          <a:xfrm rot="21418299">
            <a:off x="7007193" y="2278040"/>
            <a:ext cx="137426" cy="106565"/>
          </a:xfrm>
          <a:custGeom>
            <a:avLst/>
            <a:gdLst>
              <a:gd name="connsiteX0" fmla="*/ 32 w 137426"/>
              <a:gd name="connsiteY0" fmla="*/ 23 h 106565"/>
              <a:gd name="connsiteX1" fmla="*/ 117507 w 137426"/>
              <a:gd name="connsiteY1" fmla="*/ 84160 h 106565"/>
              <a:gd name="connsiteX2" fmla="*/ 114332 w 137426"/>
              <a:gd name="connsiteY2" fmla="*/ 106385 h 106565"/>
              <a:gd name="connsiteX3" fmla="*/ 130207 w 137426"/>
              <a:gd name="connsiteY3" fmla="*/ 76223 h 106565"/>
              <a:gd name="connsiteX4" fmla="*/ 32 w 137426"/>
              <a:gd name="connsiteY4" fmla="*/ 23 h 10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426" h="106565">
                <a:moveTo>
                  <a:pt x="32" y="23"/>
                </a:moveTo>
                <a:cubicBezTo>
                  <a:pt x="-2085" y="1346"/>
                  <a:pt x="98457" y="66433"/>
                  <a:pt x="117507" y="84160"/>
                </a:cubicBezTo>
                <a:cubicBezTo>
                  <a:pt x="136557" y="101887"/>
                  <a:pt x="112215" y="107708"/>
                  <a:pt x="114332" y="106385"/>
                </a:cubicBezTo>
                <a:cubicBezTo>
                  <a:pt x="116449" y="105062"/>
                  <a:pt x="152432" y="99242"/>
                  <a:pt x="130207" y="76223"/>
                </a:cubicBezTo>
                <a:cubicBezTo>
                  <a:pt x="107982" y="53204"/>
                  <a:pt x="2149" y="-1300"/>
                  <a:pt x="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8683197-A27B-459E-8C18-4EF2BC13A9A4}"/>
              </a:ext>
            </a:extLst>
          </p:cNvPr>
          <p:cNvSpPr/>
          <p:nvPr/>
        </p:nvSpPr>
        <p:spPr>
          <a:xfrm rot="21418299">
            <a:off x="6609552" y="2259779"/>
            <a:ext cx="251103" cy="327039"/>
          </a:xfrm>
          <a:custGeom>
            <a:avLst/>
            <a:gdLst>
              <a:gd name="connsiteX0" fmla="*/ 250036 w 251103"/>
              <a:gd name="connsiteY0" fmla="*/ 23046 h 327039"/>
              <a:gd name="connsiteX1" fmla="*/ 159548 w 251103"/>
              <a:gd name="connsiteY1" fmla="*/ 821 h 327039"/>
              <a:gd name="connsiteX2" fmla="*/ 132561 w 251103"/>
              <a:gd name="connsiteY2" fmla="*/ 57971 h 327039"/>
              <a:gd name="connsiteX3" fmla="*/ 798 w 251103"/>
              <a:gd name="connsiteY3" fmla="*/ 326259 h 327039"/>
              <a:gd name="connsiteX4" fmla="*/ 78586 w 251103"/>
              <a:gd name="connsiteY4" fmla="*/ 137346 h 327039"/>
              <a:gd name="connsiteX5" fmla="*/ 103986 w 251103"/>
              <a:gd name="connsiteY5" fmla="*/ 65909 h 327039"/>
              <a:gd name="connsiteX6" fmla="*/ 202411 w 251103"/>
              <a:gd name="connsiteY6" fmla="*/ 7171 h 327039"/>
              <a:gd name="connsiteX7" fmla="*/ 250036 w 251103"/>
              <a:gd name="connsiteY7" fmla="*/ 23046 h 3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103" h="327039">
                <a:moveTo>
                  <a:pt x="250036" y="23046"/>
                </a:moveTo>
                <a:cubicBezTo>
                  <a:pt x="242892" y="21988"/>
                  <a:pt x="179127" y="-5000"/>
                  <a:pt x="159548" y="821"/>
                </a:cubicBezTo>
                <a:cubicBezTo>
                  <a:pt x="139969" y="6642"/>
                  <a:pt x="159019" y="3731"/>
                  <a:pt x="132561" y="57971"/>
                </a:cubicBezTo>
                <a:cubicBezTo>
                  <a:pt x="106103" y="112211"/>
                  <a:pt x="9794" y="313030"/>
                  <a:pt x="798" y="326259"/>
                </a:cubicBezTo>
                <a:cubicBezTo>
                  <a:pt x="-8198" y="339488"/>
                  <a:pt x="61388" y="180738"/>
                  <a:pt x="78586" y="137346"/>
                </a:cubicBezTo>
                <a:cubicBezTo>
                  <a:pt x="95784" y="93954"/>
                  <a:pt x="83348" y="87605"/>
                  <a:pt x="103986" y="65909"/>
                </a:cubicBezTo>
                <a:cubicBezTo>
                  <a:pt x="124623" y="44213"/>
                  <a:pt x="177805" y="17490"/>
                  <a:pt x="202411" y="7171"/>
                </a:cubicBezTo>
                <a:cubicBezTo>
                  <a:pt x="227017" y="-3148"/>
                  <a:pt x="257180" y="24104"/>
                  <a:pt x="250036" y="23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0CD7042-5E56-4C18-9DCD-DD791CD113BA}"/>
              </a:ext>
            </a:extLst>
          </p:cNvPr>
          <p:cNvSpPr/>
          <p:nvPr/>
        </p:nvSpPr>
        <p:spPr>
          <a:xfrm rot="21418299">
            <a:off x="6458462" y="2342207"/>
            <a:ext cx="266268" cy="421234"/>
          </a:xfrm>
          <a:custGeom>
            <a:avLst/>
            <a:gdLst>
              <a:gd name="connsiteX0" fmla="*/ 266188 w 266268"/>
              <a:gd name="connsiteY0" fmla="*/ 4118 h 421234"/>
              <a:gd name="connsiteX1" fmla="*/ 169351 w 266268"/>
              <a:gd name="connsiteY1" fmla="*/ 27931 h 421234"/>
              <a:gd name="connsiteX2" fmla="*/ 131251 w 266268"/>
              <a:gd name="connsiteY2" fmla="*/ 91431 h 421234"/>
              <a:gd name="connsiteX3" fmla="*/ 89976 w 266268"/>
              <a:gd name="connsiteY3" fmla="*/ 197793 h 421234"/>
              <a:gd name="connsiteX4" fmla="*/ 53463 w 266268"/>
              <a:gd name="connsiteY4" fmla="*/ 277168 h 421234"/>
              <a:gd name="connsiteX5" fmla="*/ 7426 w 266268"/>
              <a:gd name="connsiteY5" fmla="*/ 391468 h 421234"/>
              <a:gd name="connsiteX6" fmla="*/ 7426 w 266268"/>
              <a:gd name="connsiteY6" fmla="*/ 412106 h 421234"/>
              <a:gd name="connsiteX7" fmla="*/ 78863 w 266268"/>
              <a:gd name="connsiteY7" fmla="*/ 264468 h 421234"/>
              <a:gd name="connsiteX8" fmla="*/ 120138 w 266268"/>
              <a:gd name="connsiteY8" fmla="*/ 156518 h 421234"/>
              <a:gd name="connsiteX9" fmla="*/ 218563 w 266268"/>
              <a:gd name="connsiteY9" fmla="*/ 24756 h 421234"/>
              <a:gd name="connsiteX10" fmla="*/ 118551 w 266268"/>
              <a:gd name="connsiteY10" fmla="*/ 185093 h 421234"/>
              <a:gd name="connsiteX11" fmla="*/ 151888 w 266268"/>
              <a:gd name="connsiteY11" fmla="*/ 108893 h 421234"/>
              <a:gd name="connsiteX12" fmla="*/ 266188 w 266268"/>
              <a:gd name="connsiteY12" fmla="*/ 4118 h 42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268" h="421234">
                <a:moveTo>
                  <a:pt x="266188" y="4118"/>
                </a:moveTo>
                <a:cubicBezTo>
                  <a:pt x="269098" y="-9376"/>
                  <a:pt x="191841" y="13379"/>
                  <a:pt x="169351" y="27931"/>
                </a:cubicBezTo>
                <a:cubicBezTo>
                  <a:pt x="146861" y="42483"/>
                  <a:pt x="144480" y="63121"/>
                  <a:pt x="131251" y="91431"/>
                </a:cubicBezTo>
                <a:cubicBezTo>
                  <a:pt x="118022" y="119741"/>
                  <a:pt x="102941" y="166837"/>
                  <a:pt x="89976" y="197793"/>
                </a:cubicBezTo>
                <a:cubicBezTo>
                  <a:pt x="77011" y="228749"/>
                  <a:pt x="67221" y="244889"/>
                  <a:pt x="53463" y="277168"/>
                </a:cubicBezTo>
                <a:cubicBezTo>
                  <a:pt x="39705" y="309447"/>
                  <a:pt x="15099" y="368978"/>
                  <a:pt x="7426" y="391468"/>
                </a:cubicBezTo>
                <a:cubicBezTo>
                  <a:pt x="-247" y="413958"/>
                  <a:pt x="-4480" y="433273"/>
                  <a:pt x="7426" y="412106"/>
                </a:cubicBezTo>
                <a:cubicBezTo>
                  <a:pt x="19332" y="390939"/>
                  <a:pt x="60078" y="307066"/>
                  <a:pt x="78863" y="264468"/>
                </a:cubicBezTo>
                <a:cubicBezTo>
                  <a:pt x="97648" y="221870"/>
                  <a:pt x="96855" y="196470"/>
                  <a:pt x="120138" y="156518"/>
                </a:cubicBezTo>
                <a:cubicBezTo>
                  <a:pt x="143421" y="116566"/>
                  <a:pt x="218827" y="19994"/>
                  <a:pt x="218563" y="24756"/>
                </a:cubicBezTo>
                <a:cubicBezTo>
                  <a:pt x="218299" y="29518"/>
                  <a:pt x="129664" y="171070"/>
                  <a:pt x="118551" y="185093"/>
                </a:cubicBezTo>
                <a:cubicBezTo>
                  <a:pt x="107438" y="199116"/>
                  <a:pt x="130192" y="136674"/>
                  <a:pt x="151888" y="108893"/>
                </a:cubicBezTo>
                <a:cubicBezTo>
                  <a:pt x="173584" y="81112"/>
                  <a:pt x="263278" y="17612"/>
                  <a:pt x="266188" y="4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6F20396-F8F2-42CC-90AA-DFD618888B38}"/>
              </a:ext>
            </a:extLst>
          </p:cNvPr>
          <p:cNvSpPr/>
          <p:nvPr/>
        </p:nvSpPr>
        <p:spPr>
          <a:xfrm rot="21418299">
            <a:off x="6381187" y="2514299"/>
            <a:ext cx="175912" cy="477135"/>
          </a:xfrm>
          <a:custGeom>
            <a:avLst/>
            <a:gdLst>
              <a:gd name="connsiteX0" fmla="*/ 175188 w 175912"/>
              <a:gd name="connsiteY0" fmla="*/ 1889 h 477135"/>
              <a:gd name="connsiteX1" fmla="*/ 14851 w 175912"/>
              <a:gd name="connsiteY1" fmla="*/ 13001 h 477135"/>
              <a:gd name="connsiteX2" fmla="*/ 8501 w 175912"/>
              <a:gd name="connsiteY2" fmla="*/ 95551 h 477135"/>
              <a:gd name="connsiteX3" fmla="*/ 27551 w 175912"/>
              <a:gd name="connsiteY3" fmla="*/ 265414 h 477135"/>
              <a:gd name="connsiteX4" fmla="*/ 18026 w 175912"/>
              <a:gd name="connsiteY4" fmla="*/ 409876 h 477135"/>
              <a:gd name="connsiteX5" fmla="*/ 48188 w 175912"/>
              <a:gd name="connsiteY5" fmla="*/ 468614 h 477135"/>
              <a:gd name="connsiteX6" fmla="*/ 25963 w 175912"/>
              <a:gd name="connsiteY6" fmla="*/ 232076 h 477135"/>
              <a:gd name="connsiteX7" fmla="*/ 27551 w 175912"/>
              <a:gd name="connsiteY7" fmla="*/ 55864 h 477135"/>
              <a:gd name="connsiteX8" fmla="*/ 72001 w 175912"/>
              <a:gd name="connsiteY8" fmla="*/ 30464 h 477135"/>
              <a:gd name="connsiteX9" fmla="*/ 175188 w 175912"/>
              <a:gd name="connsiteY9" fmla="*/ 1889 h 47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912" h="477135">
                <a:moveTo>
                  <a:pt x="175188" y="1889"/>
                </a:moveTo>
                <a:cubicBezTo>
                  <a:pt x="165663" y="-1021"/>
                  <a:pt x="42632" y="-2609"/>
                  <a:pt x="14851" y="13001"/>
                </a:cubicBezTo>
                <a:cubicBezTo>
                  <a:pt x="-12930" y="28611"/>
                  <a:pt x="6384" y="53482"/>
                  <a:pt x="8501" y="95551"/>
                </a:cubicBezTo>
                <a:cubicBezTo>
                  <a:pt x="10618" y="137620"/>
                  <a:pt x="25964" y="213027"/>
                  <a:pt x="27551" y="265414"/>
                </a:cubicBezTo>
                <a:cubicBezTo>
                  <a:pt x="29138" y="317801"/>
                  <a:pt x="14587" y="376009"/>
                  <a:pt x="18026" y="409876"/>
                </a:cubicBezTo>
                <a:cubicBezTo>
                  <a:pt x="21465" y="443743"/>
                  <a:pt x="46865" y="498247"/>
                  <a:pt x="48188" y="468614"/>
                </a:cubicBezTo>
                <a:cubicBezTo>
                  <a:pt x="49511" y="438981"/>
                  <a:pt x="29402" y="300868"/>
                  <a:pt x="25963" y="232076"/>
                </a:cubicBezTo>
                <a:cubicBezTo>
                  <a:pt x="22523" y="163284"/>
                  <a:pt x="19878" y="89466"/>
                  <a:pt x="27551" y="55864"/>
                </a:cubicBezTo>
                <a:cubicBezTo>
                  <a:pt x="35224" y="22262"/>
                  <a:pt x="46337" y="37608"/>
                  <a:pt x="72001" y="30464"/>
                </a:cubicBezTo>
                <a:cubicBezTo>
                  <a:pt x="97665" y="23320"/>
                  <a:pt x="184713" y="4799"/>
                  <a:pt x="175188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1DFB3F2-FD65-4D4A-BE21-0E1115BB4BC2}"/>
              </a:ext>
            </a:extLst>
          </p:cNvPr>
          <p:cNvSpPr/>
          <p:nvPr/>
        </p:nvSpPr>
        <p:spPr>
          <a:xfrm rot="21418299">
            <a:off x="6760034" y="2441281"/>
            <a:ext cx="100049" cy="107161"/>
          </a:xfrm>
          <a:custGeom>
            <a:avLst/>
            <a:gdLst>
              <a:gd name="connsiteX0" fmla="*/ 23354 w 100049"/>
              <a:gd name="connsiteY0" fmla="*/ 294 h 107161"/>
              <a:gd name="connsiteX1" fmla="*/ 20179 w 100049"/>
              <a:gd name="connsiteY1" fmla="*/ 54269 h 107161"/>
              <a:gd name="connsiteX2" fmla="*/ 64629 w 100049"/>
              <a:gd name="connsiteY2" fmla="*/ 93957 h 107161"/>
              <a:gd name="connsiteX3" fmla="*/ 97966 w 100049"/>
              <a:gd name="connsiteY3" fmla="*/ 106657 h 107161"/>
              <a:gd name="connsiteX4" fmla="*/ 2716 w 100049"/>
              <a:gd name="connsiteY4" fmla="*/ 79669 h 107161"/>
              <a:gd name="connsiteX5" fmla="*/ 23354 w 100049"/>
              <a:gd name="connsiteY5" fmla="*/ 294 h 10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49" h="107161">
                <a:moveTo>
                  <a:pt x="23354" y="294"/>
                </a:moveTo>
                <a:cubicBezTo>
                  <a:pt x="26264" y="-3939"/>
                  <a:pt x="13300" y="38659"/>
                  <a:pt x="20179" y="54269"/>
                </a:cubicBezTo>
                <a:cubicBezTo>
                  <a:pt x="27058" y="69879"/>
                  <a:pt x="51665" y="85226"/>
                  <a:pt x="64629" y="93957"/>
                </a:cubicBezTo>
                <a:cubicBezTo>
                  <a:pt x="77593" y="102688"/>
                  <a:pt x="108285" y="109038"/>
                  <a:pt x="97966" y="106657"/>
                </a:cubicBezTo>
                <a:cubicBezTo>
                  <a:pt x="87647" y="104276"/>
                  <a:pt x="14358" y="92369"/>
                  <a:pt x="2716" y="79669"/>
                </a:cubicBezTo>
                <a:cubicBezTo>
                  <a:pt x="-8926" y="66969"/>
                  <a:pt x="20444" y="4527"/>
                  <a:pt x="23354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7C8BA6B-006F-42C4-8B4C-316EB5FFD6D6}"/>
              </a:ext>
            </a:extLst>
          </p:cNvPr>
          <p:cNvSpPr/>
          <p:nvPr/>
        </p:nvSpPr>
        <p:spPr>
          <a:xfrm rot="21418299">
            <a:off x="6517947" y="2635072"/>
            <a:ext cx="132315" cy="137214"/>
          </a:xfrm>
          <a:custGeom>
            <a:avLst/>
            <a:gdLst>
              <a:gd name="connsiteX0" fmla="*/ 82878 w 132315"/>
              <a:gd name="connsiteY0" fmla="*/ 178 h 137214"/>
              <a:gd name="connsiteX1" fmla="*/ 109866 w 132315"/>
              <a:gd name="connsiteY1" fmla="*/ 81141 h 137214"/>
              <a:gd name="connsiteX2" fmla="*/ 73353 w 132315"/>
              <a:gd name="connsiteY2" fmla="*/ 128766 h 137214"/>
              <a:gd name="connsiteX3" fmla="*/ 328 w 132315"/>
              <a:gd name="connsiteY3" fmla="*/ 136703 h 137214"/>
              <a:gd name="connsiteX4" fmla="*/ 105103 w 132315"/>
              <a:gd name="connsiteY4" fmla="*/ 122416 h 137214"/>
              <a:gd name="connsiteX5" fmla="*/ 132091 w 132315"/>
              <a:gd name="connsiteY5" fmla="*/ 104953 h 137214"/>
              <a:gd name="connsiteX6" fmla="*/ 82878 w 132315"/>
              <a:gd name="connsiteY6" fmla="*/ 178 h 13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15" h="137214">
                <a:moveTo>
                  <a:pt x="82878" y="178"/>
                </a:moveTo>
                <a:cubicBezTo>
                  <a:pt x="79174" y="-3791"/>
                  <a:pt x="111454" y="59710"/>
                  <a:pt x="109866" y="81141"/>
                </a:cubicBezTo>
                <a:cubicBezTo>
                  <a:pt x="108278" y="102572"/>
                  <a:pt x="91609" y="119506"/>
                  <a:pt x="73353" y="128766"/>
                </a:cubicBezTo>
                <a:cubicBezTo>
                  <a:pt x="55097" y="138026"/>
                  <a:pt x="-4963" y="137761"/>
                  <a:pt x="328" y="136703"/>
                </a:cubicBezTo>
                <a:cubicBezTo>
                  <a:pt x="5619" y="135645"/>
                  <a:pt x="83143" y="127708"/>
                  <a:pt x="105103" y="122416"/>
                </a:cubicBezTo>
                <a:cubicBezTo>
                  <a:pt x="127063" y="117124"/>
                  <a:pt x="133679" y="123209"/>
                  <a:pt x="132091" y="104953"/>
                </a:cubicBezTo>
                <a:cubicBezTo>
                  <a:pt x="130504" y="86697"/>
                  <a:pt x="86582" y="4147"/>
                  <a:pt x="82878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DA6DC1E-7A0B-49ED-9B7D-594A2275361C}"/>
              </a:ext>
            </a:extLst>
          </p:cNvPr>
          <p:cNvSpPr/>
          <p:nvPr/>
        </p:nvSpPr>
        <p:spPr>
          <a:xfrm rot="21418299">
            <a:off x="6463607" y="2765423"/>
            <a:ext cx="186522" cy="158775"/>
          </a:xfrm>
          <a:custGeom>
            <a:avLst/>
            <a:gdLst>
              <a:gd name="connsiteX0" fmla="*/ 693 w 186522"/>
              <a:gd name="connsiteY0" fmla="*/ 2 h 158775"/>
              <a:gd name="connsiteX1" fmla="*/ 130868 w 186522"/>
              <a:gd name="connsiteY1" fmla="*/ 98427 h 158775"/>
              <a:gd name="connsiteX2" fmla="*/ 186431 w 186522"/>
              <a:gd name="connsiteY2" fmla="*/ 158752 h 158775"/>
              <a:gd name="connsiteX3" fmla="*/ 119756 w 186522"/>
              <a:gd name="connsiteY3" fmla="*/ 92077 h 158775"/>
              <a:gd name="connsiteX4" fmla="*/ 29268 w 186522"/>
              <a:gd name="connsiteY4" fmla="*/ 122240 h 158775"/>
              <a:gd name="connsiteX5" fmla="*/ 76893 w 186522"/>
              <a:gd name="connsiteY5" fmla="*/ 101602 h 158775"/>
              <a:gd name="connsiteX6" fmla="*/ 693 w 186522"/>
              <a:gd name="connsiteY6" fmla="*/ 2 h 1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522" h="158775">
                <a:moveTo>
                  <a:pt x="693" y="2"/>
                </a:moveTo>
                <a:cubicBezTo>
                  <a:pt x="9689" y="-527"/>
                  <a:pt x="99912" y="71969"/>
                  <a:pt x="130868" y="98427"/>
                </a:cubicBezTo>
                <a:cubicBezTo>
                  <a:pt x="161824" y="124885"/>
                  <a:pt x="188283" y="159810"/>
                  <a:pt x="186431" y="158752"/>
                </a:cubicBezTo>
                <a:cubicBezTo>
                  <a:pt x="184579" y="157694"/>
                  <a:pt x="145950" y="98162"/>
                  <a:pt x="119756" y="92077"/>
                </a:cubicBezTo>
                <a:cubicBezTo>
                  <a:pt x="93562" y="85992"/>
                  <a:pt x="36412" y="120653"/>
                  <a:pt x="29268" y="122240"/>
                </a:cubicBezTo>
                <a:cubicBezTo>
                  <a:pt x="22124" y="123828"/>
                  <a:pt x="80597" y="118535"/>
                  <a:pt x="76893" y="101602"/>
                </a:cubicBezTo>
                <a:cubicBezTo>
                  <a:pt x="73189" y="84669"/>
                  <a:pt x="-8303" y="531"/>
                  <a:pt x="6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0F9FEA1-6B29-4C5C-9D00-A78EC6ED17AE}"/>
              </a:ext>
            </a:extLst>
          </p:cNvPr>
          <p:cNvSpPr/>
          <p:nvPr/>
        </p:nvSpPr>
        <p:spPr>
          <a:xfrm rot="21418299">
            <a:off x="6872706" y="2285954"/>
            <a:ext cx="156748" cy="209607"/>
          </a:xfrm>
          <a:custGeom>
            <a:avLst/>
            <a:gdLst>
              <a:gd name="connsiteX0" fmla="*/ 151982 w 156748"/>
              <a:gd name="connsiteY0" fmla="*/ 46 h 209607"/>
              <a:gd name="connsiteX1" fmla="*/ 42444 w 156748"/>
              <a:gd name="connsiteY1" fmla="*/ 41321 h 209607"/>
              <a:gd name="connsiteX2" fmla="*/ 63082 w 156748"/>
              <a:gd name="connsiteY2" fmla="*/ 115934 h 209607"/>
              <a:gd name="connsiteX3" fmla="*/ 99594 w 156748"/>
              <a:gd name="connsiteY3" fmla="*/ 192134 h 209607"/>
              <a:gd name="connsiteX4" fmla="*/ 156744 w 156748"/>
              <a:gd name="connsiteY4" fmla="*/ 188959 h 209607"/>
              <a:gd name="connsiteX5" fmla="*/ 96419 w 156748"/>
              <a:gd name="connsiteY5" fmla="*/ 209596 h 209607"/>
              <a:gd name="connsiteX6" fmla="*/ 2757 w 156748"/>
              <a:gd name="connsiteY6" fmla="*/ 185784 h 209607"/>
              <a:gd name="connsiteX7" fmla="*/ 23394 w 156748"/>
              <a:gd name="connsiteY7" fmla="*/ 152446 h 209607"/>
              <a:gd name="connsiteX8" fmla="*/ 7519 w 156748"/>
              <a:gd name="connsiteY8" fmla="*/ 138159 h 209607"/>
              <a:gd name="connsiteX9" fmla="*/ 113882 w 156748"/>
              <a:gd name="connsiteY9" fmla="*/ 34971 h 209607"/>
              <a:gd name="connsiteX10" fmla="*/ 151982 w 156748"/>
              <a:gd name="connsiteY10" fmla="*/ 46 h 20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748" h="209607">
                <a:moveTo>
                  <a:pt x="151982" y="46"/>
                </a:moveTo>
                <a:cubicBezTo>
                  <a:pt x="140076" y="1104"/>
                  <a:pt x="57261" y="22006"/>
                  <a:pt x="42444" y="41321"/>
                </a:cubicBezTo>
                <a:cubicBezTo>
                  <a:pt x="27627" y="60636"/>
                  <a:pt x="53557" y="90799"/>
                  <a:pt x="63082" y="115934"/>
                </a:cubicBezTo>
                <a:cubicBezTo>
                  <a:pt x="72607" y="141069"/>
                  <a:pt x="83984" y="179963"/>
                  <a:pt x="99594" y="192134"/>
                </a:cubicBezTo>
                <a:cubicBezTo>
                  <a:pt x="115204" y="204305"/>
                  <a:pt x="157273" y="186049"/>
                  <a:pt x="156744" y="188959"/>
                </a:cubicBezTo>
                <a:cubicBezTo>
                  <a:pt x="156215" y="191869"/>
                  <a:pt x="122083" y="210125"/>
                  <a:pt x="96419" y="209596"/>
                </a:cubicBezTo>
                <a:cubicBezTo>
                  <a:pt x="70755" y="209067"/>
                  <a:pt x="14928" y="195309"/>
                  <a:pt x="2757" y="185784"/>
                </a:cubicBezTo>
                <a:cubicBezTo>
                  <a:pt x="-9414" y="176259"/>
                  <a:pt x="22600" y="160383"/>
                  <a:pt x="23394" y="152446"/>
                </a:cubicBezTo>
                <a:cubicBezTo>
                  <a:pt x="24188" y="144509"/>
                  <a:pt x="-7562" y="157738"/>
                  <a:pt x="7519" y="138159"/>
                </a:cubicBezTo>
                <a:cubicBezTo>
                  <a:pt x="22600" y="118580"/>
                  <a:pt x="92715" y="53757"/>
                  <a:pt x="113882" y="34971"/>
                </a:cubicBezTo>
                <a:cubicBezTo>
                  <a:pt x="135049" y="16186"/>
                  <a:pt x="163888" y="-1012"/>
                  <a:pt x="15198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B42EF5-0CA1-45B2-865A-C574C805993A}"/>
              </a:ext>
            </a:extLst>
          </p:cNvPr>
          <p:cNvSpPr/>
          <p:nvPr/>
        </p:nvSpPr>
        <p:spPr>
          <a:xfrm rot="21418299">
            <a:off x="6448405" y="2773359"/>
            <a:ext cx="46151" cy="111136"/>
          </a:xfrm>
          <a:custGeom>
            <a:avLst/>
            <a:gdLst>
              <a:gd name="connsiteX0" fmla="*/ 20 w 46151"/>
              <a:gd name="connsiteY0" fmla="*/ 4 h 111136"/>
              <a:gd name="connsiteX1" fmla="*/ 46058 w 46151"/>
              <a:gd name="connsiteY1" fmla="*/ 63504 h 111136"/>
              <a:gd name="connsiteX2" fmla="*/ 12720 w 46151"/>
              <a:gd name="connsiteY2" fmla="*/ 111129 h 111136"/>
              <a:gd name="connsiteX3" fmla="*/ 39708 w 46151"/>
              <a:gd name="connsiteY3" fmla="*/ 66679 h 111136"/>
              <a:gd name="connsiteX4" fmla="*/ 20 w 46151"/>
              <a:gd name="connsiteY4" fmla="*/ 4 h 11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1" h="111136">
                <a:moveTo>
                  <a:pt x="20" y="4"/>
                </a:moveTo>
                <a:cubicBezTo>
                  <a:pt x="1078" y="-525"/>
                  <a:pt x="43941" y="44983"/>
                  <a:pt x="46058" y="63504"/>
                </a:cubicBezTo>
                <a:cubicBezTo>
                  <a:pt x="48175" y="82025"/>
                  <a:pt x="13778" y="110600"/>
                  <a:pt x="12720" y="111129"/>
                </a:cubicBezTo>
                <a:cubicBezTo>
                  <a:pt x="11662" y="111658"/>
                  <a:pt x="39443" y="82289"/>
                  <a:pt x="39708" y="66679"/>
                </a:cubicBezTo>
                <a:cubicBezTo>
                  <a:pt x="39973" y="51069"/>
                  <a:pt x="-1038" y="533"/>
                  <a:pt x="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4A1497D-C681-4F11-A2BF-1E47E0C1079E}"/>
              </a:ext>
            </a:extLst>
          </p:cNvPr>
          <p:cNvSpPr/>
          <p:nvPr/>
        </p:nvSpPr>
        <p:spPr>
          <a:xfrm rot="21418299">
            <a:off x="6418672" y="2988357"/>
            <a:ext cx="635634" cy="340275"/>
          </a:xfrm>
          <a:custGeom>
            <a:avLst/>
            <a:gdLst>
              <a:gd name="connsiteX0" fmla="*/ 13878 w 635634"/>
              <a:gd name="connsiteY0" fmla="*/ 906 h 340275"/>
              <a:gd name="connsiteX1" fmla="*/ 74203 w 635634"/>
              <a:gd name="connsiteY1" fmla="*/ 78693 h 340275"/>
              <a:gd name="connsiteX2" fmla="*/ 171041 w 635634"/>
              <a:gd name="connsiteY2" fmla="*/ 115206 h 340275"/>
              <a:gd name="connsiteX3" fmla="*/ 337728 w 635634"/>
              <a:gd name="connsiteY3" fmla="*/ 188231 h 340275"/>
              <a:gd name="connsiteX4" fmla="*/ 634591 w 635634"/>
              <a:gd name="connsiteY4" fmla="*/ 335868 h 340275"/>
              <a:gd name="connsiteX5" fmla="*/ 432978 w 635634"/>
              <a:gd name="connsiteY5" fmla="*/ 286656 h 340275"/>
              <a:gd name="connsiteX6" fmla="*/ 348841 w 635634"/>
              <a:gd name="connsiteY6" fmla="*/ 135843 h 340275"/>
              <a:gd name="connsiteX7" fmla="*/ 13878 w 635634"/>
              <a:gd name="connsiteY7" fmla="*/ 906 h 34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634" h="340275">
                <a:moveTo>
                  <a:pt x="13878" y="906"/>
                </a:moveTo>
                <a:cubicBezTo>
                  <a:pt x="-31895" y="-8619"/>
                  <a:pt x="48009" y="59643"/>
                  <a:pt x="74203" y="78693"/>
                </a:cubicBezTo>
                <a:cubicBezTo>
                  <a:pt x="100397" y="97743"/>
                  <a:pt x="127120" y="96950"/>
                  <a:pt x="171041" y="115206"/>
                </a:cubicBezTo>
                <a:cubicBezTo>
                  <a:pt x="214962" y="133462"/>
                  <a:pt x="260470" y="151454"/>
                  <a:pt x="337728" y="188231"/>
                </a:cubicBezTo>
                <a:cubicBezTo>
                  <a:pt x="414986" y="225008"/>
                  <a:pt x="618716" y="319464"/>
                  <a:pt x="634591" y="335868"/>
                </a:cubicBezTo>
                <a:cubicBezTo>
                  <a:pt x="650466" y="352272"/>
                  <a:pt x="480603" y="319994"/>
                  <a:pt x="432978" y="286656"/>
                </a:cubicBezTo>
                <a:cubicBezTo>
                  <a:pt x="385353" y="253319"/>
                  <a:pt x="420808" y="182674"/>
                  <a:pt x="348841" y="135843"/>
                </a:cubicBezTo>
                <a:cubicBezTo>
                  <a:pt x="276874" y="89012"/>
                  <a:pt x="59651" y="10431"/>
                  <a:pt x="13878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C2A0BA7-B9FE-47E0-A767-90D6BC65D15F}"/>
              </a:ext>
            </a:extLst>
          </p:cNvPr>
          <p:cNvSpPr/>
          <p:nvPr/>
        </p:nvSpPr>
        <p:spPr>
          <a:xfrm rot="21418299">
            <a:off x="6659404" y="2514598"/>
            <a:ext cx="114036" cy="118074"/>
          </a:xfrm>
          <a:custGeom>
            <a:avLst/>
            <a:gdLst>
              <a:gd name="connsiteX0" fmla="*/ 60484 w 114036"/>
              <a:gd name="connsiteY0" fmla="*/ 2 h 118074"/>
              <a:gd name="connsiteX1" fmla="*/ 87471 w 114036"/>
              <a:gd name="connsiteY1" fmla="*/ 104777 h 118074"/>
              <a:gd name="connsiteX2" fmla="*/ 159 w 114036"/>
              <a:gd name="connsiteY2" fmla="*/ 115890 h 118074"/>
              <a:gd name="connsiteX3" fmla="*/ 112871 w 114036"/>
              <a:gd name="connsiteY3" fmla="*/ 107952 h 118074"/>
              <a:gd name="connsiteX4" fmla="*/ 60484 w 114036"/>
              <a:gd name="connsiteY4" fmla="*/ 2 h 11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036" h="118074">
                <a:moveTo>
                  <a:pt x="60484" y="2"/>
                </a:moveTo>
                <a:cubicBezTo>
                  <a:pt x="56251" y="-527"/>
                  <a:pt x="97525" y="85462"/>
                  <a:pt x="87471" y="104777"/>
                </a:cubicBezTo>
                <a:cubicBezTo>
                  <a:pt x="77417" y="124092"/>
                  <a:pt x="-4074" y="115361"/>
                  <a:pt x="159" y="115890"/>
                </a:cubicBezTo>
                <a:cubicBezTo>
                  <a:pt x="4392" y="116419"/>
                  <a:pt x="102817" y="123827"/>
                  <a:pt x="112871" y="107952"/>
                </a:cubicBezTo>
                <a:cubicBezTo>
                  <a:pt x="122925" y="92077"/>
                  <a:pt x="64717" y="531"/>
                  <a:pt x="604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7456CFF-E6A3-4556-965B-30B3A18492B9}"/>
              </a:ext>
            </a:extLst>
          </p:cNvPr>
          <p:cNvSpPr/>
          <p:nvPr/>
        </p:nvSpPr>
        <p:spPr>
          <a:xfrm rot="21418299">
            <a:off x="6481074" y="2617788"/>
            <a:ext cx="110443" cy="117612"/>
          </a:xfrm>
          <a:custGeom>
            <a:avLst/>
            <a:gdLst>
              <a:gd name="connsiteX0" fmla="*/ 108639 w 110443"/>
              <a:gd name="connsiteY0" fmla="*/ 0 h 117612"/>
              <a:gd name="connsiteX1" fmla="*/ 51489 w 110443"/>
              <a:gd name="connsiteY1" fmla="*/ 106362 h 117612"/>
              <a:gd name="connsiteX2" fmla="*/ 689 w 110443"/>
              <a:gd name="connsiteY2" fmla="*/ 114300 h 117612"/>
              <a:gd name="connsiteX3" fmla="*/ 89589 w 110443"/>
              <a:gd name="connsiteY3" fmla="*/ 104775 h 117612"/>
              <a:gd name="connsiteX4" fmla="*/ 108639 w 110443"/>
              <a:gd name="connsiteY4" fmla="*/ 0 h 11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43" h="117612">
                <a:moveTo>
                  <a:pt x="108639" y="0"/>
                </a:moveTo>
                <a:cubicBezTo>
                  <a:pt x="102289" y="264"/>
                  <a:pt x="69481" y="87312"/>
                  <a:pt x="51489" y="106362"/>
                </a:cubicBezTo>
                <a:cubicBezTo>
                  <a:pt x="33497" y="125412"/>
                  <a:pt x="-5661" y="114564"/>
                  <a:pt x="689" y="114300"/>
                </a:cubicBezTo>
                <a:cubicBezTo>
                  <a:pt x="7039" y="114036"/>
                  <a:pt x="75566" y="121444"/>
                  <a:pt x="89589" y="104775"/>
                </a:cubicBezTo>
                <a:cubicBezTo>
                  <a:pt x="103612" y="88106"/>
                  <a:pt x="114989" y="-264"/>
                  <a:pt x="1086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CAC81B8-FC1A-4B58-9D52-9F4991915F09}"/>
              </a:ext>
            </a:extLst>
          </p:cNvPr>
          <p:cNvSpPr/>
          <p:nvPr/>
        </p:nvSpPr>
        <p:spPr>
          <a:xfrm rot="21418299">
            <a:off x="6445674" y="2538381"/>
            <a:ext cx="96739" cy="73097"/>
          </a:xfrm>
          <a:custGeom>
            <a:avLst/>
            <a:gdLst>
              <a:gd name="connsiteX0" fmla="*/ 96414 w 96739"/>
              <a:gd name="connsiteY0" fmla="*/ 32 h 73097"/>
              <a:gd name="connsiteX1" fmla="*/ 32914 w 96739"/>
              <a:gd name="connsiteY1" fmla="*/ 36544 h 73097"/>
              <a:gd name="connsiteX2" fmla="*/ 48789 w 96739"/>
              <a:gd name="connsiteY2" fmla="*/ 73057 h 73097"/>
              <a:gd name="connsiteX3" fmla="*/ 1164 w 96739"/>
              <a:gd name="connsiteY3" fmla="*/ 42894 h 73097"/>
              <a:gd name="connsiteX4" fmla="*/ 96414 w 96739"/>
              <a:gd name="connsiteY4" fmla="*/ 32 h 7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39" h="73097">
                <a:moveTo>
                  <a:pt x="96414" y="32"/>
                </a:moveTo>
                <a:cubicBezTo>
                  <a:pt x="101705" y="-1026"/>
                  <a:pt x="40851" y="24373"/>
                  <a:pt x="32914" y="36544"/>
                </a:cubicBezTo>
                <a:cubicBezTo>
                  <a:pt x="24977" y="48715"/>
                  <a:pt x="54080" y="71999"/>
                  <a:pt x="48789" y="73057"/>
                </a:cubicBezTo>
                <a:cubicBezTo>
                  <a:pt x="43498" y="74115"/>
                  <a:pt x="-8361" y="54007"/>
                  <a:pt x="1164" y="42894"/>
                </a:cubicBezTo>
                <a:cubicBezTo>
                  <a:pt x="10689" y="31782"/>
                  <a:pt x="91123" y="1090"/>
                  <a:pt x="9641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F5E016A-3E45-46DE-A5CB-5A41C833F038}"/>
              </a:ext>
            </a:extLst>
          </p:cNvPr>
          <p:cNvSpPr/>
          <p:nvPr/>
        </p:nvSpPr>
        <p:spPr>
          <a:xfrm rot="21418299">
            <a:off x="7083256" y="3330140"/>
            <a:ext cx="219309" cy="1278924"/>
          </a:xfrm>
          <a:custGeom>
            <a:avLst/>
            <a:gdLst>
              <a:gd name="connsiteX0" fmla="*/ 169 w 219309"/>
              <a:gd name="connsiteY0" fmla="*/ 19485 h 1278924"/>
              <a:gd name="connsiteX1" fmla="*/ 111294 w 219309"/>
              <a:gd name="connsiteY1" fmla="*/ 298885 h 1278924"/>
              <a:gd name="connsiteX2" fmla="*/ 114469 w 219309"/>
              <a:gd name="connsiteY2" fmla="*/ 606860 h 1278924"/>
              <a:gd name="connsiteX3" fmla="*/ 219244 w 219309"/>
              <a:gd name="connsiteY3" fmla="*/ 1098985 h 1278924"/>
              <a:gd name="connsiteX4" fmla="*/ 130344 w 219309"/>
              <a:gd name="connsiteY4" fmla="*/ 1270435 h 1278924"/>
              <a:gd name="connsiteX5" fmla="*/ 139869 w 219309"/>
              <a:gd name="connsiteY5" fmla="*/ 867210 h 1278924"/>
              <a:gd name="connsiteX6" fmla="*/ 169 w 219309"/>
              <a:gd name="connsiteY6" fmla="*/ 19485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09" h="1278924">
                <a:moveTo>
                  <a:pt x="169" y="19485"/>
                </a:moveTo>
                <a:cubicBezTo>
                  <a:pt x="-4593" y="-75236"/>
                  <a:pt x="92244" y="200989"/>
                  <a:pt x="111294" y="298885"/>
                </a:cubicBezTo>
                <a:cubicBezTo>
                  <a:pt x="130344" y="396781"/>
                  <a:pt x="96477" y="473510"/>
                  <a:pt x="114469" y="606860"/>
                </a:cubicBezTo>
                <a:cubicBezTo>
                  <a:pt x="132461" y="740210"/>
                  <a:pt x="216598" y="988389"/>
                  <a:pt x="219244" y="1098985"/>
                </a:cubicBezTo>
                <a:cubicBezTo>
                  <a:pt x="221890" y="1209581"/>
                  <a:pt x="143573" y="1309064"/>
                  <a:pt x="130344" y="1270435"/>
                </a:cubicBezTo>
                <a:cubicBezTo>
                  <a:pt x="117115" y="1231806"/>
                  <a:pt x="165269" y="1075702"/>
                  <a:pt x="139869" y="867210"/>
                </a:cubicBezTo>
                <a:cubicBezTo>
                  <a:pt x="114469" y="658718"/>
                  <a:pt x="4931" y="114206"/>
                  <a:pt x="169" y="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51C18F4-8B7B-4E5B-B048-91DDFC3F3CD3}"/>
              </a:ext>
            </a:extLst>
          </p:cNvPr>
          <p:cNvSpPr/>
          <p:nvPr/>
        </p:nvSpPr>
        <p:spPr>
          <a:xfrm rot="21418299">
            <a:off x="7433505" y="2902684"/>
            <a:ext cx="406677" cy="967412"/>
          </a:xfrm>
          <a:custGeom>
            <a:avLst/>
            <a:gdLst>
              <a:gd name="connsiteX0" fmla="*/ 23512 w 406677"/>
              <a:gd name="connsiteY0" fmla="*/ 43716 h 967412"/>
              <a:gd name="connsiteX1" fmla="*/ 241528 w 406677"/>
              <a:gd name="connsiteY1" fmla="*/ 615216 h 967412"/>
              <a:gd name="connsiteX2" fmla="*/ 406628 w 406677"/>
              <a:gd name="connsiteY2" fmla="*/ 966583 h 967412"/>
              <a:gd name="connsiteX3" fmla="*/ 256345 w 406677"/>
              <a:gd name="connsiteY3" fmla="*/ 693533 h 967412"/>
              <a:gd name="connsiteX4" fmla="*/ 31978 w 406677"/>
              <a:gd name="connsiteY4" fmla="*/ 109333 h 967412"/>
              <a:gd name="connsiteX5" fmla="*/ 23512 w 406677"/>
              <a:gd name="connsiteY5" fmla="*/ 43716 h 9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677" h="967412">
                <a:moveTo>
                  <a:pt x="23512" y="43716"/>
                </a:moveTo>
                <a:cubicBezTo>
                  <a:pt x="58437" y="128030"/>
                  <a:pt x="177675" y="461405"/>
                  <a:pt x="241528" y="615216"/>
                </a:cubicBezTo>
                <a:cubicBezTo>
                  <a:pt x="305381" y="769027"/>
                  <a:pt x="404159" y="953530"/>
                  <a:pt x="406628" y="966583"/>
                </a:cubicBezTo>
                <a:cubicBezTo>
                  <a:pt x="409098" y="979636"/>
                  <a:pt x="318787" y="836408"/>
                  <a:pt x="256345" y="693533"/>
                </a:cubicBezTo>
                <a:cubicBezTo>
                  <a:pt x="193903" y="550658"/>
                  <a:pt x="70431" y="213049"/>
                  <a:pt x="31978" y="109333"/>
                </a:cubicBezTo>
                <a:cubicBezTo>
                  <a:pt x="-6475" y="5617"/>
                  <a:pt x="-11413" y="-40598"/>
                  <a:pt x="23512" y="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671C565-550D-4431-BD61-2137F93A6938}"/>
              </a:ext>
            </a:extLst>
          </p:cNvPr>
          <p:cNvSpPr/>
          <p:nvPr/>
        </p:nvSpPr>
        <p:spPr>
          <a:xfrm rot="21418299">
            <a:off x="7821263" y="3801373"/>
            <a:ext cx="333909" cy="1005432"/>
          </a:xfrm>
          <a:custGeom>
            <a:avLst/>
            <a:gdLst>
              <a:gd name="connsiteX0" fmla="*/ 29454 w 333909"/>
              <a:gd name="connsiteY0" fmla="*/ 99644 h 1005432"/>
              <a:gd name="connsiteX1" fmla="*/ 135287 w 333909"/>
              <a:gd name="connsiteY1" fmla="*/ 440427 h 1005432"/>
              <a:gd name="connsiteX2" fmla="*/ 325787 w 333909"/>
              <a:gd name="connsiteY2" fmla="*/ 994994 h 1005432"/>
              <a:gd name="connsiteX3" fmla="*/ 270754 w 333909"/>
              <a:gd name="connsiteY3" fmla="*/ 745227 h 1005432"/>
              <a:gd name="connsiteX4" fmla="*/ 18870 w 333909"/>
              <a:gd name="connsiteY4" fmla="*/ 48844 h 1005432"/>
              <a:gd name="connsiteX5" fmla="*/ 29454 w 333909"/>
              <a:gd name="connsiteY5" fmla="*/ 99644 h 100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09" h="1005432">
                <a:moveTo>
                  <a:pt x="29454" y="99644"/>
                </a:moveTo>
                <a:cubicBezTo>
                  <a:pt x="48857" y="164908"/>
                  <a:pt x="85898" y="291202"/>
                  <a:pt x="135287" y="440427"/>
                </a:cubicBezTo>
                <a:cubicBezTo>
                  <a:pt x="184676" y="589652"/>
                  <a:pt x="303209" y="944194"/>
                  <a:pt x="325787" y="994994"/>
                </a:cubicBezTo>
                <a:cubicBezTo>
                  <a:pt x="348365" y="1045794"/>
                  <a:pt x="321907" y="902919"/>
                  <a:pt x="270754" y="745227"/>
                </a:cubicBezTo>
                <a:cubicBezTo>
                  <a:pt x="219601" y="587535"/>
                  <a:pt x="57676" y="155736"/>
                  <a:pt x="18870" y="48844"/>
                </a:cubicBezTo>
                <a:cubicBezTo>
                  <a:pt x="-19936" y="-58048"/>
                  <a:pt x="10051" y="34380"/>
                  <a:pt x="29454" y="99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18CDCA4-E862-47DE-88D9-A759B6AF16C1}"/>
              </a:ext>
            </a:extLst>
          </p:cNvPr>
          <p:cNvSpPr/>
          <p:nvPr/>
        </p:nvSpPr>
        <p:spPr>
          <a:xfrm rot="21418299">
            <a:off x="7183126" y="4594734"/>
            <a:ext cx="111688" cy="748093"/>
          </a:xfrm>
          <a:custGeom>
            <a:avLst/>
            <a:gdLst>
              <a:gd name="connsiteX0" fmla="*/ 70691 w 111688"/>
              <a:gd name="connsiteY0" fmla="*/ 549 h 748093"/>
              <a:gd name="connsiteX1" fmla="*/ 24124 w 111688"/>
              <a:gd name="connsiteY1" fmla="*/ 218566 h 748093"/>
              <a:gd name="connsiteX2" fmla="*/ 24124 w 111688"/>
              <a:gd name="connsiteY2" fmla="*/ 318049 h 748093"/>
              <a:gd name="connsiteX3" fmla="*/ 55874 w 111688"/>
              <a:gd name="connsiteY3" fmla="*/ 438699 h 748093"/>
              <a:gd name="connsiteX4" fmla="*/ 32591 w 111688"/>
              <a:gd name="connsiteY4" fmla="*/ 599566 h 748093"/>
              <a:gd name="connsiteX5" fmla="*/ 2957 w 111688"/>
              <a:gd name="connsiteY5" fmla="*/ 745616 h 748093"/>
              <a:gd name="connsiteX6" fmla="*/ 110907 w 111688"/>
              <a:gd name="connsiteY6" fmla="*/ 474683 h 748093"/>
              <a:gd name="connsiteX7" fmla="*/ 51641 w 111688"/>
              <a:gd name="connsiteY7" fmla="*/ 288416 h 748093"/>
              <a:gd name="connsiteX8" fmla="*/ 70691 w 111688"/>
              <a:gd name="connsiteY8" fmla="*/ 549 h 74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88" h="748093">
                <a:moveTo>
                  <a:pt x="70691" y="549"/>
                </a:moveTo>
                <a:cubicBezTo>
                  <a:pt x="66105" y="-11093"/>
                  <a:pt x="31885" y="165650"/>
                  <a:pt x="24124" y="218566"/>
                </a:cubicBezTo>
                <a:cubicBezTo>
                  <a:pt x="16363" y="271482"/>
                  <a:pt x="18832" y="281360"/>
                  <a:pt x="24124" y="318049"/>
                </a:cubicBezTo>
                <a:cubicBezTo>
                  <a:pt x="29416" y="354738"/>
                  <a:pt x="54463" y="391780"/>
                  <a:pt x="55874" y="438699"/>
                </a:cubicBezTo>
                <a:cubicBezTo>
                  <a:pt x="57285" y="485618"/>
                  <a:pt x="41410" y="548413"/>
                  <a:pt x="32591" y="599566"/>
                </a:cubicBezTo>
                <a:cubicBezTo>
                  <a:pt x="23771" y="650719"/>
                  <a:pt x="-10096" y="766430"/>
                  <a:pt x="2957" y="745616"/>
                </a:cubicBezTo>
                <a:cubicBezTo>
                  <a:pt x="16010" y="724802"/>
                  <a:pt x="102793" y="550883"/>
                  <a:pt x="110907" y="474683"/>
                </a:cubicBezTo>
                <a:cubicBezTo>
                  <a:pt x="119021" y="398483"/>
                  <a:pt x="61519" y="361441"/>
                  <a:pt x="51641" y="288416"/>
                </a:cubicBezTo>
                <a:cubicBezTo>
                  <a:pt x="41763" y="215391"/>
                  <a:pt x="75277" y="12191"/>
                  <a:pt x="70691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FE8F349-145E-435B-9202-3267BA35A859}"/>
              </a:ext>
            </a:extLst>
          </p:cNvPr>
          <p:cNvSpPr/>
          <p:nvPr/>
        </p:nvSpPr>
        <p:spPr>
          <a:xfrm rot="21418299">
            <a:off x="7795616" y="4806130"/>
            <a:ext cx="441076" cy="1027539"/>
          </a:xfrm>
          <a:custGeom>
            <a:avLst/>
            <a:gdLst>
              <a:gd name="connsiteX0" fmla="*/ 347201 w 441076"/>
              <a:gd name="connsiteY0" fmla="*/ 11403 h 1027539"/>
              <a:gd name="connsiteX1" fmla="*/ 368367 w 441076"/>
              <a:gd name="connsiteY1" fmla="*/ 206137 h 1027539"/>
              <a:gd name="connsiteX2" fmla="*/ 370484 w 441076"/>
              <a:gd name="connsiteY2" fmla="*/ 449553 h 1027539"/>
              <a:gd name="connsiteX3" fmla="*/ 362017 w 441076"/>
              <a:gd name="connsiteY3" fmla="*/ 585020 h 1027539"/>
              <a:gd name="connsiteX4" fmla="*/ 417051 w 441076"/>
              <a:gd name="connsiteY4" fmla="*/ 811503 h 1027539"/>
              <a:gd name="connsiteX5" fmla="*/ 370484 w 441076"/>
              <a:gd name="connsiteY5" fmla="*/ 887703 h 1027539"/>
              <a:gd name="connsiteX6" fmla="*/ 67 w 441076"/>
              <a:gd name="connsiteY6" fmla="*/ 1027403 h 1027539"/>
              <a:gd name="connsiteX7" fmla="*/ 402234 w 441076"/>
              <a:gd name="connsiteY7" fmla="*/ 910987 h 1027539"/>
              <a:gd name="connsiteX8" fmla="*/ 423401 w 441076"/>
              <a:gd name="connsiteY8" fmla="*/ 783987 h 1027539"/>
              <a:gd name="connsiteX9" fmla="*/ 385301 w 441076"/>
              <a:gd name="connsiteY9" fmla="*/ 555387 h 1027539"/>
              <a:gd name="connsiteX10" fmla="*/ 347201 w 441076"/>
              <a:gd name="connsiteY10" fmla="*/ 11403 h 102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076" h="1027539">
                <a:moveTo>
                  <a:pt x="347201" y="11403"/>
                </a:moveTo>
                <a:cubicBezTo>
                  <a:pt x="344379" y="-46805"/>
                  <a:pt x="364486" y="133112"/>
                  <a:pt x="368367" y="206137"/>
                </a:cubicBezTo>
                <a:cubicBezTo>
                  <a:pt x="372248" y="279162"/>
                  <a:pt x="371542" y="386406"/>
                  <a:pt x="370484" y="449553"/>
                </a:cubicBezTo>
                <a:cubicBezTo>
                  <a:pt x="369426" y="512700"/>
                  <a:pt x="354256" y="524695"/>
                  <a:pt x="362017" y="585020"/>
                </a:cubicBezTo>
                <a:cubicBezTo>
                  <a:pt x="369778" y="645345"/>
                  <a:pt x="415640" y="761056"/>
                  <a:pt x="417051" y="811503"/>
                </a:cubicBezTo>
                <a:cubicBezTo>
                  <a:pt x="418462" y="861950"/>
                  <a:pt x="439981" y="851720"/>
                  <a:pt x="370484" y="887703"/>
                </a:cubicBezTo>
                <a:cubicBezTo>
                  <a:pt x="300987" y="923686"/>
                  <a:pt x="-5225" y="1023522"/>
                  <a:pt x="67" y="1027403"/>
                </a:cubicBezTo>
                <a:cubicBezTo>
                  <a:pt x="5359" y="1031284"/>
                  <a:pt x="331678" y="951556"/>
                  <a:pt x="402234" y="910987"/>
                </a:cubicBezTo>
                <a:cubicBezTo>
                  <a:pt x="472790" y="870418"/>
                  <a:pt x="426223" y="843253"/>
                  <a:pt x="423401" y="783987"/>
                </a:cubicBezTo>
                <a:cubicBezTo>
                  <a:pt x="420579" y="724721"/>
                  <a:pt x="395179" y="687326"/>
                  <a:pt x="385301" y="555387"/>
                </a:cubicBezTo>
                <a:cubicBezTo>
                  <a:pt x="375423" y="423448"/>
                  <a:pt x="350023" y="69611"/>
                  <a:pt x="347201" y="1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3C9BE55-E931-47C9-9BF9-1555BB424967}"/>
              </a:ext>
            </a:extLst>
          </p:cNvPr>
          <p:cNvSpPr/>
          <p:nvPr/>
        </p:nvSpPr>
        <p:spPr>
          <a:xfrm rot="21418299">
            <a:off x="7437764" y="5726875"/>
            <a:ext cx="716121" cy="148049"/>
          </a:xfrm>
          <a:custGeom>
            <a:avLst/>
            <a:gdLst>
              <a:gd name="connsiteX0" fmla="*/ 715636 w 716121"/>
              <a:gd name="connsiteY0" fmla="*/ 19875 h 148049"/>
              <a:gd name="connsiteX1" fmla="*/ 482803 w 716121"/>
              <a:gd name="connsiteY1" fmla="*/ 127825 h 148049"/>
              <a:gd name="connsiteX2" fmla="*/ 245736 w 716121"/>
              <a:gd name="connsiteY2" fmla="*/ 136292 h 148049"/>
              <a:gd name="connsiteX3" fmla="*/ 203 w 716121"/>
              <a:gd name="connsiteY3" fmla="*/ 825 h 148049"/>
              <a:gd name="connsiteX4" fmla="*/ 207636 w 716121"/>
              <a:gd name="connsiteY4" fmla="*/ 81258 h 148049"/>
              <a:gd name="connsiteX5" fmla="*/ 419303 w 716121"/>
              <a:gd name="connsiteY5" fmla="*/ 119358 h 148049"/>
              <a:gd name="connsiteX6" fmla="*/ 715636 w 716121"/>
              <a:gd name="connsiteY6" fmla="*/ 19875 h 1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121" h="148049">
                <a:moveTo>
                  <a:pt x="715636" y="19875"/>
                </a:moveTo>
                <a:cubicBezTo>
                  <a:pt x="726219" y="21286"/>
                  <a:pt x="561120" y="108422"/>
                  <a:pt x="482803" y="127825"/>
                </a:cubicBezTo>
                <a:cubicBezTo>
                  <a:pt x="404486" y="147228"/>
                  <a:pt x="326169" y="157459"/>
                  <a:pt x="245736" y="136292"/>
                </a:cubicBezTo>
                <a:cubicBezTo>
                  <a:pt x="165303" y="115125"/>
                  <a:pt x="6553" y="9997"/>
                  <a:pt x="203" y="825"/>
                </a:cubicBezTo>
                <a:cubicBezTo>
                  <a:pt x="-6147" y="-8347"/>
                  <a:pt x="137786" y="61503"/>
                  <a:pt x="207636" y="81258"/>
                </a:cubicBezTo>
                <a:cubicBezTo>
                  <a:pt x="277486" y="101013"/>
                  <a:pt x="329345" y="133822"/>
                  <a:pt x="419303" y="119358"/>
                </a:cubicBezTo>
                <a:cubicBezTo>
                  <a:pt x="509261" y="104894"/>
                  <a:pt x="705053" y="18464"/>
                  <a:pt x="715636" y="19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C5A290E-65AA-4981-A566-7BD6EB533510}"/>
              </a:ext>
            </a:extLst>
          </p:cNvPr>
          <p:cNvSpPr/>
          <p:nvPr/>
        </p:nvSpPr>
        <p:spPr>
          <a:xfrm rot="21418299">
            <a:off x="7217912" y="5319912"/>
            <a:ext cx="207898" cy="435513"/>
          </a:xfrm>
          <a:custGeom>
            <a:avLst/>
            <a:gdLst>
              <a:gd name="connsiteX0" fmla="*/ 21088 w 207898"/>
              <a:gd name="connsiteY0" fmla="*/ 5621 h 435513"/>
              <a:gd name="connsiteX1" fmla="*/ 4155 w 207898"/>
              <a:gd name="connsiteY1" fmla="*/ 107221 h 435513"/>
              <a:gd name="connsiteX2" fmla="*/ 67655 w 207898"/>
              <a:gd name="connsiteY2" fmla="*/ 191888 h 435513"/>
              <a:gd name="connsiteX3" fmla="*/ 167138 w 207898"/>
              <a:gd name="connsiteY3" fmla="*/ 259621 h 435513"/>
              <a:gd name="connsiteX4" fmla="*/ 207355 w 207898"/>
              <a:gd name="connsiteY4" fmla="*/ 435305 h 435513"/>
              <a:gd name="connsiteX5" fmla="*/ 141738 w 207898"/>
              <a:gd name="connsiteY5" fmla="*/ 289255 h 435513"/>
              <a:gd name="connsiteX6" fmla="*/ 21088 w 207898"/>
              <a:gd name="connsiteY6" fmla="*/ 5621 h 43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98" h="435513">
                <a:moveTo>
                  <a:pt x="21088" y="5621"/>
                </a:moveTo>
                <a:cubicBezTo>
                  <a:pt x="-1842" y="-24718"/>
                  <a:pt x="-3606" y="76177"/>
                  <a:pt x="4155" y="107221"/>
                </a:cubicBezTo>
                <a:cubicBezTo>
                  <a:pt x="11916" y="138265"/>
                  <a:pt x="40491" y="166488"/>
                  <a:pt x="67655" y="191888"/>
                </a:cubicBezTo>
                <a:cubicBezTo>
                  <a:pt x="94819" y="217288"/>
                  <a:pt x="143855" y="219052"/>
                  <a:pt x="167138" y="259621"/>
                </a:cubicBezTo>
                <a:cubicBezTo>
                  <a:pt x="190421" y="300191"/>
                  <a:pt x="211588" y="430366"/>
                  <a:pt x="207355" y="435305"/>
                </a:cubicBezTo>
                <a:cubicBezTo>
                  <a:pt x="203122" y="440244"/>
                  <a:pt x="178427" y="356636"/>
                  <a:pt x="141738" y="289255"/>
                </a:cubicBezTo>
                <a:cubicBezTo>
                  <a:pt x="105049" y="221874"/>
                  <a:pt x="44018" y="35960"/>
                  <a:pt x="21088" y="5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457C894F-42C5-451C-ADC6-222341DCEF50}"/>
              </a:ext>
            </a:extLst>
          </p:cNvPr>
          <p:cNvSpPr/>
          <p:nvPr/>
        </p:nvSpPr>
        <p:spPr>
          <a:xfrm rot="21418299">
            <a:off x="7222814" y="766874"/>
            <a:ext cx="702560" cy="572010"/>
          </a:xfrm>
          <a:custGeom>
            <a:avLst/>
            <a:gdLst>
              <a:gd name="connsiteX0" fmla="*/ 311 w 702560"/>
              <a:gd name="connsiteY0" fmla="*/ 82439 h 572010"/>
              <a:gd name="connsiteX1" fmla="*/ 135249 w 702560"/>
              <a:gd name="connsiteY1" fmla="*/ 17351 h 572010"/>
              <a:gd name="connsiteX2" fmla="*/ 146361 w 702560"/>
              <a:gd name="connsiteY2" fmla="*/ 1476 h 572010"/>
              <a:gd name="connsiteX3" fmla="*/ 244786 w 702560"/>
              <a:gd name="connsiteY3" fmla="*/ 45926 h 572010"/>
              <a:gd name="connsiteX4" fmla="*/ 394011 w 702560"/>
              <a:gd name="connsiteY4" fmla="*/ 161814 h 572010"/>
              <a:gd name="connsiteX5" fmla="*/ 381311 w 702560"/>
              <a:gd name="connsiteY5" fmla="*/ 174514 h 572010"/>
              <a:gd name="connsiteX6" fmla="*/ 552761 w 702560"/>
              <a:gd name="connsiteY6" fmla="*/ 344376 h 572010"/>
              <a:gd name="connsiteX7" fmla="*/ 557524 w 702560"/>
              <a:gd name="connsiteY7" fmla="*/ 344376 h 572010"/>
              <a:gd name="connsiteX8" fmla="*/ 562286 w 702560"/>
              <a:gd name="connsiteY8" fmla="*/ 363426 h 572010"/>
              <a:gd name="connsiteX9" fmla="*/ 701986 w 702560"/>
              <a:gd name="connsiteY9" fmla="*/ 571389 h 572010"/>
              <a:gd name="connsiteX10" fmla="*/ 592449 w 702560"/>
              <a:gd name="connsiteY10" fmla="*/ 414226 h 572010"/>
              <a:gd name="connsiteX11" fmla="*/ 178111 w 702560"/>
              <a:gd name="connsiteY11" fmla="*/ 53864 h 572010"/>
              <a:gd name="connsiteX12" fmla="*/ 311 w 702560"/>
              <a:gd name="connsiteY12" fmla="*/ 82439 h 57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2560" h="572010">
                <a:moveTo>
                  <a:pt x="311" y="82439"/>
                </a:moveTo>
                <a:cubicBezTo>
                  <a:pt x="-6833" y="76354"/>
                  <a:pt x="110907" y="30845"/>
                  <a:pt x="135249" y="17351"/>
                </a:cubicBezTo>
                <a:cubicBezTo>
                  <a:pt x="159591" y="3857"/>
                  <a:pt x="128105" y="-3286"/>
                  <a:pt x="146361" y="1476"/>
                </a:cubicBezTo>
                <a:cubicBezTo>
                  <a:pt x="164617" y="6238"/>
                  <a:pt x="203511" y="19203"/>
                  <a:pt x="244786" y="45926"/>
                </a:cubicBezTo>
                <a:cubicBezTo>
                  <a:pt x="286061" y="72649"/>
                  <a:pt x="371257" y="140383"/>
                  <a:pt x="394011" y="161814"/>
                </a:cubicBezTo>
                <a:cubicBezTo>
                  <a:pt x="416765" y="183245"/>
                  <a:pt x="354853" y="144087"/>
                  <a:pt x="381311" y="174514"/>
                </a:cubicBezTo>
                <a:cubicBezTo>
                  <a:pt x="407769" y="204941"/>
                  <a:pt x="523392" y="316066"/>
                  <a:pt x="552761" y="344376"/>
                </a:cubicBezTo>
                <a:cubicBezTo>
                  <a:pt x="582130" y="372686"/>
                  <a:pt x="555937" y="341201"/>
                  <a:pt x="557524" y="344376"/>
                </a:cubicBezTo>
                <a:cubicBezTo>
                  <a:pt x="559111" y="347551"/>
                  <a:pt x="538209" y="325591"/>
                  <a:pt x="562286" y="363426"/>
                </a:cubicBezTo>
                <a:cubicBezTo>
                  <a:pt x="586363" y="401261"/>
                  <a:pt x="696959" y="562922"/>
                  <a:pt x="701986" y="571389"/>
                </a:cubicBezTo>
                <a:cubicBezTo>
                  <a:pt x="707013" y="579856"/>
                  <a:pt x="679761" y="500480"/>
                  <a:pt x="592449" y="414226"/>
                </a:cubicBezTo>
                <a:cubicBezTo>
                  <a:pt x="505137" y="327972"/>
                  <a:pt x="269657" y="108368"/>
                  <a:pt x="178111" y="53864"/>
                </a:cubicBezTo>
                <a:cubicBezTo>
                  <a:pt x="86565" y="-640"/>
                  <a:pt x="7455" y="88524"/>
                  <a:pt x="311" y="8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9FF905C-5B5D-41F7-BF5E-CB48E176CE43}"/>
              </a:ext>
            </a:extLst>
          </p:cNvPr>
          <p:cNvSpPr/>
          <p:nvPr/>
        </p:nvSpPr>
        <p:spPr>
          <a:xfrm rot="21418299">
            <a:off x="7202013" y="700081"/>
            <a:ext cx="139059" cy="177807"/>
          </a:xfrm>
          <a:custGeom>
            <a:avLst/>
            <a:gdLst>
              <a:gd name="connsiteX0" fmla="*/ 475 w 139059"/>
              <a:gd name="connsiteY0" fmla="*/ 177807 h 177807"/>
              <a:gd name="connsiteX1" fmla="*/ 54450 w 139059"/>
              <a:gd name="connsiteY1" fmla="*/ 36519 h 177807"/>
              <a:gd name="connsiteX2" fmla="*/ 138587 w 139059"/>
              <a:gd name="connsiteY2" fmla="*/ 7 h 177807"/>
              <a:gd name="connsiteX3" fmla="*/ 84612 w 139059"/>
              <a:gd name="connsiteY3" fmla="*/ 38107 h 177807"/>
              <a:gd name="connsiteX4" fmla="*/ 475 w 139059"/>
              <a:gd name="connsiteY4" fmla="*/ 177807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059" h="177807">
                <a:moveTo>
                  <a:pt x="475" y="177807"/>
                </a:moveTo>
                <a:cubicBezTo>
                  <a:pt x="-4552" y="177542"/>
                  <a:pt x="31431" y="66152"/>
                  <a:pt x="54450" y="36519"/>
                </a:cubicBezTo>
                <a:cubicBezTo>
                  <a:pt x="77469" y="6886"/>
                  <a:pt x="133560" y="-258"/>
                  <a:pt x="138587" y="7"/>
                </a:cubicBezTo>
                <a:cubicBezTo>
                  <a:pt x="143614" y="272"/>
                  <a:pt x="107366" y="15088"/>
                  <a:pt x="84612" y="38107"/>
                </a:cubicBezTo>
                <a:cubicBezTo>
                  <a:pt x="61858" y="61126"/>
                  <a:pt x="5502" y="178072"/>
                  <a:pt x="475" y="177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09CF80F-0478-440B-8F09-3FD1F0728F82}"/>
              </a:ext>
            </a:extLst>
          </p:cNvPr>
          <p:cNvSpPr/>
          <p:nvPr/>
        </p:nvSpPr>
        <p:spPr>
          <a:xfrm rot="21418299">
            <a:off x="7343401" y="682802"/>
            <a:ext cx="719920" cy="559023"/>
          </a:xfrm>
          <a:custGeom>
            <a:avLst/>
            <a:gdLst>
              <a:gd name="connsiteX0" fmla="*/ 9899 w 719920"/>
              <a:gd name="connsiteY0" fmla="*/ 20461 h 559023"/>
              <a:gd name="connsiteX1" fmla="*/ 275012 w 719920"/>
              <a:gd name="connsiteY1" fmla="*/ 118886 h 559023"/>
              <a:gd name="connsiteX2" fmla="*/ 646487 w 719920"/>
              <a:gd name="connsiteY2" fmla="*/ 530048 h 559023"/>
              <a:gd name="connsiteX3" fmla="*/ 717924 w 719920"/>
              <a:gd name="connsiteY3" fmla="*/ 526873 h 559023"/>
              <a:gd name="connsiteX4" fmla="*/ 609974 w 719920"/>
              <a:gd name="connsiteY4" fmla="*/ 542748 h 559023"/>
              <a:gd name="connsiteX5" fmla="*/ 487737 w 719920"/>
              <a:gd name="connsiteY5" fmla="*/ 368123 h 559023"/>
              <a:gd name="connsiteX6" fmla="*/ 98799 w 719920"/>
              <a:gd name="connsiteY6" fmla="*/ 34748 h 559023"/>
              <a:gd name="connsiteX7" fmla="*/ 9899 w 719920"/>
              <a:gd name="connsiteY7" fmla="*/ 20461 h 55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920" h="559023">
                <a:moveTo>
                  <a:pt x="9899" y="20461"/>
                </a:moveTo>
                <a:cubicBezTo>
                  <a:pt x="39268" y="34484"/>
                  <a:pt x="168914" y="33955"/>
                  <a:pt x="275012" y="118886"/>
                </a:cubicBezTo>
                <a:cubicBezTo>
                  <a:pt x="381110" y="203817"/>
                  <a:pt x="572668" y="462050"/>
                  <a:pt x="646487" y="530048"/>
                </a:cubicBezTo>
                <a:cubicBezTo>
                  <a:pt x="720306" y="598046"/>
                  <a:pt x="724010" y="524756"/>
                  <a:pt x="717924" y="526873"/>
                </a:cubicBezTo>
                <a:cubicBezTo>
                  <a:pt x="711838" y="528990"/>
                  <a:pt x="648339" y="569206"/>
                  <a:pt x="609974" y="542748"/>
                </a:cubicBezTo>
                <a:cubicBezTo>
                  <a:pt x="571610" y="516290"/>
                  <a:pt x="572933" y="452790"/>
                  <a:pt x="487737" y="368123"/>
                </a:cubicBezTo>
                <a:cubicBezTo>
                  <a:pt x="402541" y="283456"/>
                  <a:pt x="179232" y="93485"/>
                  <a:pt x="98799" y="34748"/>
                </a:cubicBezTo>
                <a:cubicBezTo>
                  <a:pt x="18366" y="-23989"/>
                  <a:pt x="-19470" y="6438"/>
                  <a:pt x="9899" y="2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BB36CB0-20A2-493C-A02B-F265E9DB4FFC}"/>
              </a:ext>
            </a:extLst>
          </p:cNvPr>
          <p:cNvSpPr/>
          <p:nvPr/>
        </p:nvSpPr>
        <p:spPr>
          <a:xfrm rot="21418299">
            <a:off x="7183489" y="882026"/>
            <a:ext cx="128668" cy="118241"/>
          </a:xfrm>
          <a:custGeom>
            <a:avLst/>
            <a:gdLst>
              <a:gd name="connsiteX0" fmla="*/ 9474 w 128668"/>
              <a:gd name="connsiteY0" fmla="*/ 624 h 118241"/>
              <a:gd name="connsiteX1" fmla="*/ 53924 w 128668"/>
              <a:gd name="connsiteY1" fmla="*/ 37137 h 118241"/>
              <a:gd name="connsiteX2" fmla="*/ 28524 w 128668"/>
              <a:gd name="connsiteY2" fmla="*/ 54599 h 118241"/>
              <a:gd name="connsiteX3" fmla="*/ 4711 w 128668"/>
              <a:gd name="connsiteY3" fmla="*/ 118099 h 118241"/>
              <a:gd name="connsiteX4" fmla="*/ 128536 w 128668"/>
              <a:gd name="connsiteY4" fmla="*/ 70474 h 118241"/>
              <a:gd name="connsiteX5" fmla="*/ 9474 w 128668"/>
              <a:gd name="connsiteY5" fmla="*/ 624 h 11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8" h="118241">
                <a:moveTo>
                  <a:pt x="9474" y="624"/>
                </a:moveTo>
                <a:cubicBezTo>
                  <a:pt x="-2961" y="-4932"/>
                  <a:pt x="50749" y="28141"/>
                  <a:pt x="53924" y="37137"/>
                </a:cubicBezTo>
                <a:cubicBezTo>
                  <a:pt x="57099" y="46133"/>
                  <a:pt x="36726" y="41105"/>
                  <a:pt x="28524" y="54599"/>
                </a:cubicBezTo>
                <a:cubicBezTo>
                  <a:pt x="20322" y="68093"/>
                  <a:pt x="-11958" y="115453"/>
                  <a:pt x="4711" y="118099"/>
                </a:cubicBezTo>
                <a:cubicBezTo>
                  <a:pt x="21380" y="120745"/>
                  <a:pt x="124038" y="85820"/>
                  <a:pt x="128536" y="70474"/>
                </a:cubicBezTo>
                <a:cubicBezTo>
                  <a:pt x="133034" y="55128"/>
                  <a:pt x="21909" y="6180"/>
                  <a:pt x="9474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59ED00C-4FE3-42B9-9DAB-B894CFBB5EE7}"/>
              </a:ext>
            </a:extLst>
          </p:cNvPr>
          <p:cNvSpPr/>
          <p:nvPr/>
        </p:nvSpPr>
        <p:spPr>
          <a:xfrm rot="21418299">
            <a:off x="7199040" y="1012772"/>
            <a:ext cx="114767" cy="284640"/>
          </a:xfrm>
          <a:custGeom>
            <a:avLst/>
            <a:gdLst>
              <a:gd name="connsiteX0" fmla="*/ 273 w 114767"/>
              <a:gd name="connsiteY0" fmla="*/ 1641 h 284640"/>
              <a:gd name="connsiteX1" fmla="*/ 33610 w 114767"/>
              <a:gd name="connsiteY1" fmla="*/ 228653 h 284640"/>
              <a:gd name="connsiteX2" fmla="*/ 114573 w 114767"/>
              <a:gd name="connsiteY2" fmla="*/ 284216 h 284640"/>
              <a:gd name="connsiteX3" fmla="*/ 8210 w 114767"/>
              <a:gd name="connsiteY3" fmla="*/ 211191 h 284640"/>
              <a:gd name="connsiteX4" fmla="*/ 49485 w 114767"/>
              <a:gd name="connsiteY4" fmla="*/ 130228 h 284640"/>
              <a:gd name="connsiteX5" fmla="*/ 273 w 114767"/>
              <a:gd name="connsiteY5" fmla="*/ 1641 h 28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67" h="284640">
                <a:moveTo>
                  <a:pt x="273" y="1641"/>
                </a:moveTo>
                <a:cubicBezTo>
                  <a:pt x="-2373" y="18045"/>
                  <a:pt x="14560" y="181557"/>
                  <a:pt x="33610" y="228653"/>
                </a:cubicBezTo>
                <a:cubicBezTo>
                  <a:pt x="52660" y="275749"/>
                  <a:pt x="118806" y="287126"/>
                  <a:pt x="114573" y="284216"/>
                </a:cubicBezTo>
                <a:cubicBezTo>
                  <a:pt x="110340" y="281306"/>
                  <a:pt x="19058" y="236856"/>
                  <a:pt x="8210" y="211191"/>
                </a:cubicBezTo>
                <a:cubicBezTo>
                  <a:pt x="-2638" y="185526"/>
                  <a:pt x="51602" y="164095"/>
                  <a:pt x="49485" y="130228"/>
                </a:cubicBezTo>
                <a:cubicBezTo>
                  <a:pt x="47368" y="96361"/>
                  <a:pt x="2919" y="-14763"/>
                  <a:pt x="273" y="1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BBE6C3C-57B2-4CD2-B9A3-4255C2FD6117}"/>
              </a:ext>
            </a:extLst>
          </p:cNvPr>
          <p:cNvSpPr/>
          <p:nvPr/>
        </p:nvSpPr>
        <p:spPr>
          <a:xfrm rot="21418299">
            <a:off x="7164424" y="1123490"/>
            <a:ext cx="77256" cy="606894"/>
          </a:xfrm>
          <a:custGeom>
            <a:avLst/>
            <a:gdLst>
              <a:gd name="connsiteX0" fmla="*/ 1551 w 77256"/>
              <a:gd name="connsiteY0" fmla="*/ 460 h 606894"/>
              <a:gd name="connsiteX1" fmla="*/ 23776 w 77256"/>
              <a:gd name="connsiteY1" fmla="*/ 241760 h 606894"/>
              <a:gd name="connsiteX2" fmla="*/ 1551 w 77256"/>
              <a:gd name="connsiteY2" fmla="*/ 300498 h 606894"/>
              <a:gd name="connsiteX3" fmla="*/ 76164 w 77256"/>
              <a:gd name="connsiteY3" fmla="*/ 606885 h 606894"/>
              <a:gd name="connsiteX4" fmla="*/ 44414 w 77256"/>
              <a:gd name="connsiteY4" fmla="*/ 310023 h 606894"/>
              <a:gd name="connsiteX5" fmla="*/ 1551 w 77256"/>
              <a:gd name="connsiteY5" fmla="*/ 460 h 60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6" h="606894">
                <a:moveTo>
                  <a:pt x="1551" y="460"/>
                </a:moveTo>
                <a:cubicBezTo>
                  <a:pt x="-1889" y="-10917"/>
                  <a:pt x="23776" y="191754"/>
                  <a:pt x="23776" y="241760"/>
                </a:cubicBezTo>
                <a:cubicBezTo>
                  <a:pt x="23776" y="291766"/>
                  <a:pt x="-7180" y="239644"/>
                  <a:pt x="1551" y="300498"/>
                </a:cubicBezTo>
                <a:cubicBezTo>
                  <a:pt x="10282" y="361352"/>
                  <a:pt x="69020" y="605298"/>
                  <a:pt x="76164" y="606885"/>
                </a:cubicBezTo>
                <a:cubicBezTo>
                  <a:pt x="83308" y="608473"/>
                  <a:pt x="53410" y="407390"/>
                  <a:pt x="44414" y="310023"/>
                </a:cubicBezTo>
                <a:cubicBezTo>
                  <a:pt x="35418" y="212656"/>
                  <a:pt x="4991" y="11837"/>
                  <a:pt x="1551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F33B820-BF6D-4C19-80A7-51C2ABDF1985}"/>
              </a:ext>
            </a:extLst>
          </p:cNvPr>
          <p:cNvSpPr/>
          <p:nvPr/>
        </p:nvSpPr>
        <p:spPr>
          <a:xfrm rot="21418299">
            <a:off x="7259605" y="1645197"/>
            <a:ext cx="116243" cy="299221"/>
          </a:xfrm>
          <a:custGeom>
            <a:avLst/>
            <a:gdLst>
              <a:gd name="connsiteX0" fmla="*/ 3208 w 116243"/>
              <a:gd name="connsiteY0" fmla="*/ 1041 h 299221"/>
              <a:gd name="connsiteX1" fmla="*/ 11145 w 116243"/>
              <a:gd name="connsiteY1" fmla="*/ 107403 h 299221"/>
              <a:gd name="connsiteX2" fmla="*/ 115920 w 116243"/>
              <a:gd name="connsiteY2" fmla="*/ 297903 h 299221"/>
              <a:gd name="connsiteX3" fmla="*/ 42895 w 116243"/>
              <a:gd name="connsiteY3" fmla="*/ 185191 h 299221"/>
              <a:gd name="connsiteX4" fmla="*/ 12733 w 116243"/>
              <a:gd name="connsiteY4" fmla="*/ 59778 h 299221"/>
              <a:gd name="connsiteX5" fmla="*/ 3208 w 116243"/>
              <a:gd name="connsiteY5" fmla="*/ 1041 h 29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43" h="299221">
                <a:moveTo>
                  <a:pt x="3208" y="1041"/>
                </a:moveTo>
                <a:cubicBezTo>
                  <a:pt x="2943" y="8978"/>
                  <a:pt x="-7640" y="57926"/>
                  <a:pt x="11145" y="107403"/>
                </a:cubicBezTo>
                <a:cubicBezTo>
                  <a:pt x="29930" y="156880"/>
                  <a:pt x="110628" y="284938"/>
                  <a:pt x="115920" y="297903"/>
                </a:cubicBezTo>
                <a:cubicBezTo>
                  <a:pt x="121212" y="310868"/>
                  <a:pt x="60093" y="224878"/>
                  <a:pt x="42895" y="185191"/>
                </a:cubicBezTo>
                <a:cubicBezTo>
                  <a:pt x="25697" y="145504"/>
                  <a:pt x="20670" y="87294"/>
                  <a:pt x="12733" y="59778"/>
                </a:cubicBezTo>
                <a:cubicBezTo>
                  <a:pt x="4796" y="32262"/>
                  <a:pt x="3473" y="-6896"/>
                  <a:pt x="3208" y="1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4770A68-F8B9-4A53-9A5F-E9CA9337F80B}"/>
              </a:ext>
            </a:extLst>
          </p:cNvPr>
          <p:cNvSpPr/>
          <p:nvPr/>
        </p:nvSpPr>
        <p:spPr>
          <a:xfrm rot="21418299">
            <a:off x="7239610" y="1605700"/>
            <a:ext cx="104461" cy="372721"/>
          </a:xfrm>
          <a:custGeom>
            <a:avLst/>
            <a:gdLst>
              <a:gd name="connsiteX0" fmla="*/ 5740 w 104461"/>
              <a:gd name="connsiteY0" fmla="*/ 5613 h 372721"/>
              <a:gd name="connsiteX1" fmla="*/ 2565 w 104461"/>
              <a:gd name="connsiteY1" fmla="*/ 102450 h 372721"/>
              <a:gd name="connsiteX2" fmla="*/ 43840 w 104461"/>
              <a:gd name="connsiteY2" fmla="*/ 240563 h 372721"/>
              <a:gd name="connsiteX3" fmla="*/ 104165 w 104461"/>
              <a:gd name="connsiteY3" fmla="*/ 372325 h 372721"/>
              <a:gd name="connsiteX4" fmla="*/ 16853 w 104461"/>
              <a:gd name="connsiteY4" fmla="*/ 272313 h 372721"/>
              <a:gd name="connsiteX5" fmla="*/ 5740 w 104461"/>
              <a:gd name="connsiteY5" fmla="*/ 5613 h 37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61" h="372721">
                <a:moveTo>
                  <a:pt x="5740" y="5613"/>
                </a:moveTo>
                <a:cubicBezTo>
                  <a:pt x="3359" y="-22697"/>
                  <a:pt x="-3785" y="63292"/>
                  <a:pt x="2565" y="102450"/>
                </a:cubicBezTo>
                <a:cubicBezTo>
                  <a:pt x="8915" y="141608"/>
                  <a:pt x="26907" y="195584"/>
                  <a:pt x="43840" y="240563"/>
                </a:cubicBezTo>
                <a:cubicBezTo>
                  <a:pt x="60773" y="285542"/>
                  <a:pt x="108663" y="367033"/>
                  <a:pt x="104165" y="372325"/>
                </a:cubicBezTo>
                <a:cubicBezTo>
                  <a:pt x="99667" y="377617"/>
                  <a:pt x="33257" y="329198"/>
                  <a:pt x="16853" y="272313"/>
                </a:cubicBezTo>
                <a:cubicBezTo>
                  <a:pt x="449" y="215428"/>
                  <a:pt x="8121" y="33923"/>
                  <a:pt x="5740" y="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C2B84D9-DC53-4D70-9D38-9885A83ACC03}"/>
              </a:ext>
            </a:extLst>
          </p:cNvPr>
          <p:cNvSpPr/>
          <p:nvPr/>
        </p:nvSpPr>
        <p:spPr>
          <a:xfrm rot="21418299">
            <a:off x="8955053" y="2673327"/>
            <a:ext cx="43058" cy="146104"/>
          </a:xfrm>
          <a:custGeom>
            <a:avLst/>
            <a:gdLst>
              <a:gd name="connsiteX0" fmla="*/ 35 w 43058"/>
              <a:gd name="connsiteY0" fmla="*/ 23 h 146104"/>
              <a:gd name="connsiteX1" fmla="*/ 34960 w 43058"/>
              <a:gd name="connsiteY1" fmla="*/ 77811 h 146104"/>
              <a:gd name="connsiteX2" fmla="*/ 1622 w 43058"/>
              <a:gd name="connsiteY2" fmla="*/ 146073 h 146104"/>
              <a:gd name="connsiteX3" fmla="*/ 42897 w 43058"/>
              <a:gd name="connsiteY3" fmla="*/ 85748 h 146104"/>
              <a:gd name="connsiteX4" fmla="*/ 35 w 43058"/>
              <a:gd name="connsiteY4" fmla="*/ 23 h 14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8" h="146104">
                <a:moveTo>
                  <a:pt x="35" y="23"/>
                </a:moveTo>
                <a:cubicBezTo>
                  <a:pt x="-1288" y="-1300"/>
                  <a:pt x="34696" y="53469"/>
                  <a:pt x="34960" y="77811"/>
                </a:cubicBezTo>
                <a:cubicBezTo>
                  <a:pt x="35225" y="102153"/>
                  <a:pt x="299" y="144750"/>
                  <a:pt x="1622" y="146073"/>
                </a:cubicBezTo>
                <a:cubicBezTo>
                  <a:pt x="2945" y="147396"/>
                  <a:pt x="39722" y="106386"/>
                  <a:pt x="42897" y="85748"/>
                </a:cubicBezTo>
                <a:cubicBezTo>
                  <a:pt x="46072" y="65111"/>
                  <a:pt x="1358" y="1346"/>
                  <a:pt x="3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9919EFE-A14D-4601-89D5-CA16B47F8F05}"/>
              </a:ext>
            </a:extLst>
          </p:cNvPr>
          <p:cNvSpPr/>
          <p:nvPr/>
        </p:nvSpPr>
        <p:spPr>
          <a:xfrm rot="21418299">
            <a:off x="8940621" y="2519192"/>
            <a:ext cx="90966" cy="301811"/>
          </a:xfrm>
          <a:custGeom>
            <a:avLst/>
            <a:gdLst>
              <a:gd name="connsiteX0" fmla="*/ 90667 w 90966"/>
              <a:gd name="connsiteY0" fmla="*/ 171 h 301811"/>
              <a:gd name="connsiteX1" fmla="*/ 33517 w 90966"/>
              <a:gd name="connsiteY1" fmla="*/ 81133 h 301811"/>
              <a:gd name="connsiteX2" fmla="*/ 4942 w 90966"/>
              <a:gd name="connsiteY2" fmla="*/ 133521 h 301811"/>
              <a:gd name="connsiteX3" fmla="*/ 11292 w 90966"/>
              <a:gd name="connsiteY3" fmla="*/ 243058 h 301811"/>
              <a:gd name="connsiteX4" fmla="*/ 27167 w 90966"/>
              <a:gd name="connsiteY4" fmla="*/ 300208 h 301811"/>
              <a:gd name="connsiteX5" fmla="*/ 9704 w 90966"/>
              <a:gd name="connsiteY5" fmla="*/ 182733 h 301811"/>
              <a:gd name="connsiteX6" fmla="*/ 6529 w 90966"/>
              <a:gd name="connsiteY6" fmla="*/ 63671 h 301811"/>
              <a:gd name="connsiteX7" fmla="*/ 90667 w 90966"/>
              <a:gd name="connsiteY7" fmla="*/ 171 h 30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66" h="301811">
                <a:moveTo>
                  <a:pt x="90667" y="171"/>
                </a:moveTo>
                <a:cubicBezTo>
                  <a:pt x="95165" y="3081"/>
                  <a:pt x="47805" y="58908"/>
                  <a:pt x="33517" y="81133"/>
                </a:cubicBezTo>
                <a:cubicBezTo>
                  <a:pt x="19229" y="103358"/>
                  <a:pt x="8646" y="106534"/>
                  <a:pt x="4942" y="133521"/>
                </a:cubicBezTo>
                <a:cubicBezTo>
                  <a:pt x="1238" y="160508"/>
                  <a:pt x="7588" y="215277"/>
                  <a:pt x="11292" y="243058"/>
                </a:cubicBezTo>
                <a:cubicBezTo>
                  <a:pt x="14996" y="270839"/>
                  <a:pt x="27432" y="310262"/>
                  <a:pt x="27167" y="300208"/>
                </a:cubicBezTo>
                <a:cubicBezTo>
                  <a:pt x="26902" y="290154"/>
                  <a:pt x="13144" y="222156"/>
                  <a:pt x="9704" y="182733"/>
                </a:cubicBezTo>
                <a:cubicBezTo>
                  <a:pt x="6264" y="143310"/>
                  <a:pt x="-8288" y="95421"/>
                  <a:pt x="6529" y="63671"/>
                </a:cubicBezTo>
                <a:cubicBezTo>
                  <a:pt x="21346" y="31921"/>
                  <a:pt x="86169" y="-2739"/>
                  <a:pt x="90667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EF709C0-020D-4048-98F3-AC6D5170611B}"/>
              </a:ext>
            </a:extLst>
          </p:cNvPr>
          <p:cNvSpPr/>
          <p:nvPr/>
        </p:nvSpPr>
        <p:spPr>
          <a:xfrm rot="21418299">
            <a:off x="8997950" y="2419033"/>
            <a:ext cx="174625" cy="121410"/>
          </a:xfrm>
          <a:custGeom>
            <a:avLst/>
            <a:gdLst>
              <a:gd name="connsiteX0" fmla="*/ 174625 w 174625"/>
              <a:gd name="connsiteY0" fmla="*/ 317 h 121410"/>
              <a:gd name="connsiteX1" fmla="*/ 69850 w 174625"/>
              <a:gd name="connsiteY1" fmla="*/ 78105 h 121410"/>
              <a:gd name="connsiteX2" fmla="*/ 0 w 174625"/>
              <a:gd name="connsiteY2" fmla="*/ 120967 h 121410"/>
              <a:gd name="connsiteX3" fmla="*/ 69850 w 174625"/>
              <a:gd name="connsiteY3" fmla="*/ 52705 h 121410"/>
              <a:gd name="connsiteX4" fmla="*/ 174625 w 174625"/>
              <a:gd name="connsiteY4" fmla="*/ 317 h 1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" h="121410">
                <a:moveTo>
                  <a:pt x="174625" y="317"/>
                </a:moveTo>
                <a:cubicBezTo>
                  <a:pt x="174625" y="4550"/>
                  <a:pt x="98954" y="57997"/>
                  <a:pt x="69850" y="78105"/>
                </a:cubicBezTo>
                <a:cubicBezTo>
                  <a:pt x="40746" y="98213"/>
                  <a:pt x="0" y="125200"/>
                  <a:pt x="0" y="120967"/>
                </a:cubicBezTo>
                <a:cubicBezTo>
                  <a:pt x="0" y="116734"/>
                  <a:pt x="43127" y="70167"/>
                  <a:pt x="69850" y="52705"/>
                </a:cubicBezTo>
                <a:cubicBezTo>
                  <a:pt x="96573" y="35243"/>
                  <a:pt x="174625" y="-3916"/>
                  <a:pt x="174625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4DBC0C6-8531-4DE6-B9E5-2C1BB0A295FF}"/>
              </a:ext>
            </a:extLst>
          </p:cNvPr>
          <p:cNvSpPr/>
          <p:nvPr/>
        </p:nvSpPr>
        <p:spPr>
          <a:xfrm rot="21418299">
            <a:off x="8974608" y="2570399"/>
            <a:ext cx="139968" cy="219219"/>
          </a:xfrm>
          <a:custGeom>
            <a:avLst/>
            <a:gdLst>
              <a:gd name="connsiteX0" fmla="*/ 48742 w 139968"/>
              <a:gd name="connsiteY0" fmla="*/ 2939 h 219219"/>
              <a:gd name="connsiteX1" fmla="*/ 110655 w 139968"/>
              <a:gd name="connsiteY1" fmla="*/ 60089 h 219219"/>
              <a:gd name="connsiteX2" fmla="*/ 117005 w 139968"/>
              <a:gd name="connsiteY2" fmla="*/ 125176 h 219219"/>
              <a:gd name="connsiteX3" fmla="*/ 53505 w 139968"/>
              <a:gd name="connsiteY3" fmla="*/ 179151 h 219219"/>
              <a:gd name="connsiteX4" fmla="*/ 2705 w 139968"/>
              <a:gd name="connsiteY4" fmla="*/ 218839 h 219219"/>
              <a:gd name="connsiteX5" fmla="*/ 139230 w 139968"/>
              <a:gd name="connsiteY5" fmla="*/ 155339 h 219219"/>
              <a:gd name="connsiteX6" fmla="*/ 48742 w 139968"/>
              <a:gd name="connsiteY6" fmla="*/ 2939 h 21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68" h="219219">
                <a:moveTo>
                  <a:pt x="48742" y="2939"/>
                </a:moveTo>
                <a:cubicBezTo>
                  <a:pt x="43980" y="-12936"/>
                  <a:pt x="99278" y="39716"/>
                  <a:pt x="110655" y="60089"/>
                </a:cubicBezTo>
                <a:cubicBezTo>
                  <a:pt x="122032" y="80462"/>
                  <a:pt x="126530" y="105332"/>
                  <a:pt x="117005" y="125176"/>
                </a:cubicBezTo>
                <a:cubicBezTo>
                  <a:pt x="107480" y="145020"/>
                  <a:pt x="72555" y="163541"/>
                  <a:pt x="53505" y="179151"/>
                </a:cubicBezTo>
                <a:cubicBezTo>
                  <a:pt x="34455" y="194762"/>
                  <a:pt x="-11582" y="222808"/>
                  <a:pt x="2705" y="218839"/>
                </a:cubicBezTo>
                <a:cubicBezTo>
                  <a:pt x="16992" y="214870"/>
                  <a:pt x="129176" y="190793"/>
                  <a:pt x="139230" y="155339"/>
                </a:cubicBezTo>
                <a:cubicBezTo>
                  <a:pt x="149284" y="119885"/>
                  <a:pt x="53504" y="18814"/>
                  <a:pt x="48742" y="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C4BF851-46DB-43E0-A431-CE07AF384F56}"/>
              </a:ext>
            </a:extLst>
          </p:cNvPr>
          <p:cNvSpPr/>
          <p:nvPr/>
        </p:nvSpPr>
        <p:spPr>
          <a:xfrm rot="21418299">
            <a:off x="9102725" y="2530475"/>
            <a:ext cx="46047" cy="67036"/>
          </a:xfrm>
          <a:custGeom>
            <a:avLst/>
            <a:gdLst>
              <a:gd name="connsiteX0" fmla="*/ 0 w 46047"/>
              <a:gd name="connsiteY0" fmla="*/ 0 h 67036"/>
              <a:gd name="connsiteX1" fmla="*/ 46038 w 46047"/>
              <a:gd name="connsiteY1" fmla="*/ 66675 h 67036"/>
              <a:gd name="connsiteX2" fmla="*/ 0 w 46047"/>
              <a:gd name="connsiteY2" fmla="*/ 0 h 6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047" h="67036">
                <a:moveTo>
                  <a:pt x="0" y="0"/>
                </a:moveTo>
                <a:cubicBezTo>
                  <a:pt x="0" y="0"/>
                  <a:pt x="45244" y="60590"/>
                  <a:pt x="46038" y="66675"/>
                </a:cubicBezTo>
                <a:cubicBezTo>
                  <a:pt x="46832" y="72761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C6CA173-22BA-4F10-A981-DD53462E9B86}"/>
              </a:ext>
            </a:extLst>
          </p:cNvPr>
          <p:cNvSpPr/>
          <p:nvPr/>
        </p:nvSpPr>
        <p:spPr>
          <a:xfrm rot="21418299">
            <a:off x="9160348" y="2481164"/>
            <a:ext cx="47191" cy="148202"/>
          </a:xfrm>
          <a:custGeom>
            <a:avLst/>
            <a:gdLst>
              <a:gd name="connsiteX0" fmla="*/ 13815 w 47191"/>
              <a:gd name="connsiteY0" fmla="*/ 99 h 148202"/>
              <a:gd name="connsiteX1" fmla="*/ 1115 w 47191"/>
              <a:gd name="connsiteY1" fmla="*/ 95349 h 148202"/>
              <a:gd name="connsiteX2" fmla="*/ 47152 w 47191"/>
              <a:gd name="connsiteY2" fmla="*/ 147736 h 148202"/>
              <a:gd name="connsiteX3" fmla="*/ 9052 w 47191"/>
              <a:gd name="connsiteY3" fmla="*/ 114399 h 148202"/>
              <a:gd name="connsiteX4" fmla="*/ 13815 w 47191"/>
              <a:gd name="connsiteY4" fmla="*/ 99 h 1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1" h="148202">
                <a:moveTo>
                  <a:pt x="13815" y="99"/>
                </a:moveTo>
                <a:cubicBezTo>
                  <a:pt x="12492" y="-3076"/>
                  <a:pt x="-4441" y="70743"/>
                  <a:pt x="1115" y="95349"/>
                </a:cubicBezTo>
                <a:cubicBezTo>
                  <a:pt x="6671" y="119955"/>
                  <a:pt x="45829" y="144561"/>
                  <a:pt x="47152" y="147736"/>
                </a:cubicBezTo>
                <a:cubicBezTo>
                  <a:pt x="48475" y="150911"/>
                  <a:pt x="15931" y="137682"/>
                  <a:pt x="9052" y="114399"/>
                </a:cubicBezTo>
                <a:cubicBezTo>
                  <a:pt x="2173" y="91116"/>
                  <a:pt x="15138" y="3274"/>
                  <a:pt x="1381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063D9B0-9DB0-4798-8D60-01F66AC1EFC2}"/>
              </a:ext>
            </a:extLst>
          </p:cNvPr>
          <p:cNvSpPr/>
          <p:nvPr/>
        </p:nvSpPr>
        <p:spPr>
          <a:xfrm rot="21418299">
            <a:off x="9210531" y="2412840"/>
            <a:ext cx="276171" cy="209863"/>
          </a:xfrm>
          <a:custGeom>
            <a:avLst/>
            <a:gdLst>
              <a:gd name="connsiteX0" fmla="*/ 144 w 276171"/>
              <a:gd name="connsiteY0" fmla="*/ 160 h 209863"/>
              <a:gd name="connsiteX1" fmla="*/ 136669 w 276171"/>
              <a:gd name="connsiteY1" fmla="*/ 90648 h 209863"/>
              <a:gd name="connsiteX2" fmla="*/ 262082 w 276171"/>
              <a:gd name="connsiteY2" fmla="*/ 198598 h 209863"/>
              <a:gd name="connsiteX3" fmla="*/ 273194 w 276171"/>
              <a:gd name="connsiteY3" fmla="*/ 206535 h 209863"/>
              <a:gd name="connsiteX4" fmla="*/ 114444 w 276171"/>
              <a:gd name="connsiteY4" fmla="*/ 112873 h 209863"/>
              <a:gd name="connsiteX5" fmla="*/ 144 w 276171"/>
              <a:gd name="connsiteY5" fmla="*/ 160 h 20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171" h="209863">
                <a:moveTo>
                  <a:pt x="144" y="160"/>
                </a:moveTo>
                <a:cubicBezTo>
                  <a:pt x="3848" y="-3544"/>
                  <a:pt x="93013" y="57575"/>
                  <a:pt x="136669" y="90648"/>
                </a:cubicBezTo>
                <a:cubicBezTo>
                  <a:pt x="180325" y="123721"/>
                  <a:pt x="239328" y="179284"/>
                  <a:pt x="262082" y="198598"/>
                </a:cubicBezTo>
                <a:cubicBezTo>
                  <a:pt x="284836" y="217913"/>
                  <a:pt x="273194" y="206535"/>
                  <a:pt x="273194" y="206535"/>
                </a:cubicBezTo>
                <a:cubicBezTo>
                  <a:pt x="248588" y="192248"/>
                  <a:pt x="164186" y="144623"/>
                  <a:pt x="114444" y="112873"/>
                </a:cubicBezTo>
                <a:cubicBezTo>
                  <a:pt x="64702" y="81123"/>
                  <a:pt x="-3560" y="3864"/>
                  <a:pt x="144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6E95DDE-E76A-4D3D-8648-B8E369FE6C82}"/>
              </a:ext>
            </a:extLst>
          </p:cNvPr>
          <p:cNvSpPr/>
          <p:nvPr/>
        </p:nvSpPr>
        <p:spPr>
          <a:xfrm rot="21418299">
            <a:off x="9236066" y="2401882"/>
            <a:ext cx="220482" cy="169767"/>
          </a:xfrm>
          <a:custGeom>
            <a:avLst/>
            <a:gdLst>
              <a:gd name="connsiteX0" fmla="*/ 9 w 220482"/>
              <a:gd name="connsiteY0" fmla="*/ 36518 h 169767"/>
              <a:gd name="connsiteX1" fmla="*/ 74622 w 220482"/>
              <a:gd name="connsiteY1" fmla="*/ 6 h 169767"/>
              <a:gd name="connsiteX2" fmla="*/ 128597 w 220482"/>
              <a:gd name="connsiteY2" fmla="*/ 39693 h 169767"/>
              <a:gd name="connsiteX3" fmla="*/ 184159 w 220482"/>
              <a:gd name="connsiteY3" fmla="*/ 111131 h 169767"/>
              <a:gd name="connsiteX4" fmla="*/ 219084 w 220482"/>
              <a:gd name="connsiteY4" fmla="*/ 168281 h 169767"/>
              <a:gd name="connsiteX5" fmla="*/ 136534 w 220482"/>
              <a:gd name="connsiteY5" fmla="*/ 49218 h 169767"/>
              <a:gd name="connsiteX6" fmla="*/ 69859 w 220482"/>
              <a:gd name="connsiteY6" fmla="*/ 23818 h 169767"/>
              <a:gd name="connsiteX7" fmla="*/ 9 w 220482"/>
              <a:gd name="connsiteY7" fmla="*/ 36518 h 16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482" h="169767">
                <a:moveTo>
                  <a:pt x="9" y="36518"/>
                </a:moveTo>
                <a:cubicBezTo>
                  <a:pt x="803" y="32549"/>
                  <a:pt x="53191" y="-523"/>
                  <a:pt x="74622" y="6"/>
                </a:cubicBezTo>
                <a:cubicBezTo>
                  <a:pt x="96053" y="535"/>
                  <a:pt x="110341" y="21172"/>
                  <a:pt x="128597" y="39693"/>
                </a:cubicBezTo>
                <a:cubicBezTo>
                  <a:pt x="146853" y="58214"/>
                  <a:pt x="169078" y="89700"/>
                  <a:pt x="184159" y="111131"/>
                </a:cubicBezTo>
                <a:cubicBezTo>
                  <a:pt x="199240" y="132562"/>
                  <a:pt x="227021" y="178600"/>
                  <a:pt x="219084" y="168281"/>
                </a:cubicBezTo>
                <a:cubicBezTo>
                  <a:pt x="211147" y="157962"/>
                  <a:pt x="161405" y="73295"/>
                  <a:pt x="136534" y="49218"/>
                </a:cubicBezTo>
                <a:cubicBezTo>
                  <a:pt x="111663" y="25141"/>
                  <a:pt x="92349" y="27522"/>
                  <a:pt x="69859" y="23818"/>
                </a:cubicBezTo>
                <a:cubicBezTo>
                  <a:pt x="47369" y="20114"/>
                  <a:pt x="-785" y="40487"/>
                  <a:pt x="9" y="36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CEFEECF-455B-4EE6-9D29-2710E7901003}"/>
              </a:ext>
            </a:extLst>
          </p:cNvPr>
          <p:cNvSpPr/>
          <p:nvPr/>
        </p:nvSpPr>
        <p:spPr>
          <a:xfrm rot="21418299">
            <a:off x="9420224" y="2478496"/>
            <a:ext cx="138152" cy="237787"/>
          </a:xfrm>
          <a:custGeom>
            <a:avLst/>
            <a:gdLst>
              <a:gd name="connsiteX0" fmla="*/ 1 w 138152"/>
              <a:gd name="connsiteY0" fmla="*/ 1179 h 237787"/>
              <a:gd name="connsiteX1" fmla="*/ 52389 w 138152"/>
              <a:gd name="connsiteY1" fmla="*/ 13879 h 237787"/>
              <a:gd name="connsiteX2" fmla="*/ 92076 w 138152"/>
              <a:gd name="connsiteY2" fmla="*/ 99604 h 237787"/>
              <a:gd name="connsiteX3" fmla="*/ 138114 w 138152"/>
              <a:gd name="connsiteY3" fmla="*/ 237717 h 237787"/>
              <a:gd name="connsiteX4" fmla="*/ 84139 w 138152"/>
              <a:gd name="connsiteY4" fmla="*/ 117067 h 237787"/>
              <a:gd name="connsiteX5" fmla="*/ 50801 w 138152"/>
              <a:gd name="connsiteY5" fmla="*/ 24992 h 237787"/>
              <a:gd name="connsiteX6" fmla="*/ 1 w 138152"/>
              <a:gd name="connsiteY6" fmla="*/ 1179 h 23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52" h="237787">
                <a:moveTo>
                  <a:pt x="1" y="1179"/>
                </a:moveTo>
                <a:cubicBezTo>
                  <a:pt x="266" y="-673"/>
                  <a:pt x="37043" y="-2525"/>
                  <a:pt x="52389" y="13879"/>
                </a:cubicBezTo>
                <a:cubicBezTo>
                  <a:pt x="67735" y="30283"/>
                  <a:pt x="77789" y="62298"/>
                  <a:pt x="92076" y="99604"/>
                </a:cubicBezTo>
                <a:cubicBezTo>
                  <a:pt x="106364" y="136910"/>
                  <a:pt x="139437" y="234806"/>
                  <a:pt x="138114" y="237717"/>
                </a:cubicBezTo>
                <a:cubicBezTo>
                  <a:pt x="136791" y="240628"/>
                  <a:pt x="98691" y="152521"/>
                  <a:pt x="84139" y="117067"/>
                </a:cubicBezTo>
                <a:cubicBezTo>
                  <a:pt x="69587" y="81613"/>
                  <a:pt x="64559" y="44042"/>
                  <a:pt x="50801" y="24992"/>
                </a:cubicBezTo>
                <a:cubicBezTo>
                  <a:pt x="37043" y="5942"/>
                  <a:pt x="-264" y="3031"/>
                  <a:pt x="1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D45413C-FEF5-433F-AB70-1B30A2FC19BA}"/>
              </a:ext>
            </a:extLst>
          </p:cNvPr>
          <p:cNvSpPr/>
          <p:nvPr/>
        </p:nvSpPr>
        <p:spPr>
          <a:xfrm rot="21418299">
            <a:off x="9520022" y="2722524"/>
            <a:ext cx="89226" cy="158462"/>
          </a:xfrm>
          <a:custGeom>
            <a:avLst/>
            <a:gdLst>
              <a:gd name="connsiteX0" fmla="*/ 216 w 89226"/>
              <a:gd name="connsiteY0" fmla="*/ 39 h 158462"/>
              <a:gd name="connsiteX1" fmla="*/ 63716 w 89226"/>
              <a:gd name="connsiteY1" fmla="*/ 71476 h 158462"/>
              <a:gd name="connsiteX2" fmla="*/ 51016 w 89226"/>
              <a:gd name="connsiteY2" fmla="*/ 155614 h 158462"/>
              <a:gd name="connsiteX3" fmla="*/ 39903 w 89226"/>
              <a:gd name="connsiteY3" fmla="*/ 133389 h 158462"/>
              <a:gd name="connsiteX4" fmla="*/ 89116 w 89226"/>
              <a:gd name="connsiteY4" fmla="*/ 81001 h 158462"/>
              <a:gd name="connsiteX5" fmla="*/ 216 w 89226"/>
              <a:gd name="connsiteY5" fmla="*/ 39 h 15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26" h="158462">
                <a:moveTo>
                  <a:pt x="216" y="39"/>
                </a:moveTo>
                <a:cubicBezTo>
                  <a:pt x="-4017" y="-1548"/>
                  <a:pt x="55249" y="45547"/>
                  <a:pt x="63716" y="71476"/>
                </a:cubicBezTo>
                <a:cubicBezTo>
                  <a:pt x="72183" y="97405"/>
                  <a:pt x="54985" y="145295"/>
                  <a:pt x="51016" y="155614"/>
                </a:cubicBezTo>
                <a:cubicBezTo>
                  <a:pt x="47047" y="165933"/>
                  <a:pt x="33553" y="145825"/>
                  <a:pt x="39903" y="133389"/>
                </a:cubicBezTo>
                <a:cubicBezTo>
                  <a:pt x="46253" y="120954"/>
                  <a:pt x="91762" y="102168"/>
                  <a:pt x="89116" y="81001"/>
                </a:cubicBezTo>
                <a:cubicBezTo>
                  <a:pt x="86470" y="59834"/>
                  <a:pt x="4449" y="1626"/>
                  <a:pt x="21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1ED7E4B-B72A-4FFD-9E09-EBB42BEFA42C}"/>
              </a:ext>
            </a:extLst>
          </p:cNvPr>
          <p:cNvSpPr/>
          <p:nvPr/>
        </p:nvSpPr>
        <p:spPr>
          <a:xfrm rot="21418299">
            <a:off x="9445487" y="2864387"/>
            <a:ext cx="156918" cy="240776"/>
          </a:xfrm>
          <a:custGeom>
            <a:avLst/>
            <a:gdLst>
              <a:gd name="connsiteX0" fmla="*/ 146188 w 156918"/>
              <a:gd name="connsiteY0" fmla="*/ 1051 h 240776"/>
              <a:gd name="connsiteX1" fmla="*/ 155713 w 156918"/>
              <a:gd name="connsiteY1" fmla="*/ 101063 h 240776"/>
              <a:gd name="connsiteX2" fmla="*/ 116026 w 156918"/>
              <a:gd name="connsiteY2" fmla="*/ 164563 h 240776"/>
              <a:gd name="connsiteX3" fmla="*/ 138 w 156918"/>
              <a:gd name="connsiteY3" fmla="*/ 240763 h 240776"/>
              <a:gd name="connsiteX4" fmla="*/ 141426 w 156918"/>
              <a:gd name="connsiteY4" fmla="*/ 169326 h 240776"/>
              <a:gd name="connsiteX5" fmla="*/ 146188 w 156918"/>
              <a:gd name="connsiteY5" fmla="*/ 1051 h 24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918" h="240776">
                <a:moveTo>
                  <a:pt x="146188" y="1051"/>
                </a:moveTo>
                <a:cubicBezTo>
                  <a:pt x="148569" y="-10326"/>
                  <a:pt x="160740" y="73811"/>
                  <a:pt x="155713" y="101063"/>
                </a:cubicBezTo>
                <a:cubicBezTo>
                  <a:pt x="150686" y="128315"/>
                  <a:pt x="141955" y="141280"/>
                  <a:pt x="116026" y="164563"/>
                </a:cubicBezTo>
                <a:cubicBezTo>
                  <a:pt x="90097" y="187846"/>
                  <a:pt x="-4095" y="239969"/>
                  <a:pt x="138" y="240763"/>
                </a:cubicBezTo>
                <a:cubicBezTo>
                  <a:pt x="4371" y="241557"/>
                  <a:pt x="118407" y="207955"/>
                  <a:pt x="141426" y="169326"/>
                </a:cubicBezTo>
                <a:cubicBezTo>
                  <a:pt x="164445" y="130697"/>
                  <a:pt x="143807" y="12428"/>
                  <a:pt x="146188" y="1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C09F75CB-04E9-4001-9C4C-FFE05C41CA3F}"/>
              </a:ext>
            </a:extLst>
          </p:cNvPr>
          <p:cNvSpPr/>
          <p:nvPr/>
        </p:nvSpPr>
        <p:spPr>
          <a:xfrm rot="21418299">
            <a:off x="9311873" y="3070497"/>
            <a:ext cx="205400" cy="223592"/>
          </a:xfrm>
          <a:custGeom>
            <a:avLst/>
            <a:gdLst>
              <a:gd name="connsiteX0" fmla="*/ 195665 w 205400"/>
              <a:gd name="connsiteY0" fmla="*/ 1316 h 223592"/>
              <a:gd name="connsiteX1" fmla="*/ 198840 w 205400"/>
              <a:gd name="connsiteY1" fmla="*/ 77516 h 223592"/>
              <a:gd name="connsiteX2" fmla="*/ 116290 w 205400"/>
              <a:gd name="connsiteY2" fmla="*/ 152128 h 223592"/>
              <a:gd name="connsiteX3" fmla="*/ 402 w 205400"/>
              <a:gd name="connsiteY3" fmla="*/ 223566 h 223592"/>
              <a:gd name="connsiteX4" fmla="*/ 159152 w 205400"/>
              <a:gd name="connsiteY4" fmla="*/ 144191 h 223592"/>
              <a:gd name="connsiteX5" fmla="*/ 195665 w 205400"/>
              <a:gd name="connsiteY5" fmla="*/ 1316 h 22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400" h="223592">
                <a:moveTo>
                  <a:pt x="195665" y="1316"/>
                </a:moveTo>
                <a:cubicBezTo>
                  <a:pt x="202280" y="-9796"/>
                  <a:pt x="212069" y="52381"/>
                  <a:pt x="198840" y="77516"/>
                </a:cubicBezTo>
                <a:cubicBezTo>
                  <a:pt x="185611" y="102651"/>
                  <a:pt x="149363" y="127786"/>
                  <a:pt x="116290" y="152128"/>
                </a:cubicBezTo>
                <a:cubicBezTo>
                  <a:pt x="83217" y="176470"/>
                  <a:pt x="-6741" y="224889"/>
                  <a:pt x="402" y="223566"/>
                </a:cubicBezTo>
                <a:cubicBezTo>
                  <a:pt x="7545" y="222243"/>
                  <a:pt x="123169" y="183085"/>
                  <a:pt x="159152" y="144191"/>
                </a:cubicBezTo>
                <a:cubicBezTo>
                  <a:pt x="195135" y="105297"/>
                  <a:pt x="189050" y="12428"/>
                  <a:pt x="195665" y="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F403D47-0B9C-420A-B97E-C7EC46CDADE7}"/>
              </a:ext>
            </a:extLst>
          </p:cNvPr>
          <p:cNvSpPr/>
          <p:nvPr/>
        </p:nvSpPr>
        <p:spPr>
          <a:xfrm rot="21418299">
            <a:off x="9207174" y="2553812"/>
            <a:ext cx="109289" cy="60802"/>
          </a:xfrm>
          <a:custGeom>
            <a:avLst/>
            <a:gdLst>
              <a:gd name="connsiteX0" fmla="*/ 326 w 109289"/>
              <a:gd name="connsiteY0" fmla="*/ 60801 h 60802"/>
              <a:gd name="connsiteX1" fmla="*/ 106689 w 109289"/>
              <a:gd name="connsiteY1" fmla="*/ 5238 h 60802"/>
              <a:gd name="connsiteX2" fmla="*/ 73351 w 109289"/>
              <a:gd name="connsiteY2" fmla="*/ 6826 h 60802"/>
              <a:gd name="connsiteX3" fmla="*/ 326 w 109289"/>
              <a:gd name="connsiteY3" fmla="*/ 60801 h 6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289" h="60802">
                <a:moveTo>
                  <a:pt x="326" y="60801"/>
                </a:moveTo>
                <a:cubicBezTo>
                  <a:pt x="5882" y="60536"/>
                  <a:pt x="94518" y="14234"/>
                  <a:pt x="106689" y="5238"/>
                </a:cubicBezTo>
                <a:cubicBezTo>
                  <a:pt x="118860" y="-3758"/>
                  <a:pt x="84993" y="211"/>
                  <a:pt x="73351" y="6826"/>
                </a:cubicBezTo>
                <a:cubicBezTo>
                  <a:pt x="61709" y="13441"/>
                  <a:pt x="-5230" y="61066"/>
                  <a:pt x="326" y="6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E941DD1-4EBC-4BC1-BE49-CC7FD9050144}"/>
              </a:ext>
            </a:extLst>
          </p:cNvPr>
          <p:cNvSpPr/>
          <p:nvPr/>
        </p:nvSpPr>
        <p:spPr>
          <a:xfrm rot="21418299">
            <a:off x="9232204" y="2628265"/>
            <a:ext cx="181689" cy="154626"/>
          </a:xfrm>
          <a:custGeom>
            <a:avLst/>
            <a:gdLst>
              <a:gd name="connsiteX0" fmla="*/ 696 w 181689"/>
              <a:gd name="connsiteY0" fmla="*/ 13335 h 154626"/>
              <a:gd name="connsiteX1" fmla="*/ 119759 w 181689"/>
              <a:gd name="connsiteY1" fmla="*/ 3810 h 154626"/>
              <a:gd name="connsiteX2" fmla="*/ 132459 w 181689"/>
              <a:gd name="connsiteY2" fmla="*/ 67310 h 154626"/>
              <a:gd name="connsiteX3" fmla="*/ 34034 w 181689"/>
              <a:gd name="connsiteY3" fmla="*/ 154623 h 154626"/>
              <a:gd name="connsiteX4" fmla="*/ 181671 w 181689"/>
              <a:gd name="connsiteY4" fmla="*/ 64135 h 154626"/>
              <a:gd name="connsiteX5" fmla="*/ 696 w 181689"/>
              <a:gd name="connsiteY5" fmla="*/ 13335 h 15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89" h="154626">
                <a:moveTo>
                  <a:pt x="696" y="13335"/>
                </a:moveTo>
                <a:cubicBezTo>
                  <a:pt x="-9623" y="3281"/>
                  <a:pt x="97799" y="-5186"/>
                  <a:pt x="119759" y="3810"/>
                </a:cubicBezTo>
                <a:cubicBezTo>
                  <a:pt x="141719" y="12806"/>
                  <a:pt x="146747" y="42175"/>
                  <a:pt x="132459" y="67310"/>
                </a:cubicBezTo>
                <a:cubicBezTo>
                  <a:pt x="118172" y="92446"/>
                  <a:pt x="25832" y="155152"/>
                  <a:pt x="34034" y="154623"/>
                </a:cubicBezTo>
                <a:cubicBezTo>
                  <a:pt x="42236" y="154094"/>
                  <a:pt x="183523" y="87418"/>
                  <a:pt x="181671" y="64135"/>
                </a:cubicBezTo>
                <a:cubicBezTo>
                  <a:pt x="179819" y="40852"/>
                  <a:pt x="11015" y="23389"/>
                  <a:pt x="696" y="13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0D7CA05-C6E5-4AA5-9D71-A10756E08ACF}"/>
              </a:ext>
            </a:extLst>
          </p:cNvPr>
          <p:cNvSpPr/>
          <p:nvPr/>
        </p:nvSpPr>
        <p:spPr>
          <a:xfrm rot="21418299">
            <a:off x="8740684" y="3440471"/>
            <a:ext cx="477031" cy="711180"/>
          </a:xfrm>
          <a:custGeom>
            <a:avLst/>
            <a:gdLst>
              <a:gd name="connsiteX0" fmla="*/ 6441 w 477031"/>
              <a:gd name="connsiteY0" fmla="*/ 10754 h 711180"/>
              <a:gd name="connsiteX1" fmla="*/ 219166 w 477031"/>
              <a:gd name="connsiteY1" fmla="*/ 312379 h 711180"/>
              <a:gd name="connsiteX2" fmla="*/ 473166 w 477031"/>
              <a:gd name="connsiteY2" fmla="*/ 706079 h 711180"/>
              <a:gd name="connsiteX3" fmla="*/ 6441 w 477031"/>
              <a:gd name="connsiteY3" fmla="*/ 10754 h 71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031" h="711180">
                <a:moveTo>
                  <a:pt x="6441" y="10754"/>
                </a:moveTo>
                <a:cubicBezTo>
                  <a:pt x="-35892" y="-54863"/>
                  <a:pt x="141379" y="196492"/>
                  <a:pt x="219166" y="312379"/>
                </a:cubicBezTo>
                <a:cubicBezTo>
                  <a:pt x="296953" y="428266"/>
                  <a:pt x="508091" y="755821"/>
                  <a:pt x="473166" y="706079"/>
                </a:cubicBezTo>
                <a:cubicBezTo>
                  <a:pt x="438241" y="656337"/>
                  <a:pt x="48774" y="76371"/>
                  <a:pt x="6441" y="10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B00C55E-1C87-404B-AEB1-6C19596DA6F2}"/>
              </a:ext>
            </a:extLst>
          </p:cNvPr>
          <p:cNvSpPr/>
          <p:nvPr/>
        </p:nvSpPr>
        <p:spPr>
          <a:xfrm rot="21418299">
            <a:off x="9337213" y="3344371"/>
            <a:ext cx="507751" cy="636101"/>
          </a:xfrm>
          <a:custGeom>
            <a:avLst/>
            <a:gdLst>
              <a:gd name="connsiteX0" fmla="*/ 6812 w 507751"/>
              <a:gd name="connsiteY0" fmla="*/ 3667 h 636101"/>
              <a:gd name="connsiteX1" fmla="*/ 483062 w 507751"/>
              <a:gd name="connsiteY1" fmla="*/ 605329 h 636101"/>
              <a:gd name="connsiteX2" fmla="*/ 416387 w 507751"/>
              <a:gd name="connsiteY2" fmla="*/ 529129 h 636101"/>
              <a:gd name="connsiteX3" fmla="*/ 214775 w 507751"/>
              <a:gd name="connsiteY3" fmla="*/ 360854 h 636101"/>
              <a:gd name="connsiteX4" fmla="*/ 6812 w 507751"/>
              <a:gd name="connsiteY4" fmla="*/ 3667 h 63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51" h="636101">
                <a:moveTo>
                  <a:pt x="6812" y="3667"/>
                </a:moveTo>
                <a:cubicBezTo>
                  <a:pt x="51526" y="44413"/>
                  <a:pt x="414800" y="517752"/>
                  <a:pt x="483062" y="605329"/>
                </a:cubicBezTo>
                <a:cubicBezTo>
                  <a:pt x="551324" y="692906"/>
                  <a:pt x="461101" y="569875"/>
                  <a:pt x="416387" y="529129"/>
                </a:cubicBezTo>
                <a:cubicBezTo>
                  <a:pt x="371673" y="488383"/>
                  <a:pt x="279862" y="448431"/>
                  <a:pt x="214775" y="360854"/>
                </a:cubicBezTo>
                <a:cubicBezTo>
                  <a:pt x="149688" y="273277"/>
                  <a:pt x="-37902" y="-37079"/>
                  <a:pt x="6812" y="3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00C1436-80D3-4D21-8C93-E8634AF9CC0D}"/>
              </a:ext>
            </a:extLst>
          </p:cNvPr>
          <p:cNvSpPr/>
          <p:nvPr/>
        </p:nvSpPr>
        <p:spPr>
          <a:xfrm rot="21418299">
            <a:off x="8709754" y="3412931"/>
            <a:ext cx="594708" cy="847955"/>
          </a:xfrm>
          <a:custGeom>
            <a:avLst/>
            <a:gdLst>
              <a:gd name="connsiteX0" fmla="*/ 8796 w 594708"/>
              <a:gd name="connsiteY0" fmla="*/ 22419 h 847955"/>
              <a:gd name="connsiteX1" fmla="*/ 216759 w 594708"/>
              <a:gd name="connsiteY1" fmla="*/ 238319 h 847955"/>
              <a:gd name="connsiteX2" fmla="*/ 569184 w 594708"/>
              <a:gd name="connsiteY2" fmla="*/ 792357 h 847955"/>
              <a:gd name="connsiteX3" fmla="*/ 507271 w 594708"/>
              <a:gd name="connsiteY3" fmla="*/ 744732 h 847955"/>
              <a:gd name="connsiteX4" fmla="*/ 8796 w 594708"/>
              <a:gd name="connsiteY4" fmla="*/ 22419 h 84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08" h="847955">
                <a:moveTo>
                  <a:pt x="8796" y="22419"/>
                </a:moveTo>
                <a:cubicBezTo>
                  <a:pt x="-39623" y="-61983"/>
                  <a:pt x="123361" y="109996"/>
                  <a:pt x="216759" y="238319"/>
                </a:cubicBezTo>
                <a:cubicBezTo>
                  <a:pt x="310157" y="366642"/>
                  <a:pt x="520765" y="707955"/>
                  <a:pt x="569184" y="792357"/>
                </a:cubicBezTo>
                <a:cubicBezTo>
                  <a:pt x="617603" y="876759"/>
                  <a:pt x="597229" y="868293"/>
                  <a:pt x="507271" y="744732"/>
                </a:cubicBezTo>
                <a:cubicBezTo>
                  <a:pt x="417313" y="621172"/>
                  <a:pt x="57215" y="106821"/>
                  <a:pt x="8796" y="2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6D99449F-28B0-44C1-8AC6-A8CB1C312BD5}"/>
              </a:ext>
            </a:extLst>
          </p:cNvPr>
          <p:cNvSpPr/>
          <p:nvPr/>
        </p:nvSpPr>
        <p:spPr>
          <a:xfrm rot="21418299">
            <a:off x="9300297" y="4311547"/>
            <a:ext cx="462848" cy="798440"/>
          </a:xfrm>
          <a:custGeom>
            <a:avLst/>
            <a:gdLst>
              <a:gd name="connsiteX0" fmla="*/ 336 w 462848"/>
              <a:gd name="connsiteY0" fmla="*/ 103 h 798440"/>
              <a:gd name="connsiteX1" fmla="*/ 277620 w 462848"/>
              <a:gd name="connsiteY1" fmla="*/ 518686 h 798440"/>
              <a:gd name="connsiteX2" fmla="*/ 461770 w 462848"/>
              <a:gd name="connsiteY2" fmla="*/ 798086 h 798440"/>
              <a:gd name="connsiteX3" fmla="*/ 336886 w 462848"/>
              <a:gd name="connsiteY3" fmla="*/ 563136 h 798440"/>
              <a:gd name="connsiteX4" fmla="*/ 336 w 462848"/>
              <a:gd name="connsiteY4" fmla="*/ 103 h 7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48" h="798440">
                <a:moveTo>
                  <a:pt x="336" y="103"/>
                </a:moveTo>
                <a:cubicBezTo>
                  <a:pt x="-9542" y="-7305"/>
                  <a:pt x="200714" y="385689"/>
                  <a:pt x="277620" y="518686"/>
                </a:cubicBezTo>
                <a:cubicBezTo>
                  <a:pt x="354526" y="651683"/>
                  <a:pt x="451892" y="790678"/>
                  <a:pt x="461770" y="798086"/>
                </a:cubicBezTo>
                <a:cubicBezTo>
                  <a:pt x="471648" y="805494"/>
                  <a:pt x="412380" y="695780"/>
                  <a:pt x="336886" y="563136"/>
                </a:cubicBezTo>
                <a:cubicBezTo>
                  <a:pt x="261392" y="430492"/>
                  <a:pt x="10214" y="7511"/>
                  <a:pt x="33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2062F15-750A-4552-A232-7BB47921B67F}"/>
              </a:ext>
            </a:extLst>
          </p:cNvPr>
          <p:cNvSpPr/>
          <p:nvPr/>
        </p:nvSpPr>
        <p:spPr>
          <a:xfrm rot="21418299">
            <a:off x="9792609" y="3918848"/>
            <a:ext cx="773941" cy="806929"/>
          </a:xfrm>
          <a:custGeom>
            <a:avLst/>
            <a:gdLst>
              <a:gd name="connsiteX0" fmla="*/ 3324 w 773941"/>
              <a:gd name="connsiteY0" fmla="*/ 1219 h 806929"/>
              <a:gd name="connsiteX1" fmla="*/ 433008 w 773941"/>
              <a:gd name="connsiteY1" fmla="*/ 547319 h 806929"/>
              <a:gd name="connsiteX2" fmla="*/ 769558 w 773941"/>
              <a:gd name="connsiteY2" fmla="*/ 801319 h 806929"/>
              <a:gd name="connsiteX3" fmla="*/ 600224 w 773941"/>
              <a:gd name="connsiteY3" fmla="*/ 697602 h 806929"/>
              <a:gd name="connsiteX4" fmla="*/ 250974 w 773941"/>
              <a:gd name="connsiteY4" fmla="*/ 407619 h 806929"/>
              <a:gd name="connsiteX5" fmla="*/ 3324 w 773941"/>
              <a:gd name="connsiteY5" fmla="*/ 1219 h 80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941" h="806929">
                <a:moveTo>
                  <a:pt x="3324" y="1219"/>
                </a:moveTo>
                <a:cubicBezTo>
                  <a:pt x="33663" y="24502"/>
                  <a:pt x="305302" y="413969"/>
                  <a:pt x="433008" y="547319"/>
                </a:cubicBezTo>
                <a:cubicBezTo>
                  <a:pt x="560714" y="680669"/>
                  <a:pt x="741689" y="776272"/>
                  <a:pt x="769558" y="801319"/>
                </a:cubicBezTo>
                <a:cubicBezTo>
                  <a:pt x="797427" y="826366"/>
                  <a:pt x="686654" y="763219"/>
                  <a:pt x="600224" y="697602"/>
                </a:cubicBezTo>
                <a:cubicBezTo>
                  <a:pt x="513794" y="631985"/>
                  <a:pt x="344107" y="520861"/>
                  <a:pt x="250974" y="407619"/>
                </a:cubicBezTo>
                <a:cubicBezTo>
                  <a:pt x="157841" y="294377"/>
                  <a:pt x="-27015" y="-22064"/>
                  <a:pt x="3324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E3AE780-6206-4BEE-9CA5-5D74E9B8B85C}"/>
              </a:ext>
            </a:extLst>
          </p:cNvPr>
          <p:cNvSpPr/>
          <p:nvPr/>
        </p:nvSpPr>
        <p:spPr>
          <a:xfrm rot="21418299">
            <a:off x="10580226" y="4728614"/>
            <a:ext cx="367074" cy="933676"/>
          </a:xfrm>
          <a:custGeom>
            <a:avLst/>
            <a:gdLst>
              <a:gd name="connsiteX0" fmla="*/ 3107 w 367074"/>
              <a:gd name="connsiteY0" fmla="*/ 16953 h 933676"/>
              <a:gd name="connsiteX1" fmla="*/ 187257 w 367074"/>
              <a:gd name="connsiteY1" fmla="*/ 224386 h 933676"/>
              <a:gd name="connsiteX2" fmla="*/ 295207 w 367074"/>
              <a:gd name="connsiteY2" fmla="*/ 503786 h 933676"/>
              <a:gd name="connsiteX3" fmla="*/ 305791 w 367074"/>
              <a:gd name="connsiteY3" fmla="*/ 929236 h 933676"/>
              <a:gd name="connsiteX4" fmla="*/ 352357 w 367074"/>
              <a:gd name="connsiteY4" fmla="*/ 683703 h 933676"/>
              <a:gd name="connsiteX5" fmla="*/ 3107 w 367074"/>
              <a:gd name="connsiteY5" fmla="*/ 16953 h 93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074" h="933676">
                <a:moveTo>
                  <a:pt x="3107" y="16953"/>
                </a:moveTo>
                <a:cubicBezTo>
                  <a:pt x="-24410" y="-59600"/>
                  <a:pt x="138574" y="143247"/>
                  <a:pt x="187257" y="224386"/>
                </a:cubicBezTo>
                <a:cubicBezTo>
                  <a:pt x="235940" y="305525"/>
                  <a:pt x="275451" y="386311"/>
                  <a:pt x="295207" y="503786"/>
                </a:cubicBezTo>
                <a:cubicBezTo>
                  <a:pt x="314963" y="621261"/>
                  <a:pt x="296266" y="899250"/>
                  <a:pt x="305791" y="929236"/>
                </a:cubicBezTo>
                <a:cubicBezTo>
                  <a:pt x="315316" y="959222"/>
                  <a:pt x="400688" y="832928"/>
                  <a:pt x="352357" y="683703"/>
                </a:cubicBezTo>
                <a:cubicBezTo>
                  <a:pt x="304026" y="534478"/>
                  <a:pt x="30624" y="93506"/>
                  <a:pt x="3107" y="16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04941F4-2CDE-4483-B7EB-87D9E4DAF907}"/>
              </a:ext>
            </a:extLst>
          </p:cNvPr>
          <p:cNvSpPr/>
          <p:nvPr/>
        </p:nvSpPr>
        <p:spPr>
          <a:xfrm rot="21418299">
            <a:off x="9823094" y="5135545"/>
            <a:ext cx="440370" cy="604300"/>
          </a:xfrm>
          <a:custGeom>
            <a:avLst/>
            <a:gdLst>
              <a:gd name="connsiteX0" fmla="*/ 356 w 440370"/>
              <a:gd name="connsiteY0" fmla="*/ 3722 h 604300"/>
              <a:gd name="connsiteX1" fmla="*/ 142173 w 440370"/>
              <a:gd name="connsiteY1" fmla="*/ 308522 h 604300"/>
              <a:gd name="connsiteX2" fmla="*/ 438506 w 440370"/>
              <a:gd name="connsiteY2" fmla="*/ 600622 h 604300"/>
              <a:gd name="connsiteX3" fmla="*/ 260706 w 440370"/>
              <a:gd name="connsiteY3" fmla="*/ 452455 h 604300"/>
              <a:gd name="connsiteX4" fmla="*/ 108306 w 440370"/>
              <a:gd name="connsiteY4" fmla="*/ 158238 h 604300"/>
              <a:gd name="connsiteX5" fmla="*/ 356 w 440370"/>
              <a:gd name="connsiteY5" fmla="*/ 3722 h 60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370" h="604300">
                <a:moveTo>
                  <a:pt x="356" y="3722"/>
                </a:moveTo>
                <a:cubicBezTo>
                  <a:pt x="6000" y="28769"/>
                  <a:pt x="69148" y="209039"/>
                  <a:pt x="142173" y="308522"/>
                </a:cubicBezTo>
                <a:cubicBezTo>
                  <a:pt x="215198" y="408005"/>
                  <a:pt x="418751" y="576633"/>
                  <a:pt x="438506" y="600622"/>
                </a:cubicBezTo>
                <a:cubicBezTo>
                  <a:pt x="458261" y="624611"/>
                  <a:pt x="315739" y="526186"/>
                  <a:pt x="260706" y="452455"/>
                </a:cubicBezTo>
                <a:cubicBezTo>
                  <a:pt x="205673" y="378724"/>
                  <a:pt x="159459" y="230910"/>
                  <a:pt x="108306" y="158238"/>
                </a:cubicBezTo>
                <a:cubicBezTo>
                  <a:pt x="57153" y="85566"/>
                  <a:pt x="-5288" y="-21325"/>
                  <a:pt x="356" y="3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EAECAE6-AA1F-42E0-8385-B1DD08CDFA01}"/>
              </a:ext>
            </a:extLst>
          </p:cNvPr>
          <p:cNvSpPr/>
          <p:nvPr/>
        </p:nvSpPr>
        <p:spPr>
          <a:xfrm rot="21418299">
            <a:off x="10402269" y="5646613"/>
            <a:ext cx="475457" cy="339032"/>
          </a:xfrm>
          <a:custGeom>
            <a:avLst/>
            <a:gdLst>
              <a:gd name="connsiteX0" fmla="*/ 465756 w 475457"/>
              <a:gd name="connsiteY0" fmla="*/ 125 h 339032"/>
              <a:gd name="connsiteX1" fmla="*/ 457819 w 475457"/>
              <a:gd name="connsiteY1" fmla="*/ 122362 h 339032"/>
              <a:gd name="connsiteX2" fmla="*/ 284781 w 475457"/>
              <a:gd name="connsiteY2" fmla="*/ 182687 h 339032"/>
              <a:gd name="connsiteX3" fmla="*/ 222869 w 475457"/>
              <a:gd name="connsiteY3" fmla="*/ 260475 h 339032"/>
              <a:gd name="connsiteX4" fmla="*/ 106981 w 475457"/>
              <a:gd name="connsiteY4" fmla="*/ 319212 h 339032"/>
              <a:gd name="connsiteX5" fmla="*/ 2206 w 475457"/>
              <a:gd name="connsiteY5" fmla="*/ 336675 h 339032"/>
              <a:gd name="connsiteX6" fmla="*/ 208581 w 475457"/>
              <a:gd name="connsiteY6" fmla="*/ 273175 h 339032"/>
              <a:gd name="connsiteX7" fmla="*/ 180006 w 475457"/>
              <a:gd name="connsiteY7" fmla="*/ 223962 h 339032"/>
              <a:gd name="connsiteX8" fmla="*/ 422894 w 475457"/>
              <a:gd name="connsiteY8" fmla="*/ 101725 h 339032"/>
              <a:gd name="connsiteX9" fmla="*/ 465756 w 475457"/>
              <a:gd name="connsiteY9" fmla="*/ 125 h 33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457" h="339032">
                <a:moveTo>
                  <a:pt x="465756" y="125"/>
                </a:moveTo>
                <a:cubicBezTo>
                  <a:pt x="471577" y="3564"/>
                  <a:pt x="487981" y="91935"/>
                  <a:pt x="457819" y="122362"/>
                </a:cubicBezTo>
                <a:cubicBezTo>
                  <a:pt x="427657" y="152789"/>
                  <a:pt x="323939" y="159668"/>
                  <a:pt x="284781" y="182687"/>
                </a:cubicBezTo>
                <a:cubicBezTo>
                  <a:pt x="245623" y="205706"/>
                  <a:pt x="252502" y="237721"/>
                  <a:pt x="222869" y="260475"/>
                </a:cubicBezTo>
                <a:cubicBezTo>
                  <a:pt x="193236" y="283229"/>
                  <a:pt x="143758" y="306512"/>
                  <a:pt x="106981" y="319212"/>
                </a:cubicBezTo>
                <a:cubicBezTo>
                  <a:pt x="70204" y="331912"/>
                  <a:pt x="-14727" y="344348"/>
                  <a:pt x="2206" y="336675"/>
                </a:cubicBezTo>
                <a:cubicBezTo>
                  <a:pt x="19139" y="329002"/>
                  <a:pt x="178948" y="291960"/>
                  <a:pt x="208581" y="273175"/>
                </a:cubicBezTo>
                <a:cubicBezTo>
                  <a:pt x="238214" y="254390"/>
                  <a:pt x="144287" y="252537"/>
                  <a:pt x="180006" y="223962"/>
                </a:cubicBezTo>
                <a:cubicBezTo>
                  <a:pt x="215725" y="195387"/>
                  <a:pt x="372623" y="138767"/>
                  <a:pt x="422894" y="101725"/>
                </a:cubicBezTo>
                <a:cubicBezTo>
                  <a:pt x="473165" y="64683"/>
                  <a:pt x="459935" y="-3314"/>
                  <a:pt x="46575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C00CFBD-AB45-4DA0-9D80-4B3D300B6B0F}"/>
              </a:ext>
            </a:extLst>
          </p:cNvPr>
          <p:cNvSpPr/>
          <p:nvPr/>
        </p:nvSpPr>
        <p:spPr>
          <a:xfrm rot="21418299">
            <a:off x="10189347" y="5695840"/>
            <a:ext cx="286806" cy="289023"/>
          </a:xfrm>
          <a:custGeom>
            <a:avLst/>
            <a:gdLst>
              <a:gd name="connsiteX0" fmla="*/ 816 w 286806"/>
              <a:gd name="connsiteY0" fmla="*/ 110 h 289023"/>
              <a:gd name="connsiteX1" fmla="*/ 129403 w 286806"/>
              <a:gd name="connsiteY1" fmla="*/ 103298 h 289023"/>
              <a:gd name="connsiteX2" fmla="*/ 159566 w 286806"/>
              <a:gd name="connsiteY2" fmla="*/ 242998 h 289023"/>
              <a:gd name="connsiteX3" fmla="*/ 253228 w 286806"/>
              <a:gd name="connsiteY3" fmla="*/ 281098 h 289023"/>
              <a:gd name="connsiteX4" fmla="*/ 275453 w 286806"/>
              <a:gd name="connsiteY4" fmla="*/ 273160 h 289023"/>
              <a:gd name="connsiteX5" fmla="*/ 83366 w 286806"/>
              <a:gd name="connsiteY5" fmla="*/ 122348 h 289023"/>
              <a:gd name="connsiteX6" fmla="*/ 816 w 286806"/>
              <a:gd name="connsiteY6" fmla="*/ 110 h 28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806" h="289023">
                <a:moveTo>
                  <a:pt x="816" y="110"/>
                </a:moveTo>
                <a:cubicBezTo>
                  <a:pt x="8489" y="-3065"/>
                  <a:pt x="102945" y="62817"/>
                  <a:pt x="129403" y="103298"/>
                </a:cubicBezTo>
                <a:cubicBezTo>
                  <a:pt x="155861" y="143779"/>
                  <a:pt x="138929" y="213365"/>
                  <a:pt x="159566" y="242998"/>
                </a:cubicBezTo>
                <a:cubicBezTo>
                  <a:pt x="180203" y="272631"/>
                  <a:pt x="233914" y="276071"/>
                  <a:pt x="253228" y="281098"/>
                </a:cubicBezTo>
                <a:cubicBezTo>
                  <a:pt x="272542" y="286125"/>
                  <a:pt x="303763" y="299618"/>
                  <a:pt x="275453" y="273160"/>
                </a:cubicBezTo>
                <a:cubicBezTo>
                  <a:pt x="247143" y="246702"/>
                  <a:pt x="125699" y="166533"/>
                  <a:pt x="83366" y="122348"/>
                </a:cubicBezTo>
                <a:cubicBezTo>
                  <a:pt x="41033" y="78163"/>
                  <a:pt x="-6857" y="3285"/>
                  <a:pt x="816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4418754-087D-480C-BEB1-8BEFF9F905DE}"/>
              </a:ext>
            </a:extLst>
          </p:cNvPr>
          <p:cNvSpPr/>
          <p:nvPr/>
        </p:nvSpPr>
        <p:spPr>
          <a:xfrm rot="21418299">
            <a:off x="8530275" y="3486295"/>
            <a:ext cx="503427" cy="714484"/>
          </a:xfrm>
          <a:custGeom>
            <a:avLst/>
            <a:gdLst>
              <a:gd name="connsiteX0" fmla="*/ 215263 w 503427"/>
              <a:gd name="connsiteY0" fmla="*/ 1443 h 714484"/>
              <a:gd name="connsiteX1" fmla="*/ 164463 w 503427"/>
              <a:gd name="connsiteY1" fmla="*/ 196705 h 714484"/>
              <a:gd name="connsiteX2" fmla="*/ 59688 w 503427"/>
              <a:gd name="connsiteY2" fmla="*/ 368155 h 714484"/>
              <a:gd name="connsiteX3" fmla="*/ 186688 w 503427"/>
              <a:gd name="connsiteY3" fmla="*/ 212580 h 714484"/>
              <a:gd name="connsiteX4" fmla="*/ 226375 w 503427"/>
              <a:gd name="connsiteY4" fmla="*/ 169718 h 714484"/>
              <a:gd name="connsiteX5" fmla="*/ 56513 w 503427"/>
              <a:gd name="connsiteY5" fmla="*/ 520555 h 714484"/>
              <a:gd name="connsiteX6" fmla="*/ 18413 w 503427"/>
              <a:gd name="connsiteY6" fmla="*/ 553893 h 714484"/>
              <a:gd name="connsiteX7" fmla="*/ 329563 w 503427"/>
              <a:gd name="connsiteY7" fmla="*/ 358630 h 714484"/>
              <a:gd name="connsiteX8" fmla="*/ 127950 w 503427"/>
              <a:gd name="connsiteY8" fmla="*/ 606280 h 714484"/>
              <a:gd name="connsiteX9" fmla="*/ 378775 w 503427"/>
              <a:gd name="connsiteY9" fmla="*/ 498330 h 714484"/>
              <a:gd name="connsiteX10" fmla="*/ 20000 w 503427"/>
              <a:gd name="connsiteY10" fmla="*/ 712643 h 714484"/>
              <a:gd name="connsiteX11" fmla="*/ 493075 w 503427"/>
              <a:gd name="connsiteY11" fmla="*/ 599930 h 714484"/>
              <a:gd name="connsiteX12" fmla="*/ 340675 w 503427"/>
              <a:gd name="connsiteY12" fmla="*/ 563418 h 714484"/>
              <a:gd name="connsiteX13" fmla="*/ 272413 w 503427"/>
              <a:gd name="connsiteY13" fmla="*/ 438005 h 714484"/>
              <a:gd name="connsiteX14" fmla="*/ 162875 w 503427"/>
              <a:gd name="connsiteY14" fmla="*/ 406255 h 714484"/>
              <a:gd name="connsiteX15" fmla="*/ 213675 w 503427"/>
              <a:gd name="connsiteY15" fmla="*/ 207818 h 714484"/>
              <a:gd name="connsiteX16" fmla="*/ 205738 w 503427"/>
              <a:gd name="connsiteY16" fmla="*/ 110980 h 714484"/>
              <a:gd name="connsiteX17" fmla="*/ 215263 w 503427"/>
              <a:gd name="connsiteY17" fmla="*/ 1443 h 71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3427" h="714484">
                <a:moveTo>
                  <a:pt x="215263" y="1443"/>
                </a:moveTo>
                <a:cubicBezTo>
                  <a:pt x="208384" y="15731"/>
                  <a:pt x="190392" y="135586"/>
                  <a:pt x="164463" y="196705"/>
                </a:cubicBezTo>
                <a:cubicBezTo>
                  <a:pt x="138534" y="257824"/>
                  <a:pt x="55984" y="365509"/>
                  <a:pt x="59688" y="368155"/>
                </a:cubicBezTo>
                <a:cubicBezTo>
                  <a:pt x="63392" y="370801"/>
                  <a:pt x="158907" y="245653"/>
                  <a:pt x="186688" y="212580"/>
                </a:cubicBezTo>
                <a:cubicBezTo>
                  <a:pt x="214469" y="179507"/>
                  <a:pt x="248071" y="118389"/>
                  <a:pt x="226375" y="169718"/>
                </a:cubicBezTo>
                <a:cubicBezTo>
                  <a:pt x="204679" y="221047"/>
                  <a:pt x="91173" y="456526"/>
                  <a:pt x="56513" y="520555"/>
                </a:cubicBezTo>
                <a:cubicBezTo>
                  <a:pt x="21853" y="584584"/>
                  <a:pt x="-27095" y="580881"/>
                  <a:pt x="18413" y="553893"/>
                </a:cubicBezTo>
                <a:cubicBezTo>
                  <a:pt x="63921" y="526905"/>
                  <a:pt x="311307" y="349899"/>
                  <a:pt x="329563" y="358630"/>
                </a:cubicBezTo>
                <a:cubicBezTo>
                  <a:pt x="347819" y="367361"/>
                  <a:pt x="119748" y="582997"/>
                  <a:pt x="127950" y="606280"/>
                </a:cubicBezTo>
                <a:cubicBezTo>
                  <a:pt x="136152" y="629563"/>
                  <a:pt x="396767" y="480603"/>
                  <a:pt x="378775" y="498330"/>
                </a:cubicBezTo>
                <a:cubicBezTo>
                  <a:pt x="360783" y="516057"/>
                  <a:pt x="950" y="695710"/>
                  <a:pt x="20000" y="712643"/>
                </a:cubicBezTo>
                <a:cubicBezTo>
                  <a:pt x="39050" y="729576"/>
                  <a:pt x="439629" y="624801"/>
                  <a:pt x="493075" y="599930"/>
                </a:cubicBezTo>
                <a:cubicBezTo>
                  <a:pt x="546521" y="575059"/>
                  <a:pt x="377452" y="590405"/>
                  <a:pt x="340675" y="563418"/>
                </a:cubicBezTo>
                <a:cubicBezTo>
                  <a:pt x="303898" y="536431"/>
                  <a:pt x="302046" y="464199"/>
                  <a:pt x="272413" y="438005"/>
                </a:cubicBezTo>
                <a:cubicBezTo>
                  <a:pt x="242780" y="411811"/>
                  <a:pt x="172665" y="444620"/>
                  <a:pt x="162875" y="406255"/>
                </a:cubicBezTo>
                <a:cubicBezTo>
                  <a:pt x="153085" y="367891"/>
                  <a:pt x="206531" y="257030"/>
                  <a:pt x="213675" y="207818"/>
                </a:cubicBezTo>
                <a:cubicBezTo>
                  <a:pt x="220819" y="158606"/>
                  <a:pt x="207061" y="139026"/>
                  <a:pt x="205738" y="110980"/>
                </a:cubicBezTo>
                <a:cubicBezTo>
                  <a:pt x="204415" y="82934"/>
                  <a:pt x="222142" y="-12845"/>
                  <a:pt x="215263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C860C26-128B-495A-A550-8F735F2C60CB}"/>
              </a:ext>
            </a:extLst>
          </p:cNvPr>
          <p:cNvSpPr/>
          <p:nvPr/>
        </p:nvSpPr>
        <p:spPr>
          <a:xfrm rot="21418299">
            <a:off x="8488035" y="4070060"/>
            <a:ext cx="800986" cy="323250"/>
          </a:xfrm>
          <a:custGeom>
            <a:avLst/>
            <a:gdLst>
              <a:gd name="connsiteX0" fmla="*/ 589290 w 800986"/>
              <a:gd name="connsiteY0" fmla="*/ 290 h 323250"/>
              <a:gd name="connsiteX1" fmla="*/ 421015 w 800986"/>
              <a:gd name="connsiteY1" fmla="*/ 113003 h 323250"/>
              <a:gd name="connsiteX2" fmla="*/ 35253 w 800986"/>
              <a:gd name="connsiteY2" fmla="*/ 186028 h 323250"/>
              <a:gd name="connsiteX3" fmla="*/ 448003 w 800986"/>
              <a:gd name="connsiteY3" fmla="*/ 122528 h 323250"/>
              <a:gd name="connsiteX4" fmla="*/ 548015 w 800986"/>
              <a:gd name="connsiteY4" fmla="*/ 79665 h 323250"/>
              <a:gd name="connsiteX5" fmla="*/ 11440 w 800986"/>
              <a:gd name="connsiteY5" fmla="*/ 228890 h 323250"/>
              <a:gd name="connsiteX6" fmla="*/ 525790 w 800986"/>
              <a:gd name="connsiteY6" fmla="*/ 130465 h 323250"/>
              <a:gd name="connsiteX7" fmla="*/ 328 w 800986"/>
              <a:gd name="connsiteY7" fmla="*/ 246353 h 323250"/>
              <a:gd name="connsiteX8" fmla="*/ 443240 w 800986"/>
              <a:gd name="connsiteY8" fmla="*/ 184440 h 323250"/>
              <a:gd name="connsiteX9" fmla="*/ 203528 w 800986"/>
              <a:gd name="connsiteY9" fmla="*/ 217778 h 323250"/>
              <a:gd name="connsiteX10" fmla="*/ 430540 w 800986"/>
              <a:gd name="connsiteY10" fmla="*/ 213015 h 323250"/>
              <a:gd name="connsiteX11" fmla="*/ 294015 w 800986"/>
              <a:gd name="connsiteY11" fmla="*/ 257465 h 323250"/>
              <a:gd name="connsiteX12" fmla="*/ 370215 w 800986"/>
              <a:gd name="connsiteY12" fmla="*/ 274928 h 323250"/>
              <a:gd name="connsiteX13" fmla="*/ 200353 w 800986"/>
              <a:gd name="connsiteY13" fmla="*/ 317790 h 323250"/>
              <a:gd name="connsiteX14" fmla="*/ 682953 w 800986"/>
              <a:gd name="connsiteY14" fmla="*/ 314615 h 323250"/>
              <a:gd name="connsiteX15" fmla="*/ 763915 w 800986"/>
              <a:gd name="connsiteY15" fmla="*/ 244765 h 323250"/>
              <a:gd name="connsiteX16" fmla="*/ 182890 w 800986"/>
              <a:gd name="connsiteY16" fmla="*/ 316203 h 323250"/>
              <a:gd name="connsiteX17" fmla="*/ 335290 w 800986"/>
              <a:gd name="connsiteY17" fmla="*/ 224128 h 323250"/>
              <a:gd name="connsiteX18" fmla="*/ 186065 w 800986"/>
              <a:gd name="connsiteY18" fmla="*/ 222540 h 323250"/>
              <a:gd name="connsiteX19" fmla="*/ 495628 w 800986"/>
              <a:gd name="connsiteY19" fmla="*/ 133640 h 323250"/>
              <a:gd name="connsiteX20" fmla="*/ 201940 w 800986"/>
              <a:gd name="connsiteY20" fmla="*/ 176503 h 323250"/>
              <a:gd name="connsiteX21" fmla="*/ 636915 w 800986"/>
              <a:gd name="connsiteY21" fmla="*/ 86015 h 323250"/>
              <a:gd name="connsiteX22" fmla="*/ 595640 w 800986"/>
              <a:gd name="connsiteY22" fmla="*/ 79665 h 323250"/>
              <a:gd name="connsiteX23" fmla="*/ 589290 w 800986"/>
              <a:gd name="connsiteY23" fmla="*/ 290 h 32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00986" h="323250">
                <a:moveTo>
                  <a:pt x="589290" y="290"/>
                </a:moveTo>
                <a:cubicBezTo>
                  <a:pt x="560186" y="5846"/>
                  <a:pt x="513354" y="82047"/>
                  <a:pt x="421015" y="113003"/>
                </a:cubicBezTo>
                <a:cubicBezTo>
                  <a:pt x="328676" y="143959"/>
                  <a:pt x="30755" y="184441"/>
                  <a:pt x="35253" y="186028"/>
                </a:cubicBezTo>
                <a:cubicBezTo>
                  <a:pt x="39751" y="187616"/>
                  <a:pt x="362543" y="140255"/>
                  <a:pt x="448003" y="122528"/>
                </a:cubicBezTo>
                <a:cubicBezTo>
                  <a:pt x="533463" y="104801"/>
                  <a:pt x="620775" y="61938"/>
                  <a:pt x="548015" y="79665"/>
                </a:cubicBezTo>
                <a:cubicBezTo>
                  <a:pt x="475255" y="97392"/>
                  <a:pt x="15144" y="220423"/>
                  <a:pt x="11440" y="228890"/>
                </a:cubicBezTo>
                <a:cubicBezTo>
                  <a:pt x="7736" y="237357"/>
                  <a:pt x="527642" y="127555"/>
                  <a:pt x="525790" y="130465"/>
                </a:cubicBezTo>
                <a:cubicBezTo>
                  <a:pt x="523938" y="133375"/>
                  <a:pt x="14086" y="237357"/>
                  <a:pt x="328" y="246353"/>
                </a:cubicBezTo>
                <a:cubicBezTo>
                  <a:pt x="-13430" y="255349"/>
                  <a:pt x="409373" y="189202"/>
                  <a:pt x="443240" y="184440"/>
                </a:cubicBezTo>
                <a:cubicBezTo>
                  <a:pt x="477107" y="179678"/>
                  <a:pt x="205645" y="213016"/>
                  <a:pt x="203528" y="217778"/>
                </a:cubicBezTo>
                <a:cubicBezTo>
                  <a:pt x="201411" y="222540"/>
                  <a:pt x="415459" y="206401"/>
                  <a:pt x="430540" y="213015"/>
                </a:cubicBezTo>
                <a:cubicBezTo>
                  <a:pt x="445621" y="219629"/>
                  <a:pt x="304069" y="247146"/>
                  <a:pt x="294015" y="257465"/>
                </a:cubicBezTo>
                <a:cubicBezTo>
                  <a:pt x="283961" y="267784"/>
                  <a:pt x="385825" y="264874"/>
                  <a:pt x="370215" y="274928"/>
                </a:cubicBezTo>
                <a:cubicBezTo>
                  <a:pt x="354605" y="284982"/>
                  <a:pt x="148230" y="311176"/>
                  <a:pt x="200353" y="317790"/>
                </a:cubicBezTo>
                <a:cubicBezTo>
                  <a:pt x="252476" y="324405"/>
                  <a:pt x="589026" y="326786"/>
                  <a:pt x="682953" y="314615"/>
                </a:cubicBezTo>
                <a:cubicBezTo>
                  <a:pt x="776880" y="302444"/>
                  <a:pt x="847259" y="244500"/>
                  <a:pt x="763915" y="244765"/>
                </a:cubicBezTo>
                <a:cubicBezTo>
                  <a:pt x="680571" y="245030"/>
                  <a:pt x="254327" y="319643"/>
                  <a:pt x="182890" y="316203"/>
                </a:cubicBezTo>
                <a:cubicBezTo>
                  <a:pt x="111452" y="312764"/>
                  <a:pt x="334761" y="239739"/>
                  <a:pt x="335290" y="224128"/>
                </a:cubicBezTo>
                <a:cubicBezTo>
                  <a:pt x="335819" y="208518"/>
                  <a:pt x="159342" y="237621"/>
                  <a:pt x="186065" y="222540"/>
                </a:cubicBezTo>
                <a:cubicBezTo>
                  <a:pt x="212788" y="207459"/>
                  <a:pt x="492982" y="141313"/>
                  <a:pt x="495628" y="133640"/>
                </a:cubicBezTo>
                <a:cubicBezTo>
                  <a:pt x="498274" y="125967"/>
                  <a:pt x="178392" y="184440"/>
                  <a:pt x="201940" y="176503"/>
                </a:cubicBezTo>
                <a:cubicBezTo>
                  <a:pt x="225488" y="168566"/>
                  <a:pt x="571298" y="102155"/>
                  <a:pt x="636915" y="86015"/>
                </a:cubicBezTo>
                <a:cubicBezTo>
                  <a:pt x="702532" y="69875"/>
                  <a:pt x="601725" y="88661"/>
                  <a:pt x="595640" y="79665"/>
                </a:cubicBezTo>
                <a:cubicBezTo>
                  <a:pt x="589555" y="70669"/>
                  <a:pt x="618394" y="-5266"/>
                  <a:pt x="589290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900DD45-5B77-440C-A23A-FB1D3818C2D0}"/>
              </a:ext>
            </a:extLst>
          </p:cNvPr>
          <p:cNvSpPr/>
          <p:nvPr/>
        </p:nvSpPr>
        <p:spPr>
          <a:xfrm rot="21418299">
            <a:off x="8065258" y="4298883"/>
            <a:ext cx="580526" cy="254869"/>
          </a:xfrm>
          <a:custGeom>
            <a:avLst/>
            <a:gdLst>
              <a:gd name="connsiteX0" fmla="*/ 580267 w 580526"/>
              <a:gd name="connsiteY0" fmla="*/ 67 h 254869"/>
              <a:gd name="connsiteX1" fmla="*/ 434217 w 580526"/>
              <a:gd name="connsiteY1" fmla="*/ 163580 h 254869"/>
              <a:gd name="connsiteX2" fmla="*/ 337380 w 580526"/>
              <a:gd name="connsiteY2" fmla="*/ 233430 h 254869"/>
              <a:gd name="connsiteX3" fmla="*/ 216730 w 580526"/>
              <a:gd name="connsiteY3" fmla="*/ 254067 h 254869"/>
              <a:gd name="connsiteX4" fmla="*/ 830 w 580526"/>
              <a:gd name="connsiteY4" fmla="*/ 249305 h 254869"/>
              <a:gd name="connsiteX5" fmla="*/ 302455 w 580526"/>
              <a:gd name="connsiteY5" fmla="*/ 236605 h 254869"/>
              <a:gd name="connsiteX6" fmla="*/ 396117 w 580526"/>
              <a:gd name="connsiteY6" fmla="*/ 184217 h 254869"/>
              <a:gd name="connsiteX7" fmla="*/ 580267 w 580526"/>
              <a:gd name="connsiteY7" fmla="*/ 67 h 2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526" h="254869">
                <a:moveTo>
                  <a:pt x="580267" y="67"/>
                </a:moveTo>
                <a:cubicBezTo>
                  <a:pt x="586617" y="-3372"/>
                  <a:pt x="474698" y="124686"/>
                  <a:pt x="434217" y="163580"/>
                </a:cubicBezTo>
                <a:cubicBezTo>
                  <a:pt x="393736" y="202474"/>
                  <a:pt x="373628" y="218349"/>
                  <a:pt x="337380" y="233430"/>
                </a:cubicBezTo>
                <a:cubicBezTo>
                  <a:pt x="301132" y="248511"/>
                  <a:pt x="272822" y="251421"/>
                  <a:pt x="216730" y="254067"/>
                </a:cubicBezTo>
                <a:cubicBezTo>
                  <a:pt x="160638" y="256713"/>
                  <a:pt x="-13458" y="252215"/>
                  <a:pt x="830" y="249305"/>
                </a:cubicBezTo>
                <a:cubicBezTo>
                  <a:pt x="15118" y="246395"/>
                  <a:pt x="236574" y="247453"/>
                  <a:pt x="302455" y="236605"/>
                </a:cubicBezTo>
                <a:cubicBezTo>
                  <a:pt x="368336" y="225757"/>
                  <a:pt x="353784" y="220994"/>
                  <a:pt x="396117" y="184217"/>
                </a:cubicBezTo>
                <a:cubicBezTo>
                  <a:pt x="438450" y="147440"/>
                  <a:pt x="573917" y="3506"/>
                  <a:pt x="58026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F59174A-5A66-4B3E-A931-A29C44A5324C}"/>
              </a:ext>
            </a:extLst>
          </p:cNvPr>
          <p:cNvSpPr/>
          <p:nvPr/>
        </p:nvSpPr>
        <p:spPr>
          <a:xfrm rot="21418299">
            <a:off x="8079177" y="4306874"/>
            <a:ext cx="573010" cy="305250"/>
          </a:xfrm>
          <a:custGeom>
            <a:avLst/>
            <a:gdLst>
              <a:gd name="connsiteX0" fmla="*/ 572698 w 573010"/>
              <a:gd name="connsiteY0" fmla="*/ 14 h 305250"/>
              <a:gd name="connsiteX1" fmla="*/ 442523 w 573010"/>
              <a:gd name="connsiteY1" fmla="*/ 179401 h 305250"/>
              <a:gd name="connsiteX2" fmla="*/ 352036 w 573010"/>
              <a:gd name="connsiteY2" fmla="*/ 247664 h 305250"/>
              <a:gd name="connsiteX3" fmla="*/ 199636 w 573010"/>
              <a:gd name="connsiteY3" fmla="*/ 292114 h 305250"/>
              <a:gd name="connsiteX4" fmla="*/ 1198 w 573010"/>
              <a:gd name="connsiteY4" fmla="*/ 303226 h 305250"/>
              <a:gd name="connsiteX5" fmla="*/ 298061 w 573010"/>
              <a:gd name="connsiteY5" fmla="*/ 257189 h 305250"/>
              <a:gd name="connsiteX6" fmla="*/ 472686 w 573010"/>
              <a:gd name="connsiteY6" fmla="*/ 169876 h 305250"/>
              <a:gd name="connsiteX7" fmla="*/ 572698 w 573010"/>
              <a:gd name="connsiteY7" fmla="*/ 14 h 30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010" h="305250">
                <a:moveTo>
                  <a:pt x="572698" y="14"/>
                </a:moveTo>
                <a:cubicBezTo>
                  <a:pt x="567671" y="1601"/>
                  <a:pt x="479300" y="138126"/>
                  <a:pt x="442523" y="179401"/>
                </a:cubicBezTo>
                <a:cubicBezTo>
                  <a:pt x="405746" y="220676"/>
                  <a:pt x="392517" y="228878"/>
                  <a:pt x="352036" y="247664"/>
                </a:cubicBezTo>
                <a:cubicBezTo>
                  <a:pt x="311555" y="266450"/>
                  <a:pt x="258109" y="282854"/>
                  <a:pt x="199636" y="292114"/>
                </a:cubicBezTo>
                <a:cubicBezTo>
                  <a:pt x="141163" y="301374"/>
                  <a:pt x="-15206" y="309047"/>
                  <a:pt x="1198" y="303226"/>
                </a:cubicBezTo>
                <a:cubicBezTo>
                  <a:pt x="17602" y="297405"/>
                  <a:pt x="219480" y="279414"/>
                  <a:pt x="298061" y="257189"/>
                </a:cubicBezTo>
                <a:cubicBezTo>
                  <a:pt x="376642" y="234964"/>
                  <a:pt x="424267" y="208241"/>
                  <a:pt x="472686" y="169876"/>
                </a:cubicBezTo>
                <a:cubicBezTo>
                  <a:pt x="521105" y="131511"/>
                  <a:pt x="577725" y="-1573"/>
                  <a:pt x="57269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5951CA8-E814-47C4-A93A-81F7FE5C258F}"/>
              </a:ext>
            </a:extLst>
          </p:cNvPr>
          <p:cNvSpPr/>
          <p:nvPr/>
        </p:nvSpPr>
        <p:spPr>
          <a:xfrm rot="21418299">
            <a:off x="7747884" y="3700109"/>
            <a:ext cx="394530" cy="195616"/>
          </a:xfrm>
          <a:custGeom>
            <a:avLst/>
            <a:gdLst>
              <a:gd name="connsiteX0" fmla="*/ 7054 w 394530"/>
              <a:gd name="connsiteY0" fmla="*/ 3529 h 195616"/>
              <a:gd name="connsiteX1" fmla="*/ 215016 w 394530"/>
              <a:gd name="connsiteY1" fmla="*/ 133704 h 195616"/>
              <a:gd name="connsiteX2" fmla="*/ 394404 w 394530"/>
              <a:gd name="connsiteY2" fmla="*/ 195616 h 195616"/>
              <a:gd name="connsiteX3" fmla="*/ 240416 w 394530"/>
              <a:gd name="connsiteY3" fmla="*/ 133704 h 195616"/>
              <a:gd name="connsiteX4" fmla="*/ 62616 w 394530"/>
              <a:gd name="connsiteY4" fmla="*/ 43216 h 195616"/>
              <a:gd name="connsiteX5" fmla="*/ 7054 w 394530"/>
              <a:gd name="connsiteY5" fmla="*/ 3529 h 19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530" h="195616">
                <a:moveTo>
                  <a:pt x="7054" y="3529"/>
                </a:moveTo>
                <a:cubicBezTo>
                  <a:pt x="32454" y="18610"/>
                  <a:pt x="150458" y="101690"/>
                  <a:pt x="215016" y="133704"/>
                </a:cubicBezTo>
                <a:cubicBezTo>
                  <a:pt x="279574" y="165718"/>
                  <a:pt x="390171" y="195616"/>
                  <a:pt x="394404" y="195616"/>
                </a:cubicBezTo>
                <a:cubicBezTo>
                  <a:pt x="398637" y="195616"/>
                  <a:pt x="295714" y="159104"/>
                  <a:pt x="240416" y="133704"/>
                </a:cubicBezTo>
                <a:cubicBezTo>
                  <a:pt x="185118" y="108304"/>
                  <a:pt x="94630" y="60943"/>
                  <a:pt x="62616" y="43216"/>
                </a:cubicBezTo>
                <a:cubicBezTo>
                  <a:pt x="30602" y="25489"/>
                  <a:pt x="-18346" y="-11552"/>
                  <a:pt x="7054" y="3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5FB109E5-E100-4CAE-8284-22C319556C70}"/>
              </a:ext>
            </a:extLst>
          </p:cNvPr>
          <p:cNvSpPr/>
          <p:nvPr/>
        </p:nvSpPr>
        <p:spPr>
          <a:xfrm rot="21418299">
            <a:off x="7884533" y="3942029"/>
            <a:ext cx="639430" cy="597294"/>
          </a:xfrm>
          <a:custGeom>
            <a:avLst/>
            <a:gdLst>
              <a:gd name="connsiteX0" fmla="*/ 32330 w 639430"/>
              <a:gd name="connsiteY0" fmla="*/ 6084 h 597294"/>
              <a:gd name="connsiteX1" fmla="*/ 72017 w 639430"/>
              <a:gd name="connsiteY1" fmla="*/ 37834 h 597294"/>
              <a:gd name="connsiteX2" fmla="*/ 445080 w 639430"/>
              <a:gd name="connsiteY2" fmla="*/ 131496 h 597294"/>
              <a:gd name="connsiteX3" fmla="*/ 129167 w 639430"/>
              <a:gd name="connsiteY3" fmla="*/ 261671 h 597294"/>
              <a:gd name="connsiteX4" fmla="*/ 278392 w 639430"/>
              <a:gd name="connsiteY4" fmla="*/ 274371 h 597294"/>
              <a:gd name="connsiteX5" fmla="*/ 313317 w 639430"/>
              <a:gd name="connsiteY5" fmla="*/ 352159 h 597294"/>
              <a:gd name="connsiteX6" fmla="*/ 392692 w 639430"/>
              <a:gd name="connsiteY6" fmla="*/ 388671 h 597294"/>
              <a:gd name="connsiteX7" fmla="*/ 275217 w 639430"/>
              <a:gd name="connsiteY7" fmla="*/ 568059 h 597294"/>
              <a:gd name="connsiteX8" fmla="*/ 619705 w 639430"/>
              <a:gd name="connsiteY8" fmla="*/ 366446 h 597294"/>
              <a:gd name="connsiteX9" fmla="*/ 559380 w 639430"/>
              <a:gd name="connsiteY9" fmla="*/ 410896 h 597294"/>
              <a:gd name="connsiteX10" fmla="*/ 243467 w 639430"/>
              <a:gd name="connsiteY10" fmla="*/ 596634 h 597294"/>
              <a:gd name="connsiteX11" fmla="*/ 492705 w 639430"/>
              <a:gd name="connsiteY11" fmla="*/ 337871 h 597294"/>
              <a:gd name="connsiteX12" fmla="*/ 284742 w 639430"/>
              <a:gd name="connsiteY12" fmla="*/ 241034 h 597294"/>
              <a:gd name="connsiteX13" fmla="*/ 437142 w 639430"/>
              <a:gd name="connsiteY13" fmla="*/ 152134 h 597294"/>
              <a:gd name="connsiteX14" fmla="*/ 32330 w 639430"/>
              <a:gd name="connsiteY14" fmla="*/ 6084 h 59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9430" h="597294">
                <a:moveTo>
                  <a:pt x="32330" y="6084"/>
                </a:moveTo>
                <a:cubicBezTo>
                  <a:pt x="-28524" y="-12966"/>
                  <a:pt x="3225" y="16932"/>
                  <a:pt x="72017" y="37834"/>
                </a:cubicBezTo>
                <a:cubicBezTo>
                  <a:pt x="140809" y="58736"/>
                  <a:pt x="435555" y="94190"/>
                  <a:pt x="445080" y="131496"/>
                </a:cubicBezTo>
                <a:cubicBezTo>
                  <a:pt x="454605" y="168802"/>
                  <a:pt x="156948" y="237859"/>
                  <a:pt x="129167" y="261671"/>
                </a:cubicBezTo>
                <a:cubicBezTo>
                  <a:pt x="101386" y="285483"/>
                  <a:pt x="247700" y="259290"/>
                  <a:pt x="278392" y="274371"/>
                </a:cubicBezTo>
                <a:cubicBezTo>
                  <a:pt x="309084" y="289452"/>
                  <a:pt x="294267" y="333109"/>
                  <a:pt x="313317" y="352159"/>
                </a:cubicBezTo>
                <a:cubicBezTo>
                  <a:pt x="332367" y="371209"/>
                  <a:pt x="399042" y="352688"/>
                  <a:pt x="392692" y="388671"/>
                </a:cubicBezTo>
                <a:cubicBezTo>
                  <a:pt x="386342" y="424654"/>
                  <a:pt x="237382" y="571763"/>
                  <a:pt x="275217" y="568059"/>
                </a:cubicBezTo>
                <a:cubicBezTo>
                  <a:pt x="313053" y="564355"/>
                  <a:pt x="572345" y="392640"/>
                  <a:pt x="619705" y="366446"/>
                </a:cubicBezTo>
                <a:cubicBezTo>
                  <a:pt x="667065" y="340252"/>
                  <a:pt x="622086" y="372531"/>
                  <a:pt x="559380" y="410896"/>
                </a:cubicBezTo>
                <a:cubicBezTo>
                  <a:pt x="496674" y="449261"/>
                  <a:pt x="254580" y="608805"/>
                  <a:pt x="243467" y="596634"/>
                </a:cubicBezTo>
                <a:cubicBezTo>
                  <a:pt x="232354" y="584463"/>
                  <a:pt x="485826" y="397138"/>
                  <a:pt x="492705" y="337871"/>
                </a:cubicBezTo>
                <a:cubicBezTo>
                  <a:pt x="499584" y="278604"/>
                  <a:pt x="294003" y="271990"/>
                  <a:pt x="284742" y="241034"/>
                </a:cubicBezTo>
                <a:cubicBezTo>
                  <a:pt x="275482" y="210078"/>
                  <a:pt x="478681" y="188117"/>
                  <a:pt x="437142" y="152134"/>
                </a:cubicBezTo>
                <a:cubicBezTo>
                  <a:pt x="395603" y="116151"/>
                  <a:pt x="93184" y="25134"/>
                  <a:pt x="32330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C3C4355-9FA7-4877-9FA0-2A02E1BEEB3E}"/>
              </a:ext>
            </a:extLst>
          </p:cNvPr>
          <p:cNvSpPr/>
          <p:nvPr/>
        </p:nvSpPr>
        <p:spPr>
          <a:xfrm rot="21418299">
            <a:off x="6027905" y="3173869"/>
            <a:ext cx="652448" cy="424727"/>
          </a:xfrm>
          <a:custGeom>
            <a:avLst/>
            <a:gdLst>
              <a:gd name="connsiteX0" fmla="*/ 652295 w 652448"/>
              <a:gd name="connsiteY0" fmla="*/ 1131 h 424727"/>
              <a:gd name="connsiteX1" fmla="*/ 262828 w 652448"/>
              <a:gd name="connsiteY1" fmla="*/ 210681 h 424727"/>
              <a:gd name="connsiteX2" fmla="*/ 362 w 652448"/>
              <a:gd name="connsiteY2" fmla="*/ 422348 h 424727"/>
              <a:gd name="connsiteX3" fmla="*/ 216262 w 652448"/>
              <a:gd name="connsiteY3" fmla="*/ 305931 h 424727"/>
              <a:gd name="connsiteX4" fmla="*/ 652295 w 652448"/>
              <a:gd name="connsiteY4" fmla="*/ 1131 h 42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48" h="424727">
                <a:moveTo>
                  <a:pt x="652295" y="1131"/>
                </a:moveTo>
                <a:cubicBezTo>
                  <a:pt x="660056" y="-14744"/>
                  <a:pt x="371483" y="140478"/>
                  <a:pt x="262828" y="210681"/>
                </a:cubicBezTo>
                <a:cubicBezTo>
                  <a:pt x="154173" y="280884"/>
                  <a:pt x="8123" y="406473"/>
                  <a:pt x="362" y="422348"/>
                </a:cubicBezTo>
                <a:cubicBezTo>
                  <a:pt x="-7399" y="438223"/>
                  <a:pt x="110782" y="371900"/>
                  <a:pt x="216262" y="305931"/>
                </a:cubicBezTo>
                <a:cubicBezTo>
                  <a:pt x="321742" y="239962"/>
                  <a:pt x="644534" y="17006"/>
                  <a:pt x="652295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279A8565-D965-4E31-AE39-8385E36E9691}"/>
              </a:ext>
            </a:extLst>
          </p:cNvPr>
          <p:cNvSpPr/>
          <p:nvPr/>
        </p:nvSpPr>
        <p:spPr>
          <a:xfrm rot="21418299">
            <a:off x="5766020" y="3589588"/>
            <a:ext cx="272576" cy="698863"/>
          </a:xfrm>
          <a:custGeom>
            <a:avLst/>
            <a:gdLst>
              <a:gd name="connsiteX0" fmla="*/ 270713 w 272576"/>
              <a:gd name="connsiteY0" fmla="*/ 2395 h 698863"/>
              <a:gd name="connsiteX1" fmla="*/ 166997 w 272576"/>
              <a:gd name="connsiteY1" fmla="*/ 315662 h 698863"/>
              <a:gd name="connsiteX2" fmla="*/ 92913 w 272576"/>
              <a:gd name="connsiteY2" fmla="*/ 389745 h 698863"/>
              <a:gd name="connsiteX3" fmla="*/ 4013 w 272576"/>
              <a:gd name="connsiteY3" fmla="*/ 482879 h 698863"/>
              <a:gd name="connsiteX4" fmla="*/ 20947 w 272576"/>
              <a:gd name="connsiteY4" fmla="*/ 698779 h 698863"/>
              <a:gd name="connsiteX5" fmla="*/ 71747 w 272576"/>
              <a:gd name="connsiteY5" fmla="*/ 501929 h 698863"/>
              <a:gd name="connsiteX6" fmla="*/ 270713 w 272576"/>
              <a:gd name="connsiteY6" fmla="*/ 2395 h 69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76" h="698863">
                <a:moveTo>
                  <a:pt x="270713" y="2395"/>
                </a:moveTo>
                <a:cubicBezTo>
                  <a:pt x="286588" y="-28650"/>
                  <a:pt x="196630" y="251104"/>
                  <a:pt x="166997" y="315662"/>
                </a:cubicBezTo>
                <a:cubicBezTo>
                  <a:pt x="137364" y="380220"/>
                  <a:pt x="120077" y="361876"/>
                  <a:pt x="92913" y="389745"/>
                </a:cubicBezTo>
                <a:cubicBezTo>
                  <a:pt x="65749" y="417614"/>
                  <a:pt x="16007" y="431373"/>
                  <a:pt x="4013" y="482879"/>
                </a:cubicBezTo>
                <a:cubicBezTo>
                  <a:pt x="-7981" y="534385"/>
                  <a:pt x="9658" y="695604"/>
                  <a:pt x="20947" y="698779"/>
                </a:cubicBezTo>
                <a:cubicBezTo>
                  <a:pt x="32236" y="701954"/>
                  <a:pt x="25533" y="615524"/>
                  <a:pt x="71747" y="501929"/>
                </a:cubicBezTo>
                <a:cubicBezTo>
                  <a:pt x="117961" y="388334"/>
                  <a:pt x="254838" y="33440"/>
                  <a:pt x="270713" y="2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F7F84B0-1658-4EDE-B579-E3373E3771F1}"/>
              </a:ext>
            </a:extLst>
          </p:cNvPr>
          <p:cNvSpPr/>
          <p:nvPr/>
        </p:nvSpPr>
        <p:spPr>
          <a:xfrm rot="21418299">
            <a:off x="9936488" y="3864812"/>
            <a:ext cx="674912" cy="575758"/>
          </a:xfrm>
          <a:custGeom>
            <a:avLst/>
            <a:gdLst>
              <a:gd name="connsiteX0" fmla="*/ 1262 w 674912"/>
              <a:gd name="connsiteY0" fmla="*/ 751 h 575758"/>
              <a:gd name="connsiteX1" fmla="*/ 167950 w 674912"/>
              <a:gd name="connsiteY1" fmla="*/ 270626 h 575758"/>
              <a:gd name="connsiteX2" fmla="*/ 126675 w 674912"/>
              <a:gd name="connsiteY2" fmla="*/ 280151 h 575758"/>
              <a:gd name="connsiteX3" fmla="*/ 250500 w 674912"/>
              <a:gd name="connsiteY3" fmla="*/ 402388 h 575758"/>
              <a:gd name="connsiteX4" fmla="*/ 469575 w 674912"/>
              <a:gd name="connsiteY4" fmla="*/ 556376 h 575758"/>
              <a:gd name="connsiteX5" fmla="*/ 674362 w 674912"/>
              <a:gd name="connsiteY5" fmla="*/ 567488 h 575758"/>
              <a:gd name="connsiteX6" fmla="*/ 406075 w 674912"/>
              <a:gd name="connsiteY6" fmla="*/ 559551 h 575758"/>
              <a:gd name="connsiteX7" fmla="*/ 196525 w 674912"/>
              <a:gd name="connsiteY7" fmla="*/ 383338 h 575758"/>
              <a:gd name="connsiteX8" fmla="*/ 96512 w 674912"/>
              <a:gd name="connsiteY8" fmla="*/ 197601 h 575758"/>
              <a:gd name="connsiteX9" fmla="*/ 1262 w 674912"/>
              <a:gd name="connsiteY9" fmla="*/ 751 h 57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912" h="575758">
                <a:moveTo>
                  <a:pt x="1262" y="751"/>
                </a:moveTo>
                <a:cubicBezTo>
                  <a:pt x="13168" y="12922"/>
                  <a:pt x="147048" y="224059"/>
                  <a:pt x="167950" y="270626"/>
                </a:cubicBezTo>
                <a:cubicBezTo>
                  <a:pt x="188852" y="317193"/>
                  <a:pt x="112917" y="258191"/>
                  <a:pt x="126675" y="280151"/>
                </a:cubicBezTo>
                <a:cubicBezTo>
                  <a:pt x="140433" y="302111"/>
                  <a:pt x="193350" y="356351"/>
                  <a:pt x="250500" y="402388"/>
                </a:cubicBezTo>
                <a:cubicBezTo>
                  <a:pt x="307650" y="448425"/>
                  <a:pt x="398931" y="528859"/>
                  <a:pt x="469575" y="556376"/>
                </a:cubicBezTo>
                <a:cubicBezTo>
                  <a:pt x="540219" y="583893"/>
                  <a:pt x="684945" y="566959"/>
                  <a:pt x="674362" y="567488"/>
                </a:cubicBezTo>
                <a:cubicBezTo>
                  <a:pt x="663779" y="568017"/>
                  <a:pt x="485714" y="590243"/>
                  <a:pt x="406075" y="559551"/>
                </a:cubicBezTo>
                <a:cubicBezTo>
                  <a:pt x="326436" y="528859"/>
                  <a:pt x="248119" y="443663"/>
                  <a:pt x="196525" y="383338"/>
                </a:cubicBezTo>
                <a:cubicBezTo>
                  <a:pt x="144931" y="323013"/>
                  <a:pt x="128262" y="267980"/>
                  <a:pt x="96512" y="197601"/>
                </a:cubicBezTo>
                <a:cubicBezTo>
                  <a:pt x="64762" y="127222"/>
                  <a:pt x="-10644" y="-11420"/>
                  <a:pt x="1262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B02E94A-36A5-430D-9CDE-904C8B0C545C}"/>
              </a:ext>
            </a:extLst>
          </p:cNvPr>
          <p:cNvSpPr/>
          <p:nvPr/>
        </p:nvSpPr>
        <p:spPr>
          <a:xfrm rot="21418299">
            <a:off x="10597940" y="4460075"/>
            <a:ext cx="509052" cy="1129729"/>
          </a:xfrm>
          <a:custGeom>
            <a:avLst/>
            <a:gdLst>
              <a:gd name="connsiteX0" fmla="*/ 3385 w 509052"/>
              <a:gd name="connsiteY0" fmla="*/ 3975 h 1129729"/>
              <a:gd name="connsiteX1" fmla="*/ 92285 w 509052"/>
              <a:gd name="connsiteY1" fmla="*/ 200825 h 1129729"/>
              <a:gd name="connsiteX2" fmla="*/ 279610 w 509052"/>
              <a:gd name="connsiteY2" fmla="*/ 407200 h 1129729"/>
              <a:gd name="connsiteX3" fmla="*/ 470110 w 509052"/>
              <a:gd name="connsiteY3" fmla="*/ 1004100 h 1129729"/>
              <a:gd name="connsiteX4" fmla="*/ 444710 w 509052"/>
              <a:gd name="connsiteY4" fmla="*/ 1112050 h 1129729"/>
              <a:gd name="connsiteX5" fmla="*/ 498685 w 509052"/>
              <a:gd name="connsiteY5" fmla="*/ 750100 h 1129729"/>
              <a:gd name="connsiteX6" fmla="*/ 203410 w 509052"/>
              <a:gd name="connsiteY6" fmla="*/ 388150 h 1129729"/>
              <a:gd name="connsiteX7" fmla="*/ 3385 w 509052"/>
              <a:gd name="connsiteY7" fmla="*/ 3975 h 11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052" h="1129729">
                <a:moveTo>
                  <a:pt x="3385" y="3975"/>
                </a:moveTo>
                <a:cubicBezTo>
                  <a:pt x="-15136" y="-27246"/>
                  <a:pt x="46247" y="133621"/>
                  <a:pt x="92285" y="200825"/>
                </a:cubicBezTo>
                <a:cubicBezTo>
                  <a:pt x="138323" y="268029"/>
                  <a:pt x="216639" y="273321"/>
                  <a:pt x="279610" y="407200"/>
                </a:cubicBezTo>
                <a:cubicBezTo>
                  <a:pt x="342581" y="541079"/>
                  <a:pt x="442593" y="886625"/>
                  <a:pt x="470110" y="1004100"/>
                </a:cubicBezTo>
                <a:cubicBezTo>
                  <a:pt x="497627" y="1121575"/>
                  <a:pt x="439948" y="1154383"/>
                  <a:pt x="444710" y="1112050"/>
                </a:cubicBezTo>
                <a:cubicBezTo>
                  <a:pt x="449472" y="1069717"/>
                  <a:pt x="538902" y="870750"/>
                  <a:pt x="498685" y="750100"/>
                </a:cubicBezTo>
                <a:cubicBezTo>
                  <a:pt x="458468" y="629450"/>
                  <a:pt x="286489" y="510388"/>
                  <a:pt x="203410" y="388150"/>
                </a:cubicBezTo>
                <a:cubicBezTo>
                  <a:pt x="120331" y="265913"/>
                  <a:pt x="21906" y="35196"/>
                  <a:pt x="3385" y="3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B101CC9-C39C-4800-ABFA-74DC280A19CD}"/>
              </a:ext>
            </a:extLst>
          </p:cNvPr>
          <p:cNvSpPr/>
          <p:nvPr/>
        </p:nvSpPr>
        <p:spPr>
          <a:xfrm rot="21418299">
            <a:off x="10413227" y="5613400"/>
            <a:ext cx="664348" cy="379976"/>
          </a:xfrm>
          <a:custGeom>
            <a:avLst/>
            <a:gdLst>
              <a:gd name="connsiteX0" fmla="*/ 664348 w 664348"/>
              <a:gd name="connsiteY0" fmla="*/ 0 h 379976"/>
              <a:gd name="connsiteX1" fmla="*/ 508773 w 664348"/>
              <a:gd name="connsiteY1" fmla="*/ 241300 h 379976"/>
              <a:gd name="connsiteX2" fmla="*/ 773 w 664348"/>
              <a:gd name="connsiteY2" fmla="*/ 371475 h 379976"/>
              <a:gd name="connsiteX3" fmla="*/ 394473 w 664348"/>
              <a:gd name="connsiteY3" fmla="*/ 358775 h 379976"/>
              <a:gd name="connsiteX4" fmla="*/ 445273 w 664348"/>
              <a:gd name="connsiteY4" fmla="*/ 288925 h 379976"/>
              <a:gd name="connsiteX5" fmla="*/ 664348 w 664348"/>
              <a:gd name="connsiteY5" fmla="*/ 0 h 3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348" h="379976">
                <a:moveTo>
                  <a:pt x="664348" y="0"/>
                </a:moveTo>
                <a:cubicBezTo>
                  <a:pt x="641858" y="89694"/>
                  <a:pt x="619369" y="179388"/>
                  <a:pt x="508773" y="241300"/>
                </a:cubicBezTo>
                <a:cubicBezTo>
                  <a:pt x="398177" y="303212"/>
                  <a:pt x="19823" y="351896"/>
                  <a:pt x="773" y="371475"/>
                </a:cubicBezTo>
                <a:cubicBezTo>
                  <a:pt x="-18277" y="391054"/>
                  <a:pt x="320390" y="372533"/>
                  <a:pt x="394473" y="358775"/>
                </a:cubicBezTo>
                <a:cubicBezTo>
                  <a:pt x="468556" y="345017"/>
                  <a:pt x="445273" y="288925"/>
                  <a:pt x="445273" y="288925"/>
                </a:cubicBezTo>
                <a:lnTo>
                  <a:pt x="664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5CA721A-D536-4E64-89B6-5FCD82AE4CE8}"/>
              </a:ext>
            </a:extLst>
          </p:cNvPr>
          <p:cNvSpPr/>
          <p:nvPr/>
        </p:nvSpPr>
        <p:spPr>
          <a:xfrm rot="21418299">
            <a:off x="9559816" y="5444217"/>
            <a:ext cx="510039" cy="348579"/>
          </a:xfrm>
          <a:custGeom>
            <a:avLst/>
            <a:gdLst>
              <a:gd name="connsiteX0" fmla="*/ 3284 w 510039"/>
              <a:gd name="connsiteY0" fmla="*/ 908 h 348579"/>
              <a:gd name="connsiteX1" fmla="*/ 77897 w 510039"/>
              <a:gd name="connsiteY1" fmla="*/ 186646 h 348579"/>
              <a:gd name="connsiteX2" fmla="*/ 208072 w 510039"/>
              <a:gd name="connsiteY2" fmla="*/ 319996 h 348579"/>
              <a:gd name="connsiteX3" fmla="*/ 376347 w 510039"/>
              <a:gd name="connsiteY3" fmla="*/ 346983 h 348579"/>
              <a:gd name="connsiteX4" fmla="*/ 508109 w 510039"/>
              <a:gd name="connsiteY4" fmla="*/ 291421 h 348579"/>
              <a:gd name="connsiteX5" fmla="*/ 274747 w 510039"/>
              <a:gd name="connsiteY5" fmla="*/ 323171 h 348579"/>
              <a:gd name="connsiteX6" fmla="*/ 184259 w 510039"/>
              <a:gd name="connsiteY6" fmla="*/ 269196 h 348579"/>
              <a:gd name="connsiteX7" fmla="*/ 3284 w 510039"/>
              <a:gd name="connsiteY7" fmla="*/ 908 h 34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039" h="348579">
                <a:moveTo>
                  <a:pt x="3284" y="908"/>
                </a:moveTo>
                <a:cubicBezTo>
                  <a:pt x="-14443" y="-12850"/>
                  <a:pt x="43766" y="133465"/>
                  <a:pt x="77897" y="186646"/>
                </a:cubicBezTo>
                <a:cubicBezTo>
                  <a:pt x="112028" y="239827"/>
                  <a:pt x="158330" y="293273"/>
                  <a:pt x="208072" y="319996"/>
                </a:cubicBezTo>
                <a:cubicBezTo>
                  <a:pt x="257814" y="346719"/>
                  <a:pt x="326341" y="351746"/>
                  <a:pt x="376347" y="346983"/>
                </a:cubicBezTo>
                <a:cubicBezTo>
                  <a:pt x="426353" y="342221"/>
                  <a:pt x="525042" y="295390"/>
                  <a:pt x="508109" y="291421"/>
                </a:cubicBezTo>
                <a:cubicBezTo>
                  <a:pt x="491176" y="287452"/>
                  <a:pt x="328722" y="326875"/>
                  <a:pt x="274747" y="323171"/>
                </a:cubicBezTo>
                <a:cubicBezTo>
                  <a:pt x="220772" y="319467"/>
                  <a:pt x="225534" y="317879"/>
                  <a:pt x="184259" y="269196"/>
                </a:cubicBezTo>
                <a:cubicBezTo>
                  <a:pt x="142984" y="220513"/>
                  <a:pt x="21011" y="14666"/>
                  <a:pt x="3284" y="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E19FC72-9BD1-4B54-8387-CEF4526B514C}"/>
              </a:ext>
            </a:extLst>
          </p:cNvPr>
          <p:cNvSpPr/>
          <p:nvPr/>
        </p:nvSpPr>
        <p:spPr>
          <a:xfrm rot="21418299">
            <a:off x="9863341" y="5813067"/>
            <a:ext cx="539055" cy="162463"/>
          </a:xfrm>
          <a:custGeom>
            <a:avLst/>
            <a:gdLst>
              <a:gd name="connsiteX0" fmla="*/ 531609 w 539055"/>
              <a:gd name="connsiteY0" fmla="*/ 144821 h 162463"/>
              <a:gd name="connsiteX1" fmla="*/ 376034 w 539055"/>
              <a:gd name="connsiteY1" fmla="*/ 154346 h 162463"/>
              <a:gd name="connsiteX2" fmla="*/ 90284 w 539055"/>
              <a:gd name="connsiteY2" fmla="*/ 60683 h 162463"/>
              <a:gd name="connsiteX3" fmla="*/ 1384 w 539055"/>
              <a:gd name="connsiteY3" fmla="*/ 358 h 162463"/>
              <a:gd name="connsiteX4" fmla="*/ 144259 w 539055"/>
              <a:gd name="connsiteY4" fmla="*/ 41633 h 162463"/>
              <a:gd name="connsiteX5" fmla="*/ 531609 w 539055"/>
              <a:gd name="connsiteY5" fmla="*/ 144821 h 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055" h="162463">
                <a:moveTo>
                  <a:pt x="531609" y="144821"/>
                </a:moveTo>
                <a:cubicBezTo>
                  <a:pt x="570238" y="163606"/>
                  <a:pt x="449588" y="168369"/>
                  <a:pt x="376034" y="154346"/>
                </a:cubicBezTo>
                <a:cubicBezTo>
                  <a:pt x="302480" y="140323"/>
                  <a:pt x="152726" y="86348"/>
                  <a:pt x="90284" y="60683"/>
                </a:cubicBezTo>
                <a:cubicBezTo>
                  <a:pt x="27842" y="35018"/>
                  <a:pt x="-7612" y="3533"/>
                  <a:pt x="1384" y="358"/>
                </a:cubicBezTo>
                <a:cubicBezTo>
                  <a:pt x="10380" y="-2817"/>
                  <a:pt x="63032" y="15439"/>
                  <a:pt x="144259" y="41633"/>
                </a:cubicBezTo>
                <a:cubicBezTo>
                  <a:pt x="225486" y="67827"/>
                  <a:pt x="492980" y="126036"/>
                  <a:pt x="531609" y="14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F6EC8CA-8585-49CF-A6A6-820876C5CF8C}"/>
              </a:ext>
            </a:extLst>
          </p:cNvPr>
          <p:cNvSpPr/>
          <p:nvPr/>
        </p:nvSpPr>
        <p:spPr>
          <a:xfrm rot="21418299">
            <a:off x="9287855" y="4827232"/>
            <a:ext cx="346997" cy="778073"/>
          </a:xfrm>
          <a:custGeom>
            <a:avLst/>
            <a:gdLst>
              <a:gd name="connsiteX0" fmla="*/ 241378 w 346997"/>
              <a:gd name="connsiteY0" fmla="*/ 885 h 778073"/>
              <a:gd name="connsiteX1" fmla="*/ 17012 w 346997"/>
              <a:gd name="connsiteY1" fmla="*/ 390351 h 778073"/>
              <a:gd name="connsiteX2" fmla="*/ 46645 w 346997"/>
              <a:gd name="connsiteY2" fmla="*/ 557568 h 778073"/>
              <a:gd name="connsiteX3" fmla="*/ 292178 w 346997"/>
              <a:gd name="connsiteY3" fmla="*/ 699385 h 778073"/>
              <a:gd name="connsiteX4" fmla="*/ 340862 w 346997"/>
              <a:gd name="connsiteY4" fmla="*/ 775585 h 778073"/>
              <a:gd name="connsiteX5" fmla="*/ 194812 w 346997"/>
              <a:gd name="connsiteY5" fmla="*/ 610485 h 778073"/>
              <a:gd name="connsiteX6" fmla="*/ 19128 w 346997"/>
              <a:gd name="connsiteY6" fmla="*/ 508885 h 778073"/>
              <a:gd name="connsiteX7" fmla="*/ 241378 w 346997"/>
              <a:gd name="connsiteY7" fmla="*/ 885 h 77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997" h="778073">
                <a:moveTo>
                  <a:pt x="241378" y="885"/>
                </a:moveTo>
                <a:cubicBezTo>
                  <a:pt x="241025" y="-18871"/>
                  <a:pt x="49467" y="297571"/>
                  <a:pt x="17012" y="390351"/>
                </a:cubicBezTo>
                <a:cubicBezTo>
                  <a:pt x="-15443" y="483131"/>
                  <a:pt x="784" y="506062"/>
                  <a:pt x="46645" y="557568"/>
                </a:cubicBezTo>
                <a:cubicBezTo>
                  <a:pt x="92506" y="609074"/>
                  <a:pt x="243142" y="663049"/>
                  <a:pt x="292178" y="699385"/>
                </a:cubicBezTo>
                <a:cubicBezTo>
                  <a:pt x="341214" y="735721"/>
                  <a:pt x="357090" y="790402"/>
                  <a:pt x="340862" y="775585"/>
                </a:cubicBezTo>
                <a:cubicBezTo>
                  <a:pt x="324634" y="760768"/>
                  <a:pt x="248434" y="654935"/>
                  <a:pt x="194812" y="610485"/>
                </a:cubicBezTo>
                <a:cubicBezTo>
                  <a:pt x="141190" y="566035"/>
                  <a:pt x="9603" y="605546"/>
                  <a:pt x="19128" y="508885"/>
                </a:cubicBezTo>
                <a:cubicBezTo>
                  <a:pt x="28653" y="412224"/>
                  <a:pt x="241731" y="20641"/>
                  <a:pt x="241378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1053D97-43F6-4B1B-8DEF-7927D2279009}"/>
              </a:ext>
            </a:extLst>
          </p:cNvPr>
          <p:cNvSpPr/>
          <p:nvPr/>
        </p:nvSpPr>
        <p:spPr>
          <a:xfrm rot="21418299">
            <a:off x="8880867" y="4440462"/>
            <a:ext cx="608288" cy="1029567"/>
          </a:xfrm>
          <a:custGeom>
            <a:avLst/>
            <a:gdLst>
              <a:gd name="connsiteX0" fmla="*/ 301233 w 608288"/>
              <a:gd name="connsiteY0" fmla="*/ 114605 h 1029567"/>
              <a:gd name="connsiteX1" fmla="*/ 13366 w 608288"/>
              <a:gd name="connsiteY1" fmla="*/ 569688 h 1029567"/>
              <a:gd name="connsiteX2" fmla="*/ 64166 w 608288"/>
              <a:gd name="connsiteY2" fmla="*/ 768655 h 1029567"/>
              <a:gd name="connsiteX3" fmla="*/ 210216 w 608288"/>
              <a:gd name="connsiteY3" fmla="*/ 927405 h 1029567"/>
              <a:gd name="connsiteX4" fmla="*/ 430350 w 608288"/>
              <a:gd name="connsiteY4" fmla="*/ 1022655 h 1029567"/>
              <a:gd name="connsiteX5" fmla="*/ 603916 w 608288"/>
              <a:gd name="connsiteY5" fmla="*/ 1007838 h 1029567"/>
              <a:gd name="connsiteX6" fmla="*/ 246200 w 608288"/>
              <a:gd name="connsiteY6" fmla="*/ 893538 h 1029567"/>
              <a:gd name="connsiteX7" fmla="*/ 59933 w 608288"/>
              <a:gd name="connsiteY7" fmla="*/ 717855 h 1029567"/>
              <a:gd name="connsiteX8" fmla="*/ 189050 w 608288"/>
              <a:gd name="connsiteY8" fmla="*/ 404588 h 1029567"/>
              <a:gd name="connsiteX9" fmla="*/ 341450 w 608288"/>
              <a:gd name="connsiteY9" fmla="*/ 17238 h 1029567"/>
              <a:gd name="connsiteX10" fmla="*/ 301233 w 608288"/>
              <a:gd name="connsiteY10" fmla="*/ 114605 h 102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8288" h="1029567">
                <a:moveTo>
                  <a:pt x="301233" y="114605"/>
                </a:moveTo>
                <a:cubicBezTo>
                  <a:pt x="246552" y="206680"/>
                  <a:pt x="52877" y="460680"/>
                  <a:pt x="13366" y="569688"/>
                </a:cubicBezTo>
                <a:cubicBezTo>
                  <a:pt x="-26145" y="678696"/>
                  <a:pt x="31358" y="709036"/>
                  <a:pt x="64166" y="768655"/>
                </a:cubicBezTo>
                <a:cubicBezTo>
                  <a:pt x="96974" y="828274"/>
                  <a:pt x="149185" y="885072"/>
                  <a:pt x="210216" y="927405"/>
                </a:cubicBezTo>
                <a:cubicBezTo>
                  <a:pt x="271247" y="969738"/>
                  <a:pt x="364733" y="1009250"/>
                  <a:pt x="430350" y="1022655"/>
                </a:cubicBezTo>
                <a:cubicBezTo>
                  <a:pt x="495967" y="1036061"/>
                  <a:pt x="634608" y="1029357"/>
                  <a:pt x="603916" y="1007838"/>
                </a:cubicBezTo>
                <a:cubicBezTo>
                  <a:pt x="573224" y="986319"/>
                  <a:pt x="336864" y="941868"/>
                  <a:pt x="246200" y="893538"/>
                </a:cubicBezTo>
                <a:cubicBezTo>
                  <a:pt x="155536" y="845208"/>
                  <a:pt x="69458" y="799347"/>
                  <a:pt x="59933" y="717855"/>
                </a:cubicBezTo>
                <a:cubicBezTo>
                  <a:pt x="50408" y="636363"/>
                  <a:pt x="142130" y="521358"/>
                  <a:pt x="189050" y="404588"/>
                </a:cubicBezTo>
                <a:cubicBezTo>
                  <a:pt x="235970" y="287818"/>
                  <a:pt x="322753" y="63452"/>
                  <a:pt x="341450" y="17238"/>
                </a:cubicBezTo>
                <a:cubicBezTo>
                  <a:pt x="360147" y="-28976"/>
                  <a:pt x="355914" y="22530"/>
                  <a:pt x="301233" y="11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510058C-3C62-44B1-8581-AEADC5D465D5}"/>
              </a:ext>
            </a:extLst>
          </p:cNvPr>
          <p:cNvSpPr/>
          <p:nvPr/>
        </p:nvSpPr>
        <p:spPr>
          <a:xfrm rot="21418299">
            <a:off x="8354766" y="4402339"/>
            <a:ext cx="679481" cy="1023839"/>
          </a:xfrm>
          <a:custGeom>
            <a:avLst/>
            <a:gdLst>
              <a:gd name="connsiteX0" fmla="*/ 609317 w 679481"/>
              <a:gd name="connsiteY0" fmla="*/ 8794 h 1023839"/>
              <a:gd name="connsiteX1" fmla="*/ 577567 w 679481"/>
              <a:gd name="connsiteY1" fmla="*/ 415194 h 1023839"/>
              <a:gd name="connsiteX2" fmla="*/ 674934 w 679481"/>
              <a:gd name="connsiteY2" fmla="*/ 1001511 h 1023839"/>
              <a:gd name="connsiteX3" fmla="*/ 406117 w 679481"/>
              <a:gd name="connsiteY3" fmla="*/ 910494 h 1023839"/>
              <a:gd name="connsiteX4" fmla="*/ 1834 w 679481"/>
              <a:gd name="connsiteY4" fmla="*/ 997278 h 1023839"/>
              <a:gd name="connsiteX5" fmla="*/ 579684 w 679481"/>
              <a:gd name="connsiteY5" fmla="*/ 935894 h 1023839"/>
              <a:gd name="connsiteX6" fmla="*/ 562751 w 679481"/>
              <a:gd name="connsiteY6" fmla="*/ 637444 h 1023839"/>
              <a:gd name="connsiteX7" fmla="*/ 575451 w 679481"/>
              <a:gd name="connsiteY7" fmla="*/ 176011 h 1023839"/>
              <a:gd name="connsiteX8" fmla="*/ 609317 w 679481"/>
              <a:gd name="connsiteY8" fmla="*/ 8794 h 102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481" h="1023839">
                <a:moveTo>
                  <a:pt x="609317" y="8794"/>
                </a:moveTo>
                <a:cubicBezTo>
                  <a:pt x="609670" y="48658"/>
                  <a:pt x="566631" y="249741"/>
                  <a:pt x="577567" y="415194"/>
                </a:cubicBezTo>
                <a:cubicBezTo>
                  <a:pt x="588503" y="580647"/>
                  <a:pt x="703509" y="918961"/>
                  <a:pt x="674934" y="1001511"/>
                </a:cubicBezTo>
                <a:cubicBezTo>
                  <a:pt x="646359" y="1084061"/>
                  <a:pt x="518300" y="911199"/>
                  <a:pt x="406117" y="910494"/>
                </a:cubicBezTo>
                <a:cubicBezTo>
                  <a:pt x="293934" y="909789"/>
                  <a:pt x="-27094" y="993045"/>
                  <a:pt x="1834" y="997278"/>
                </a:cubicBezTo>
                <a:cubicBezTo>
                  <a:pt x="30762" y="1001511"/>
                  <a:pt x="486198" y="995866"/>
                  <a:pt x="579684" y="935894"/>
                </a:cubicBezTo>
                <a:cubicBezTo>
                  <a:pt x="673170" y="875922"/>
                  <a:pt x="563456" y="764091"/>
                  <a:pt x="562751" y="637444"/>
                </a:cubicBezTo>
                <a:cubicBezTo>
                  <a:pt x="562045" y="510797"/>
                  <a:pt x="562751" y="280433"/>
                  <a:pt x="575451" y="176011"/>
                </a:cubicBezTo>
                <a:cubicBezTo>
                  <a:pt x="588151" y="71589"/>
                  <a:pt x="608964" y="-31070"/>
                  <a:pt x="609317" y="8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2A1D29D-130C-4B1A-B6EF-1F7934361451}"/>
              </a:ext>
            </a:extLst>
          </p:cNvPr>
          <p:cNvSpPr/>
          <p:nvPr/>
        </p:nvSpPr>
        <p:spPr>
          <a:xfrm rot="21418299">
            <a:off x="8588952" y="4392042"/>
            <a:ext cx="136447" cy="965284"/>
          </a:xfrm>
          <a:custGeom>
            <a:avLst/>
            <a:gdLst>
              <a:gd name="connsiteX0" fmla="*/ 89381 w 136447"/>
              <a:gd name="connsiteY0" fmla="*/ 41 h 965284"/>
              <a:gd name="connsiteX1" fmla="*/ 481 w 136447"/>
              <a:gd name="connsiteY1" fmla="*/ 478408 h 965284"/>
              <a:gd name="connsiteX2" fmla="*/ 135948 w 136447"/>
              <a:gd name="connsiteY2" fmla="*/ 965241 h 965284"/>
              <a:gd name="connsiteX3" fmla="*/ 49165 w 136447"/>
              <a:gd name="connsiteY3" fmla="*/ 503808 h 965284"/>
              <a:gd name="connsiteX4" fmla="*/ 89381 w 136447"/>
              <a:gd name="connsiteY4" fmla="*/ 41 h 96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47" h="965284">
                <a:moveTo>
                  <a:pt x="89381" y="41"/>
                </a:moveTo>
                <a:cubicBezTo>
                  <a:pt x="81267" y="-4192"/>
                  <a:pt x="-7280" y="317541"/>
                  <a:pt x="481" y="478408"/>
                </a:cubicBezTo>
                <a:cubicBezTo>
                  <a:pt x="8242" y="639275"/>
                  <a:pt x="127834" y="961008"/>
                  <a:pt x="135948" y="965241"/>
                </a:cubicBezTo>
                <a:cubicBezTo>
                  <a:pt x="144062" y="969474"/>
                  <a:pt x="50576" y="665733"/>
                  <a:pt x="49165" y="503808"/>
                </a:cubicBezTo>
                <a:cubicBezTo>
                  <a:pt x="47754" y="341883"/>
                  <a:pt x="97495" y="4274"/>
                  <a:pt x="8938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C1FFB6B-6550-4EF6-BF98-48C291D255F1}"/>
              </a:ext>
            </a:extLst>
          </p:cNvPr>
          <p:cNvSpPr/>
          <p:nvPr/>
        </p:nvSpPr>
        <p:spPr>
          <a:xfrm rot="21418299">
            <a:off x="8104449" y="4762463"/>
            <a:ext cx="600260" cy="624554"/>
          </a:xfrm>
          <a:custGeom>
            <a:avLst/>
            <a:gdLst>
              <a:gd name="connsiteX0" fmla="*/ 599284 w 600260"/>
              <a:gd name="connsiteY0" fmla="*/ 37 h 624554"/>
              <a:gd name="connsiteX1" fmla="*/ 438418 w 600260"/>
              <a:gd name="connsiteY1" fmla="*/ 414904 h 624554"/>
              <a:gd name="connsiteX2" fmla="*/ 268 w 600260"/>
              <a:gd name="connsiteY2" fmla="*/ 624454 h 624554"/>
              <a:gd name="connsiteX3" fmla="*/ 377034 w 600260"/>
              <a:gd name="connsiteY3" fmla="*/ 391620 h 624554"/>
              <a:gd name="connsiteX4" fmla="*/ 599284 w 600260"/>
              <a:gd name="connsiteY4" fmla="*/ 37 h 6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260" h="624554">
                <a:moveTo>
                  <a:pt x="599284" y="37"/>
                </a:moveTo>
                <a:cubicBezTo>
                  <a:pt x="609515" y="3918"/>
                  <a:pt x="538254" y="310835"/>
                  <a:pt x="438418" y="414904"/>
                </a:cubicBezTo>
                <a:cubicBezTo>
                  <a:pt x="338582" y="518973"/>
                  <a:pt x="10499" y="628335"/>
                  <a:pt x="268" y="624454"/>
                </a:cubicBezTo>
                <a:cubicBezTo>
                  <a:pt x="-9963" y="620573"/>
                  <a:pt x="275081" y="491456"/>
                  <a:pt x="377034" y="391620"/>
                </a:cubicBezTo>
                <a:cubicBezTo>
                  <a:pt x="478987" y="291784"/>
                  <a:pt x="589053" y="-3844"/>
                  <a:pt x="599284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64D658E-F136-4BD6-BAEC-81798FC8539A}"/>
              </a:ext>
            </a:extLst>
          </p:cNvPr>
          <p:cNvSpPr/>
          <p:nvPr/>
        </p:nvSpPr>
        <p:spPr>
          <a:xfrm rot="21418299">
            <a:off x="8259227" y="4488041"/>
            <a:ext cx="381022" cy="529065"/>
          </a:xfrm>
          <a:custGeom>
            <a:avLst/>
            <a:gdLst>
              <a:gd name="connsiteX0" fmla="*/ 381006 w 381022"/>
              <a:gd name="connsiteY0" fmla="*/ 1409 h 529065"/>
              <a:gd name="connsiteX1" fmla="*/ 198973 w 381022"/>
              <a:gd name="connsiteY1" fmla="*/ 367592 h 529065"/>
              <a:gd name="connsiteX2" fmla="*/ 6 w 381022"/>
              <a:gd name="connsiteY2" fmla="*/ 528459 h 529065"/>
              <a:gd name="connsiteX3" fmla="*/ 205323 w 381022"/>
              <a:gd name="connsiteY3" fmla="*/ 316792 h 529065"/>
              <a:gd name="connsiteX4" fmla="*/ 209556 w 381022"/>
              <a:gd name="connsiteY4" fmla="*/ 242709 h 529065"/>
              <a:gd name="connsiteX5" fmla="*/ 381006 w 381022"/>
              <a:gd name="connsiteY5" fmla="*/ 1409 h 52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22" h="529065">
                <a:moveTo>
                  <a:pt x="381006" y="1409"/>
                </a:moveTo>
                <a:cubicBezTo>
                  <a:pt x="379242" y="22223"/>
                  <a:pt x="262473" y="279750"/>
                  <a:pt x="198973" y="367592"/>
                </a:cubicBezTo>
                <a:cubicBezTo>
                  <a:pt x="135473" y="455434"/>
                  <a:pt x="-1052" y="536926"/>
                  <a:pt x="6" y="528459"/>
                </a:cubicBezTo>
                <a:cubicBezTo>
                  <a:pt x="1064" y="519992"/>
                  <a:pt x="170398" y="364417"/>
                  <a:pt x="205323" y="316792"/>
                </a:cubicBezTo>
                <a:cubicBezTo>
                  <a:pt x="240248" y="269167"/>
                  <a:pt x="177453" y="288923"/>
                  <a:pt x="209556" y="242709"/>
                </a:cubicBezTo>
                <a:cubicBezTo>
                  <a:pt x="241659" y="196495"/>
                  <a:pt x="382770" y="-19405"/>
                  <a:pt x="381006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7DE7550-9592-426C-B9E4-92643952C390}"/>
              </a:ext>
            </a:extLst>
          </p:cNvPr>
          <p:cNvSpPr/>
          <p:nvPr/>
        </p:nvSpPr>
        <p:spPr>
          <a:xfrm rot="21418299">
            <a:off x="6776978" y="3284160"/>
            <a:ext cx="332828" cy="303141"/>
          </a:xfrm>
          <a:custGeom>
            <a:avLst/>
            <a:gdLst>
              <a:gd name="connsiteX0" fmla="*/ 14347 w 332828"/>
              <a:gd name="connsiteY0" fmla="*/ 24190 h 303141"/>
              <a:gd name="connsiteX1" fmla="*/ 319147 w 332828"/>
              <a:gd name="connsiteY1" fmla="*/ 300415 h 303141"/>
              <a:gd name="connsiteX2" fmla="*/ 258822 w 332828"/>
              <a:gd name="connsiteY2" fmla="*/ 157540 h 303141"/>
              <a:gd name="connsiteX3" fmla="*/ 68322 w 332828"/>
              <a:gd name="connsiteY3" fmla="*/ 27365 h 303141"/>
              <a:gd name="connsiteX4" fmla="*/ 14347 w 332828"/>
              <a:gd name="connsiteY4" fmla="*/ 24190 h 30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28" h="303141">
                <a:moveTo>
                  <a:pt x="14347" y="24190"/>
                </a:moveTo>
                <a:cubicBezTo>
                  <a:pt x="56151" y="69698"/>
                  <a:pt x="278401" y="278190"/>
                  <a:pt x="319147" y="300415"/>
                </a:cubicBezTo>
                <a:cubicBezTo>
                  <a:pt x="359893" y="322640"/>
                  <a:pt x="300626" y="203048"/>
                  <a:pt x="258822" y="157540"/>
                </a:cubicBezTo>
                <a:cubicBezTo>
                  <a:pt x="217018" y="112032"/>
                  <a:pt x="104835" y="46944"/>
                  <a:pt x="68322" y="27365"/>
                </a:cubicBezTo>
                <a:cubicBezTo>
                  <a:pt x="31810" y="7786"/>
                  <a:pt x="-27457" y="-21318"/>
                  <a:pt x="14347" y="2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AC43E07-64EC-4481-85A5-15801F0F0C4A}"/>
              </a:ext>
            </a:extLst>
          </p:cNvPr>
          <p:cNvSpPr/>
          <p:nvPr/>
        </p:nvSpPr>
        <p:spPr>
          <a:xfrm rot="21418299">
            <a:off x="6426049" y="3574251"/>
            <a:ext cx="797523" cy="430064"/>
          </a:xfrm>
          <a:custGeom>
            <a:avLst/>
            <a:gdLst>
              <a:gd name="connsiteX0" fmla="*/ 2268 w 797523"/>
              <a:gd name="connsiteY0" fmla="*/ 13499 h 430064"/>
              <a:gd name="connsiteX1" fmla="*/ 222401 w 797523"/>
              <a:gd name="connsiteY1" fmla="*/ 9266 h 430064"/>
              <a:gd name="connsiteX2" fmla="*/ 400201 w 797523"/>
              <a:gd name="connsiteY2" fmla="*/ 83349 h 430064"/>
              <a:gd name="connsiteX3" fmla="*/ 766384 w 797523"/>
              <a:gd name="connsiteY3" fmla="*/ 417782 h 430064"/>
              <a:gd name="connsiteX4" fmla="*/ 732518 w 797523"/>
              <a:gd name="connsiteY4" fmla="*/ 335232 h 430064"/>
              <a:gd name="connsiteX5" fmla="*/ 368451 w 797523"/>
              <a:gd name="connsiteY5" fmla="*/ 121449 h 430064"/>
              <a:gd name="connsiteX6" fmla="*/ 2268 w 797523"/>
              <a:gd name="connsiteY6" fmla="*/ 13499 h 43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523" h="430064">
                <a:moveTo>
                  <a:pt x="2268" y="13499"/>
                </a:moveTo>
                <a:cubicBezTo>
                  <a:pt x="-22074" y="-5198"/>
                  <a:pt x="156079" y="-2376"/>
                  <a:pt x="222401" y="9266"/>
                </a:cubicBezTo>
                <a:cubicBezTo>
                  <a:pt x="288723" y="20908"/>
                  <a:pt x="309537" y="15263"/>
                  <a:pt x="400201" y="83349"/>
                </a:cubicBezTo>
                <a:cubicBezTo>
                  <a:pt x="490865" y="151435"/>
                  <a:pt x="710998" y="375802"/>
                  <a:pt x="766384" y="417782"/>
                </a:cubicBezTo>
                <a:cubicBezTo>
                  <a:pt x="821770" y="459762"/>
                  <a:pt x="798840" y="384621"/>
                  <a:pt x="732518" y="335232"/>
                </a:cubicBezTo>
                <a:cubicBezTo>
                  <a:pt x="666196" y="285843"/>
                  <a:pt x="491923" y="175777"/>
                  <a:pt x="368451" y="121449"/>
                </a:cubicBezTo>
                <a:cubicBezTo>
                  <a:pt x="244979" y="67121"/>
                  <a:pt x="26610" y="32196"/>
                  <a:pt x="2268" y="13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ACE7DED-7721-4647-9735-3204F52DC9B5}"/>
              </a:ext>
            </a:extLst>
          </p:cNvPr>
          <p:cNvSpPr/>
          <p:nvPr/>
        </p:nvSpPr>
        <p:spPr>
          <a:xfrm rot="21418299">
            <a:off x="6649093" y="3985424"/>
            <a:ext cx="600540" cy="237464"/>
          </a:xfrm>
          <a:custGeom>
            <a:avLst/>
            <a:gdLst>
              <a:gd name="connsiteX0" fmla="*/ 600490 w 600540"/>
              <a:gd name="connsiteY0" fmla="*/ 237326 h 237464"/>
              <a:gd name="connsiteX1" fmla="*/ 414224 w 600540"/>
              <a:gd name="connsiteY1" fmla="*/ 108209 h 237464"/>
              <a:gd name="connsiteX2" fmla="*/ 1474 w 600540"/>
              <a:gd name="connsiteY2" fmla="*/ 2376 h 237464"/>
              <a:gd name="connsiteX3" fmla="*/ 280874 w 600540"/>
              <a:gd name="connsiteY3" fmla="*/ 38359 h 237464"/>
              <a:gd name="connsiteX4" fmla="*/ 399407 w 600540"/>
              <a:gd name="connsiteY4" fmla="*/ 82809 h 237464"/>
              <a:gd name="connsiteX5" fmla="*/ 600490 w 600540"/>
              <a:gd name="connsiteY5" fmla="*/ 237326 h 23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540" h="237464">
                <a:moveTo>
                  <a:pt x="600490" y="237326"/>
                </a:moveTo>
                <a:cubicBezTo>
                  <a:pt x="602959" y="241559"/>
                  <a:pt x="514060" y="147367"/>
                  <a:pt x="414224" y="108209"/>
                </a:cubicBezTo>
                <a:cubicBezTo>
                  <a:pt x="314388" y="69051"/>
                  <a:pt x="23699" y="14018"/>
                  <a:pt x="1474" y="2376"/>
                </a:cubicBezTo>
                <a:cubicBezTo>
                  <a:pt x="-20751" y="-9266"/>
                  <a:pt x="214552" y="24953"/>
                  <a:pt x="280874" y="38359"/>
                </a:cubicBezTo>
                <a:cubicBezTo>
                  <a:pt x="347196" y="51764"/>
                  <a:pt x="344374" y="53528"/>
                  <a:pt x="399407" y="82809"/>
                </a:cubicBezTo>
                <a:cubicBezTo>
                  <a:pt x="454440" y="112090"/>
                  <a:pt x="598021" y="233093"/>
                  <a:pt x="600490" y="237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2347392-3E1F-43A9-8547-0414D28A6ED1}"/>
              </a:ext>
            </a:extLst>
          </p:cNvPr>
          <p:cNvSpPr/>
          <p:nvPr/>
        </p:nvSpPr>
        <p:spPr>
          <a:xfrm rot="21418299">
            <a:off x="6198659" y="4194557"/>
            <a:ext cx="1041697" cy="174260"/>
          </a:xfrm>
          <a:custGeom>
            <a:avLst/>
            <a:gdLst>
              <a:gd name="connsiteX0" fmla="*/ 1040341 w 1041697"/>
              <a:gd name="connsiteY0" fmla="*/ 66293 h 174260"/>
              <a:gd name="connsiteX1" fmla="*/ 504824 w 1041697"/>
              <a:gd name="connsiteY1" fmla="*/ 28193 h 174260"/>
              <a:gd name="connsiteX2" fmla="*/ 1058 w 1041697"/>
              <a:gd name="connsiteY2" fmla="*/ 174243 h 174260"/>
              <a:gd name="connsiteX3" fmla="*/ 379941 w 1041697"/>
              <a:gd name="connsiteY3" fmla="*/ 17610 h 174260"/>
              <a:gd name="connsiteX4" fmla="*/ 648758 w 1041697"/>
              <a:gd name="connsiteY4" fmla="*/ 9143 h 174260"/>
              <a:gd name="connsiteX5" fmla="*/ 1040341 w 1041697"/>
              <a:gd name="connsiteY5" fmla="*/ 66293 h 17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697" h="174260">
                <a:moveTo>
                  <a:pt x="1040341" y="66293"/>
                </a:moveTo>
                <a:cubicBezTo>
                  <a:pt x="1016352" y="69468"/>
                  <a:pt x="678038" y="10201"/>
                  <a:pt x="504824" y="28193"/>
                </a:cubicBezTo>
                <a:cubicBezTo>
                  <a:pt x="331610" y="46185"/>
                  <a:pt x="21872" y="176007"/>
                  <a:pt x="1058" y="174243"/>
                </a:cubicBezTo>
                <a:cubicBezTo>
                  <a:pt x="-19756" y="172479"/>
                  <a:pt x="271991" y="45127"/>
                  <a:pt x="379941" y="17610"/>
                </a:cubicBezTo>
                <a:cubicBezTo>
                  <a:pt x="487891" y="-9907"/>
                  <a:pt x="533753" y="1029"/>
                  <a:pt x="648758" y="9143"/>
                </a:cubicBezTo>
                <a:cubicBezTo>
                  <a:pt x="763763" y="17257"/>
                  <a:pt x="1064330" y="63118"/>
                  <a:pt x="1040341" y="6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9A4BF15-B5EA-40F3-9465-6D0704121192}"/>
              </a:ext>
            </a:extLst>
          </p:cNvPr>
          <p:cNvSpPr/>
          <p:nvPr/>
        </p:nvSpPr>
        <p:spPr>
          <a:xfrm rot="21418299">
            <a:off x="6613762" y="4400046"/>
            <a:ext cx="644486" cy="307978"/>
          </a:xfrm>
          <a:custGeom>
            <a:avLst/>
            <a:gdLst>
              <a:gd name="connsiteX0" fmla="*/ 642171 w 644486"/>
              <a:gd name="connsiteY0" fmla="*/ 504 h 307978"/>
              <a:gd name="connsiteX1" fmla="*/ 354305 w 644486"/>
              <a:gd name="connsiteY1" fmla="*/ 61887 h 307978"/>
              <a:gd name="connsiteX2" fmla="*/ 100305 w 644486"/>
              <a:gd name="connsiteY2" fmla="*/ 205821 h 307978"/>
              <a:gd name="connsiteX3" fmla="*/ 821 w 644486"/>
              <a:gd name="connsiteY3" fmla="*/ 307421 h 307978"/>
              <a:gd name="connsiteX4" fmla="*/ 146871 w 644486"/>
              <a:gd name="connsiteY4" fmla="*/ 161371 h 307978"/>
              <a:gd name="connsiteX5" fmla="*/ 189205 w 644486"/>
              <a:gd name="connsiteY5" fmla="*/ 91521 h 307978"/>
              <a:gd name="connsiteX6" fmla="*/ 642171 w 644486"/>
              <a:gd name="connsiteY6" fmla="*/ 504 h 3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486" h="307978">
                <a:moveTo>
                  <a:pt x="642171" y="504"/>
                </a:moveTo>
                <a:cubicBezTo>
                  <a:pt x="669688" y="-4435"/>
                  <a:pt x="444616" y="27668"/>
                  <a:pt x="354305" y="61887"/>
                </a:cubicBezTo>
                <a:cubicBezTo>
                  <a:pt x="263994" y="96107"/>
                  <a:pt x="159219" y="164899"/>
                  <a:pt x="100305" y="205821"/>
                </a:cubicBezTo>
                <a:cubicBezTo>
                  <a:pt x="41391" y="246743"/>
                  <a:pt x="-6940" y="314829"/>
                  <a:pt x="821" y="307421"/>
                </a:cubicBezTo>
                <a:cubicBezTo>
                  <a:pt x="8582" y="300013"/>
                  <a:pt x="115474" y="197354"/>
                  <a:pt x="146871" y="161371"/>
                </a:cubicBezTo>
                <a:cubicBezTo>
                  <a:pt x="178268" y="125388"/>
                  <a:pt x="105949" y="119391"/>
                  <a:pt x="189205" y="91521"/>
                </a:cubicBezTo>
                <a:cubicBezTo>
                  <a:pt x="272461" y="63651"/>
                  <a:pt x="614654" y="5443"/>
                  <a:pt x="642171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1BA48EA-F9FD-4327-93A1-C974035B8AB4}"/>
              </a:ext>
            </a:extLst>
          </p:cNvPr>
          <p:cNvSpPr/>
          <p:nvPr/>
        </p:nvSpPr>
        <p:spPr>
          <a:xfrm rot="21418299">
            <a:off x="6723629" y="4584225"/>
            <a:ext cx="506097" cy="303229"/>
          </a:xfrm>
          <a:custGeom>
            <a:avLst/>
            <a:gdLst>
              <a:gd name="connsiteX0" fmla="*/ 502671 w 506097"/>
              <a:gd name="connsiteY0" fmla="*/ 8942 h 303229"/>
              <a:gd name="connsiteX1" fmla="*/ 295238 w 506097"/>
              <a:gd name="connsiteY1" fmla="*/ 27992 h 303229"/>
              <a:gd name="connsiteX2" fmla="*/ 178821 w 506097"/>
              <a:gd name="connsiteY2" fmla="*/ 72442 h 303229"/>
              <a:gd name="connsiteX3" fmla="*/ 278304 w 506097"/>
              <a:gd name="connsiteY3" fmla="*/ 59742 h 303229"/>
              <a:gd name="connsiteX4" fmla="*/ 51821 w 506097"/>
              <a:gd name="connsiteY4" fmla="*/ 159225 h 303229"/>
              <a:gd name="connsiteX5" fmla="*/ 3138 w 506097"/>
              <a:gd name="connsiteY5" fmla="*/ 303158 h 303229"/>
              <a:gd name="connsiteX6" fmla="*/ 111088 w 506097"/>
              <a:gd name="connsiteY6" fmla="*/ 176158 h 303229"/>
              <a:gd name="connsiteX7" fmla="*/ 502671 w 506097"/>
              <a:gd name="connsiteY7" fmla="*/ 8942 h 30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097" h="303229">
                <a:moveTo>
                  <a:pt x="502671" y="8942"/>
                </a:moveTo>
                <a:cubicBezTo>
                  <a:pt x="533363" y="-15752"/>
                  <a:pt x="349213" y="17409"/>
                  <a:pt x="295238" y="27992"/>
                </a:cubicBezTo>
                <a:cubicBezTo>
                  <a:pt x="241263" y="38575"/>
                  <a:pt x="181643" y="67150"/>
                  <a:pt x="178821" y="72442"/>
                </a:cubicBezTo>
                <a:cubicBezTo>
                  <a:pt x="175999" y="77734"/>
                  <a:pt x="299471" y="45278"/>
                  <a:pt x="278304" y="59742"/>
                </a:cubicBezTo>
                <a:cubicBezTo>
                  <a:pt x="257137" y="74206"/>
                  <a:pt x="97682" y="118656"/>
                  <a:pt x="51821" y="159225"/>
                </a:cubicBezTo>
                <a:cubicBezTo>
                  <a:pt x="5960" y="199794"/>
                  <a:pt x="-6740" y="300336"/>
                  <a:pt x="3138" y="303158"/>
                </a:cubicBezTo>
                <a:cubicBezTo>
                  <a:pt x="13016" y="305980"/>
                  <a:pt x="30655" y="224136"/>
                  <a:pt x="111088" y="176158"/>
                </a:cubicBezTo>
                <a:cubicBezTo>
                  <a:pt x="191521" y="128180"/>
                  <a:pt x="471979" y="33636"/>
                  <a:pt x="502671" y="8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34879B1-47DD-4CB7-884A-18BF99517016}"/>
              </a:ext>
            </a:extLst>
          </p:cNvPr>
          <p:cNvSpPr/>
          <p:nvPr/>
        </p:nvSpPr>
        <p:spPr>
          <a:xfrm rot="21418299">
            <a:off x="6847859" y="4857588"/>
            <a:ext cx="378594" cy="315694"/>
          </a:xfrm>
          <a:custGeom>
            <a:avLst/>
            <a:gdLst>
              <a:gd name="connsiteX0" fmla="*/ 378441 w 378594"/>
              <a:gd name="connsiteY0" fmla="*/ 162 h 315694"/>
              <a:gd name="connsiteX1" fmla="*/ 69408 w 378594"/>
              <a:gd name="connsiteY1" fmla="*/ 141979 h 315694"/>
              <a:gd name="connsiteX2" fmla="*/ 1674 w 378594"/>
              <a:gd name="connsiteY2" fmla="*/ 315545 h 315694"/>
              <a:gd name="connsiteX3" fmla="*/ 109624 w 378594"/>
              <a:gd name="connsiteY3" fmla="*/ 169495 h 315694"/>
              <a:gd name="connsiteX4" fmla="*/ 378441 w 378594"/>
              <a:gd name="connsiteY4" fmla="*/ 162 h 31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594" h="315694">
                <a:moveTo>
                  <a:pt x="378441" y="162"/>
                </a:moveTo>
                <a:cubicBezTo>
                  <a:pt x="371738" y="-4424"/>
                  <a:pt x="132202" y="89415"/>
                  <a:pt x="69408" y="141979"/>
                </a:cubicBezTo>
                <a:cubicBezTo>
                  <a:pt x="6614" y="194543"/>
                  <a:pt x="-5029" y="310959"/>
                  <a:pt x="1674" y="315545"/>
                </a:cubicBezTo>
                <a:cubicBezTo>
                  <a:pt x="8377" y="320131"/>
                  <a:pt x="48593" y="217825"/>
                  <a:pt x="109624" y="169495"/>
                </a:cubicBezTo>
                <a:cubicBezTo>
                  <a:pt x="170655" y="121165"/>
                  <a:pt x="385144" y="4748"/>
                  <a:pt x="378441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3AC64C9-ED1A-42EB-BC69-6F9F7651D160}"/>
              </a:ext>
            </a:extLst>
          </p:cNvPr>
          <p:cNvSpPr/>
          <p:nvPr/>
        </p:nvSpPr>
        <p:spPr>
          <a:xfrm rot="21418299">
            <a:off x="6739380" y="5163041"/>
            <a:ext cx="125014" cy="262554"/>
          </a:xfrm>
          <a:custGeom>
            <a:avLst/>
            <a:gdLst>
              <a:gd name="connsiteX0" fmla="*/ 124970 w 125014"/>
              <a:gd name="connsiteY0" fmla="*/ 3742 h 262554"/>
              <a:gd name="connsiteX1" fmla="*/ 44537 w 125014"/>
              <a:gd name="connsiteY1" fmla="*/ 109576 h 262554"/>
              <a:gd name="connsiteX2" fmla="*/ 87 w 125014"/>
              <a:gd name="connsiteY2" fmla="*/ 261976 h 262554"/>
              <a:gd name="connsiteX3" fmla="*/ 55120 w 125014"/>
              <a:gd name="connsiteY3" fmla="*/ 50309 h 262554"/>
              <a:gd name="connsiteX4" fmla="*/ 124970 w 125014"/>
              <a:gd name="connsiteY4" fmla="*/ 3742 h 26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14" h="262554">
                <a:moveTo>
                  <a:pt x="124970" y="3742"/>
                </a:moveTo>
                <a:cubicBezTo>
                  <a:pt x="123206" y="13620"/>
                  <a:pt x="65351" y="66537"/>
                  <a:pt x="44537" y="109576"/>
                </a:cubicBezTo>
                <a:cubicBezTo>
                  <a:pt x="23723" y="152615"/>
                  <a:pt x="-1677" y="271854"/>
                  <a:pt x="87" y="261976"/>
                </a:cubicBezTo>
                <a:cubicBezTo>
                  <a:pt x="1851" y="252098"/>
                  <a:pt x="35012" y="98992"/>
                  <a:pt x="55120" y="50309"/>
                </a:cubicBezTo>
                <a:cubicBezTo>
                  <a:pt x="75228" y="1626"/>
                  <a:pt x="126734" y="-6136"/>
                  <a:pt x="124970" y="3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0D1EA0F-3F99-4AD7-A891-9D4E8080FCA7}"/>
              </a:ext>
            </a:extLst>
          </p:cNvPr>
          <p:cNvSpPr/>
          <p:nvPr/>
        </p:nvSpPr>
        <p:spPr>
          <a:xfrm rot="21418299">
            <a:off x="7087948" y="4970537"/>
            <a:ext cx="238367" cy="742891"/>
          </a:xfrm>
          <a:custGeom>
            <a:avLst/>
            <a:gdLst>
              <a:gd name="connsiteX0" fmla="*/ 123535 w 238367"/>
              <a:gd name="connsiteY0" fmla="*/ 1513 h 742891"/>
              <a:gd name="connsiteX1" fmla="*/ 62152 w 238367"/>
              <a:gd name="connsiteY1" fmla="*/ 257630 h 742891"/>
              <a:gd name="connsiteX2" fmla="*/ 55802 w 238367"/>
              <a:gd name="connsiteY2" fmla="*/ 424846 h 742891"/>
              <a:gd name="connsiteX3" fmla="*/ 229369 w 238367"/>
              <a:gd name="connsiteY3" fmla="*/ 729646 h 742891"/>
              <a:gd name="connsiteX4" fmla="*/ 191269 w 238367"/>
              <a:gd name="connsiteY4" fmla="*/ 657680 h 742891"/>
              <a:gd name="connsiteX5" fmla="*/ 769 w 238367"/>
              <a:gd name="connsiteY5" fmla="*/ 384630 h 742891"/>
              <a:gd name="connsiteX6" fmla="*/ 123535 w 238367"/>
              <a:gd name="connsiteY6" fmla="*/ 1513 h 74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67" h="742891">
                <a:moveTo>
                  <a:pt x="123535" y="1513"/>
                </a:moveTo>
                <a:cubicBezTo>
                  <a:pt x="133765" y="-19654"/>
                  <a:pt x="73441" y="187075"/>
                  <a:pt x="62152" y="257630"/>
                </a:cubicBezTo>
                <a:cubicBezTo>
                  <a:pt x="50863" y="328186"/>
                  <a:pt x="27933" y="346177"/>
                  <a:pt x="55802" y="424846"/>
                </a:cubicBezTo>
                <a:cubicBezTo>
                  <a:pt x="83671" y="503515"/>
                  <a:pt x="206791" y="690840"/>
                  <a:pt x="229369" y="729646"/>
                </a:cubicBezTo>
                <a:cubicBezTo>
                  <a:pt x="251947" y="768452"/>
                  <a:pt x="229369" y="715183"/>
                  <a:pt x="191269" y="657680"/>
                </a:cubicBezTo>
                <a:cubicBezTo>
                  <a:pt x="153169" y="600177"/>
                  <a:pt x="12411" y="487641"/>
                  <a:pt x="769" y="384630"/>
                </a:cubicBezTo>
                <a:cubicBezTo>
                  <a:pt x="-10873" y="281619"/>
                  <a:pt x="113305" y="22680"/>
                  <a:pt x="123535" y="1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64C99B4-3E5E-45AE-9B5C-50E57AADE77E}"/>
              </a:ext>
            </a:extLst>
          </p:cNvPr>
          <p:cNvSpPr/>
          <p:nvPr/>
        </p:nvSpPr>
        <p:spPr>
          <a:xfrm rot="21418299">
            <a:off x="7042688" y="4976865"/>
            <a:ext cx="423085" cy="868462"/>
          </a:xfrm>
          <a:custGeom>
            <a:avLst/>
            <a:gdLst>
              <a:gd name="connsiteX0" fmla="*/ 137575 w 423085"/>
              <a:gd name="connsiteY0" fmla="*/ 1535 h 868462"/>
              <a:gd name="connsiteX1" fmla="*/ 10575 w 423085"/>
              <a:gd name="connsiteY1" fmla="*/ 309510 h 868462"/>
              <a:gd name="connsiteX2" fmla="*/ 24862 w 423085"/>
              <a:gd name="connsiteY2" fmla="*/ 601610 h 868462"/>
              <a:gd name="connsiteX3" fmla="*/ 166150 w 423085"/>
              <a:gd name="connsiteY3" fmla="*/ 779410 h 868462"/>
              <a:gd name="connsiteX4" fmla="*/ 332837 w 423085"/>
              <a:gd name="connsiteY4" fmla="*/ 868310 h 868462"/>
              <a:gd name="connsiteX5" fmla="*/ 420150 w 423085"/>
              <a:gd name="connsiteY5" fmla="*/ 800048 h 868462"/>
              <a:gd name="connsiteX6" fmla="*/ 229650 w 423085"/>
              <a:gd name="connsiteY6" fmla="*/ 773060 h 868462"/>
              <a:gd name="connsiteX7" fmla="*/ 2637 w 423085"/>
              <a:gd name="connsiteY7" fmla="*/ 444448 h 868462"/>
              <a:gd name="connsiteX8" fmla="*/ 137575 w 423085"/>
              <a:gd name="connsiteY8" fmla="*/ 1535 h 86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085" h="868462">
                <a:moveTo>
                  <a:pt x="137575" y="1535"/>
                </a:moveTo>
                <a:cubicBezTo>
                  <a:pt x="138898" y="-20955"/>
                  <a:pt x="29360" y="209498"/>
                  <a:pt x="10575" y="309510"/>
                </a:cubicBezTo>
                <a:cubicBezTo>
                  <a:pt x="-8210" y="409522"/>
                  <a:pt x="-1067" y="523293"/>
                  <a:pt x="24862" y="601610"/>
                </a:cubicBezTo>
                <a:cubicBezTo>
                  <a:pt x="50791" y="679927"/>
                  <a:pt x="114821" y="734960"/>
                  <a:pt x="166150" y="779410"/>
                </a:cubicBezTo>
                <a:cubicBezTo>
                  <a:pt x="217479" y="823860"/>
                  <a:pt x="290504" y="864870"/>
                  <a:pt x="332837" y="868310"/>
                </a:cubicBezTo>
                <a:cubicBezTo>
                  <a:pt x="375170" y="871750"/>
                  <a:pt x="437348" y="815923"/>
                  <a:pt x="420150" y="800048"/>
                </a:cubicBezTo>
                <a:cubicBezTo>
                  <a:pt x="402952" y="784173"/>
                  <a:pt x="299235" y="832327"/>
                  <a:pt x="229650" y="773060"/>
                </a:cubicBezTo>
                <a:cubicBezTo>
                  <a:pt x="160065" y="713793"/>
                  <a:pt x="17454" y="572506"/>
                  <a:pt x="2637" y="444448"/>
                </a:cubicBezTo>
                <a:cubicBezTo>
                  <a:pt x="-12180" y="316390"/>
                  <a:pt x="136252" y="24025"/>
                  <a:pt x="137575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1CF4F04-E6D1-4D11-9200-340ED9CFFD1A}"/>
              </a:ext>
            </a:extLst>
          </p:cNvPr>
          <p:cNvSpPr/>
          <p:nvPr/>
        </p:nvSpPr>
        <p:spPr>
          <a:xfrm rot="21418299">
            <a:off x="6693497" y="5365632"/>
            <a:ext cx="266402" cy="390850"/>
          </a:xfrm>
          <a:custGeom>
            <a:avLst/>
            <a:gdLst>
              <a:gd name="connsiteX0" fmla="*/ 991 w 266402"/>
              <a:gd name="connsiteY0" fmla="*/ 118 h 390850"/>
              <a:gd name="connsiteX1" fmla="*/ 35916 w 266402"/>
              <a:gd name="connsiteY1" fmla="*/ 222368 h 390850"/>
              <a:gd name="connsiteX2" fmla="*/ 264516 w 266402"/>
              <a:gd name="connsiteY2" fmla="*/ 390643 h 390850"/>
              <a:gd name="connsiteX3" fmla="*/ 139103 w 266402"/>
              <a:gd name="connsiteY3" fmla="*/ 255706 h 390850"/>
              <a:gd name="connsiteX4" fmla="*/ 39091 w 266402"/>
              <a:gd name="connsiteY4" fmla="*/ 192206 h 390850"/>
              <a:gd name="connsiteX5" fmla="*/ 991 w 266402"/>
              <a:gd name="connsiteY5" fmla="*/ 118 h 3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02" h="390850">
                <a:moveTo>
                  <a:pt x="991" y="118"/>
                </a:moveTo>
                <a:cubicBezTo>
                  <a:pt x="462" y="5145"/>
                  <a:pt x="-8005" y="157281"/>
                  <a:pt x="35916" y="222368"/>
                </a:cubicBezTo>
                <a:cubicBezTo>
                  <a:pt x="79837" y="287456"/>
                  <a:pt x="247318" y="385087"/>
                  <a:pt x="264516" y="390643"/>
                </a:cubicBezTo>
                <a:cubicBezTo>
                  <a:pt x="281714" y="396199"/>
                  <a:pt x="176674" y="288779"/>
                  <a:pt x="139103" y="255706"/>
                </a:cubicBezTo>
                <a:cubicBezTo>
                  <a:pt x="101532" y="222633"/>
                  <a:pt x="63433" y="232687"/>
                  <a:pt x="39091" y="192206"/>
                </a:cubicBezTo>
                <a:cubicBezTo>
                  <a:pt x="14749" y="151725"/>
                  <a:pt x="1520" y="-4909"/>
                  <a:pt x="991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8D8A533-CFC5-4521-8554-552D3CD91866}"/>
              </a:ext>
            </a:extLst>
          </p:cNvPr>
          <p:cNvSpPr/>
          <p:nvPr/>
        </p:nvSpPr>
        <p:spPr>
          <a:xfrm rot="21418299">
            <a:off x="6715804" y="5303709"/>
            <a:ext cx="125739" cy="266711"/>
          </a:xfrm>
          <a:custGeom>
            <a:avLst/>
            <a:gdLst>
              <a:gd name="connsiteX0" fmla="*/ 124734 w 125739"/>
              <a:gd name="connsiteY0" fmla="*/ 129 h 266711"/>
              <a:gd name="connsiteX1" fmla="*/ 61234 w 125739"/>
              <a:gd name="connsiteY1" fmla="*/ 166816 h 266711"/>
              <a:gd name="connsiteX2" fmla="*/ 94571 w 125739"/>
              <a:gd name="connsiteY2" fmla="*/ 263654 h 266711"/>
              <a:gd name="connsiteX3" fmla="*/ 64409 w 125739"/>
              <a:gd name="connsiteY3" fmla="*/ 238254 h 266711"/>
              <a:gd name="connsiteX4" fmla="*/ 909 w 125739"/>
              <a:gd name="connsiteY4" fmla="*/ 195391 h 266711"/>
              <a:gd name="connsiteX5" fmla="*/ 124734 w 125739"/>
              <a:gd name="connsiteY5" fmla="*/ 129 h 26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39" h="266711">
                <a:moveTo>
                  <a:pt x="124734" y="129"/>
                </a:moveTo>
                <a:cubicBezTo>
                  <a:pt x="134788" y="-4634"/>
                  <a:pt x="66261" y="122895"/>
                  <a:pt x="61234" y="166816"/>
                </a:cubicBezTo>
                <a:cubicBezTo>
                  <a:pt x="56207" y="210737"/>
                  <a:pt x="94042" y="251748"/>
                  <a:pt x="94571" y="263654"/>
                </a:cubicBezTo>
                <a:cubicBezTo>
                  <a:pt x="95100" y="275560"/>
                  <a:pt x="80019" y="249631"/>
                  <a:pt x="64409" y="238254"/>
                </a:cubicBezTo>
                <a:cubicBezTo>
                  <a:pt x="48799" y="226877"/>
                  <a:pt x="-7822" y="232433"/>
                  <a:pt x="909" y="195391"/>
                </a:cubicBezTo>
                <a:cubicBezTo>
                  <a:pt x="9640" y="158349"/>
                  <a:pt x="114680" y="4892"/>
                  <a:pt x="124734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70DA712-1231-4365-9C3E-3FB2EC1A9A66}"/>
              </a:ext>
            </a:extLst>
          </p:cNvPr>
          <p:cNvSpPr/>
          <p:nvPr/>
        </p:nvSpPr>
        <p:spPr>
          <a:xfrm rot="21418299">
            <a:off x="6646863" y="5591175"/>
            <a:ext cx="680139" cy="235000"/>
          </a:xfrm>
          <a:custGeom>
            <a:avLst/>
            <a:gdLst>
              <a:gd name="connsiteX0" fmla="*/ 0 w 680139"/>
              <a:gd name="connsiteY0" fmla="*/ 0 h 235000"/>
              <a:gd name="connsiteX1" fmla="*/ 254000 w 680139"/>
              <a:gd name="connsiteY1" fmla="*/ 139700 h 235000"/>
              <a:gd name="connsiteX2" fmla="*/ 677862 w 680139"/>
              <a:gd name="connsiteY2" fmla="*/ 234950 h 235000"/>
              <a:gd name="connsiteX3" fmla="*/ 433387 w 680139"/>
              <a:gd name="connsiteY3" fmla="*/ 153988 h 235000"/>
              <a:gd name="connsiteX4" fmla="*/ 0 w 680139"/>
              <a:gd name="connsiteY4" fmla="*/ 0 h 2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139" h="235000">
                <a:moveTo>
                  <a:pt x="0" y="0"/>
                </a:moveTo>
                <a:cubicBezTo>
                  <a:pt x="70511" y="50271"/>
                  <a:pt x="141023" y="100542"/>
                  <a:pt x="254000" y="139700"/>
                </a:cubicBezTo>
                <a:cubicBezTo>
                  <a:pt x="366977" y="178858"/>
                  <a:pt x="647964" y="232569"/>
                  <a:pt x="677862" y="234950"/>
                </a:cubicBezTo>
                <a:cubicBezTo>
                  <a:pt x="707760" y="237331"/>
                  <a:pt x="433387" y="153988"/>
                  <a:pt x="433387" y="1539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E3F13CB-039F-45C8-BC26-CAE77CB05C38}"/>
              </a:ext>
            </a:extLst>
          </p:cNvPr>
          <p:cNvSpPr/>
          <p:nvPr/>
        </p:nvSpPr>
        <p:spPr>
          <a:xfrm rot="21418299">
            <a:off x="4846209" y="4309581"/>
            <a:ext cx="893190" cy="935412"/>
          </a:xfrm>
          <a:custGeom>
            <a:avLst/>
            <a:gdLst>
              <a:gd name="connsiteX0" fmla="*/ 3074 w 893190"/>
              <a:gd name="connsiteY0" fmla="*/ 933402 h 935412"/>
              <a:gd name="connsiteX1" fmla="*/ 87741 w 893190"/>
              <a:gd name="connsiteY1" fmla="*/ 643419 h 935412"/>
              <a:gd name="connsiteX2" fmla="*/ 227441 w 893190"/>
              <a:gd name="connsiteY2" fmla="*/ 448686 h 935412"/>
              <a:gd name="connsiteX3" fmla="*/ 619024 w 893190"/>
              <a:gd name="connsiteY3" fmla="*/ 131186 h 935412"/>
              <a:gd name="connsiteX4" fmla="*/ 889958 w 893190"/>
              <a:gd name="connsiteY4" fmla="*/ 6302 h 935412"/>
              <a:gd name="connsiteX5" fmla="*/ 746024 w 893190"/>
              <a:gd name="connsiteY5" fmla="*/ 38052 h 935412"/>
              <a:gd name="connsiteX6" fmla="*/ 420058 w 893190"/>
              <a:gd name="connsiteY6" fmla="*/ 205269 h 935412"/>
              <a:gd name="connsiteX7" fmla="*/ 195691 w 893190"/>
              <a:gd name="connsiteY7" fmla="*/ 486786 h 935412"/>
              <a:gd name="connsiteX8" fmla="*/ 3074 w 893190"/>
              <a:gd name="connsiteY8" fmla="*/ 933402 h 93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190" h="935412">
                <a:moveTo>
                  <a:pt x="3074" y="933402"/>
                </a:moveTo>
                <a:cubicBezTo>
                  <a:pt x="-14918" y="959507"/>
                  <a:pt x="50347" y="724205"/>
                  <a:pt x="87741" y="643419"/>
                </a:cubicBezTo>
                <a:cubicBezTo>
                  <a:pt x="125135" y="562633"/>
                  <a:pt x="138894" y="534058"/>
                  <a:pt x="227441" y="448686"/>
                </a:cubicBezTo>
                <a:cubicBezTo>
                  <a:pt x="315988" y="363314"/>
                  <a:pt x="508605" y="204917"/>
                  <a:pt x="619024" y="131186"/>
                </a:cubicBezTo>
                <a:cubicBezTo>
                  <a:pt x="729443" y="57455"/>
                  <a:pt x="868791" y="21824"/>
                  <a:pt x="889958" y="6302"/>
                </a:cubicBezTo>
                <a:cubicBezTo>
                  <a:pt x="911125" y="-9220"/>
                  <a:pt x="824341" y="4891"/>
                  <a:pt x="746024" y="38052"/>
                </a:cubicBezTo>
                <a:cubicBezTo>
                  <a:pt x="667707" y="71213"/>
                  <a:pt x="511780" y="130480"/>
                  <a:pt x="420058" y="205269"/>
                </a:cubicBezTo>
                <a:cubicBezTo>
                  <a:pt x="328336" y="280058"/>
                  <a:pt x="265541" y="366136"/>
                  <a:pt x="195691" y="486786"/>
                </a:cubicBezTo>
                <a:cubicBezTo>
                  <a:pt x="125841" y="607436"/>
                  <a:pt x="21066" y="907297"/>
                  <a:pt x="3074" y="933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F8C631C-7551-4E7D-8A53-FFFFC7523C06}"/>
              </a:ext>
            </a:extLst>
          </p:cNvPr>
          <p:cNvSpPr/>
          <p:nvPr/>
        </p:nvSpPr>
        <p:spPr>
          <a:xfrm rot="21418299">
            <a:off x="5738051" y="4279317"/>
            <a:ext cx="1025014" cy="1005103"/>
          </a:xfrm>
          <a:custGeom>
            <a:avLst/>
            <a:gdLst>
              <a:gd name="connsiteX0" fmla="*/ 25632 w 1025014"/>
              <a:gd name="connsiteY0" fmla="*/ 21750 h 1005103"/>
              <a:gd name="connsiteX1" fmla="*/ 186499 w 1025014"/>
              <a:gd name="connsiteY1" fmla="*/ 45033 h 1005103"/>
              <a:gd name="connsiteX2" fmla="*/ 427799 w 1025014"/>
              <a:gd name="connsiteY2" fmla="*/ 178383 h 1005103"/>
              <a:gd name="connsiteX3" fmla="*/ 686032 w 1025014"/>
              <a:gd name="connsiteY3" fmla="*/ 337133 h 1005103"/>
              <a:gd name="connsiteX4" fmla="*/ 810916 w 1025014"/>
              <a:gd name="connsiteY4" fmla="*/ 421800 h 1005103"/>
              <a:gd name="connsiteX5" fmla="*/ 984482 w 1025014"/>
              <a:gd name="connsiteY5" fmla="*/ 866300 h 1005103"/>
              <a:gd name="connsiteX6" fmla="*/ 1011999 w 1025014"/>
              <a:gd name="connsiteY6" fmla="*/ 999650 h 1005103"/>
              <a:gd name="connsiteX7" fmla="*/ 1001416 w 1025014"/>
              <a:gd name="connsiteY7" fmla="*/ 718133 h 1005103"/>
              <a:gd name="connsiteX8" fmla="*/ 747416 w 1025014"/>
              <a:gd name="connsiteY8" fmla="*/ 341366 h 1005103"/>
              <a:gd name="connsiteX9" fmla="*/ 25632 w 1025014"/>
              <a:gd name="connsiteY9" fmla="*/ 21750 h 10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5014" h="1005103">
                <a:moveTo>
                  <a:pt x="25632" y="21750"/>
                </a:moveTo>
                <a:cubicBezTo>
                  <a:pt x="-67854" y="-27639"/>
                  <a:pt x="119471" y="18927"/>
                  <a:pt x="186499" y="45033"/>
                </a:cubicBezTo>
                <a:cubicBezTo>
                  <a:pt x="253527" y="71139"/>
                  <a:pt x="344544" y="129700"/>
                  <a:pt x="427799" y="178383"/>
                </a:cubicBezTo>
                <a:cubicBezTo>
                  <a:pt x="511054" y="227066"/>
                  <a:pt x="622179" y="296563"/>
                  <a:pt x="686032" y="337133"/>
                </a:cubicBezTo>
                <a:cubicBezTo>
                  <a:pt x="749885" y="377703"/>
                  <a:pt x="761174" y="333605"/>
                  <a:pt x="810916" y="421800"/>
                </a:cubicBezTo>
                <a:cubicBezTo>
                  <a:pt x="860658" y="509995"/>
                  <a:pt x="950968" y="769992"/>
                  <a:pt x="984482" y="866300"/>
                </a:cubicBezTo>
                <a:cubicBezTo>
                  <a:pt x="1017996" y="962608"/>
                  <a:pt x="1009177" y="1024344"/>
                  <a:pt x="1011999" y="999650"/>
                </a:cubicBezTo>
                <a:cubicBezTo>
                  <a:pt x="1014821" y="974956"/>
                  <a:pt x="1045513" y="827847"/>
                  <a:pt x="1001416" y="718133"/>
                </a:cubicBezTo>
                <a:cubicBezTo>
                  <a:pt x="957319" y="608419"/>
                  <a:pt x="907930" y="458488"/>
                  <a:pt x="747416" y="341366"/>
                </a:cubicBezTo>
                <a:cubicBezTo>
                  <a:pt x="586902" y="224244"/>
                  <a:pt x="119118" y="71139"/>
                  <a:pt x="25632" y="2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C6930358-783A-4247-AF31-6C0C9384E875}"/>
              </a:ext>
            </a:extLst>
          </p:cNvPr>
          <p:cNvSpPr/>
          <p:nvPr/>
        </p:nvSpPr>
        <p:spPr>
          <a:xfrm rot="21418299">
            <a:off x="4869941" y="5217576"/>
            <a:ext cx="994074" cy="224271"/>
          </a:xfrm>
          <a:custGeom>
            <a:avLst/>
            <a:gdLst>
              <a:gd name="connsiteX0" fmla="*/ 6859 w 994074"/>
              <a:gd name="connsiteY0" fmla="*/ 7 h 224271"/>
              <a:gd name="connsiteX1" fmla="*/ 256626 w 994074"/>
              <a:gd name="connsiteY1" fmla="*/ 139707 h 224271"/>
              <a:gd name="connsiteX2" fmla="*/ 699009 w 994074"/>
              <a:gd name="connsiteY2" fmla="*/ 196857 h 224271"/>
              <a:gd name="connsiteX3" fmla="*/ 991109 w 994074"/>
              <a:gd name="connsiteY3" fmla="*/ 222257 h 224271"/>
              <a:gd name="connsiteX4" fmla="*/ 521209 w 994074"/>
              <a:gd name="connsiteY4" fmla="*/ 146057 h 224271"/>
              <a:gd name="connsiteX5" fmla="*/ 6859 w 994074"/>
              <a:gd name="connsiteY5" fmla="*/ 7 h 22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074" h="224271">
                <a:moveTo>
                  <a:pt x="6859" y="7"/>
                </a:moveTo>
                <a:cubicBezTo>
                  <a:pt x="-37238" y="-1051"/>
                  <a:pt x="141268" y="106899"/>
                  <a:pt x="256626" y="139707"/>
                </a:cubicBezTo>
                <a:cubicBezTo>
                  <a:pt x="371984" y="172515"/>
                  <a:pt x="576595" y="183099"/>
                  <a:pt x="699009" y="196857"/>
                </a:cubicBezTo>
                <a:cubicBezTo>
                  <a:pt x="821423" y="210615"/>
                  <a:pt x="1020742" y="230724"/>
                  <a:pt x="991109" y="222257"/>
                </a:cubicBezTo>
                <a:cubicBezTo>
                  <a:pt x="961476" y="213790"/>
                  <a:pt x="687720" y="179571"/>
                  <a:pt x="521209" y="146057"/>
                </a:cubicBezTo>
                <a:cubicBezTo>
                  <a:pt x="354698" y="112543"/>
                  <a:pt x="50956" y="1065"/>
                  <a:pt x="685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CC9ECD7-C16E-43F1-8F72-21E0DED80A61}"/>
              </a:ext>
            </a:extLst>
          </p:cNvPr>
          <p:cNvSpPr/>
          <p:nvPr/>
        </p:nvSpPr>
        <p:spPr>
          <a:xfrm rot="21418299">
            <a:off x="5810616" y="5289431"/>
            <a:ext cx="927739" cy="144632"/>
          </a:xfrm>
          <a:custGeom>
            <a:avLst/>
            <a:gdLst>
              <a:gd name="connsiteX0" fmla="*/ 926734 w 927739"/>
              <a:gd name="connsiteY0" fmla="*/ 119 h 144632"/>
              <a:gd name="connsiteX1" fmla="*/ 321367 w 927739"/>
              <a:gd name="connsiteY1" fmla="*/ 110186 h 144632"/>
              <a:gd name="connsiteX2" fmla="*/ 1751 w 927739"/>
              <a:gd name="connsiteY2" fmla="*/ 135586 h 144632"/>
              <a:gd name="connsiteX3" fmla="*/ 452601 w 927739"/>
              <a:gd name="connsiteY3" fmla="*/ 133469 h 144632"/>
              <a:gd name="connsiteX4" fmla="*/ 926734 w 927739"/>
              <a:gd name="connsiteY4" fmla="*/ 119 h 14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739" h="144632">
                <a:moveTo>
                  <a:pt x="926734" y="119"/>
                </a:moveTo>
                <a:cubicBezTo>
                  <a:pt x="904862" y="-3761"/>
                  <a:pt x="475531" y="87608"/>
                  <a:pt x="321367" y="110186"/>
                </a:cubicBezTo>
                <a:cubicBezTo>
                  <a:pt x="167203" y="132764"/>
                  <a:pt x="-20121" y="131706"/>
                  <a:pt x="1751" y="135586"/>
                </a:cubicBezTo>
                <a:cubicBezTo>
                  <a:pt x="23623" y="139466"/>
                  <a:pt x="297026" y="154989"/>
                  <a:pt x="452601" y="133469"/>
                </a:cubicBezTo>
                <a:cubicBezTo>
                  <a:pt x="608176" y="111950"/>
                  <a:pt x="948606" y="3999"/>
                  <a:pt x="926734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8F3AA29-85F7-4C6D-A617-6A6F1CE7CDF0}"/>
              </a:ext>
            </a:extLst>
          </p:cNvPr>
          <p:cNvSpPr/>
          <p:nvPr/>
        </p:nvSpPr>
        <p:spPr>
          <a:xfrm rot="21418299">
            <a:off x="4850026" y="5269367"/>
            <a:ext cx="981391" cy="257473"/>
          </a:xfrm>
          <a:custGeom>
            <a:avLst/>
            <a:gdLst>
              <a:gd name="connsiteX0" fmla="*/ 18307 w 981391"/>
              <a:gd name="connsiteY0" fmla="*/ 1133 h 257473"/>
              <a:gd name="connsiteX1" fmla="*/ 73341 w 981391"/>
              <a:gd name="connsiteY1" fmla="*/ 157766 h 257473"/>
              <a:gd name="connsiteX2" fmla="*/ 96624 w 981391"/>
              <a:gd name="connsiteY2" fmla="*/ 113316 h 257473"/>
              <a:gd name="connsiteX3" fmla="*/ 196107 w 981391"/>
              <a:gd name="connsiteY3" fmla="*/ 170466 h 257473"/>
              <a:gd name="connsiteX4" fmla="*/ 981391 w 981391"/>
              <a:gd name="connsiteY4" fmla="*/ 257250 h 257473"/>
              <a:gd name="connsiteX5" fmla="*/ 350624 w 981391"/>
              <a:gd name="connsiteY5" fmla="*/ 142950 h 257473"/>
              <a:gd name="connsiteX6" fmla="*/ 28891 w 981391"/>
              <a:gd name="connsiteY6" fmla="*/ 90033 h 257473"/>
              <a:gd name="connsiteX7" fmla="*/ 18307 w 981391"/>
              <a:gd name="connsiteY7" fmla="*/ 1133 h 2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391" h="257473">
                <a:moveTo>
                  <a:pt x="18307" y="1133"/>
                </a:moveTo>
                <a:cubicBezTo>
                  <a:pt x="25715" y="12422"/>
                  <a:pt x="60288" y="139069"/>
                  <a:pt x="73341" y="157766"/>
                </a:cubicBezTo>
                <a:cubicBezTo>
                  <a:pt x="86394" y="176463"/>
                  <a:pt x="76163" y="111199"/>
                  <a:pt x="96624" y="113316"/>
                </a:cubicBezTo>
                <a:cubicBezTo>
                  <a:pt x="117085" y="115433"/>
                  <a:pt x="48646" y="146477"/>
                  <a:pt x="196107" y="170466"/>
                </a:cubicBezTo>
                <a:cubicBezTo>
                  <a:pt x="343568" y="194455"/>
                  <a:pt x="955638" y="261836"/>
                  <a:pt x="981391" y="257250"/>
                </a:cubicBezTo>
                <a:lnTo>
                  <a:pt x="350624" y="142950"/>
                </a:lnTo>
                <a:cubicBezTo>
                  <a:pt x="191874" y="115081"/>
                  <a:pt x="82160" y="114022"/>
                  <a:pt x="28891" y="90033"/>
                </a:cubicBezTo>
                <a:cubicBezTo>
                  <a:pt x="-24378" y="66044"/>
                  <a:pt x="10899" y="-10156"/>
                  <a:pt x="18307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18C51AC-5B32-4449-82EC-BFA0BD440767}"/>
              </a:ext>
            </a:extLst>
          </p:cNvPr>
          <p:cNvSpPr/>
          <p:nvPr/>
        </p:nvSpPr>
        <p:spPr>
          <a:xfrm rot="21418299">
            <a:off x="6362258" y="5314428"/>
            <a:ext cx="374060" cy="161391"/>
          </a:xfrm>
          <a:custGeom>
            <a:avLst/>
            <a:gdLst>
              <a:gd name="connsiteX0" fmla="*/ 372975 w 374060"/>
              <a:gd name="connsiteY0" fmla="*/ 522 h 161391"/>
              <a:gd name="connsiteX1" fmla="*/ 275609 w 374060"/>
              <a:gd name="connsiteY1" fmla="*/ 64022 h 161391"/>
              <a:gd name="connsiteX2" fmla="*/ 262909 w 374060"/>
              <a:gd name="connsiteY2" fmla="*/ 100005 h 161391"/>
              <a:gd name="connsiteX3" fmla="*/ 442 w 374060"/>
              <a:gd name="connsiteY3" fmla="*/ 161389 h 161391"/>
              <a:gd name="connsiteX4" fmla="*/ 203642 w 374060"/>
              <a:gd name="connsiteY4" fmla="*/ 102122 h 161391"/>
              <a:gd name="connsiteX5" fmla="*/ 372975 w 374060"/>
              <a:gd name="connsiteY5" fmla="*/ 522 h 1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60" h="161391">
                <a:moveTo>
                  <a:pt x="372975" y="522"/>
                </a:moveTo>
                <a:cubicBezTo>
                  <a:pt x="384970" y="-5828"/>
                  <a:pt x="293953" y="47442"/>
                  <a:pt x="275609" y="64022"/>
                </a:cubicBezTo>
                <a:cubicBezTo>
                  <a:pt x="257265" y="80603"/>
                  <a:pt x="308770" y="83777"/>
                  <a:pt x="262909" y="100005"/>
                </a:cubicBezTo>
                <a:cubicBezTo>
                  <a:pt x="217048" y="116233"/>
                  <a:pt x="10320" y="161036"/>
                  <a:pt x="442" y="161389"/>
                </a:cubicBezTo>
                <a:cubicBezTo>
                  <a:pt x="-9436" y="161742"/>
                  <a:pt x="148962" y="126816"/>
                  <a:pt x="203642" y="102122"/>
                </a:cubicBezTo>
                <a:cubicBezTo>
                  <a:pt x="258322" y="77428"/>
                  <a:pt x="360980" y="6872"/>
                  <a:pt x="37297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FB45F5E-C226-4B92-9B24-3EA0EEC1DA50}"/>
              </a:ext>
            </a:extLst>
          </p:cNvPr>
          <p:cNvSpPr/>
          <p:nvPr/>
        </p:nvSpPr>
        <p:spPr>
          <a:xfrm rot="21418299">
            <a:off x="5833533" y="5460964"/>
            <a:ext cx="595212" cy="46603"/>
          </a:xfrm>
          <a:custGeom>
            <a:avLst/>
            <a:gdLst>
              <a:gd name="connsiteX0" fmla="*/ 0 w 595212"/>
              <a:gd name="connsiteY0" fmla="*/ 46603 h 46603"/>
              <a:gd name="connsiteX1" fmla="*/ 592667 w 595212"/>
              <a:gd name="connsiteY1" fmla="*/ 36 h 46603"/>
              <a:gd name="connsiteX2" fmla="*/ 228600 w 595212"/>
              <a:gd name="connsiteY2" fmla="*/ 38136 h 46603"/>
              <a:gd name="connsiteX3" fmla="*/ 0 w 595212"/>
              <a:gd name="connsiteY3" fmla="*/ 46603 h 4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212" h="46603">
                <a:moveTo>
                  <a:pt x="0" y="46603"/>
                </a:moveTo>
                <a:lnTo>
                  <a:pt x="592667" y="36"/>
                </a:lnTo>
                <a:cubicBezTo>
                  <a:pt x="630767" y="-1375"/>
                  <a:pt x="228600" y="38136"/>
                  <a:pt x="228600" y="38136"/>
                </a:cubicBezTo>
                <a:lnTo>
                  <a:pt x="0" y="466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A443A85-999E-42F6-B40C-62C3D273B5A4}"/>
              </a:ext>
            </a:extLst>
          </p:cNvPr>
          <p:cNvSpPr/>
          <p:nvPr/>
        </p:nvSpPr>
        <p:spPr>
          <a:xfrm rot="21418299">
            <a:off x="6518655" y="5355439"/>
            <a:ext cx="180653" cy="666486"/>
          </a:xfrm>
          <a:custGeom>
            <a:avLst/>
            <a:gdLst>
              <a:gd name="connsiteX0" fmla="*/ 178478 w 180653"/>
              <a:gd name="connsiteY0" fmla="*/ 12428 h 666486"/>
              <a:gd name="connsiteX1" fmla="*/ 30312 w 180653"/>
              <a:gd name="connsiteY1" fmla="*/ 547944 h 666486"/>
              <a:gd name="connsiteX2" fmla="*/ 2795 w 180653"/>
              <a:gd name="connsiteY2" fmla="*/ 666478 h 666486"/>
              <a:gd name="connsiteX3" fmla="*/ 13378 w 180653"/>
              <a:gd name="connsiteY3" fmla="*/ 545828 h 666486"/>
              <a:gd name="connsiteX4" fmla="*/ 112862 w 180653"/>
              <a:gd name="connsiteY4" fmla="*/ 198694 h 666486"/>
              <a:gd name="connsiteX5" fmla="*/ 178478 w 180653"/>
              <a:gd name="connsiteY5" fmla="*/ 12428 h 6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53" h="666486">
                <a:moveTo>
                  <a:pt x="178478" y="12428"/>
                </a:moveTo>
                <a:cubicBezTo>
                  <a:pt x="164720" y="70636"/>
                  <a:pt x="59592" y="438936"/>
                  <a:pt x="30312" y="547944"/>
                </a:cubicBezTo>
                <a:cubicBezTo>
                  <a:pt x="1032" y="656952"/>
                  <a:pt x="5617" y="666831"/>
                  <a:pt x="2795" y="666478"/>
                </a:cubicBezTo>
                <a:cubicBezTo>
                  <a:pt x="-27" y="666125"/>
                  <a:pt x="-4966" y="623792"/>
                  <a:pt x="13378" y="545828"/>
                </a:cubicBezTo>
                <a:cubicBezTo>
                  <a:pt x="31722" y="467864"/>
                  <a:pt x="88520" y="282655"/>
                  <a:pt x="112862" y="198694"/>
                </a:cubicBezTo>
                <a:cubicBezTo>
                  <a:pt x="137204" y="114733"/>
                  <a:pt x="192236" y="-45780"/>
                  <a:pt x="178478" y="1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3A24A87-B0FC-4178-812A-55CCF08E4D38}"/>
              </a:ext>
            </a:extLst>
          </p:cNvPr>
          <p:cNvSpPr/>
          <p:nvPr/>
        </p:nvSpPr>
        <p:spPr>
          <a:xfrm rot="21418299">
            <a:off x="4923307" y="5396573"/>
            <a:ext cx="78218" cy="538209"/>
          </a:xfrm>
          <a:custGeom>
            <a:avLst/>
            <a:gdLst>
              <a:gd name="connsiteX0" fmla="*/ 60 w 78218"/>
              <a:gd name="connsiteY0" fmla="*/ 5160 h 538209"/>
              <a:gd name="connsiteX1" fmla="*/ 74143 w 78218"/>
              <a:gd name="connsiteY1" fmla="*/ 398860 h 538209"/>
              <a:gd name="connsiteX2" fmla="*/ 67793 w 78218"/>
              <a:gd name="connsiteY2" fmla="*/ 530094 h 538209"/>
              <a:gd name="connsiteX3" fmla="*/ 61443 w 78218"/>
              <a:gd name="connsiteY3" fmla="*/ 195660 h 538209"/>
              <a:gd name="connsiteX4" fmla="*/ 60 w 78218"/>
              <a:gd name="connsiteY4" fmla="*/ 5160 h 53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18" h="538209">
                <a:moveTo>
                  <a:pt x="60" y="5160"/>
                </a:moveTo>
                <a:cubicBezTo>
                  <a:pt x="2177" y="39027"/>
                  <a:pt x="62854" y="311371"/>
                  <a:pt x="74143" y="398860"/>
                </a:cubicBezTo>
                <a:cubicBezTo>
                  <a:pt x="85432" y="486349"/>
                  <a:pt x="69910" y="563961"/>
                  <a:pt x="67793" y="530094"/>
                </a:cubicBezTo>
                <a:cubicBezTo>
                  <a:pt x="65676" y="496227"/>
                  <a:pt x="70615" y="279268"/>
                  <a:pt x="61443" y="195660"/>
                </a:cubicBezTo>
                <a:cubicBezTo>
                  <a:pt x="52271" y="112052"/>
                  <a:pt x="-2057" y="-28707"/>
                  <a:pt x="60" y="5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751490C-CC7A-4AF8-B581-1DE05FEFD98F}"/>
              </a:ext>
            </a:extLst>
          </p:cNvPr>
          <p:cNvSpPr/>
          <p:nvPr/>
        </p:nvSpPr>
        <p:spPr>
          <a:xfrm rot="21418299">
            <a:off x="5016511" y="5412539"/>
            <a:ext cx="84976" cy="573937"/>
          </a:xfrm>
          <a:custGeom>
            <a:avLst/>
            <a:gdLst>
              <a:gd name="connsiteX0" fmla="*/ 2106 w 84976"/>
              <a:gd name="connsiteY0" fmla="*/ 4011 h 573937"/>
              <a:gd name="connsiteX1" fmla="*/ 84656 w 84976"/>
              <a:gd name="connsiteY1" fmla="*/ 564928 h 573937"/>
              <a:gd name="connsiteX2" fmla="*/ 29622 w 84976"/>
              <a:gd name="connsiteY2" fmla="*/ 325744 h 573937"/>
              <a:gd name="connsiteX3" fmla="*/ 2106 w 84976"/>
              <a:gd name="connsiteY3" fmla="*/ 4011 h 57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76" h="573937">
                <a:moveTo>
                  <a:pt x="2106" y="4011"/>
                </a:moveTo>
                <a:cubicBezTo>
                  <a:pt x="11278" y="43875"/>
                  <a:pt x="80070" y="511306"/>
                  <a:pt x="84656" y="564928"/>
                </a:cubicBezTo>
                <a:cubicBezTo>
                  <a:pt x="89242" y="618550"/>
                  <a:pt x="43380" y="419230"/>
                  <a:pt x="29622" y="325744"/>
                </a:cubicBezTo>
                <a:cubicBezTo>
                  <a:pt x="15864" y="232258"/>
                  <a:pt x="-7066" y="-35853"/>
                  <a:pt x="2106" y="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6F31225A-1018-43CA-8DB3-CA63C7108C36}"/>
              </a:ext>
            </a:extLst>
          </p:cNvPr>
          <p:cNvSpPr/>
          <p:nvPr/>
        </p:nvSpPr>
        <p:spPr>
          <a:xfrm rot="21418299">
            <a:off x="5829988" y="6012092"/>
            <a:ext cx="704011" cy="264981"/>
          </a:xfrm>
          <a:custGeom>
            <a:avLst/>
            <a:gdLst>
              <a:gd name="connsiteX0" fmla="*/ 699929 w 704011"/>
              <a:gd name="connsiteY0" fmla="*/ 3475 h 264981"/>
              <a:gd name="connsiteX1" fmla="*/ 566579 w 704011"/>
              <a:gd name="connsiteY1" fmla="*/ 134708 h 264981"/>
              <a:gd name="connsiteX2" fmla="*/ 471329 w 704011"/>
              <a:gd name="connsiteY2" fmla="*/ 164341 h 264981"/>
              <a:gd name="connsiteX3" fmla="*/ 1429 w 704011"/>
              <a:gd name="connsiteY3" fmla="*/ 257475 h 264981"/>
              <a:gd name="connsiteX4" fmla="*/ 335862 w 704011"/>
              <a:gd name="connsiteY4" fmla="*/ 236308 h 264981"/>
              <a:gd name="connsiteX5" fmla="*/ 638545 w 704011"/>
              <a:gd name="connsiteY5" fmla="*/ 54275 h 264981"/>
              <a:gd name="connsiteX6" fmla="*/ 699929 w 704011"/>
              <a:gd name="connsiteY6" fmla="*/ 3475 h 26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011" h="264981">
                <a:moveTo>
                  <a:pt x="699929" y="3475"/>
                </a:moveTo>
                <a:cubicBezTo>
                  <a:pt x="687935" y="16880"/>
                  <a:pt x="604679" y="107897"/>
                  <a:pt x="566579" y="134708"/>
                </a:cubicBezTo>
                <a:cubicBezTo>
                  <a:pt x="528479" y="161519"/>
                  <a:pt x="565521" y="143880"/>
                  <a:pt x="471329" y="164341"/>
                </a:cubicBezTo>
                <a:cubicBezTo>
                  <a:pt x="377137" y="184802"/>
                  <a:pt x="24007" y="245481"/>
                  <a:pt x="1429" y="257475"/>
                </a:cubicBezTo>
                <a:cubicBezTo>
                  <a:pt x="-21149" y="269470"/>
                  <a:pt x="229676" y="270175"/>
                  <a:pt x="335862" y="236308"/>
                </a:cubicBezTo>
                <a:cubicBezTo>
                  <a:pt x="442048" y="202441"/>
                  <a:pt x="577867" y="91317"/>
                  <a:pt x="638545" y="54275"/>
                </a:cubicBezTo>
                <a:cubicBezTo>
                  <a:pt x="699223" y="17233"/>
                  <a:pt x="711923" y="-9930"/>
                  <a:pt x="699929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D966B6B-2E48-4EA6-A7BE-979F8A90CB75}"/>
              </a:ext>
            </a:extLst>
          </p:cNvPr>
          <p:cNvSpPr/>
          <p:nvPr/>
        </p:nvSpPr>
        <p:spPr>
          <a:xfrm rot="21418299">
            <a:off x="5011369" y="5975320"/>
            <a:ext cx="845519" cy="294247"/>
          </a:xfrm>
          <a:custGeom>
            <a:avLst/>
            <a:gdLst>
              <a:gd name="connsiteX0" fmla="*/ 11481 w 845519"/>
              <a:gd name="connsiteY0" fmla="*/ 30 h 294247"/>
              <a:gd name="connsiteX1" fmla="*/ 140598 w 845519"/>
              <a:gd name="connsiteY1" fmla="*/ 158780 h 294247"/>
              <a:gd name="connsiteX2" fmla="*/ 307814 w 845519"/>
              <a:gd name="connsiteY2" fmla="*/ 224397 h 294247"/>
              <a:gd name="connsiteX3" fmla="*/ 845448 w 845519"/>
              <a:gd name="connsiteY3" fmla="*/ 294247 h 294247"/>
              <a:gd name="connsiteX4" fmla="*/ 343798 w 845519"/>
              <a:gd name="connsiteY4" fmla="*/ 224397 h 294247"/>
              <a:gd name="connsiteX5" fmla="*/ 43231 w 845519"/>
              <a:gd name="connsiteY5" fmla="*/ 146080 h 294247"/>
              <a:gd name="connsiteX6" fmla="*/ 11481 w 845519"/>
              <a:gd name="connsiteY6" fmla="*/ 30 h 29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519" h="294247">
                <a:moveTo>
                  <a:pt x="11481" y="30"/>
                </a:moveTo>
                <a:cubicBezTo>
                  <a:pt x="27709" y="2147"/>
                  <a:pt x="91209" y="121386"/>
                  <a:pt x="140598" y="158780"/>
                </a:cubicBezTo>
                <a:cubicBezTo>
                  <a:pt x="189987" y="196174"/>
                  <a:pt x="190339" y="201819"/>
                  <a:pt x="307814" y="224397"/>
                </a:cubicBezTo>
                <a:cubicBezTo>
                  <a:pt x="425289" y="246975"/>
                  <a:pt x="839451" y="294247"/>
                  <a:pt x="845448" y="294247"/>
                </a:cubicBezTo>
                <a:cubicBezTo>
                  <a:pt x="851445" y="294247"/>
                  <a:pt x="477501" y="249091"/>
                  <a:pt x="343798" y="224397"/>
                </a:cubicBezTo>
                <a:cubicBezTo>
                  <a:pt x="210095" y="199703"/>
                  <a:pt x="97559" y="185944"/>
                  <a:pt x="43231" y="146080"/>
                </a:cubicBezTo>
                <a:cubicBezTo>
                  <a:pt x="-11097" y="106216"/>
                  <a:pt x="-4747" y="-2087"/>
                  <a:pt x="1148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C5566F66-C0A7-49B2-9B4F-74E40EC636E1}"/>
              </a:ext>
            </a:extLst>
          </p:cNvPr>
          <p:cNvSpPr/>
          <p:nvPr/>
        </p:nvSpPr>
        <p:spPr>
          <a:xfrm rot="21418299">
            <a:off x="5243363" y="6196731"/>
            <a:ext cx="1060606" cy="140800"/>
          </a:xfrm>
          <a:custGeom>
            <a:avLst/>
            <a:gdLst>
              <a:gd name="connsiteX0" fmla="*/ 22904 w 1060606"/>
              <a:gd name="connsiteY0" fmla="*/ 869 h 140800"/>
              <a:gd name="connsiteX1" fmla="*/ 185887 w 1060606"/>
              <a:gd name="connsiteY1" fmla="*/ 81302 h 140800"/>
              <a:gd name="connsiteX2" fmla="*/ 903437 w 1060606"/>
              <a:gd name="connsiteY2" fmla="*/ 79186 h 140800"/>
              <a:gd name="connsiteX3" fmla="*/ 1038904 w 1060606"/>
              <a:gd name="connsiteY3" fmla="*/ 36852 h 140800"/>
              <a:gd name="connsiteX4" fmla="*/ 579587 w 1060606"/>
              <a:gd name="connsiteY4" fmla="*/ 140569 h 140800"/>
              <a:gd name="connsiteX5" fmla="*/ 22904 w 1060606"/>
              <a:gd name="connsiteY5" fmla="*/ 869 h 14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606" h="140800">
                <a:moveTo>
                  <a:pt x="22904" y="869"/>
                </a:moveTo>
                <a:cubicBezTo>
                  <a:pt x="-42713" y="-9009"/>
                  <a:pt x="39132" y="68249"/>
                  <a:pt x="185887" y="81302"/>
                </a:cubicBezTo>
                <a:cubicBezTo>
                  <a:pt x="332642" y="94355"/>
                  <a:pt x="761268" y="86594"/>
                  <a:pt x="903437" y="79186"/>
                </a:cubicBezTo>
                <a:cubicBezTo>
                  <a:pt x="1045607" y="71778"/>
                  <a:pt x="1092879" y="26622"/>
                  <a:pt x="1038904" y="36852"/>
                </a:cubicBezTo>
                <a:cubicBezTo>
                  <a:pt x="984929" y="47082"/>
                  <a:pt x="750684" y="146213"/>
                  <a:pt x="579587" y="140569"/>
                </a:cubicBezTo>
                <a:cubicBezTo>
                  <a:pt x="408490" y="134925"/>
                  <a:pt x="88521" y="10747"/>
                  <a:pt x="22904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11A5CCAE-DCD0-4F7E-B501-1942003A8018}"/>
              </a:ext>
            </a:extLst>
          </p:cNvPr>
          <p:cNvSpPr/>
          <p:nvPr/>
        </p:nvSpPr>
        <p:spPr>
          <a:xfrm rot="21418299">
            <a:off x="6446040" y="5406248"/>
            <a:ext cx="170879" cy="664639"/>
          </a:xfrm>
          <a:custGeom>
            <a:avLst/>
            <a:gdLst>
              <a:gd name="connsiteX0" fmla="*/ 170660 w 170879"/>
              <a:gd name="connsiteY0" fmla="*/ 1835 h 664639"/>
              <a:gd name="connsiteX1" fmla="*/ 33077 w 170879"/>
              <a:gd name="connsiteY1" fmla="*/ 617785 h 664639"/>
              <a:gd name="connsiteX2" fmla="*/ 1327 w 170879"/>
              <a:gd name="connsiteY2" fmla="*/ 600852 h 664639"/>
              <a:gd name="connsiteX3" fmla="*/ 62710 w 170879"/>
              <a:gd name="connsiteY3" fmla="*/ 433635 h 664639"/>
              <a:gd name="connsiteX4" fmla="*/ 170660 w 170879"/>
              <a:gd name="connsiteY4" fmla="*/ 1835 h 66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79" h="664639">
                <a:moveTo>
                  <a:pt x="170660" y="1835"/>
                </a:moveTo>
                <a:cubicBezTo>
                  <a:pt x="165721" y="32527"/>
                  <a:pt x="61299" y="517949"/>
                  <a:pt x="33077" y="617785"/>
                </a:cubicBezTo>
                <a:cubicBezTo>
                  <a:pt x="4855" y="717621"/>
                  <a:pt x="-3612" y="631544"/>
                  <a:pt x="1327" y="600852"/>
                </a:cubicBezTo>
                <a:cubicBezTo>
                  <a:pt x="6266" y="570160"/>
                  <a:pt x="29549" y="533118"/>
                  <a:pt x="62710" y="433635"/>
                </a:cubicBezTo>
                <a:cubicBezTo>
                  <a:pt x="95871" y="334152"/>
                  <a:pt x="175599" y="-28857"/>
                  <a:pt x="170660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65C32EC-6E7B-4630-82DE-A2C12CAEA3D0}"/>
              </a:ext>
            </a:extLst>
          </p:cNvPr>
          <p:cNvSpPr/>
          <p:nvPr/>
        </p:nvSpPr>
        <p:spPr>
          <a:xfrm rot="21418299">
            <a:off x="5102105" y="5985373"/>
            <a:ext cx="1384082" cy="119396"/>
          </a:xfrm>
          <a:custGeom>
            <a:avLst/>
            <a:gdLst>
              <a:gd name="connsiteX0" fmla="*/ 20228 w 1384082"/>
              <a:gd name="connsiteY0" fmla="*/ 2677 h 119396"/>
              <a:gd name="connsiteX1" fmla="*/ 100662 w 1384082"/>
              <a:gd name="connsiteY1" fmla="*/ 28077 h 119396"/>
              <a:gd name="connsiteX2" fmla="*/ 655228 w 1384082"/>
              <a:gd name="connsiteY2" fmla="*/ 106394 h 119396"/>
              <a:gd name="connsiteX3" fmla="*/ 502828 w 1384082"/>
              <a:gd name="connsiteY3" fmla="*/ 72527 h 119396"/>
              <a:gd name="connsiteX4" fmla="*/ 1192862 w 1384082"/>
              <a:gd name="connsiteY4" fmla="*/ 119094 h 119396"/>
              <a:gd name="connsiteX5" fmla="*/ 1362195 w 1384082"/>
              <a:gd name="connsiteY5" fmla="*/ 45010 h 119396"/>
              <a:gd name="connsiteX6" fmla="*/ 794928 w 1384082"/>
              <a:gd name="connsiteY6" fmla="*/ 108510 h 119396"/>
              <a:gd name="connsiteX7" fmla="*/ 337728 w 1384082"/>
              <a:gd name="connsiteY7" fmla="*/ 85227 h 119396"/>
              <a:gd name="connsiteX8" fmla="*/ 20228 w 1384082"/>
              <a:gd name="connsiteY8" fmla="*/ 2677 h 11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082" h="119396">
                <a:moveTo>
                  <a:pt x="20228" y="2677"/>
                </a:moveTo>
                <a:cubicBezTo>
                  <a:pt x="-19283" y="-6848"/>
                  <a:pt x="-5171" y="10791"/>
                  <a:pt x="100662" y="28077"/>
                </a:cubicBezTo>
                <a:cubicBezTo>
                  <a:pt x="206495" y="45363"/>
                  <a:pt x="588200" y="98986"/>
                  <a:pt x="655228" y="106394"/>
                </a:cubicBezTo>
                <a:cubicBezTo>
                  <a:pt x="722256" y="113802"/>
                  <a:pt x="413222" y="70410"/>
                  <a:pt x="502828" y="72527"/>
                </a:cubicBezTo>
                <a:cubicBezTo>
                  <a:pt x="592434" y="74644"/>
                  <a:pt x="1049634" y="123680"/>
                  <a:pt x="1192862" y="119094"/>
                </a:cubicBezTo>
                <a:cubicBezTo>
                  <a:pt x="1336090" y="114508"/>
                  <a:pt x="1428517" y="46774"/>
                  <a:pt x="1362195" y="45010"/>
                </a:cubicBezTo>
                <a:cubicBezTo>
                  <a:pt x="1295873" y="43246"/>
                  <a:pt x="965673" y="101807"/>
                  <a:pt x="794928" y="108510"/>
                </a:cubicBezTo>
                <a:cubicBezTo>
                  <a:pt x="624183" y="115213"/>
                  <a:pt x="472489" y="99338"/>
                  <a:pt x="337728" y="85227"/>
                </a:cubicBezTo>
                <a:cubicBezTo>
                  <a:pt x="202967" y="71116"/>
                  <a:pt x="59739" y="12202"/>
                  <a:pt x="20228" y="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899B2C06-8D45-412E-BA48-0021390E456F}"/>
              </a:ext>
            </a:extLst>
          </p:cNvPr>
          <p:cNvSpPr/>
          <p:nvPr/>
        </p:nvSpPr>
        <p:spPr>
          <a:xfrm rot="21418299">
            <a:off x="4896723" y="5184775"/>
            <a:ext cx="785515" cy="19098"/>
          </a:xfrm>
          <a:custGeom>
            <a:avLst/>
            <a:gdLst>
              <a:gd name="connsiteX0" fmla="*/ 2302 w 785515"/>
              <a:gd name="connsiteY0" fmla="*/ 0 h 19098"/>
              <a:gd name="connsiteX1" fmla="*/ 57865 w 785515"/>
              <a:gd name="connsiteY1" fmla="*/ 4763 h 19098"/>
              <a:gd name="connsiteX2" fmla="*/ 767477 w 785515"/>
              <a:gd name="connsiteY2" fmla="*/ 3175 h 19098"/>
              <a:gd name="connsiteX3" fmla="*/ 530940 w 785515"/>
              <a:gd name="connsiteY3" fmla="*/ 19050 h 19098"/>
              <a:gd name="connsiteX4" fmla="*/ 64215 w 785515"/>
              <a:gd name="connsiteY4" fmla="*/ 7938 h 19098"/>
              <a:gd name="connsiteX5" fmla="*/ 2302 w 785515"/>
              <a:gd name="connsiteY5" fmla="*/ 0 h 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515" h="19098">
                <a:moveTo>
                  <a:pt x="2302" y="0"/>
                </a:moveTo>
                <a:lnTo>
                  <a:pt x="57865" y="4763"/>
                </a:lnTo>
                <a:lnTo>
                  <a:pt x="767477" y="3175"/>
                </a:lnTo>
                <a:cubicBezTo>
                  <a:pt x="846323" y="5556"/>
                  <a:pt x="648150" y="18256"/>
                  <a:pt x="530940" y="19050"/>
                </a:cubicBezTo>
                <a:cubicBezTo>
                  <a:pt x="413730" y="19844"/>
                  <a:pt x="148352" y="10584"/>
                  <a:pt x="64215" y="7938"/>
                </a:cubicBezTo>
                <a:cubicBezTo>
                  <a:pt x="-19922" y="5292"/>
                  <a:pt x="3096" y="4233"/>
                  <a:pt x="23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5C33CDE6-D740-4737-8039-CFE80413A974}"/>
              </a:ext>
            </a:extLst>
          </p:cNvPr>
          <p:cNvSpPr/>
          <p:nvPr/>
        </p:nvSpPr>
        <p:spPr>
          <a:xfrm rot="21418299">
            <a:off x="5912142" y="5173376"/>
            <a:ext cx="765214" cy="38387"/>
          </a:xfrm>
          <a:custGeom>
            <a:avLst/>
            <a:gdLst>
              <a:gd name="connsiteX0" fmla="*/ 25108 w 765214"/>
              <a:gd name="connsiteY0" fmla="*/ 25687 h 38387"/>
              <a:gd name="connsiteX1" fmla="*/ 110833 w 765214"/>
              <a:gd name="connsiteY1" fmla="*/ 38387 h 38387"/>
              <a:gd name="connsiteX2" fmla="*/ 617246 w 765214"/>
              <a:gd name="connsiteY2" fmla="*/ 25687 h 38387"/>
              <a:gd name="connsiteX3" fmla="*/ 758533 w 765214"/>
              <a:gd name="connsiteY3" fmla="*/ 6637 h 38387"/>
              <a:gd name="connsiteX4" fmla="*/ 450558 w 765214"/>
              <a:gd name="connsiteY4" fmla="*/ 287 h 38387"/>
              <a:gd name="connsiteX5" fmla="*/ 25108 w 765214"/>
              <a:gd name="connsiteY5" fmla="*/ 25687 h 3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214" h="38387">
                <a:moveTo>
                  <a:pt x="25108" y="25687"/>
                </a:moveTo>
                <a:cubicBezTo>
                  <a:pt x="-31513" y="32037"/>
                  <a:pt x="12143" y="38387"/>
                  <a:pt x="110833" y="38387"/>
                </a:cubicBezTo>
                <a:cubicBezTo>
                  <a:pt x="209523" y="38387"/>
                  <a:pt x="509296" y="30979"/>
                  <a:pt x="617246" y="25687"/>
                </a:cubicBezTo>
                <a:cubicBezTo>
                  <a:pt x="725196" y="20395"/>
                  <a:pt x="786314" y="10870"/>
                  <a:pt x="758533" y="6637"/>
                </a:cubicBezTo>
                <a:cubicBezTo>
                  <a:pt x="730752" y="2404"/>
                  <a:pt x="574383" y="-1036"/>
                  <a:pt x="450558" y="287"/>
                </a:cubicBezTo>
                <a:cubicBezTo>
                  <a:pt x="326733" y="1610"/>
                  <a:pt x="81729" y="19337"/>
                  <a:pt x="25108" y="25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BDFE993-F5DE-4B63-BD57-A9C1FDE18E27}"/>
              </a:ext>
            </a:extLst>
          </p:cNvPr>
          <p:cNvSpPr/>
          <p:nvPr/>
        </p:nvSpPr>
        <p:spPr>
          <a:xfrm rot="21418299">
            <a:off x="5207127" y="5560579"/>
            <a:ext cx="848388" cy="489588"/>
          </a:xfrm>
          <a:custGeom>
            <a:avLst/>
            <a:gdLst>
              <a:gd name="connsiteX0" fmla="*/ 847598 w 848388"/>
              <a:gd name="connsiteY0" fmla="*/ 278246 h 489588"/>
              <a:gd name="connsiteX1" fmla="*/ 745998 w 848388"/>
              <a:gd name="connsiteY1" fmla="*/ 98859 h 489588"/>
              <a:gd name="connsiteX2" fmla="*/ 487236 w 848388"/>
              <a:gd name="connsiteY2" fmla="*/ 2021 h 489588"/>
              <a:gd name="connsiteX3" fmla="*/ 277686 w 848388"/>
              <a:gd name="connsiteY3" fmla="*/ 44884 h 489588"/>
              <a:gd name="connsiteX4" fmla="*/ 85598 w 848388"/>
              <a:gd name="connsiteY4" fmla="*/ 179821 h 489588"/>
              <a:gd name="connsiteX5" fmla="*/ 64961 w 848388"/>
              <a:gd name="connsiteY5" fmla="*/ 465571 h 489588"/>
              <a:gd name="connsiteX6" fmla="*/ 80836 w 848388"/>
              <a:gd name="connsiteY6" fmla="*/ 462396 h 489588"/>
              <a:gd name="connsiteX7" fmla="*/ 23686 w 848388"/>
              <a:gd name="connsiteY7" fmla="*/ 367146 h 489588"/>
              <a:gd name="connsiteX8" fmla="*/ 22098 w 848388"/>
              <a:gd name="connsiteY8" fmla="*/ 278246 h 489588"/>
              <a:gd name="connsiteX9" fmla="*/ 296736 w 848388"/>
              <a:gd name="connsiteY9" fmla="*/ 103621 h 489588"/>
              <a:gd name="connsiteX10" fmla="*/ 425323 w 848388"/>
              <a:gd name="connsiteY10" fmla="*/ 8371 h 489588"/>
              <a:gd name="connsiteX11" fmla="*/ 699961 w 848388"/>
              <a:gd name="connsiteY11" fmla="*/ 78221 h 489588"/>
              <a:gd name="connsiteX12" fmla="*/ 847598 w 848388"/>
              <a:gd name="connsiteY12" fmla="*/ 278246 h 48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388" h="489588">
                <a:moveTo>
                  <a:pt x="847598" y="278246"/>
                </a:moveTo>
                <a:cubicBezTo>
                  <a:pt x="855271" y="281686"/>
                  <a:pt x="806058" y="144896"/>
                  <a:pt x="745998" y="98859"/>
                </a:cubicBezTo>
                <a:cubicBezTo>
                  <a:pt x="685938" y="52822"/>
                  <a:pt x="565288" y="11017"/>
                  <a:pt x="487236" y="2021"/>
                </a:cubicBezTo>
                <a:cubicBezTo>
                  <a:pt x="409184" y="-6975"/>
                  <a:pt x="344626" y="15251"/>
                  <a:pt x="277686" y="44884"/>
                </a:cubicBezTo>
                <a:cubicBezTo>
                  <a:pt x="210746" y="74517"/>
                  <a:pt x="121052" y="109707"/>
                  <a:pt x="85598" y="179821"/>
                </a:cubicBezTo>
                <a:cubicBezTo>
                  <a:pt x="50144" y="249935"/>
                  <a:pt x="65755" y="418475"/>
                  <a:pt x="64961" y="465571"/>
                </a:cubicBezTo>
                <a:cubicBezTo>
                  <a:pt x="64167" y="512667"/>
                  <a:pt x="87715" y="478800"/>
                  <a:pt x="80836" y="462396"/>
                </a:cubicBezTo>
                <a:cubicBezTo>
                  <a:pt x="73957" y="445992"/>
                  <a:pt x="33476" y="397838"/>
                  <a:pt x="23686" y="367146"/>
                </a:cubicBezTo>
                <a:cubicBezTo>
                  <a:pt x="13896" y="336454"/>
                  <a:pt x="-23410" y="322167"/>
                  <a:pt x="22098" y="278246"/>
                </a:cubicBezTo>
                <a:cubicBezTo>
                  <a:pt x="67606" y="234325"/>
                  <a:pt x="229532" y="148600"/>
                  <a:pt x="296736" y="103621"/>
                </a:cubicBezTo>
                <a:cubicBezTo>
                  <a:pt x="363940" y="58642"/>
                  <a:pt x="358119" y="12604"/>
                  <a:pt x="425323" y="8371"/>
                </a:cubicBezTo>
                <a:cubicBezTo>
                  <a:pt x="492527" y="4138"/>
                  <a:pt x="630905" y="37210"/>
                  <a:pt x="699961" y="78221"/>
                </a:cubicBezTo>
                <a:cubicBezTo>
                  <a:pt x="769017" y="119231"/>
                  <a:pt x="839925" y="274806"/>
                  <a:pt x="847598" y="278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D9A6F03-5371-42F4-BF7D-74790AA69974}"/>
              </a:ext>
            </a:extLst>
          </p:cNvPr>
          <p:cNvSpPr/>
          <p:nvPr/>
        </p:nvSpPr>
        <p:spPr>
          <a:xfrm rot="21418299">
            <a:off x="5964526" y="5606421"/>
            <a:ext cx="206103" cy="486039"/>
          </a:xfrm>
          <a:custGeom>
            <a:avLst/>
            <a:gdLst>
              <a:gd name="connsiteX0" fmla="*/ 183862 w 206103"/>
              <a:gd name="connsiteY0" fmla="*/ 3804 h 486039"/>
              <a:gd name="connsiteX1" fmla="*/ 17174 w 206103"/>
              <a:gd name="connsiteY1" fmla="*/ 419729 h 486039"/>
              <a:gd name="connsiteX2" fmla="*/ 26699 w 206103"/>
              <a:gd name="connsiteY2" fmla="*/ 400679 h 486039"/>
              <a:gd name="connsiteX3" fmla="*/ 206087 w 206103"/>
              <a:gd name="connsiteY3" fmla="*/ 462592 h 486039"/>
              <a:gd name="connsiteX4" fmla="*/ 37812 w 206103"/>
              <a:gd name="connsiteY4" fmla="*/ 467354 h 486039"/>
              <a:gd name="connsiteX5" fmla="*/ 128299 w 206103"/>
              <a:gd name="connsiteY5" fmla="*/ 227642 h 486039"/>
              <a:gd name="connsiteX6" fmla="*/ 183862 w 206103"/>
              <a:gd name="connsiteY6" fmla="*/ 3804 h 48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03" h="486039">
                <a:moveTo>
                  <a:pt x="183862" y="3804"/>
                </a:moveTo>
                <a:cubicBezTo>
                  <a:pt x="165341" y="35819"/>
                  <a:pt x="43368" y="353583"/>
                  <a:pt x="17174" y="419729"/>
                </a:cubicBezTo>
                <a:cubicBezTo>
                  <a:pt x="-9020" y="485875"/>
                  <a:pt x="-4787" y="393535"/>
                  <a:pt x="26699" y="400679"/>
                </a:cubicBezTo>
                <a:cubicBezTo>
                  <a:pt x="58184" y="407823"/>
                  <a:pt x="204235" y="451480"/>
                  <a:pt x="206087" y="462592"/>
                </a:cubicBezTo>
                <a:cubicBezTo>
                  <a:pt x="207939" y="473704"/>
                  <a:pt x="50777" y="506512"/>
                  <a:pt x="37812" y="467354"/>
                </a:cubicBezTo>
                <a:cubicBezTo>
                  <a:pt x="24847" y="428196"/>
                  <a:pt x="103693" y="305165"/>
                  <a:pt x="128299" y="227642"/>
                </a:cubicBezTo>
                <a:cubicBezTo>
                  <a:pt x="152905" y="150119"/>
                  <a:pt x="202383" y="-28211"/>
                  <a:pt x="183862" y="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B0BBDF1-957C-41B1-8498-CF447BC28E6E}"/>
              </a:ext>
            </a:extLst>
          </p:cNvPr>
          <p:cNvSpPr/>
          <p:nvPr/>
        </p:nvSpPr>
        <p:spPr>
          <a:xfrm rot="21418299">
            <a:off x="6240373" y="5522815"/>
            <a:ext cx="292229" cy="544085"/>
          </a:xfrm>
          <a:custGeom>
            <a:avLst/>
            <a:gdLst>
              <a:gd name="connsiteX0" fmla="*/ 292190 w 292229"/>
              <a:gd name="connsiteY0" fmla="*/ 98 h 544085"/>
              <a:gd name="connsiteX1" fmla="*/ 115977 w 292229"/>
              <a:gd name="connsiteY1" fmla="*/ 501748 h 544085"/>
              <a:gd name="connsiteX2" fmla="*/ 90 w 292229"/>
              <a:gd name="connsiteY2" fmla="*/ 511273 h 544085"/>
              <a:gd name="connsiteX3" fmla="*/ 100102 w 292229"/>
              <a:gd name="connsiteY3" fmla="*/ 458885 h 544085"/>
              <a:gd name="connsiteX4" fmla="*/ 292190 w 292229"/>
              <a:gd name="connsiteY4" fmla="*/ 98 h 54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29" h="544085">
                <a:moveTo>
                  <a:pt x="292190" y="98"/>
                </a:moveTo>
                <a:cubicBezTo>
                  <a:pt x="294836" y="7242"/>
                  <a:pt x="164660" y="416552"/>
                  <a:pt x="115977" y="501748"/>
                </a:cubicBezTo>
                <a:cubicBezTo>
                  <a:pt x="67294" y="586944"/>
                  <a:pt x="2736" y="518417"/>
                  <a:pt x="90" y="511273"/>
                </a:cubicBezTo>
                <a:cubicBezTo>
                  <a:pt x="-2556" y="504129"/>
                  <a:pt x="53271" y="541435"/>
                  <a:pt x="100102" y="458885"/>
                </a:cubicBezTo>
                <a:cubicBezTo>
                  <a:pt x="146933" y="376335"/>
                  <a:pt x="289544" y="-7046"/>
                  <a:pt x="29219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CB84CFB5-6B11-4A41-B7AE-BC6A54A1E02E}"/>
              </a:ext>
            </a:extLst>
          </p:cNvPr>
          <p:cNvSpPr/>
          <p:nvPr/>
        </p:nvSpPr>
        <p:spPr>
          <a:xfrm rot="21418299">
            <a:off x="6318250" y="5508625"/>
            <a:ext cx="217631" cy="27523"/>
          </a:xfrm>
          <a:custGeom>
            <a:avLst/>
            <a:gdLst>
              <a:gd name="connsiteX0" fmla="*/ 0 w 217631"/>
              <a:gd name="connsiteY0" fmla="*/ 0 h 27523"/>
              <a:gd name="connsiteX1" fmla="*/ 217488 w 217631"/>
              <a:gd name="connsiteY1" fmla="*/ 26988 h 27523"/>
              <a:gd name="connsiteX2" fmla="*/ 0 w 217631"/>
              <a:gd name="connsiteY2" fmla="*/ 0 h 2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631" h="27523">
                <a:moveTo>
                  <a:pt x="0" y="0"/>
                </a:moveTo>
                <a:cubicBezTo>
                  <a:pt x="0" y="0"/>
                  <a:pt x="210873" y="21961"/>
                  <a:pt x="217488" y="26988"/>
                </a:cubicBezTo>
                <a:cubicBezTo>
                  <a:pt x="224103" y="3201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7DBC742-B8E1-42CA-A52B-2AED23B8E15F}"/>
              </a:ext>
            </a:extLst>
          </p:cNvPr>
          <p:cNvSpPr/>
          <p:nvPr/>
        </p:nvSpPr>
        <p:spPr>
          <a:xfrm rot="21418299">
            <a:off x="6112984" y="5509064"/>
            <a:ext cx="238611" cy="143118"/>
          </a:xfrm>
          <a:custGeom>
            <a:avLst/>
            <a:gdLst>
              <a:gd name="connsiteX0" fmla="*/ 238604 w 238611"/>
              <a:gd name="connsiteY0" fmla="*/ 1149 h 143118"/>
              <a:gd name="connsiteX1" fmla="*/ 192566 w 238611"/>
              <a:gd name="connsiteY1" fmla="*/ 129736 h 143118"/>
              <a:gd name="connsiteX2" fmla="*/ 206854 w 238611"/>
              <a:gd name="connsiteY2" fmla="*/ 115449 h 143118"/>
              <a:gd name="connsiteX3" fmla="*/ 479 w 238611"/>
              <a:gd name="connsiteY3" fmla="*/ 107511 h 143118"/>
              <a:gd name="connsiteX4" fmla="*/ 151291 w 238611"/>
              <a:gd name="connsiteY4" fmla="*/ 142436 h 143118"/>
              <a:gd name="connsiteX5" fmla="*/ 195741 w 238611"/>
              <a:gd name="connsiteY5" fmla="*/ 70999 h 143118"/>
              <a:gd name="connsiteX6" fmla="*/ 238604 w 238611"/>
              <a:gd name="connsiteY6" fmla="*/ 1149 h 14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11" h="143118">
                <a:moveTo>
                  <a:pt x="238604" y="1149"/>
                </a:moveTo>
                <a:cubicBezTo>
                  <a:pt x="238075" y="10939"/>
                  <a:pt x="197858" y="110686"/>
                  <a:pt x="192566" y="129736"/>
                </a:cubicBezTo>
                <a:cubicBezTo>
                  <a:pt x="187274" y="148786"/>
                  <a:pt x="238869" y="119153"/>
                  <a:pt x="206854" y="115449"/>
                </a:cubicBezTo>
                <a:cubicBezTo>
                  <a:pt x="174839" y="111745"/>
                  <a:pt x="9739" y="103013"/>
                  <a:pt x="479" y="107511"/>
                </a:cubicBezTo>
                <a:cubicBezTo>
                  <a:pt x="-8781" y="112009"/>
                  <a:pt x="118747" y="148521"/>
                  <a:pt x="151291" y="142436"/>
                </a:cubicBezTo>
                <a:cubicBezTo>
                  <a:pt x="183835" y="136351"/>
                  <a:pt x="178808" y="95341"/>
                  <a:pt x="195741" y="70999"/>
                </a:cubicBezTo>
                <a:cubicBezTo>
                  <a:pt x="212674" y="46657"/>
                  <a:pt x="239133" y="-8641"/>
                  <a:pt x="238604" y="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0973633B-9034-471C-B6D7-84BFB483F4BD}"/>
              </a:ext>
            </a:extLst>
          </p:cNvPr>
          <p:cNvSpPr/>
          <p:nvPr/>
        </p:nvSpPr>
        <p:spPr>
          <a:xfrm rot="21418299">
            <a:off x="6151540" y="4660963"/>
            <a:ext cx="429841" cy="549109"/>
          </a:xfrm>
          <a:custGeom>
            <a:avLst/>
            <a:gdLst>
              <a:gd name="connsiteX0" fmla="*/ 134960 w 429841"/>
              <a:gd name="connsiteY0" fmla="*/ 41212 h 549109"/>
              <a:gd name="connsiteX1" fmla="*/ 200048 w 429841"/>
              <a:gd name="connsiteY1" fmla="*/ 41212 h 549109"/>
              <a:gd name="connsiteX2" fmla="*/ 334985 w 429841"/>
              <a:gd name="connsiteY2" fmla="*/ 4700 h 549109"/>
              <a:gd name="connsiteX3" fmla="*/ 363560 w 429841"/>
              <a:gd name="connsiteY3" fmla="*/ 161862 h 549109"/>
              <a:gd name="connsiteX4" fmla="*/ 425473 w 429841"/>
              <a:gd name="connsiteY4" fmla="*/ 387287 h 549109"/>
              <a:gd name="connsiteX5" fmla="*/ 230210 w 429841"/>
              <a:gd name="connsiteY5" fmla="*/ 414275 h 549109"/>
              <a:gd name="connsiteX6" fmla="*/ 282598 w 429841"/>
              <a:gd name="connsiteY6" fmla="*/ 422212 h 549109"/>
              <a:gd name="connsiteX7" fmla="*/ 241323 w 429841"/>
              <a:gd name="connsiteY7" fmla="*/ 509525 h 549109"/>
              <a:gd name="connsiteX8" fmla="*/ 93685 w 429841"/>
              <a:gd name="connsiteY8" fmla="*/ 519050 h 549109"/>
              <a:gd name="connsiteX9" fmla="*/ 23 w 429841"/>
              <a:gd name="connsiteY9" fmla="*/ 119000 h 549109"/>
              <a:gd name="connsiteX10" fmla="*/ 101623 w 429841"/>
              <a:gd name="connsiteY10" fmla="*/ 501587 h 549109"/>
              <a:gd name="connsiteX11" fmla="*/ 269898 w 429841"/>
              <a:gd name="connsiteY11" fmla="*/ 485712 h 549109"/>
              <a:gd name="connsiteX12" fmla="*/ 304823 w 429841"/>
              <a:gd name="connsiteY12" fmla="*/ 426975 h 549109"/>
              <a:gd name="connsiteX13" fmla="*/ 406423 w 429841"/>
              <a:gd name="connsiteY13" fmla="*/ 388875 h 549109"/>
              <a:gd name="connsiteX14" fmla="*/ 339748 w 429841"/>
              <a:gd name="connsiteY14" fmla="*/ 42800 h 549109"/>
              <a:gd name="connsiteX15" fmla="*/ 134960 w 429841"/>
              <a:gd name="connsiteY15" fmla="*/ 41212 h 54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9841" h="549109">
                <a:moveTo>
                  <a:pt x="134960" y="41212"/>
                </a:moveTo>
                <a:cubicBezTo>
                  <a:pt x="111677" y="40947"/>
                  <a:pt x="166710" y="47297"/>
                  <a:pt x="200048" y="41212"/>
                </a:cubicBezTo>
                <a:cubicBezTo>
                  <a:pt x="233386" y="35127"/>
                  <a:pt x="307733" y="-15408"/>
                  <a:pt x="334985" y="4700"/>
                </a:cubicBezTo>
                <a:cubicBezTo>
                  <a:pt x="362237" y="24808"/>
                  <a:pt x="348479" y="98098"/>
                  <a:pt x="363560" y="161862"/>
                </a:cubicBezTo>
                <a:cubicBezTo>
                  <a:pt x="378641" y="225627"/>
                  <a:pt x="447698" y="345218"/>
                  <a:pt x="425473" y="387287"/>
                </a:cubicBezTo>
                <a:cubicBezTo>
                  <a:pt x="403248" y="429356"/>
                  <a:pt x="254023" y="408454"/>
                  <a:pt x="230210" y="414275"/>
                </a:cubicBezTo>
                <a:cubicBezTo>
                  <a:pt x="206397" y="420096"/>
                  <a:pt x="280746" y="406337"/>
                  <a:pt x="282598" y="422212"/>
                </a:cubicBezTo>
                <a:cubicBezTo>
                  <a:pt x="284450" y="438087"/>
                  <a:pt x="272808" y="493385"/>
                  <a:pt x="241323" y="509525"/>
                </a:cubicBezTo>
                <a:cubicBezTo>
                  <a:pt x="209838" y="525665"/>
                  <a:pt x="133902" y="584137"/>
                  <a:pt x="93685" y="519050"/>
                </a:cubicBezTo>
                <a:cubicBezTo>
                  <a:pt x="53468" y="453963"/>
                  <a:pt x="-1300" y="121910"/>
                  <a:pt x="23" y="119000"/>
                </a:cubicBezTo>
                <a:cubicBezTo>
                  <a:pt x="1346" y="116090"/>
                  <a:pt x="56644" y="440468"/>
                  <a:pt x="101623" y="501587"/>
                </a:cubicBezTo>
                <a:cubicBezTo>
                  <a:pt x="146602" y="562706"/>
                  <a:pt x="236031" y="498147"/>
                  <a:pt x="269898" y="485712"/>
                </a:cubicBezTo>
                <a:cubicBezTo>
                  <a:pt x="303765" y="473277"/>
                  <a:pt x="282069" y="443114"/>
                  <a:pt x="304823" y="426975"/>
                </a:cubicBezTo>
                <a:cubicBezTo>
                  <a:pt x="327577" y="410836"/>
                  <a:pt x="400602" y="452904"/>
                  <a:pt x="406423" y="388875"/>
                </a:cubicBezTo>
                <a:cubicBezTo>
                  <a:pt x="412244" y="324846"/>
                  <a:pt x="380758" y="97304"/>
                  <a:pt x="339748" y="42800"/>
                </a:cubicBezTo>
                <a:cubicBezTo>
                  <a:pt x="298738" y="-11704"/>
                  <a:pt x="158243" y="41477"/>
                  <a:pt x="134960" y="41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4FF1402-5AA4-418F-8110-2AC14B49FA73}"/>
              </a:ext>
            </a:extLst>
          </p:cNvPr>
          <p:cNvSpPr/>
          <p:nvPr/>
        </p:nvSpPr>
        <p:spPr>
          <a:xfrm rot="21418299">
            <a:off x="6087277" y="4735639"/>
            <a:ext cx="339461" cy="406671"/>
          </a:xfrm>
          <a:custGeom>
            <a:avLst/>
            <a:gdLst>
              <a:gd name="connsiteX0" fmla="*/ 3961 w 339461"/>
              <a:gd name="connsiteY0" fmla="*/ 52261 h 406671"/>
              <a:gd name="connsiteX1" fmla="*/ 78573 w 339461"/>
              <a:gd name="connsiteY1" fmla="*/ 50674 h 406671"/>
              <a:gd name="connsiteX2" fmla="*/ 243673 w 339461"/>
              <a:gd name="connsiteY2" fmla="*/ 9399 h 406671"/>
              <a:gd name="connsiteX3" fmla="*/ 289711 w 339461"/>
              <a:gd name="connsiteY3" fmla="*/ 253874 h 406671"/>
              <a:gd name="connsiteX4" fmla="*/ 338923 w 339461"/>
              <a:gd name="connsiteY4" fmla="*/ 403099 h 406671"/>
              <a:gd name="connsiteX5" fmla="*/ 256373 w 339461"/>
              <a:gd name="connsiteY5" fmla="*/ 106236 h 406671"/>
              <a:gd name="connsiteX6" fmla="*/ 192873 w 339461"/>
              <a:gd name="connsiteY6" fmla="*/ 42736 h 406671"/>
              <a:gd name="connsiteX7" fmla="*/ 3961 w 339461"/>
              <a:gd name="connsiteY7" fmla="*/ 52261 h 40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61" h="406671">
                <a:moveTo>
                  <a:pt x="3961" y="52261"/>
                </a:moveTo>
                <a:cubicBezTo>
                  <a:pt x="-15089" y="53584"/>
                  <a:pt x="38621" y="57818"/>
                  <a:pt x="78573" y="50674"/>
                </a:cubicBezTo>
                <a:cubicBezTo>
                  <a:pt x="118525" y="43530"/>
                  <a:pt x="208483" y="-24468"/>
                  <a:pt x="243673" y="9399"/>
                </a:cubicBezTo>
                <a:cubicBezTo>
                  <a:pt x="278863" y="43266"/>
                  <a:pt x="273836" y="188257"/>
                  <a:pt x="289711" y="253874"/>
                </a:cubicBezTo>
                <a:cubicBezTo>
                  <a:pt x="305586" y="319491"/>
                  <a:pt x="344479" y="427705"/>
                  <a:pt x="338923" y="403099"/>
                </a:cubicBezTo>
                <a:cubicBezTo>
                  <a:pt x="333367" y="378493"/>
                  <a:pt x="280715" y="166297"/>
                  <a:pt x="256373" y="106236"/>
                </a:cubicBezTo>
                <a:cubicBezTo>
                  <a:pt x="232031" y="46175"/>
                  <a:pt x="235471" y="50938"/>
                  <a:pt x="192873" y="42736"/>
                </a:cubicBezTo>
                <a:cubicBezTo>
                  <a:pt x="150275" y="34534"/>
                  <a:pt x="23011" y="50938"/>
                  <a:pt x="3961" y="5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585175B2-2BEC-4234-8387-5BCB4138E08F}"/>
              </a:ext>
            </a:extLst>
          </p:cNvPr>
          <p:cNvSpPr/>
          <p:nvPr/>
        </p:nvSpPr>
        <p:spPr>
          <a:xfrm rot="21418299">
            <a:off x="5233215" y="4478988"/>
            <a:ext cx="249063" cy="700089"/>
          </a:xfrm>
          <a:custGeom>
            <a:avLst/>
            <a:gdLst>
              <a:gd name="connsiteX0" fmla="*/ 248423 w 249063"/>
              <a:gd name="connsiteY0" fmla="*/ 4112 h 700089"/>
              <a:gd name="connsiteX1" fmla="*/ 78560 w 249063"/>
              <a:gd name="connsiteY1" fmla="*/ 239062 h 700089"/>
              <a:gd name="connsiteX2" fmla="*/ 62685 w 249063"/>
              <a:gd name="connsiteY2" fmla="*/ 681975 h 700089"/>
              <a:gd name="connsiteX3" fmla="*/ 57923 w 249063"/>
              <a:gd name="connsiteY3" fmla="*/ 596250 h 700089"/>
              <a:gd name="connsiteX4" fmla="*/ 8710 w 249063"/>
              <a:gd name="connsiteY4" fmla="*/ 426387 h 700089"/>
              <a:gd name="connsiteX5" fmla="*/ 248423 w 249063"/>
              <a:gd name="connsiteY5" fmla="*/ 4112 h 70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63" h="700089">
                <a:moveTo>
                  <a:pt x="248423" y="4112"/>
                </a:moveTo>
                <a:cubicBezTo>
                  <a:pt x="260065" y="-27109"/>
                  <a:pt x="109516" y="126085"/>
                  <a:pt x="78560" y="239062"/>
                </a:cubicBezTo>
                <a:cubicBezTo>
                  <a:pt x="47604" y="352039"/>
                  <a:pt x="66124" y="622444"/>
                  <a:pt x="62685" y="681975"/>
                </a:cubicBezTo>
                <a:cubicBezTo>
                  <a:pt x="59246" y="741506"/>
                  <a:pt x="66919" y="638848"/>
                  <a:pt x="57923" y="596250"/>
                </a:cubicBezTo>
                <a:cubicBezTo>
                  <a:pt x="48927" y="553652"/>
                  <a:pt x="-24892" y="521108"/>
                  <a:pt x="8710" y="426387"/>
                </a:cubicBezTo>
                <a:cubicBezTo>
                  <a:pt x="42312" y="331666"/>
                  <a:pt x="236781" y="35333"/>
                  <a:pt x="248423" y="4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FA5EBEA-AA38-4FBE-BAA3-2A0E182BEBB5}"/>
              </a:ext>
            </a:extLst>
          </p:cNvPr>
          <p:cNvSpPr/>
          <p:nvPr/>
        </p:nvSpPr>
        <p:spPr>
          <a:xfrm rot="21418299">
            <a:off x="5174621" y="4607460"/>
            <a:ext cx="167787" cy="540063"/>
          </a:xfrm>
          <a:custGeom>
            <a:avLst/>
            <a:gdLst>
              <a:gd name="connsiteX0" fmla="*/ 167317 w 167787"/>
              <a:gd name="connsiteY0" fmla="*/ 2640 h 540063"/>
              <a:gd name="connsiteX1" fmla="*/ 54604 w 167787"/>
              <a:gd name="connsiteY1" fmla="*/ 140753 h 540063"/>
              <a:gd name="connsiteX2" fmla="*/ 51429 w 167787"/>
              <a:gd name="connsiteY2" fmla="*/ 532865 h 540063"/>
              <a:gd name="connsiteX3" fmla="*/ 33967 w 167787"/>
              <a:gd name="connsiteY3" fmla="*/ 383640 h 540063"/>
              <a:gd name="connsiteX4" fmla="*/ 5392 w 167787"/>
              <a:gd name="connsiteY4" fmla="*/ 242353 h 540063"/>
              <a:gd name="connsiteX5" fmla="*/ 167317 w 167787"/>
              <a:gd name="connsiteY5" fmla="*/ 2640 h 54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787" h="540063">
                <a:moveTo>
                  <a:pt x="167317" y="2640"/>
                </a:moveTo>
                <a:cubicBezTo>
                  <a:pt x="175519" y="-14293"/>
                  <a:pt x="73919" y="52382"/>
                  <a:pt x="54604" y="140753"/>
                </a:cubicBezTo>
                <a:cubicBezTo>
                  <a:pt x="35289" y="229124"/>
                  <a:pt x="54868" y="492384"/>
                  <a:pt x="51429" y="532865"/>
                </a:cubicBezTo>
                <a:cubicBezTo>
                  <a:pt x="47990" y="573346"/>
                  <a:pt x="41640" y="432059"/>
                  <a:pt x="33967" y="383640"/>
                </a:cubicBezTo>
                <a:cubicBezTo>
                  <a:pt x="26294" y="335221"/>
                  <a:pt x="-14452" y="311145"/>
                  <a:pt x="5392" y="242353"/>
                </a:cubicBezTo>
                <a:cubicBezTo>
                  <a:pt x="25236" y="173561"/>
                  <a:pt x="159115" y="19573"/>
                  <a:pt x="167317" y="2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A6A7D33-1345-4B32-9DD5-8F30CC68B97D}"/>
              </a:ext>
            </a:extLst>
          </p:cNvPr>
          <p:cNvSpPr/>
          <p:nvPr/>
        </p:nvSpPr>
        <p:spPr>
          <a:xfrm rot="21418299">
            <a:off x="5103626" y="4668373"/>
            <a:ext cx="69046" cy="510315"/>
          </a:xfrm>
          <a:custGeom>
            <a:avLst/>
            <a:gdLst>
              <a:gd name="connsiteX0" fmla="*/ 68449 w 69046"/>
              <a:gd name="connsiteY0" fmla="*/ 465 h 510315"/>
              <a:gd name="connsiteX1" fmla="*/ 35112 w 69046"/>
              <a:gd name="connsiteY1" fmla="*/ 448140 h 510315"/>
              <a:gd name="connsiteX2" fmla="*/ 44637 w 69046"/>
              <a:gd name="connsiteY2" fmla="*/ 506877 h 510315"/>
              <a:gd name="connsiteX3" fmla="*/ 19237 w 69046"/>
              <a:gd name="connsiteY3" fmla="*/ 451315 h 510315"/>
              <a:gd name="connsiteX4" fmla="*/ 1774 w 69046"/>
              <a:gd name="connsiteY4" fmla="*/ 364002 h 510315"/>
              <a:gd name="connsiteX5" fmla="*/ 68449 w 69046"/>
              <a:gd name="connsiteY5" fmla="*/ 465 h 51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46" h="510315">
                <a:moveTo>
                  <a:pt x="68449" y="465"/>
                </a:moveTo>
                <a:cubicBezTo>
                  <a:pt x="74005" y="14488"/>
                  <a:pt x="39081" y="363738"/>
                  <a:pt x="35112" y="448140"/>
                </a:cubicBezTo>
                <a:cubicBezTo>
                  <a:pt x="31143" y="532542"/>
                  <a:pt x="47283" y="506348"/>
                  <a:pt x="44637" y="506877"/>
                </a:cubicBezTo>
                <a:cubicBezTo>
                  <a:pt x="41991" y="507406"/>
                  <a:pt x="26381" y="475127"/>
                  <a:pt x="19237" y="451315"/>
                </a:cubicBezTo>
                <a:cubicBezTo>
                  <a:pt x="12093" y="427503"/>
                  <a:pt x="-5634" y="434646"/>
                  <a:pt x="1774" y="364002"/>
                </a:cubicBezTo>
                <a:cubicBezTo>
                  <a:pt x="9182" y="293358"/>
                  <a:pt x="62893" y="-13558"/>
                  <a:pt x="68449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AEB1A67-B1C3-41FB-8CE6-9EA4BEA5C70E}"/>
              </a:ext>
            </a:extLst>
          </p:cNvPr>
          <p:cNvSpPr/>
          <p:nvPr/>
        </p:nvSpPr>
        <p:spPr>
          <a:xfrm rot="21418299">
            <a:off x="5026024" y="4777581"/>
            <a:ext cx="46961" cy="402461"/>
          </a:xfrm>
          <a:custGeom>
            <a:avLst/>
            <a:gdLst>
              <a:gd name="connsiteX0" fmla="*/ 42864 w 46961"/>
              <a:gd name="connsiteY0" fmla="*/ 794 h 402461"/>
              <a:gd name="connsiteX1" fmla="*/ 1 w 46961"/>
              <a:gd name="connsiteY1" fmla="*/ 388144 h 402461"/>
              <a:gd name="connsiteX2" fmla="*/ 41276 w 46961"/>
              <a:gd name="connsiteY2" fmla="*/ 289719 h 402461"/>
              <a:gd name="connsiteX3" fmla="*/ 42864 w 46961"/>
              <a:gd name="connsiteY3" fmla="*/ 794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61" h="402461">
                <a:moveTo>
                  <a:pt x="42864" y="794"/>
                </a:moveTo>
                <a:cubicBezTo>
                  <a:pt x="35985" y="17198"/>
                  <a:pt x="266" y="339990"/>
                  <a:pt x="1" y="388144"/>
                </a:cubicBezTo>
                <a:cubicBezTo>
                  <a:pt x="-264" y="436298"/>
                  <a:pt x="35455" y="352690"/>
                  <a:pt x="41276" y="289719"/>
                </a:cubicBezTo>
                <a:cubicBezTo>
                  <a:pt x="47097" y="226748"/>
                  <a:pt x="49743" y="-15610"/>
                  <a:pt x="42864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E31AB940-A15D-45C9-AC8B-F5B0D0959694}"/>
              </a:ext>
            </a:extLst>
          </p:cNvPr>
          <p:cNvSpPr/>
          <p:nvPr/>
        </p:nvSpPr>
        <p:spPr>
          <a:xfrm rot="21418299">
            <a:off x="7005420" y="2625922"/>
            <a:ext cx="223059" cy="435204"/>
          </a:xfrm>
          <a:custGeom>
            <a:avLst/>
            <a:gdLst>
              <a:gd name="connsiteX0" fmla="*/ 7097 w 223059"/>
              <a:gd name="connsiteY0" fmla="*/ 2978 h 435204"/>
              <a:gd name="connsiteX1" fmla="*/ 51547 w 223059"/>
              <a:gd name="connsiteY1" fmla="*/ 136328 h 435204"/>
              <a:gd name="connsiteX2" fmla="*/ 187013 w 223059"/>
              <a:gd name="connsiteY2" fmla="*/ 309895 h 435204"/>
              <a:gd name="connsiteX3" fmla="*/ 222997 w 223059"/>
              <a:gd name="connsiteY3" fmla="*/ 434778 h 435204"/>
              <a:gd name="connsiteX4" fmla="*/ 189130 w 223059"/>
              <a:gd name="connsiteY4" fmla="*/ 267561 h 435204"/>
              <a:gd name="connsiteX5" fmla="*/ 7097 w 223059"/>
              <a:gd name="connsiteY5" fmla="*/ 2978 h 43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059" h="435204">
                <a:moveTo>
                  <a:pt x="7097" y="2978"/>
                </a:moveTo>
                <a:cubicBezTo>
                  <a:pt x="-15833" y="-18894"/>
                  <a:pt x="21561" y="85175"/>
                  <a:pt x="51547" y="136328"/>
                </a:cubicBezTo>
                <a:cubicBezTo>
                  <a:pt x="81533" y="187481"/>
                  <a:pt x="158438" y="260153"/>
                  <a:pt x="187013" y="309895"/>
                </a:cubicBezTo>
                <a:cubicBezTo>
                  <a:pt x="215588" y="359637"/>
                  <a:pt x="222644" y="441834"/>
                  <a:pt x="222997" y="434778"/>
                </a:cubicBezTo>
                <a:cubicBezTo>
                  <a:pt x="223350" y="427722"/>
                  <a:pt x="223349" y="331766"/>
                  <a:pt x="189130" y="267561"/>
                </a:cubicBezTo>
                <a:cubicBezTo>
                  <a:pt x="154911" y="203356"/>
                  <a:pt x="30027" y="24850"/>
                  <a:pt x="7097" y="2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楕円 1169">
            <a:extLst>
              <a:ext uri="{FF2B5EF4-FFF2-40B4-BE49-F238E27FC236}">
                <a16:creationId xmlns:a16="http://schemas.microsoft.com/office/drawing/2014/main" id="{8A867952-9C54-4814-BD0E-1AAFF81E421D}"/>
              </a:ext>
            </a:extLst>
          </p:cNvPr>
          <p:cNvSpPr/>
          <p:nvPr/>
        </p:nvSpPr>
        <p:spPr>
          <a:xfrm rot="21418299">
            <a:off x="7537450" y="2605617"/>
            <a:ext cx="287867" cy="2878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楕円 210">
            <a:extLst>
              <a:ext uri="{FF2B5EF4-FFF2-40B4-BE49-F238E27FC236}">
                <a16:creationId xmlns:a16="http://schemas.microsoft.com/office/drawing/2014/main" id="{0CE12126-6BAD-4B98-9C0F-2B7970DC8495}"/>
              </a:ext>
            </a:extLst>
          </p:cNvPr>
          <p:cNvSpPr/>
          <p:nvPr/>
        </p:nvSpPr>
        <p:spPr>
          <a:xfrm rot="21418299">
            <a:off x="8511116" y="2726267"/>
            <a:ext cx="287867" cy="2878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E307C67-3967-4E1C-BD03-6022E03A910E}"/>
              </a:ext>
            </a:extLst>
          </p:cNvPr>
          <p:cNvSpPr/>
          <p:nvPr/>
        </p:nvSpPr>
        <p:spPr>
          <a:xfrm rot="21418299">
            <a:off x="7802693" y="3062668"/>
            <a:ext cx="627277" cy="184541"/>
          </a:xfrm>
          <a:custGeom>
            <a:avLst/>
            <a:gdLst>
              <a:gd name="connsiteX0" fmla="*/ 1457 w 627277"/>
              <a:gd name="connsiteY0" fmla="*/ 113920 h 184541"/>
              <a:gd name="connsiteX1" fmla="*/ 209420 w 627277"/>
              <a:gd name="connsiteY1" fmla="*/ 4382 h 184541"/>
              <a:gd name="connsiteX2" fmla="*/ 285620 w 627277"/>
              <a:gd name="connsiteY2" fmla="*/ 21845 h 184541"/>
              <a:gd name="connsiteX3" fmla="*/ 364995 w 627277"/>
              <a:gd name="connsiteY3" fmla="*/ 23432 h 184541"/>
              <a:gd name="connsiteX4" fmla="*/ 499932 w 627277"/>
              <a:gd name="connsiteY4" fmla="*/ 93282 h 184541"/>
              <a:gd name="connsiteX5" fmla="*/ 626932 w 627277"/>
              <a:gd name="connsiteY5" fmla="*/ 183770 h 184541"/>
              <a:gd name="connsiteX6" fmla="*/ 460245 w 627277"/>
              <a:gd name="connsiteY6" fmla="*/ 139320 h 184541"/>
              <a:gd name="connsiteX7" fmla="*/ 237995 w 627277"/>
              <a:gd name="connsiteY7" fmla="*/ 85345 h 184541"/>
              <a:gd name="connsiteX8" fmla="*/ 123695 w 627277"/>
              <a:gd name="connsiteY8" fmla="*/ 115507 h 184541"/>
              <a:gd name="connsiteX9" fmla="*/ 1457 w 627277"/>
              <a:gd name="connsiteY9" fmla="*/ 113920 h 1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277" h="184541">
                <a:moveTo>
                  <a:pt x="1457" y="113920"/>
                </a:moveTo>
                <a:cubicBezTo>
                  <a:pt x="15744" y="95399"/>
                  <a:pt x="162060" y="19728"/>
                  <a:pt x="209420" y="4382"/>
                </a:cubicBezTo>
                <a:cubicBezTo>
                  <a:pt x="256780" y="-10964"/>
                  <a:pt x="259691" y="18670"/>
                  <a:pt x="285620" y="21845"/>
                </a:cubicBezTo>
                <a:cubicBezTo>
                  <a:pt x="311549" y="25020"/>
                  <a:pt x="329276" y="11526"/>
                  <a:pt x="364995" y="23432"/>
                </a:cubicBezTo>
                <a:cubicBezTo>
                  <a:pt x="400714" y="35338"/>
                  <a:pt x="456276" y="66559"/>
                  <a:pt x="499932" y="93282"/>
                </a:cubicBezTo>
                <a:cubicBezTo>
                  <a:pt x="543588" y="120005"/>
                  <a:pt x="633547" y="176097"/>
                  <a:pt x="626932" y="183770"/>
                </a:cubicBezTo>
                <a:cubicBezTo>
                  <a:pt x="620318" y="191443"/>
                  <a:pt x="460245" y="139320"/>
                  <a:pt x="460245" y="139320"/>
                </a:cubicBezTo>
                <a:cubicBezTo>
                  <a:pt x="395422" y="122916"/>
                  <a:pt x="294087" y="89314"/>
                  <a:pt x="237995" y="85345"/>
                </a:cubicBezTo>
                <a:cubicBezTo>
                  <a:pt x="181903" y="81376"/>
                  <a:pt x="165764" y="110745"/>
                  <a:pt x="123695" y="115507"/>
                </a:cubicBezTo>
                <a:cubicBezTo>
                  <a:pt x="81626" y="120269"/>
                  <a:pt x="-12830" y="132441"/>
                  <a:pt x="1457" y="11392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9ECC1839-4618-4FC9-8F84-BAA41E4B70B2}"/>
              </a:ext>
            </a:extLst>
          </p:cNvPr>
          <p:cNvSpPr/>
          <p:nvPr/>
        </p:nvSpPr>
        <p:spPr>
          <a:xfrm rot="21418299">
            <a:off x="7818268" y="3126961"/>
            <a:ext cx="543808" cy="182275"/>
          </a:xfrm>
          <a:custGeom>
            <a:avLst/>
            <a:gdLst>
              <a:gd name="connsiteX0" fmla="*/ 170 w 543808"/>
              <a:gd name="connsiteY0" fmla="*/ 60739 h 182275"/>
              <a:gd name="connsiteX1" fmla="*/ 241470 w 543808"/>
              <a:gd name="connsiteY1" fmla="*/ 414 h 182275"/>
              <a:gd name="connsiteX2" fmla="*/ 489120 w 543808"/>
              <a:gd name="connsiteY2" fmla="*/ 89314 h 182275"/>
              <a:gd name="connsiteX3" fmla="*/ 541507 w 543808"/>
              <a:gd name="connsiteY3" fmla="*/ 119477 h 182275"/>
              <a:gd name="connsiteX4" fmla="*/ 443082 w 543808"/>
              <a:gd name="connsiteY4" fmla="*/ 160752 h 182275"/>
              <a:gd name="connsiteX5" fmla="*/ 320845 w 543808"/>
              <a:gd name="connsiteY5" fmla="*/ 181389 h 182275"/>
              <a:gd name="connsiteX6" fmla="*/ 204957 w 543808"/>
              <a:gd name="connsiteY6" fmla="*/ 167102 h 182275"/>
              <a:gd name="connsiteX7" fmla="*/ 170 w 543808"/>
              <a:gd name="connsiteY7" fmla="*/ 60739 h 18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808" h="182275">
                <a:moveTo>
                  <a:pt x="170" y="60739"/>
                </a:moveTo>
                <a:cubicBezTo>
                  <a:pt x="6255" y="32958"/>
                  <a:pt x="159978" y="-4348"/>
                  <a:pt x="241470" y="414"/>
                </a:cubicBezTo>
                <a:cubicBezTo>
                  <a:pt x="322962" y="5176"/>
                  <a:pt x="439114" y="69470"/>
                  <a:pt x="489120" y="89314"/>
                </a:cubicBezTo>
                <a:cubicBezTo>
                  <a:pt x="539126" y="109158"/>
                  <a:pt x="549180" y="107571"/>
                  <a:pt x="541507" y="119477"/>
                </a:cubicBezTo>
                <a:cubicBezTo>
                  <a:pt x="533834" y="131383"/>
                  <a:pt x="479859" y="150433"/>
                  <a:pt x="443082" y="160752"/>
                </a:cubicBezTo>
                <a:cubicBezTo>
                  <a:pt x="406305" y="171071"/>
                  <a:pt x="360532" y="180331"/>
                  <a:pt x="320845" y="181389"/>
                </a:cubicBezTo>
                <a:cubicBezTo>
                  <a:pt x="281158" y="182447"/>
                  <a:pt x="257080" y="185623"/>
                  <a:pt x="204957" y="167102"/>
                </a:cubicBezTo>
                <a:cubicBezTo>
                  <a:pt x="152834" y="148581"/>
                  <a:pt x="-5915" y="88520"/>
                  <a:pt x="170" y="6073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C2DB430-AA38-4F7E-9E0B-D4DD2DD79A6B}"/>
              </a:ext>
            </a:extLst>
          </p:cNvPr>
          <p:cNvSpPr/>
          <p:nvPr/>
        </p:nvSpPr>
        <p:spPr>
          <a:xfrm rot="21418299">
            <a:off x="5375594" y="4525532"/>
            <a:ext cx="963943" cy="189028"/>
          </a:xfrm>
          <a:custGeom>
            <a:avLst/>
            <a:gdLst>
              <a:gd name="connsiteX0" fmla="*/ 739 w 963943"/>
              <a:gd name="connsiteY0" fmla="*/ 188285 h 189028"/>
              <a:gd name="connsiteX1" fmla="*/ 282256 w 963943"/>
              <a:gd name="connsiteY1" fmla="*/ 69751 h 189028"/>
              <a:gd name="connsiteX2" fmla="*/ 508739 w 963943"/>
              <a:gd name="connsiteY2" fmla="*/ 46468 h 189028"/>
              <a:gd name="connsiteX3" fmla="*/ 953239 w 963943"/>
              <a:gd name="connsiteY3" fmla="*/ 114201 h 189028"/>
              <a:gd name="connsiteX4" fmla="*/ 788139 w 963943"/>
              <a:gd name="connsiteY4" fmla="*/ 42235 h 189028"/>
              <a:gd name="connsiteX5" fmla="*/ 371156 w 963943"/>
              <a:gd name="connsiteY5" fmla="*/ 6251 h 189028"/>
              <a:gd name="connsiteX6" fmla="*/ 739 w 963943"/>
              <a:gd name="connsiteY6" fmla="*/ 188285 h 18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943" h="189028">
                <a:moveTo>
                  <a:pt x="739" y="188285"/>
                </a:moveTo>
                <a:cubicBezTo>
                  <a:pt x="-14078" y="198868"/>
                  <a:pt x="197589" y="93387"/>
                  <a:pt x="282256" y="69751"/>
                </a:cubicBezTo>
                <a:cubicBezTo>
                  <a:pt x="366923" y="46115"/>
                  <a:pt x="396909" y="39060"/>
                  <a:pt x="508739" y="46468"/>
                </a:cubicBezTo>
                <a:cubicBezTo>
                  <a:pt x="620569" y="53876"/>
                  <a:pt x="906672" y="114906"/>
                  <a:pt x="953239" y="114201"/>
                </a:cubicBezTo>
                <a:cubicBezTo>
                  <a:pt x="999806" y="113495"/>
                  <a:pt x="885153" y="60227"/>
                  <a:pt x="788139" y="42235"/>
                </a:cubicBezTo>
                <a:cubicBezTo>
                  <a:pt x="691125" y="24243"/>
                  <a:pt x="495334" y="-15268"/>
                  <a:pt x="371156" y="6251"/>
                </a:cubicBezTo>
                <a:cubicBezTo>
                  <a:pt x="246978" y="27770"/>
                  <a:pt x="15556" y="177702"/>
                  <a:pt x="739" y="188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B187DA6-D2F7-470B-8C51-CF61DD751270}"/>
              </a:ext>
            </a:extLst>
          </p:cNvPr>
          <p:cNvSpPr/>
          <p:nvPr/>
        </p:nvSpPr>
        <p:spPr>
          <a:xfrm>
            <a:off x="6220120" y="4674629"/>
            <a:ext cx="341524" cy="417654"/>
          </a:xfrm>
          <a:custGeom>
            <a:avLst/>
            <a:gdLst>
              <a:gd name="connsiteX0" fmla="*/ 763 w 341524"/>
              <a:gd name="connsiteY0" fmla="*/ 22254 h 417654"/>
              <a:gd name="connsiteX1" fmla="*/ 55797 w 341524"/>
              <a:gd name="connsiteY1" fmla="*/ 32838 h 417654"/>
              <a:gd name="connsiteX2" fmla="*/ 280163 w 341524"/>
              <a:gd name="connsiteY2" fmla="*/ 39188 h 417654"/>
              <a:gd name="connsiteX3" fmla="*/ 339430 w 341524"/>
              <a:gd name="connsiteY3" fmla="*/ 379971 h 417654"/>
              <a:gd name="connsiteX4" fmla="*/ 225130 w 341524"/>
              <a:gd name="connsiteY4" fmla="*/ 369388 h 417654"/>
              <a:gd name="connsiteX5" fmla="*/ 81197 w 341524"/>
              <a:gd name="connsiteY5" fmla="*/ 26488 h 417654"/>
              <a:gd name="connsiteX6" fmla="*/ 763 w 341524"/>
              <a:gd name="connsiteY6" fmla="*/ 22254 h 41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24" h="417654">
                <a:moveTo>
                  <a:pt x="763" y="22254"/>
                </a:moveTo>
                <a:cubicBezTo>
                  <a:pt x="-3470" y="23312"/>
                  <a:pt x="9230" y="30016"/>
                  <a:pt x="55797" y="32838"/>
                </a:cubicBezTo>
                <a:cubicBezTo>
                  <a:pt x="102364" y="35660"/>
                  <a:pt x="232891" y="-18667"/>
                  <a:pt x="280163" y="39188"/>
                </a:cubicBezTo>
                <a:cubicBezTo>
                  <a:pt x="327435" y="97043"/>
                  <a:pt x="348602" y="324938"/>
                  <a:pt x="339430" y="379971"/>
                </a:cubicBezTo>
                <a:cubicBezTo>
                  <a:pt x="330258" y="435004"/>
                  <a:pt x="268169" y="428302"/>
                  <a:pt x="225130" y="369388"/>
                </a:cubicBezTo>
                <a:cubicBezTo>
                  <a:pt x="182091" y="310474"/>
                  <a:pt x="115064" y="82932"/>
                  <a:pt x="81197" y="26488"/>
                </a:cubicBezTo>
                <a:cubicBezTo>
                  <a:pt x="47330" y="-29956"/>
                  <a:pt x="4996" y="21196"/>
                  <a:pt x="763" y="22254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57E00083-BDF3-4E27-882F-5878A5594A14}"/>
              </a:ext>
            </a:extLst>
          </p:cNvPr>
          <p:cNvSpPr/>
          <p:nvPr/>
        </p:nvSpPr>
        <p:spPr>
          <a:xfrm>
            <a:off x="6139718" y="4747935"/>
            <a:ext cx="302187" cy="463485"/>
          </a:xfrm>
          <a:custGeom>
            <a:avLst/>
            <a:gdLst>
              <a:gd name="connsiteX0" fmla="*/ 7082 w 302187"/>
              <a:gd name="connsiteY0" fmla="*/ 18798 h 463485"/>
              <a:gd name="connsiteX1" fmla="*/ 218749 w 302187"/>
              <a:gd name="connsiteY1" fmla="*/ 75948 h 463485"/>
              <a:gd name="connsiteX2" fmla="*/ 299182 w 302187"/>
              <a:gd name="connsiteY2" fmla="*/ 414615 h 463485"/>
              <a:gd name="connsiteX3" fmla="*/ 125615 w 302187"/>
              <a:gd name="connsiteY3" fmla="*/ 452715 h 463485"/>
              <a:gd name="connsiteX4" fmla="*/ 57882 w 302187"/>
              <a:gd name="connsiteY4" fmla="*/ 329948 h 463485"/>
              <a:gd name="connsiteX5" fmla="*/ 7082 w 302187"/>
              <a:gd name="connsiteY5" fmla="*/ 18798 h 4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187" h="463485">
                <a:moveTo>
                  <a:pt x="7082" y="18798"/>
                </a:moveTo>
                <a:cubicBezTo>
                  <a:pt x="33893" y="-23535"/>
                  <a:pt x="170066" y="9979"/>
                  <a:pt x="218749" y="75948"/>
                </a:cubicBezTo>
                <a:cubicBezTo>
                  <a:pt x="267432" y="141917"/>
                  <a:pt x="314704" y="351821"/>
                  <a:pt x="299182" y="414615"/>
                </a:cubicBezTo>
                <a:cubicBezTo>
                  <a:pt x="283660" y="477410"/>
                  <a:pt x="165832" y="466826"/>
                  <a:pt x="125615" y="452715"/>
                </a:cubicBezTo>
                <a:cubicBezTo>
                  <a:pt x="85398" y="438604"/>
                  <a:pt x="79049" y="397681"/>
                  <a:pt x="57882" y="329948"/>
                </a:cubicBezTo>
                <a:cubicBezTo>
                  <a:pt x="36715" y="262215"/>
                  <a:pt x="-19729" y="61131"/>
                  <a:pt x="7082" y="18798"/>
                </a:cubicBezTo>
                <a:close/>
              </a:path>
            </a:pathLst>
          </a:cu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DC6B5F76-70BC-4ED3-BF7D-2646B945770F}"/>
              </a:ext>
            </a:extLst>
          </p:cNvPr>
          <p:cNvSpPr/>
          <p:nvPr/>
        </p:nvSpPr>
        <p:spPr>
          <a:xfrm>
            <a:off x="5316221" y="4561773"/>
            <a:ext cx="1050736" cy="630239"/>
          </a:xfrm>
          <a:custGeom>
            <a:avLst/>
            <a:gdLst>
              <a:gd name="connsiteX0" fmla="*/ 11429 w 1050736"/>
              <a:gd name="connsiteY0" fmla="*/ 217660 h 630239"/>
              <a:gd name="connsiteX1" fmla="*/ 66462 w 1050736"/>
              <a:gd name="connsiteY1" fmla="*/ 181677 h 630239"/>
              <a:gd name="connsiteX2" fmla="*/ 585046 w 1050736"/>
              <a:gd name="connsiteY2" fmla="*/ 1760 h 630239"/>
              <a:gd name="connsiteX3" fmla="*/ 963929 w 1050736"/>
              <a:gd name="connsiteY3" fmla="*/ 92777 h 630239"/>
              <a:gd name="connsiteX4" fmla="*/ 851746 w 1050736"/>
              <a:gd name="connsiteY4" fmla="*/ 139344 h 630239"/>
              <a:gd name="connsiteX5" fmla="*/ 1050712 w 1050736"/>
              <a:gd name="connsiteY5" fmla="*/ 109710 h 630239"/>
              <a:gd name="connsiteX6" fmla="*/ 836929 w 1050736"/>
              <a:gd name="connsiteY6" fmla="*/ 190144 h 630239"/>
              <a:gd name="connsiteX7" fmla="*/ 739562 w 1050736"/>
              <a:gd name="connsiteY7" fmla="*/ 607127 h 630239"/>
              <a:gd name="connsiteX8" fmla="*/ 392429 w 1050736"/>
              <a:gd name="connsiteY8" fmla="*/ 579610 h 630239"/>
              <a:gd name="connsiteX9" fmla="*/ 163829 w 1050736"/>
              <a:gd name="connsiteY9" fmla="*/ 547860 h 630239"/>
              <a:gd name="connsiteX10" fmla="*/ 79162 w 1050736"/>
              <a:gd name="connsiteY10" fmla="*/ 513994 h 630239"/>
              <a:gd name="connsiteX11" fmla="*/ 108796 w 1050736"/>
              <a:gd name="connsiteY11" fmla="*/ 340427 h 630239"/>
              <a:gd name="connsiteX12" fmla="*/ 11429 w 1050736"/>
              <a:gd name="connsiteY12" fmla="*/ 217660 h 63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0736" h="630239">
                <a:moveTo>
                  <a:pt x="11429" y="217660"/>
                </a:moveTo>
                <a:cubicBezTo>
                  <a:pt x="4373" y="191202"/>
                  <a:pt x="-29141" y="217660"/>
                  <a:pt x="66462" y="181677"/>
                </a:cubicBezTo>
                <a:cubicBezTo>
                  <a:pt x="162065" y="145694"/>
                  <a:pt x="435468" y="16577"/>
                  <a:pt x="585046" y="1760"/>
                </a:cubicBezTo>
                <a:cubicBezTo>
                  <a:pt x="734624" y="-13057"/>
                  <a:pt x="919479" y="69846"/>
                  <a:pt x="963929" y="92777"/>
                </a:cubicBezTo>
                <a:cubicBezTo>
                  <a:pt x="1008379" y="115708"/>
                  <a:pt x="837282" y="136522"/>
                  <a:pt x="851746" y="139344"/>
                </a:cubicBezTo>
                <a:cubicBezTo>
                  <a:pt x="866210" y="142166"/>
                  <a:pt x="1053181" y="101243"/>
                  <a:pt x="1050712" y="109710"/>
                </a:cubicBezTo>
                <a:cubicBezTo>
                  <a:pt x="1048243" y="118177"/>
                  <a:pt x="888787" y="107241"/>
                  <a:pt x="836929" y="190144"/>
                </a:cubicBezTo>
                <a:cubicBezTo>
                  <a:pt x="785071" y="273047"/>
                  <a:pt x="813645" y="542216"/>
                  <a:pt x="739562" y="607127"/>
                </a:cubicBezTo>
                <a:cubicBezTo>
                  <a:pt x="665479" y="672038"/>
                  <a:pt x="392429" y="579610"/>
                  <a:pt x="392429" y="579610"/>
                </a:cubicBezTo>
                <a:cubicBezTo>
                  <a:pt x="296474" y="569732"/>
                  <a:pt x="216040" y="558796"/>
                  <a:pt x="163829" y="547860"/>
                </a:cubicBezTo>
                <a:cubicBezTo>
                  <a:pt x="111618" y="536924"/>
                  <a:pt x="88334" y="548566"/>
                  <a:pt x="79162" y="513994"/>
                </a:cubicBezTo>
                <a:cubicBezTo>
                  <a:pt x="69990" y="479422"/>
                  <a:pt x="114793" y="392285"/>
                  <a:pt x="108796" y="340427"/>
                </a:cubicBezTo>
                <a:cubicBezTo>
                  <a:pt x="102799" y="288569"/>
                  <a:pt x="18485" y="244118"/>
                  <a:pt x="11429" y="217660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BBB02BD-4590-48E7-BADB-9F17122B319B}"/>
              </a:ext>
            </a:extLst>
          </p:cNvPr>
          <p:cNvSpPr/>
          <p:nvPr/>
        </p:nvSpPr>
        <p:spPr>
          <a:xfrm>
            <a:off x="6408481" y="4600677"/>
            <a:ext cx="334120" cy="534228"/>
          </a:xfrm>
          <a:custGeom>
            <a:avLst/>
            <a:gdLst>
              <a:gd name="connsiteX0" fmla="*/ 110852 w 334120"/>
              <a:gd name="connsiteY0" fmla="*/ 39056 h 534228"/>
              <a:gd name="connsiteX1" fmla="*/ 144719 w 334120"/>
              <a:gd name="connsiteY1" fmla="*/ 106790 h 534228"/>
              <a:gd name="connsiteX2" fmla="*/ 320402 w 334120"/>
              <a:gd name="connsiteY2" fmla="*/ 388306 h 534228"/>
              <a:gd name="connsiteX3" fmla="*/ 286536 w 334120"/>
              <a:gd name="connsiteY3" fmla="*/ 500490 h 534228"/>
              <a:gd name="connsiteX4" fmla="*/ 786 w 334120"/>
              <a:gd name="connsiteY4" fmla="*/ 530123 h 534228"/>
              <a:gd name="connsiteX5" fmla="*/ 195519 w 334120"/>
              <a:gd name="connsiteY5" fmla="*/ 424290 h 534228"/>
              <a:gd name="connsiteX6" fmla="*/ 5019 w 334120"/>
              <a:gd name="connsiteY6" fmla="*/ 26356 h 534228"/>
              <a:gd name="connsiteX7" fmla="*/ 110852 w 334120"/>
              <a:gd name="connsiteY7" fmla="*/ 39056 h 53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120" h="534228">
                <a:moveTo>
                  <a:pt x="110852" y="39056"/>
                </a:moveTo>
                <a:cubicBezTo>
                  <a:pt x="134135" y="52462"/>
                  <a:pt x="109794" y="48582"/>
                  <a:pt x="144719" y="106790"/>
                </a:cubicBezTo>
                <a:cubicBezTo>
                  <a:pt x="179644" y="164998"/>
                  <a:pt x="296766" y="322689"/>
                  <a:pt x="320402" y="388306"/>
                </a:cubicBezTo>
                <a:cubicBezTo>
                  <a:pt x="344038" y="453923"/>
                  <a:pt x="339805" y="476854"/>
                  <a:pt x="286536" y="500490"/>
                </a:cubicBezTo>
                <a:cubicBezTo>
                  <a:pt x="233267" y="524126"/>
                  <a:pt x="15955" y="542823"/>
                  <a:pt x="786" y="530123"/>
                </a:cubicBezTo>
                <a:cubicBezTo>
                  <a:pt x="-14384" y="517423"/>
                  <a:pt x="194814" y="508251"/>
                  <a:pt x="195519" y="424290"/>
                </a:cubicBezTo>
                <a:cubicBezTo>
                  <a:pt x="196225" y="340329"/>
                  <a:pt x="13838" y="86328"/>
                  <a:pt x="5019" y="26356"/>
                </a:cubicBezTo>
                <a:cubicBezTo>
                  <a:pt x="-3800" y="-33616"/>
                  <a:pt x="87569" y="25650"/>
                  <a:pt x="110852" y="39056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7718FCFD-5CA3-4452-BDDC-1750E3980920}"/>
              </a:ext>
            </a:extLst>
          </p:cNvPr>
          <p:cNvSpPr/>
          <p:nvPr/>
        </p:nvSpPr>
        <p:spPr>
          <a:xfrm>
            <a:off x="8939659" y="2665758"/>
            <a:ext cx="83691" cy="198320"/>
          </a:xfrm>
          <a:custGeom>
            <a:avLst/>
            <a:gdLst>
              <a:gd name="connsiteX0" fmla="*/ 20191 w 83691"/>
              <a:gd name="connsiteY0" fmla="*/ 1242 h 198320"/>
              <a:gd name="connsiteX1" fmla="*/ 83691 w 83691"/>
              <a:gd name="connsiteY1" fmla="*/ 62625 h 198320"/>
              <a:gd name="connsiteX2" fmla="*/ 20191 w 83691"/>
              <a:gd name="connsiteY2" fmla="*/ 140942 h 198320"/>
              <a:gd name="connsiteX3" fmla="*/ 3258 w 83691"/>
              <a:gd name="connsiteY3" fmla="*/ 198092 h 198320"/>
              <a:gd name="connsiteX4" fmla="*/ 3258 w 83691"/>
              <a:gd name="connsiteY4" fmla="*/ 119775 h 198320"/>
              <a:gd name="connsiteX5" fmla="*/ 20191 w 83691"/>
              <a:gd name="connsiteY5" fmla="*/ 1242 h 19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91" h="198320">
                <a:moveTo>
                  <a:pt x="20191" y="1242"/>
                </a:moveTo>
                <a:cubicBezTo>
                  <a:pt x="33596" y="-8283"/>
                  <a:pt x="83691" y="39342"/>
                  <a:pt x="83691" y="62625"/>
                </a:cubicBezTo>
                <a:cubicBezTo>
                  <a:pt x="83691" y="85908"/>
                  <a:pt x="33597" y="118364"/>
                  <a:pt x="20191" y="140942"/>
                </a:cubicBezTo>
                <a:cubicBezTo>
                  <a:pt x="6785" y="163520"/>
                  <a:pt x="6080" y="201620"/>
                  <a:pt x="3258" y="198092"/>
                </a:cubicBezTo>
                <a:cubicBezTo>
                  <a:pt x="436" y="194564"/>
                  <a:pt x="-2386" y="149055"/>
                  <a:pt x="3258" y="119775"/>
                </a:cubicBezTo>
                <a:cubicBezTo>
                  <a:pt x="8902" y="90495"/>
                  <a:pt x="6786" y="10767"/>
                  <a:pt x="20191" y="1242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F6764CC9-13CC-4C8C-B6ED-FDCF23AAE2A5}"/>
              </a:ext>
            </a:extLst>
          </p:cNvPr>
          <p:cNvSpPr/>
          <p:nvPr/>
        </p:nvSpPr>
        <p:spPr>
          <a:xfrm>
            <a:off x="-50800" y="5328920"/>
            <a:ext cx="4711113" cy="112330"/>
          </a:xfrm>
          <a:custGeom>
            <a:avLst/>
            <a:gdLst>
              <a:gd name="connsiteX0" fmla="*/ 0 w 4711113"/>
              <a:gd name="connsiteY0" fmla="*/ 25400 h 112330"/>
              <a:gd name="connsiteX1" fmla="*/ 1143000 w 4711113"/>
              <a:gd name="connsiteY1" fmla="*/ 10160 h 112330"/>
              <a:gd name="connsiteX2" fmla="*/ 4602480 w 4711113"/>
              <a:gd name="connsiteY2" fmla="*/ 0 h 112330"/>
              <a:gd name="connsiteX3" fmla="*/ 3495040 w 4711113"/>
              <a:gd name="connsiteY3" fmla="*/ 111760 h 112330"/>
              <a:gd name="connsiteX4" fmla="*/ 0 w 4711113"/>
              <a:gd name="connsiteY4" fmla="*/ 25400 h 11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1113" h="112330">
                <a:moveTo>
                  <a:pt x="0" y="25400"/>
                </a:moveTo>
                <a:lnTo>
                  <a:pt x="1143000" y="10160"/>
                </a:lnTo>
                <a:lnTo>
                  <a:pt x="4602480" y="0"/>
                </a:lnTo>
                <a:cubicBezTo>
                  <a:pt x="4994487" y="16933"/>
                  <a:pt x="4256193" y="105833"/>
                  <a:pt x="3495040" y="111760"/>
                </a:cubicBezTo>
                <a:cubicBezTo>
                  <a:pt x="2733887" y="117687"/>
                  <a:pt x="1384723" y="76623"/>
                  <a:pt x="0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86BBAF46-F12D-4B6B-AA73-DB6C7A44E45A}"/>
              </a:ext>
            </a:extLst>
          </p:cNvPr>
          <p:cNvSpPr/>
          <p:nvPr/>
        </p:nvSpPr>
        <p:spPr>
          <a:xfrm>
            <a:off x="8322283" y="5430076"/>
            <a:ext cx="1232932" cy="104433"/>
          </a:xfrm>
          <a:custGeom>
            <a:avLst/>
            <a:gdLst>
              <a:gd name="connsiteX0" fmla="*/ 3837 w 1232932"/>
              <a:gd name="connsiteY0" fmla="*/ 444 h 104433"/>
              <a:gd name="connsiteX1" fmla="*/ 1197637 w 1232932"/>
              <a:gd name="connsiteY1" fmla="*/ 66484 h 104433"/>
              <a:gd name="connsiteX2" fmla="*/ 831877 w 1232932"/>
              <a:gd name="connsiteY2" fmla="*/ 102044 h 104433"/>
              <a:gd name="connsiteX3" fmla="*/ 3837 w 1232932"/>
              <a:gd name="connsiteY3" fmla="*/ 444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2932" h="104433">
                <a:moveTo>
                  <a:pt x="3837" y="444"/>
                </a:moveTo>
                <a:cubicBezTo>
                  <a:pt x="64797" y="-5483"/>
                  <a:pt x="1059630" y="49551"/>
                  <a:pt x="1197637" y="66484"/>
                </a:cubicBezTo>
                <a:cubicBezTo>
                  <a:pt x="1335644" y="83417"/>
                  <a:pt x="1038464" y="113051"/>
                  <a:pt x="831877" y="102044"/>
                </a:cubicBezTo>
                <a:cubicBezTo>
                  <a:pt x="625290" y="91037"/>
                  <a:pt x="-57123" y="6371"/>
                  <a:pt x="3837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7AEC94A3-A3C6-4E98-8226-58766D621E14}"/>
              </a:ext>
            </a:extLst>
          </p:cNvPr>
          <p:cNvSpPr/>
          <p:nvPr/>
        </p:nvSpPr>
        <p:spPr>
          <a:xfrm>
            <a:off x="11023058" y="5270218"/>
            <a:ext cx="1152399" cy="115040"/>
          </a:xfrm>
          <a:custGeom>
            <a:avLst/>
            <a:gdLst>
              <a:gd name="connsiteX0" fmla="*/ 25942 w 1152399"/>
              <a:gd name="connsiteY0" fmla="*/ 7902 h 115040"/>
              <a:gd name="connsiteX1" fmla="*/ 229142 w 1152399"/>
              <a:gd name="connsiteY1" fmla="*/ 7902 h 115040"/>
              <a:gd name="connsiteX2" fmla="*/ 1102902 w 1152399"/>
              <a:gd name="connsiteY2" fmla="*/ 33302 h 115040"/>
              <a:gd name="connsiteX3" fmla="*/ 935262 w 1152399"/>
              <a:gd name="connsiteY3" fmla="*/ 114582 h 115040"/>
              <a:gd name="connsiteX4" fmla="*/ 25942 w 1152399"/>
              <a:gd name="connsiteY4" fmla="*/ 7902 h 11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399" h="115040">
                <a:moveTo>
                  <a:pt x="25942" y="7902"/>
                </a:moveTo>
                <a:cubicBezTo>
                  <a:pt x="-91745" y="-9878"/>
                  <a:pt x="229142" y="7902"/>
                  <a:pt x="229142" y="7902"/>
                </a:cubicBezTo>
                <a:cubicBezTo>
                  <a:pt x="408635" y="12135"/>
                  <a:pt x="985215" y="15522"/>
                  <a:pt x="1102902" y="33302"/>
                </a:cubicBezTo>
                <a:cubicBezTo>
                  <a:pt x="1220589" y="51082"/>
                  <a:pt x="1113909" y="121355"/>
                  <a:pt x="935262" y="114582"/>
                </a:cubicBezTo>
                <a:cubicBezTo>
                  <a:pt x="756615" y="107809"/>
                  <a:pt x="143629" y="25682"/>
                  <a:pt x="25942" y="7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AACBA71C-CF00-46AE-8AAB-A6C61C6E0958}"/>
              </a:ext>
            </a:extLst>
          </p:cNvPr>
          <p:cNvSpPr/>
          <p:nvPr/>
        </p:nvSpPr>
        <p:spPr>
          <a:xfrm>
            <a:off x="4159589" y="1754563"/>
            <a:ext cx="1384840" cy="1146629"/>
          </a:xfrm>
          <a:custGeom>
            <a:avLst/>
            <a:gdLst>
              <a:gd name="connsiteX0" fmla="*/ 65278 w 1384840"/>
              <a:gd name="connsiteY0" fmla="*/ 53070 h 1146629"/>
              <a:gd name="connsiteX1" fmla="*/ 141478 w 1384840"/>
              <a:gd name="connsiteY1" fmla="*/ 82704 h 1146629"/>
              <a:gd name="connsiteX2" fmla="*/ 776478 w 1384840"/>
              <a:gd name="connsiteY2" fmla="*/ 311304 h 1146629"/>
              <a:gd name="connsiteX3" fmla="*/ 1314111 w 1384840"/>
              <a:gd name="connsiteY3" fmla="*/ 1115637 h 1146629"/>
              <a:gd name="connsiteX4" fmla="*/ 1237911 w 1384840"/>
              <a:gd name="connsiteY4" fmla="*/ 891270 h 1146629"/>
              <a:gd name="connsiteX5" fmla="*/ 65278 w 1384840"/>
              <a:gd name="connsiteY5" fmla="*/ 5307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840" h="1146629">
                <a:moveTo>
                  <a:pt x="65278" y="53070"/>
                </a:moveTo>
                <a:cubicBezTo>
                  <a:pt x="-117461" y="-81691"/>
                  <a:pt x="141478" y="82704"/>
                  <a:pt x="141478" y="82704"/>
                </a:cubicBezTo>
                <a:cubicBezTo>
                  <a:pt x="260011" y="125743"/>
                  <a:pt x="581039" y="139149"/>
                  <a:pt x="776478" y="311304"/>
                </a:cubicBezTo>
                <a:cubicBezTo>
                  <a:pt x="971917" y="483460"/>
                  <a:pt x="1237205" y="1018976"/>
                  <a:pt x="1314111" y="1115637"/>
                </a:cubicBezTo>
                <a:cubicBezTo>
                  <a:pt x="1391017" y="1212298"/>
                  <a:pt x="1450989" y="1067659"/>
                  <a:pt x="1237911" y="891270"/>
                </a:cubicBezTo>
                <a:cubicBezTo>
                  <a:pt x="1024833" y="714881"/>
                  <a:pt x="248017" y="187831"/>
                  <a:pt x="65278" y="53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84EC2A77-1127-45E9-8908-8C1F9E3F15AA}"/>
              </a:ext>
            </a:extLst>
          </p:cNvPr>
          <p:cNvSpPr/>
          <p:nvPr/>
        </p:nvSpPr>
        <p:spPr>
          <a:xfrm>
            <a:off x="4220832" y="1996252"/>
            <a:ext cx="389283" cy="1581573"/>
          </a:xfrm>
          <a:custGeom>
            <a:avLst/>
            <a:gdLst>
              <a:gd name="connsiteX0" fmla="*/ 12501 w 389283"/>
              <a:gd name="connsiteY0" fmla="*/ 44215 h 1581573"/>
              <a:gd name="connsiteX1" fmla="*/ 37901 w 389283"/>
              <a:gd name="connsiteY1" fmla="*/ 103481 h 1581573"/>
              <a:gd name="connsiteX2" fmla="*/ 126801 w 389283"/>
              <a:gd name="connsiteY2" fmla="*/ 518348 h 1581573"/>
              <a:gd name="connsiteX3" fmla="*/ 109868 w 389283"/>
              <a:gd name="connsiteY3" fmla="*/ 772348 h 1581573"/>
              <a:gd name="connsiteX4" fmla="*/ 262268 w 389283"/>
              <a:gd name="connsiteY4" fmla="*/ 1174515 h 1581573"/>
              <a:gd name="connsiteX5" fmla="*/ 389268 w 389283"/>
              <a:gd name="connsiteY5" fmla="*/ 1580915 h 1581573"/>
              <a:gd name="connsiteX6" fmla="*/ 270735 w 389283"/>
              <a:gd name="connsiteY6" fmla="*/ 1077148 h 1581573"/>
              <a:gd name="connsiteX7" fmla="*/ 232635 w 389283"/>
              <a:gd name="connsiteY7" fmla="*/ 670748 h 1581573"/>
              <a:gd name="connsiteX8" fmla="*/ 12501 w 389283"/>
              <a:gd name="connsiteY8" fmla="*/ 44215 h 158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283" h="1581573">
                <a:moveTo>
                  <a:pt x="12501" y="44215"/>
                </a:moveTo>
                <a:cubicBezTo>
                  <a:pt x="-19955" y="-50330"/>
                  <a:pt x="18851" y="24459"/>
                  <a:pt x="37901" y="103481"/>
                </a:cubicBezTo>
                <a:cubicBezTo>
                  <a:pt x="56951" y="182503"/>
                  <a:pt x="114807" y="406870"/>
                  <a:pt x="126801" y="518348"/>
                </a:cubicBezTo>
                <a:cubicBezTo>
                  <a:pt x="138795" y="629826"/>
                  <a:pt x="87290" y="662987"/>
                  <a:pt x="109868" y="772348"/>
                </a:cubicBezTo>
                <a:cubicBezTo>
                  <a:pt x="132446" y="881709"/>
                  <a:pt x="215701" y="1039754"/>
                  <a:pt x="262268" y="1174515"/>
                </a:cubicBezTo>
                <a:cubicBezTo>
                  <a:pt x="308835" y="1309276"/>
                  <a:pt x="387857" y="1597143"/>
                  <a:pt x="389268" y="1580915"/>
                </a:cubicBezTo>
                <a:cubicBezTo>
                  <a:pt x="390679" y="1564687"/>
                  <a:pt x="296841" y="1228843"/>
                  <a:pt x="270735" y="1077148"/>
                </a:cubicBezTo>
                <a:cubicBezTo>
                  <a:pt x="244630" y="925454"/>
                  <a:pt x="274968" y="839376"/>
                  <a:pt x="232635" y="670748"/>
                </a:cubicBezTo>
                <a:cubicBezTo>
                  <a:pt x="190302" y="502120"/>
                  <a:pt x="44957" y="138760"/>
                  <a:pt x="12501" y="44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DFA32BDD-1EA9-4246-A39F-68B694A61159}"/>
              </a:ext>
            </a:extLst>
          </p:cNvPr>
          <p:cNvSpPr/>
          <p:nvPr/>
        </p:nvSpPr>
        <p:spPr>
          <a:xfrm>
            <a:off x="4875842" y="2986613"/>
            <a:ext cx="672710" cy="848969"/>
          </a:xfrm>
          <a:custGeom>
            <a:avLst/>
            <a:gdLst>
              <a:gd name="connsiteX0" fmla="*/ 657125 w 672710"/>
              <a:gd name="connsiteY0" fmla="*/ 2120 h 848969"/>
              <a:gd name="connsiteX1" fmla="*/ 424291 w 672710"/>
              <a:gd name="connsiteY1" fmla="*/ 531287 h 848969"/>
              <a:gd name="connsiteX2" fmla="*/ 958 w 672710"/>
              <a:gd name="connsiteY2" fmla="*/ 848787 h 848969"/>
              <a:gd name="connsiteX3" fmla="*/ 551291 w 672710"/>
              <a:gd name="connsiteY3" fmla="*/ 573620 h 848969"/>
              <a:gd name="connsiteX4" fmla="*/ 644425 w 672710"/>
              <a:gd name="connsiteY4" fmla="*/ 353487 h 848969"/>
              <a:gd name="connsiteX5" fmla="*/ 657125 w 672710"/>
              <a:gd name="connsiteY5" fmla="*/ 2120 h 84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710" h="848969">
                <a:moveTo>
                  <a:pt x="657125" y="2120"/>
                </a:moveTo>
                <a:cubicBezTo>
                  <a:pt x="620436" y="31753"/>
                  <a:pt x="533652" y="390176"/>
                  <a:pt x="424291" y="531287"/>
                </a:cubicBezTo>
                <a:cubicBezTo>
                  <a:pt x="314930" y="672398"/>
                  <a:pt x="-20209" y="841732"/>
                  <a:pt x="958" y="848787"/>
                </a:cubicBezTo>
                <a:cubicBezTo>
                  <a:pt x="22125" y="855842"/>
                  <a:pt x="444047" y="656170"/>
                  <a:pt x="551291" y="573620"/>
                </a:cubicBezTo>
                <a:cubicBezTo>
                  <a:pt x="658535" y="491070"/>
                  <a:pt x="633136" y="445209"/>
                  <a:pt x="644425" y="353487"/>
                </a:cubicBezTo>
                <a:cubicBezTo>
                  <a:pt x="655714" y="261765"/>
                  <a:pt x="693814" y="-27513"/>
                  <a:pt x="657125" y="2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F42982BB-EFE4-4407-BA3F-3D8AA538AB97}"/>
              </a:ext>
            </a:extLst>
          </p:cNvPr>
          <p:cNvSpPr/>
          <p:nvPr/>
        </p:nvSpPr>
        <p:spPr>
          <a:xfrm>
            <a:off x="5213990" y="3512442"/>
            <a:ext cx="362292" cy="844911"/>
          </a:xfrm>
          <a:custGeom>
            <a:avLst/>
            <a:gdLst>
              <a:gd name="connsiteX0" fmla="*/ 297810 w 362292"/>
              <a:gd name="connsiteY0" fmla="*/ 1225 h 844911"/>
              <a:gd name="connsiteX1" fmla="*/ 124243 w 362292"/>
              <a:gd name="connsiteY1" fmla="*/ 449958 h 844911"/>
              <a:gd name="connsiteX2" fmla="*/ 361310 w 362292"/>
              <a:gd name="connsiteY2" fmla="*/ 830958 h 844911"/>
              <a:gd name="connsiteX3" fmla="*/ 200443 w 362292"/>
              <a:gd name="connsiteY3" fmla="*/ 746291 h 844911"/>
              <a:gd name="connsiteX4" fmla="*/ 1477 w 362292"/>
              <a:gd name="connsiteY4" fmla="*/ 593891 h 844911"/>
              <a:gd name="connsiteX5" fmla="*/ 297810 w 362292"/>
              <a:gd name="connsiteY5" fmla="*/ 1225 h 8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292" h="844911">
                <a:moveTo>
                  <a:pt x="297810" y="1225"/>
                </a:moveTo>
                <a:cubicBezTo>
                  <a:pt x="318271" y="-22764"/>
                  <a:pt x="113660" y="311669"/>
                  <a:pt x="124243" y="449958"/>
                </a:cubicBezTo>
                <a:cubicBezTo>
                  <a:pt x="134826" y="588247"/>
                  <a:pt x="348610" y="781569"/>
                  <a:pt x="361310" y="830958"/>
                </a:cubicBezTo>
                <a:cubicBezTo>
                  <a:pt x="374010" y="880347"/>
                  <a:pt x="260415" y="785802"/>
                  <a:pt x="200443" y="746291"/>
                </a:cubicBezTo>
                <a:cubicBezTo>
                  <a:pt x="140471" y="706780"/>
                  <a:pt x="-16867" y="715952"/>
                  <a:pt x="1477" y="593891"/>
                </a:cubicBezTo>
                <a:cubicBezTo>
                  <a:pt x="19821" y="471830"/>
                  <a:pt x="277349" y="25214"/>
                  <a:pt x="297810" y="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EDAEA5D3-A43C-4BE9-952C-9A08EDCECDF1}"/>
              </a:ext>
            </a:extLst>
          </p:cNvPr>
          <p:cNvSpPr/>
          <p:nvPr/>
        </p:nvSpPr>
        <p:spPr>
          <a:xfrm>
            <a:off x="3999622" y="3281443"/>
            <a:ext cx="870424" cy="1831456"/>
          </a:xfrm>
          <a:custGeom>
            <a:avLst/>
            <a:gdLst>
              <a:gd name="connsiteX0" fmla="*/ 415745 w 870424"/>
              <a:gd name="connsiteY0" fmla="*/ 41724 h 1831456"/>
              <a:gd name="connsiteX1" fmla="*/ 424211 w 870424"/>
              <a:gd name="connsiteY1" fmla="*/ 105224 h 1831456"/>
              <a:gd name="connsiteX2" fmla="*/ 868711 w 870424"/>
              <a:gd name="connsiteY2" fmla="*/ 520090 h 1831456"/>
              <a:gd name="connsiteX3" fmla="*/ 237945 w 870424"/>
              <a:gd name="connsiteY3" fmla="*/ 465057 h 1831456"/>
              <a:gd name="connsiteX4" fmla="*/ 445378 w 870424"/>
              <a:gd name="connsiteY4" fmla="*/ 850290 h 1831456"/>
              <a:gd name="connsiteX5" fmla="*/ 878 w 870424"/>
              <a:gd name="connsiteY5" fmla="*/ 621690 h 1831456"/>
              <a:gd name="connsiteX6" fmla="*/ 326845 w 870424"/>
              <a:gd name="connsiteY6" fmla="*/ 930724 h 1831456"/>
              <a:gd name="connsiteX7" fmla="*/ 157511 w 870424"/>
              <a:gd name="connsiteY7" fmla="*/ 939190 h 1831456"/>
              <a:gd name="connsiteX8" fmla="*/ 225245 w 870424"/>
              <a:gd name="connsiteY8" fmla="*/ 1252457 h 1831456"/>
              <a:gd name="connsiteX9" fmla="*/ 229478 w 870424"/>
              <a:gd name="connsiteY9" fmla="*/ 1451424 h 1831456"/>
              <a:gd name="connsiteX10" fmla="*/ 623178 w 870424"/>
              <a:gd name="connsiteY10" fmla="*/ 1671557 h 1831456"/>
              <a:gd name="connsiteX11" fmla="*/ 546978 w 870424"/>
              <a:gd name="connsiteY11" fmla="*/ 1819724 h 1831456"/>
              <a:gd name="connsiteX12" fmla="*/ 26278 w 870424"/>
              <a:gd name="connsiteY12" fmla="*/ 1354057 h 1831456"/>
              <a:gd name="connsiteX13" fmla="*/ 644345 w 870424"/>
              <a:gd name="connsiteY13" fmla="*/ 651324 h 1831456"/>
              <a:gd name="connsiteX14" fmla="*/ 415745 w 870424"/>
              <a:gd name="connsiteY14" fmla="*/ 41724 h 183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424" h="1831456">
                <a:moveTo>
                  <a:pt x="415745" y="41724"/>
                </a:moveTo>
                <a:cubicBezTo>
                  <a:pt x="379056" y="-49293"/>
                  <a:pt x="348717" y="25496"/>
                  <a:pt x="424211" y="105224"/>
                </a:cubicBezTo>
                <a:cubicBezTo>
                  <a:pt x="499705" y="184952"/>
                  <a:pt x="899755" y="460118"/>
                  <a:pt x="868711" y="520090"/>
                </a:cubicBezTo>
                <a:cubicBezTo>
                  <a:pt x="837667" y="580062"/>
                  <a:pt x="308500" y="410024"/>
                  <a:pt x="237945" y="465057"/>
                </a:cubicBezTo>
                <a:cubicBezTo>
                  <a:pt x="167390" y="520090"/>
                  <a:pt x="484889" y="824185"/>
                  <a:pt x="445378" y="850290"/>
                </a:cubicBezTo>
                <a:cubicBezTo>
                  <a:pt x="405867" y="876396"/>
                  <a:pt x="20633" y="608284"/>
                  <a:pt x="878" y="621690"/>
                </a:cubicBezTo>
                <a:cubicBezTo>
                  <a:pt x="-18877" y="635096"/>
                  <a:pt x="300740" y="877807"/>
                  <a:pt x="326845" y="930724"/>
                </a:cubicBezTo>
                <a:cubicBezTo>
                  <a:pt x="352950" y="983641"/>
                  <a:pt x="174444" y="885568"/>
                  <a:pt x="157511" y="939190"/>
                </a:cubicBezTo>
                <a:cubicBezTo>
                  <a:pt x="140578" y="992812"/>
                  <a:pt x="213251" y="1167085"/>
                  <a:pt x="225245" y="1252457"/>
                </a:cubicBezTo>
                <a:cubicBezTo>
                  <a:pt x="237239" y="1337829"/>
                  <a:pt x="163156" y="1381574"/>
                  <a:pt x="229478" y="1451424"/>
                </a:cubicBezTo>
                <a:cubicBezTo>
                  <a:pt x="295800" y="1521274"/>
                  <a:pt x="570261" y="1610174"/>
                  <a:pt x="623178" y="1671557"/>
                </a:cubicBezTo>
                <a:cubicBezTo>
                  <a:pt x="676095" y="1732940"/>
                  <a:pt x="646461" y="1872641"/>
                  <a:pt x="546978" y="1819724"/>
                </a:cubicBezTo>
                <a:cubicBezTo>
                  <a:pt x="447495" y="1766807"/>
                  <a:pt x="10050" y="1548790"/>
                  <a:pt x="26278" y="1354057"/>
                </a:cubicBezTo>
                <a:cubicBezTo>
                  <a:pt x="42506" y="1159324"/>
                  <a:pt x="582256" y="865107"/>
                  <a:pt x="644345" y="651324"/>
                </a:cubicBezTo>
                <a:cubicBezTo>
                  <a:pt x="706434" y="437541"/>
                  <a:pt x="452434" y="132741"/>
                  <a:pt x="415745" y="41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C9C3599F-5602-4ACA-AB10-0E0BF159D6DB}"/>
              </a:ext>
            </a:extLst>
          </p:cNvPr>
          <p:cNvSpPr/>
          <p:nvPr/>
        </p:nvSpPr>
        <p:spPr>
          <a:xfrm>
            <a:off x="3909537" y="2988184"/>
            <a:ext cx="431389" cy="591810"/>
          </a:xfrm>
          <a:custGeom>
            <a:avLst/>
            <a:gdLst>
              <a:gd name="connsiteX0" fmla="*/ 412696 w 431389"/>
              <a:gd name="connsiteY0" fmla="*/ 549 h 591810"/>
              <a:gd name="connsiteX1" fmla="*/ 120596 w 431389"/>
              <a:gd name="connsiteY1" fmla="*/ 500083 h 591810"/>
              <a:gd name="connsiteX2" fmla="*/ 10530 w 431389"/>
              <a:gd name="connsiteY2" fmla="*/ 584749 h 591810"/>
              <a:gd name="connsiteX3" fmla="*/ 361896 w 431389"/>
              <a:gd name="connsiteY3" fmla="*/ 406949 h 591810"/>
              <a:gd name="connsiteX4" fmla="*/ 412696 w 431389"/>
              <a:gd name="connsiteY4" fmla="*/ 549 h 59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89" h="591810">
                <a:moveTo>
                  <a:pt x="412696" y="549"/>
                </a:moveTo>
                <a:cubicBezTo>
                  <a:pt x="372480" y="16071"/>
                  <a:pt x="187624" y="402716"/>
                  <a:pt x="120596" y="500083"/>
                </a:cubicBezTo>
                <a:cubicBezTo>
                  <a:pt x="53568" y="597450"/>
                  <a:pt x="-29686" y="600271"/>
                  <a:pt x="10530" y="584749"/>
                </a:cubicBezTo>
                <a:cubicBezTo>
                  <a:pt x="50746" y="569227"/>
                  <a:pt x="299102" y="511371"/>
                  <a:pt x="361896" y="406949"/>
                </a:cubicBezTo>
                <a:cubicBezTo>
                  <a:pt x="424690" y="302527"/>
                  <a:pt x="452912" y="-14973"/>
                  <a:pt x="412696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8F86B068-F358-4CFD-9575-0AFADF87C1CB}"/>
              </a:ext>
            </a:extLst>
          </p:cNvPr>
          <p:cNvSpPr/>
          <p:nvPr/>
        </p:nvSpPr>
        <p:spPr>
          <a:xfrm>
            <a:off x="3780254" y="3631873"/>
            <a:ext cx="288650" cy="764319"/>
          </a:xfrm>
          <a:custGeom>
            <a:avLst/>
            <a:gdLst>
              <a:gd name="connsiteX0" fmla="*/ 245646 w 288650"/>
              <a:gd name="connsiteY0" fmla="*/ 38427 h 764319"/>
              <a:gd name="connsiteX1" fmla="*/ 262579 w 288650"/>
              <a:gd name="connsiteY1" fmla="*/ 101927 h 764319"/>
              <a:gd name="connsiteX2" fmla="*/ 84779 w 288650"/>
              <a:gd name="connsiteY2" fmla="*/ 521027 h 764319"/>
              <a:gd name="connsiteX3" fmla="*/ 287979 w 288650"/>
              <a:gd name="connsiteY3" fmla="*/ 762327 h 764319"/>
              <a:gd name="connsiteX4" fmla="*/ 113 w 288650"/>
              <a:gd name="connsiteY4" fmla="*/ 601460 h 764319"/>
              <a:gd name="connsiteX5" fmla="*/ 245646 w 288650"/>
              <a:gd name="connsiteY5" fmla="*/ 38427 h 76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650" h="764319">
                <a:moveTo>
                  <a:pt x="245646" y="38427"/>
                </a:moveTo>
                <a:cubicBezTo>
                  <a:pt x="289390" y="-44828"/>
                  <a:pt x="289390" y="21494"/>
                  <a:pt x="262579" y="101927"/>
                </a:cubicBezTo>
                <a:cubicBezTo>
                  <a:pt x="235768" y="182360"/>
                  <a:pt x="80546" y="410960"/>
                  <a:pt x="84779" y="521027"/>
                </a:cubicBezTo>
                <a:cubicBezTo>
                  <a:pt x="89012" y="631094"/>
                  <a:pt x="302090" y="748921"/>
                  <a:pt x="287979" y="762327"/>
                </a:cubicBezTo>
                <a:cubicBezTo>
                  <a:pt x="273868" y="775733"/>
                  <a:pt x="5757" y="721405"/>
                  <a:pt x="113" y="601460"/>
                </a:cubicBezTo>
                <a:cubicBezTo>
                  <a:pt x="-5531" y="481516"/>
                  <a:pt x="201902" y="121682"/>
                  <a:pt x="245646" y="38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0B73F44B-3891-40F6-ACBD-E8E69623460B}"/>
              </a:ext>
            </a:extLst>
          </p:cNvPr>
          <p:cNvSpPr/>
          <p:nvPr/>
        </p:nvSpPr>
        <p:spPr>
          <a:xfrm>
            <a:off x="3844030" y="3262316"/>
            <a:ext cx="1626531" cy="1787584"/>
          </a:xfrm>
          <a:custGeom>
            <a:avLst/>
            <a:gdLst>
              <a:gd name="connsiteX0" fmla="*/ 1623320 w 1626531"/>
              <a:gd name="connsiteY0" fmla="*/ 4759 h 1787584"/>
              <a:gd name="connsiteX1" fmla="*/ 1039120 w 1626531"/>
              <a:gd name="connsiteY1" fmla="*/ 471484 h 1787584"/>
              <a:gd name="connsiteX2" fmla="*/ 248545 w 1626531"/>
              <a:gd name="connsiteY2" fmla="*/ 503234 h 1787584"/>
              <a:gd name="connsiteX3" fmla="*/ 908945 w 1626531"/>
              <a:gd name="connsiteY3" fmla="*/ 509584 h 1787584"/>
              <a:gd name="connsiteX4" fmla="*/ 23120 w 1626531"/>
              <a:gd name="connsiteY4" fmla="*/ 801684 h 1787584"/>
              <a:gd name="connsiteX5" fmla="*/ 267595 w 1626531"/>
              <a:gd name="connsiteY5" fmla="*/ 760409 h 1787584"/>
              <a:gd name="connsiteX6" fmla="*/ 359670 w 1626531"/>
              <a:gd name="connsiteY6" fmla="*/ 963609 h 1787584"/>
              <a:gd name="connsiteX7" fmla="*/ 308870 w 1626531"/>
              <a:gd name="connsiteY7" fmla="*/ 1233484 h 1787584"/>
              <a:gd name="connsiteX8" fmla="*/ 1007370 w 1626531"/>
              <a:gd name="connsiteY8" fmla="*/ 1716084 h 1787584"/>
              <a:gd name="connsiteX9" fmla="*/ 788295 w 1626531"/>
              <a:gd name="connsiteY9" fmla="*/ 1744659 h 1787584"/>
              <a:gd name="connsiteX10" fmla="*/ 1420120 w 1626531"/>
              <a:gd name="connsiteY10" fmla="*/ 1325559 h 1787584"/>
              <a:gd name="connsiteX11" fmla="*/ 1620145 w 1626531"/>
              <a:gd name="connsiteY11" fmla="*/ 963609 h 1787584"/>
              <a:gd name="connsiteX12" fmla="*/ 1226445 w 1626531"/>
              <a:gd name="connsiteY12" fmla="*/ 801684 h 1787584"/>
              <a:gd name="connsiteX13" fmla="*/ 1623320 w 1626531"/>
              <a:gd name="connsiteY13" fmla="*/ 4759 h 178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6531" h="1787584">
                <a:moveTo>
                  <a:pt x="1623320" y="4759"/>
                </a:moveTo>
                <a:cubicBezTo>
                  <a:pt x="1592099" y="-50274"/>
                  <a:pt x="1268249" y="388405"/>
                  <a:pt x="1039120" y="471484"/>
                </a:cubicBezTo>
                <a:cubicBezTo>
                  <a:pt x="809991" y="554563"/>
                  <a:pt x="270241" y="496884"/>
                  <a:pt x="248545" y="503234"/>
                </a:cubicBezTo>
                <a:cubicBezTo>
                  <a:pt x="226849" y="509584"/>
                  <a:pt x="946516" y="459842"/>
                  <a:pt x="908945" y="509584"/>
                </a:cubicBezTo>
                <a:cubicBezTo>
                  <a:pt x="871374" y="559326"/>
                  <a:pt x="130012" y="759880"/>
                  <a:pt x="23120" y="801684"/>
                </a:cubicBezTo>
                <a:cubicBezTo>
                  <a:pt x="-83772" y="843488"/>
                  <a:pt x="211503" y="733421"/>
                  <a:pt x="267595" y="760409"/>
                </a:cubicBezTo>
                <a:cubicBezTo>
                  <a:pt x="323687" y="787397"/>
                  <a:pt x="352791" y="884763"/>
                  <a:pt x="359670" y="963609"/>
                </a:cubicBezTo>
                <a:cubicBezTo>
                  <a:pt x="366549" y="1042455"/>
                  <a:pt x="200920" y="1108072"/>
                  <a:pt x="308870" y="1233484"/>
                </a:cubicBezTo>
                <a:cubicBezTo>
                  <a:pt x="416820" y="1358896"/>
                  <a:pt x="927466" y="1630888"/>
                  <a:pt x="1007370" y="1716084"/>
                </a:cubicBezTo>
                <a:cubicBezTo>
                  <a:pt x="1087274" y="1801280"/>
                  <a:pt x="719503" y="1809746"/>
                  <a:pt x="788295" y="1744659"/>
                </a:cubicBezTo>
                <a:cubicBezTo>
                  <a:pt x="857087" y="1679572"/>
                  <a:pt x="1281478" y="1455734"/>
                  <a:pt x="1420120" y="1325559"/>
                </a:cubicBezTo>
                <a:cubicBezTo>
                  <a:pt x="1558762" y="1195384"/>
                  <a:pt x="1652424" y="1050922"/>
                  <a:pt x="1620145" y="963609"/>
                </a:cubicBezTo>
                <a:cubicBezTo>
                  <a:pt x="1587866" y="876297"/>
                  <a:pt x="1226445" y="956730"/>
                  <a:pt x="1226445" y="801684"/>
                </a:cubicBezTo>
                <a:cubicBezTo>
                  <a:pt x="1226445" y="646638"/>
                  <a:pt x="1654541" y="59792"/>
                  <a:pt x="1623320" y="475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C46D3999-2C47-4FAF-A482-093E4385459F}"/>
              </a:ext>
            </a:extLst>
          </p:cNvPr>
          <p:cNvSpPr/>
          <p:nvPr/>
        </p:nvSpPr>
        <p:spPr>
          <a:xfrm>
            <a:off x="3751969" y="1740543"/>
            <a:ext cx="1755301" cy="2478291"/>
          </a:xfrm>
          <a:custGeom>
            <a:avLst/>
            <a:gdLst>
              <a:gd name="connsiteX0" fmla="*/ 439031 w 1755301"/>
              <a:gd name="connsiteY0" fmla="*/ 7824 h 2478291"/>
              <a:gd name="connsiteX1" fmla="*/ 1531231 w 1755301"/>
              <a:gd name="connsiteY1" fmla="*/ 638590 h 2478291"/>
              <a:gd name="connsiteX2" fmla="*/ 1721731 w 1755301"/>
              <a:gd name="connsiteY2" fmla="*/ 1561457 h 2478291"/>
              <a:gd name="connsiteX3" fmla="*/ 1065564 w 1755301"/>
              <a:gd name="connsiteY3" fmla="*/ 2060990 h 2478291"/>
              <a:gd name="connsiteX4" fmla="*/ 561798 w 1755301"/>
              <a:gd name="connsiteY4" fmla="*/ 2475857 h 2478291"/>
              <a:gd name="connsiteX5" fmla="*/ 836964 w 1755301"/>
              <a:gd name="connsiteY5" fmla="*/ 2234557 h 2478291"/>
              <a:gd name="connsiteX6" fmla="*/ 2998 w 1755301"/>
              <a:gd name="connsiteY6" fmla="*/ 2281124 h 2478291"/>
              <a:gd name="connsiteX7" fmla="*/ 574498 w 1755301"/>
              <a:gd name="connsiteY7" fmla="*/ 1290524 h 2478291"/>
              <a:gd name="connsiteX8" fmla="*/ 1014764 w 1755301"/>
              <a:gd name="connsiteY8" fmla="*/ 761357 h 2478291"/>
              <a:gd name="connsiteX9" fmla="*/ 481364 w 1755301"/>
              <a:gd name="connsiteY9" fmla="*/ 202557 h 2478291"/>
              <a:gd name="connsiteX10" fmla="*/ 642231 w 1755301"/>
              <a:gd name="connsiteY10" fmla="*/ 685157 h 2478291"/>
              <a:gd name="connsiteX11" fmla="*/ 697264 w 1755301"/>
              <a:gd name="connsiteY11" fmla="*/ 1057690 h 2478291"/>
              <a:gd name="connsiteX12" fmla="*/ 667631 w 1755301"/>
              <a:gd name="connsiteY12" fmla="*/ 333790 h 2478291"/>
              <a:gd name="connsiteX13" fmla="*/ 439031 w 1755301"/>
              <a:gd name="connsiteY13" fmla="*/ 7824 h 247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5301" h="2478291">
                <a:moveTo>
                  <a:pt x="439031" y="7824"/>
                </a:moveTo>
                <a:cubicBezTo>
                  <a:pt x="582964" y="58624"/>
                  <a:pt x="1317448" y="379651"/>
                  <a:pt x="1531231" y="638590"/>
                </a:cubicBezTo>
                <a:cubicBezTo>
                  <a:pt x="1745014" y="897529"/>
                  <a:pt x="1799342" y="1324390"/>
                  <a:pt x="1721731" y="1561457"/>
                </a:cubicBezTo>
                <a:cubicBezTo>
                  <a:pt x="1644120" y="1798524"/>
                  <a:pt x="1258886" y="1908590"/>
                  <a:pt x="1065564" y="2060990"/>
                </a:cubicBezTo>
                <a:cubicBezTo>
                  <a:pt x="872242" y="2213390"/>
                  <a:pt x="599898" y="2446929"/>
                  <a:pt x="561798" y="2475857"/>
                </a:cubicBezTo>
                <a:cubicBezTo>
                  <a:pt x="523698" y="2504785"/>
                  <a:pt x="930097" y="2267013"/>
                  <a:pt x="836964" y="2234557"/>
                </a:cubicBezTo>
                <a:cubicBezTo>
                  <a:pt x="743831" y="2202102"/>
                  <a:pt x="46742" y="2438463"/>
                  <a:pt x="2998" y="2281124"/>
                </a:cubicBezTo>
                <a:cubicBezTo>
                  <a:pt x="-40746" y="2123785"/>
                  <a:pt x="405870" y="1543818"/>
                  <a:pt x="574498" y="1290524"/>
                </a:cubicBezTo>
                <a:cubicBezTo>
                  <a:pt x="743126" y="1037230"/>
                  <a:pt x="1030286" y="942685"/>
                  <a:pt x="1014764" y="761357"/>
                </a:cubicBezTo>
                <a:cubicBezTo>
                  <a:pt x="999242" y="580029"/>
                  <a:pt x="543453" y="215257"/>
                  <a:pt x="481364" y="202557"/>
                </a:cubicBezTo>
                <a:cubicBezTo>
                  <a:pt x="419275" y="189857"/>
                  <a:pt x="606248" y="542635"/>
                  <a:pt x="642231" y="685157"/>
                </a:cubicBezTo>
                <a:cubicBezTo>
                  <a:pt x="678214" y="827679"/>
                  <a:pt x="693031" y="1116251"/>
                  <a:pt x="697264" y="1057690"/>
                </a:cubicBezTo>
                <a:cubicBezTo>
                  <a:pt x="701497" y="999129"/>
                  <a:pt x="705731" y="503829"/>
                  <a:pt x="667631" y="333790"/>
                </a:cubicBezTo>
                <a:cubicBezTo>
                  <a:pt x="629531" y="163751"/>
                  <a:pt x="295098" y="-42976"/>
                  <a:pt x="439031" y="782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66185BA9-9CA9-49C5-A08D-214A49DFA15C}"/>
              </a:ext>
            </a:extLst>
          </p:cNvPr>
          <p:cNvSpPr/>
          <p:nvPr/>
        </p:nvSpPr>
        <p:spPr>
          <a:xfrm>
            <a:off x="5625811" y="5624327"/>
            <a:ext cx="101206" cy="149761"/>
          </a:xfrm>
          <a:custGeom>
            <a:avLst/>
            <a:gdLst>
              <a:gd name="connsiteX0" fmla="*/ 3464 w 101206"/>
              <a:gd name="connsiteY0" fmla="*/ 186 h 149761"/>
              <a:gd name="connsiteX1" fmla="*/ 60614 w 101206"/>
              <a:gd name="connsiteY1" fmla="*/ 77973 h 149761"/>
              <a:gd name="connsiteX2" fmla="*/ 100302 w 101206"/>
              <a:gd name="connsiteY2" fmla="*/ 131948 h 149761"/>
              <a:gd name="connsiteX3" fmla="*/ 84427 w 101206"/>
              <a:gd name="connsiteY3" fmla="*/ 149411 h 149761"/>
              <a:gd name="connsiteX4" fmla="*/ 39977 w 101206"/>
              <a:gd name="connsiteY4" fmla="*/ 119248 h 149761"/>
              <a:gd name="connsiteX5" fmla="*/ 9814 w 101206"/>
              <a:gd name="connsiteY5" fmla="*/ 57336 h 149761"/>
              <a:gd name="connsiteX6" fmla="*/ 3464 w 101206"/>
              <a:gd name="connsiteY6" fmla="*/ 186 h 14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06" h="149761">
                <a:moveTo>
                  <a:pt x="3464" y="186"/>
                </a:moveTo>
                <a:cubicBezTo>
                  <a:pt x="11931" y="3626"/>
                  <a:pt x="44474" y="56013"/>
                  <a:pt x="60614" y="77973"/>
                </a:cubicBezTo>
                <a:cubicBezTo>
                  <a:pt x="76754" y="99933"/>
                  <a:pt x="96333" y="120042"/>
                  <a:pt x="100302" y="131948"/>
                </a:cubicBezTo>
                <a:cubicBezTo>
                  <a:pt x="104271" y="143854"/>
                  <a:pt x="94481" y="151528"/>
                  <a:pt x="84427" y="149411"/>
                </a:cubicBezTo>
                <a:cubicBezTo>
                  <a:pt x="74373" y="147294"/>
                  <a:pt x="52412" y="134594"/>
                  <a:pt x="39977" y="119248"/>
                </a:cubicBezTo>
                <a:cubicBezTo>
                  <a:pt x="27542" y="103902"/>
                  <a:pt x="15635" y="72946"/>
                  <a:pt x="9814" y="57336"/>
                </a:cubicBezTo>
                <a:cubicBezTo>
                  <a:pt x="3993" y="41726"/>
                  <a:pt x="-5003" y="-3254"/>
                  <a:pt x="3464" y="1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36EB849-44C4-434D-9B66-4885CCA2C68C}"/>
              </a:ext>
            </a:extLst>
          </p:cNvPr>
          <p:cNvSpPr/>
          <p:nvPr/>
        </p:nvSpPr>
        <p:spPr>
          <a:xfrm>
            <a:off x="5582151" y="5608635"/>
            <a:ext cx="197986" cy="267364"/>
          </a:xfrm>
          <a:custGeom>
            <a:avLst/>
            <a:gdLst>
              <a:gd name="connsiteX0" fmla="*/ 172537 w 197986"/>
              <a:gd name="connsiteY0" fmla="*/ 3 h 267364"/>
              <a:gd name="connsiteX1" fmla="*/ 197937 w 197986"/>
              <a:gd name="connsiteY1" fmla="*/ 76203 h 267364"/>
              <a:gd name="connsiteX2" fmla="*/ 175712 w 197986"/>
              <a:gd name="connsiteY2" fmla="*/ 95253 h 267364"/>
              <a:gd name="connsiteX3" fmla="*/ 82049 w 197986"/>
              <a:gd name="connsiteY3" fmla="*/ 147640 h 267364"/>
              <a:gd name="connsiteX4" fmla="*/ 32837 w 197986"/>
              <a:gd name="connsiteY4" fmla="*/ 182565 h 267364"/>
              <a:gd name="connsiteX5" fmla="*/ 43949 w 197986"/>
              <a:gd name="connsiteY5" fmla="*/ 222253 h 267364"/>
              <a:gd name="connsiteX6" fmla="*/ 124912 w 197986"/>
              <a:gd name="connsiteY6" fmla="*/ 233365 h 267364"/>
              <a:gd name="connsiteX7" fmla="*/ 196349 w 197986"/>
              <a:gd name="connsiteY7" fmla="*/ 236540 h 267364"/>
              <a:gd name="connsiteX8" fmla="*/ 156662 w 197986"/>
              <a:gd name="connsiteY8" fmla="*/ 258765 h 267364"/>
              <a:gd name="connsiteX9" fmla="*/ 53474 w 197986"/>
              <a:gd name="connsiteY9" fmla="*/ 265115 h 267364"/>
              <a:gd name="connsiteX10" fmla="*/ 9024 w 197986"/>
              <a:gd name="connsiteY10" fmla="*/ 222253 h 267364"/>
              <a:gd name="connsiteX11" fmla="*/ 4262 w 197986"/>
              <a:gd name="connsiteY11" fmla="*/ 190503 h 267364"/>
              <a:gd name="connsiteX12" fmla="*/ 58237 w 197986"/>
              <a:gd name="connsiteY12" fmla="*/ 133353 h 267364"/>
              <a:gd name="connsiteX13" fmla="*/ 163012 w 197986"/>
              <a:gd name="connsiteY13" fmla="*/ 79378 h 267364"/>
              <a:gd name="connsiteX14" fmla="*/ 172537 w 197986"/>
              <a:gd name="connsiteY14" fmla="*/ 3 h 26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7986" h="267364">
                <a:moveTo>
                  <a:pt x="172537" y="3"/>
                </a:moveTo>
                <a:cubicBezTo>
                  <a:pt x="178358" y="-526"/>
                  <a:pt x="197408" y="60328"/>
                  <a:pt x="197937" y="76203"/>
                </a:cubicBezTo>
                <a:cubicBezTo>
                  <a:pt x="198466" y="92078"/>
                  <a:pt x="195027" y="83347"/>
                  <a:pt x="175712" y="95253"/>
                </a:cubicBezTo>
                <a:cubicBezTo>
                  <a:pt x="156397" y="107159"/>
                  <a:pt x="105861" y="133088"/>
                  <a:pt x="82049" y="147640"/>
                </a:cubicBezTo>
                <a:cubicBezTo>
                  <a:pt x="58236" y="162192"/>
                  <a:pt x="39187" y="170130"/>
                  <a:pt x="32837" y="182565"/>
                </a:cubicBezTo>
                <a:cubicBezTo>
                  <a:pt x="26487" y="195001"/>
                  <a:pt x="28603" y="213786"/>
                  <a:pt x="43949" y="222253"/>
                </a:cubicBezTo>
                <a:cubicBezTo>
                  <a:pt x="59295" y="230720"/>
                  <a:pt x="99512" y="230984"/>
                  <a:pt x="124912" y="233365"/>
                </a:cubicBezTo>
                <a:cubicBezTo>
                  <a:pt x="150312" y="235746"/>
                  <a:pt x="191057" y="232307"/>
                  <a:pt x="196349" y="236540"/>
                </a:cubicBezTo>
                <a:cubicBezTo>
                  <a:pt x="201641" y="240773"/>
                  <a:pt x="180474" y="254003"/>
                  <a:pt x="156662" y="258765"/>
                </a:cubicBezTo>
                <a:cubicBezTo>
                  <a:pt x="132850" y="263527"/>
                  <a:pt x="78080" y="271200"/>
                  <a:pt x="53474" y="265115"/>
                </a:cubicBezTo>
                <a:cubicBezTo>
                  <a:pt x="28868" y="259030"/>
                  <a:pt x="17226" y="234688"/>
                  <a:pt x="9024" y="222253"/>
                </a:cubicBezTo>
                <a:cubicBezTo>
                  <a:pt x="822" y="209818"/>
                  <a:pt x="-3940" y="205320"/>
                  <a:pt x="4262" y="190503"/>
                </a:cubicBezTo>
                <a:cubicBezTo>
                  <a:pt x="12464" y="175686"/>
                  <a:pt x="31779" y="151874"/>
                  <a:pt x="58237" y="133353"/>
                </a:cubicBezTo>
                <a:cubicBezTo>
                  <a:pt x="84695" y="114832"/>
                  <a:pt x="146079" y="98957"/>
                  <a:pt x="163012" y="79378"/>
                </a:cubicBezTo>
                <a:cubicBezTo>
                  <a:pt x="179945" y="59799"/>
                  <a:pt x="166716" y="532"/>
                  <a:pt x="172537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11AD601-6575-4225-AAFC-C57A903BE579}"/>
              </a:ext>
            </a:extLst>
          </p:cNvPr>
          <p:cNvSpPr/>
          <p:nvPr/>
        </p:nvSpPr>
        <p:spPr>
          <a:xfrm>
            <a:off x="5808300" y="5668906"/>
            <a:ext cx="32153" cy="80002"/>
          </a:xfrm>
          <a:custGeom>
            <a:avLst/>
            <a:gdLst>
              <a:gd name="connsiteX0" fmla="*/ 8300 w 32153"/>
              <a:gd name="connsiteY0" fmla="*/ 57 h 80002"/>
              <a:gd name="connsiteX1" fmla="*/ 32113 w 32153"/>
              <a:gd name="connsiteY1" fmla="*/ 76257 h 80002"/>
              <a:gd name="connsiteX2" fmla="*/ 1950 w 32153"/>
              <a:gd name="connsiteY2" fmla="*/ 63557 h 80002"/>
              <a:gd name="connsiteX3" fmla="*/ 8300 w 32153"/>
              <a:gd name="connsiteY3" fmla="*/ 57 h 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53" h="80002">
                <a:moveTo>
                  <a:pt x="8300" y="57"/>
                </a:moveTo>
                <a:cubicBezTo>
                  <a:pt x="13327" y="2174"/>
                  <a:pt x="33171" y="65674"/>
                  <a:pt x="32113" y="76257"/>
                </a:cubicBezTo>
                <a:cubicBezTo>
                  <a:pt x="31055" y="86840"/>
                  <a:pt x="7242" y="72553"/>
                  <a:pt x="1950" y="63557"/>
                </a:cubicBezTo>
                <a:cubicBezTo>
                  <a:pt x="-3342" y="54561"/>
                  <a:pt x="3273" y="-2060"/>
                  <a:pt x="8300" y="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684C2332-8F8B-49D3-BAC1-F0407D8B6F07}"/>
              </a:ext>
            </a:extLst>
          </p:cNvPr>
          <p:cNvSpPr/>
          <p:nvPr/>
        </p:nvSpPr>
        <p:spPr>
          <a:xfrm>
            <a:off x="5846302" y="5640380"/>
            <a:ext cx="37094" cy="69681"/>
          </a:xfrm>
          <a:custGeom>
            <a:avLst/>
            <a:gdLst>
              <a:gd name="connsiteX0" fmla="*/ 13161 w 37094"/>
              <a:gd name="connsiteY0" fmla="*/ 8 h 69681"/>
              <a:gd name="connsiteX1" fmla="*/ 36973 w 37094"/>
              <a:gd name="connsiteY1" fmla="*/ 65095 h 69681"/>
              <a:gd name="connsiteX2" fmla="*/ 2048 w 37094"/>
              <a:gd name="connsiteY2" fmla="*/ 60333 h 69681"/>
              <a:gd name="connsiteX3" fmla="*/ 13161 w 37094"/>
              <a:gd name="connsiteY3" fmla="*/ 8 h 6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94" h="69681">
                <a:moveTo>
                  <a:pt x="13161" y="8"/>
                </a:moveTo>
                <a:cubicBezTo>
                  <a:pt x="18982" y="802"/>
                  <a:pt x="38825" y="55041"/>
                  <a:pt x="36973" y="65095"/>
                </a:cubicBezTo>
                <a:cubicBezTo>
                  <a:pt x="35121" y="75149"/>
                  <a:pt x="8927" y="66418"/>
                  <a:pt x="2048" y="60333"/>
                </a:cubicBezTo>
                <a:cubicBezTo>
                  <a:pt x="-4831" y="54248"/>
                  <a:pt x="7340" y="-786"/>
                  <a:pt x="13161" y="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4C4ABF22-388B-41CC-B437-CE9F04DD2899}"/>
              </a:ext>
            </a:extLst>
          </p:cNvPr>
          <p:cNvSpPr/>
          <p:nvPr/>
        </p:nvSpPr>
        <p:spPr>
          <a:xfrm>
            <a:off x="5627688" y="5804699"/>
            <a:ext cx="301853" cy="225751"/>
          </a:xfrm>
          <a:custGeom>
            <a:avLst/>
            <a:gdLst>
              <a:gd name="connsiteX0" fmla="*/ 163512 w 301853"/>
              <a:gd name="connsiteY0" fmla="*/ 789 h 225751"/>
              <a:gd name="connsiteX1" fmla="*/ 38100 w 301853"/>
              <a:gd name="connsiteY1" fmla="*/ 140489 h 225751"/>
              <a:gd name="connsiteX2" fmla="*/ 0 w 301853"/>
              <a:gd name="connsiteY2" fmla="*/ 219864 h 225751"/>
              <a:gd name="connsiteX3" fmla="*/ 38100 w 301853"/>
              <a:gd name="connsiteY3" fmla="*/ 213514 h 225751"/>
              <a:gd name="connsiteX4" fmla="*/ 47625 w 301853"/>
              <a:gd name="connsiteY4" fmla="*/ 192876 h 225751"/>
              <a:gd name="connsiteX5" fmla="*/ 114300 w 301853"/>
              <a:gd name="connsiteY5" fmla="*/ 137314 h 225751"/>
              <a:gd name="connsiteX6" fmla="*/ 152400 w 301853"/>
              <a:gd name="connsiteY6" fmla="*/ 134139 h 225751"/>
              <a:gd name="connsiteX7" fmla="*/ 147637 w 301853"/>
              <a:gd name="connsiteY7" fmla="*/ 180176 h 225751"/>
              <a:gd name="connsiteX8" fmla="*/ 149225 w 301853"/>
              <a:gd name="connsiteY8" fmla="*/ 218276 h 225751"/>
              <a:gd name="connsiteX9" fmla="*/ 190500 w 301853"/>
              <a:gd name="connsiteY9" fmla="*/ 223039 h 225751"/>
              <a:gd name="connsiteX10" fmla="*/ 244475 w 301853"/>
              <a:gd name="connsiteY10" fmla="*/ 186526 h 225751"/>
              <a:gd name="connsiteX11" fmla="*/ 301625 w 301853"/>
              <a:gd name="connsiteY11" fmla="*/ 103976 h 225751"/>
              <a:gd name="connsiteX12" fmla="*/ 222250 w 301853"/>
              <a:gd name="connsiteY12" fmla="*/ 165889 h 225751"/>
              <a:gd name="connsiteX13" fmla="*/ 180975 w 301853"/>
              <a:gd name="connsiteY13" fmla="*/ 175414 h 225751"/>
              <a:gd name="connsiteX14" fmla="*/ 180975 w 301853"/>
              <a:gd name="connsiteY14" fmla="*/ 102389 h 225751"/>
              <a:gd name="connsiteX15" fmla="*/ 160337 w 301853"/>
              <a:gd name="connsiteY15" fmla="*/ 96039 h 225751"/>
              <a:gd name="connsiteX16" fmla="*/ 112712 w 301853"/>
              <a:gd name="connsiteY16" fmla="*/ 119851 h 225751"/>
              <a:gd name="connsiteX17" fmla="*/ 69850 w 301853"/>
              <a:gd name="connsiteY17" fmla="*/ 140489 h 225751"/>
              <a:gd name="connsiteX18" fmla="*/ 134937 w 301853"/>
              <a:gd name="connsiteY18" fmla="*/ 84926 h 225751"/>
              <a:gd name="connsiteX19" fmla="*/ 163512 w 301853"/>
              <a:gd name="connsiteY19" fmla="*/ 789 h 22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1853" h="225751">
                <a:moveTo>
                  <a:pt x="163512" y="789"/>
                </a:moveTo>
                <a:cubicBezTo>
                  <a:pt x="147372" y="10050"/>
                  <a:pt x="65352" y="103977"/>
                  <a:pt x="38100" y="140489"/>
                </a:cubicBezTo>
                <a:cubicBezTo>
                  <a:pt x="10848" y="177001"/>
                  <a:pt x="0" y="207693"/>
                  <a:pt x="0" y="219864"/>
                </a:cubicBezTo>
                <a:cubicBezTo>
                  <a:pt x="0" y="232035"/>
                  <a:pt x="30162" y="218012"/>
                  <a:pt x="38100" y="213514"/>
                </a:cubicBezTo>
                <a:cubicBezTo>
                  <a:pt x="46037" y="209016"/>
                  <a:pt x="34925" y="205576"/>
                  <a:pt x="47625" y="192876"/>
                </a:cubicBezTo>
                <a:cubicBezTo>
                  <a:pt x="60325" y="180176"/>
                  <a:pt x="96837" y="147104"/>
                  <a:pt x="114300" y="137314"/>
                </a:cubicBezTo>
                <a:cubicBezTo>
                  <a:pt x="131762" y="127525"/>
                  <a:pt x="146844" y="126995"/>
                  <a:pt x="152400" y="134139"/>
                </a:cubicBezTo>
                <a:cubicBezTo>
                  <a:pt x="157956" y="141283"/>
                  <a:pt x="148166" y="166153"/>
                  <a:pt x="147637" y="180176"/>
                </a:cubicBezTo>
                <a:cubicBezTo>
                  <a:pt x="147108" y="194199"/>
                  <a:pt x="142081" y="211132"/>
                  <a:pt x="149225" y="218276"/>
                </a:cubicBezTo>
                <a:cubicBezTo>
                  <a:pt x="156369" y="225420"/>
                  <a:pt x="174625" y="228331"/>
                  <a:pt x="190500" y="223039"/>
                </a:cubicBezTo>
                <a:cubicBezTo>
                  <a:pt x="206375" y="217747"/>
                  <a:pt x="225954" y="206370"/>
                  <a:pt x="244475" y="186526"/>
                </a:cubicBezTo>
                <a:cubicBezTo>
                  <a:pt x="262996" y="166682"/>
                  <a:pt x="305329" y="107415"/>
                  <a:pt x="301625" y="103976"/>
                </a:cubicBezTo>
                <a:cubicBezTo>
                  <a:pt x="297921" y="100537"/>
                  <a:pt x="242358" y="153983"/>
                  <a:pt x="222250" y="165889"/>
                </a:cubicBezTo>
                <a:cubicBezTo>
                  <a:pt x="202142" y="177795"/>
                  <a:pt x="187854" y="185997"/>
                  <a:pt x="180975" y="175414"/>
                </a:cubicBezTo>
                <a:cubicBezTo>
                  <a:pt x="174096" y="164831"/>
                  <a:pt x="184415" y="115618"/>
                  <a:pt x="180975" y="102389"/>
                </a:cubicBezTo>
                <a:cubicBezTo>
                  <a:pt x="177535" y="89160"/>
                  <a:pt x="171714" y="93129"/>
                  <a:pt x="160337" y="96039"/>
                </a:cubicBezTo>
                <a:cubicBezTo>
                  <a:pt x="148960" y="98949"/>
                  <a:pt x="127793" y="112443"/>
                  <a:pt x="112712" y="119851"/>
                </a:cubicBezTo>
                <a:cubicBezTo>
                  <a:pt x="97631" y="127259"/>
                  <a:pt x="66146" y="146310"/>
                  <a:pt x="69850" y="140489"/>
                </a:cubicBezTo>
                <a:cubicBezTo>
                  <a:pt x="73554" y="134668"/>
                  <a:pt x="118797" y="103447"/>
                  <a:pt x="134937" y="84926"/>
                </a:cubicBezTo>
                <a:cubicBezTo>
                  <a:pt x="151076" y="66405"/>
                  <a:pt x="179652" y="-8472"/>
                  <a:pt x="163512" y="7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7DDDF433-5A5F-402E-ADF1-3B646A3BCBF0}"/>
              </a:ext>
            </a:extLst>
          </p:cNvPr>
          <p:cNvSpPr/>
          <p:nvPr/>
        </p:nvSpPr>
        <p:spPr>
          <a:xfrm>
            <a:off x="7233854" y="830406"/>
            <a:ext cx="694171" cy="1100052"/>
          </a:xfrm>
          <a:custGeom>
            <a:avLst/>
            <a:gdLst>
              <a:gd name="connsiteX0" fmla="*/ 170246 w 694171"/>
              <a:gd name="connsiteY0" fmla="*/ 1099994 h 1100052"/>
              <a:gd name="connsiteX1" fmla="*/ 14671 w 694171"/>
              <a:gd name="connsiteY1" fmla="*/ 785669 h 1100052"/>
              <a:gd name="connsiteX2" fmla="*/ 8321 w 694171"/>
              <a:gd name="connsiteY2" fmla="*/ 236394 h 1100052"/>
              <a:gd name="connsiteX3" fmla="*/ 30546 w 694171"/>
              <a:gd name="connsiteY3" fmla="*/ 90344 h 1100052"/>
              <a:gd name="connsiteX4" fmla="*/ 128971 w 694171"/>
              <a:gd name="connsiteY4" fmla="*/ 1444 h 1100052"/>
              <a:gd name="connsiteX5" fmla="*/ 386146 w 694171"/>
              <a:gd name="connsiteY5" fmla="*/ 160194 h 1100052"/>
              <a:gd name="connsiteX6" fmla="*/ 690946 w 694171"/>
              <a:gd name="connsiteY6" fmla="*/ 506269 h 1100052"/>
              <a:gd name="connsiteX7" fmla="*/ 535371 w 694171"/>
              <a:gd name="connsiteY7" fmla="*/ 572944 h 1100052"/>
              <a:gd name="connsiteX8" fmla="*/ 360746 w 694171"/>
              <a:gd name="connsiteY8" fmla="*/ 763444 h 1100052"/>
              <a:gd name="connsiteX9" fmla="*/ 170246 w 694171"/>
              <a:gd name="connsiteY9" fmla="*/ 1099994 h 11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171" h="1100052">
                <a:moveTo>
                  <a:pt x="170246" y="1099994"/>
                </a:moveTo>
                <a:cubicBezTo>
                  <a:pt x="112567" y="1103698"/>
                  <a:pt x="41659" y="929602"/>
                  <a:pt x="14671" y="785669"/>
                </a:cubicBezTo>
                <a:cubicBezTo>
                  <a:pt x="-12317" y="641736"/>
                  <a:pt x="5675" y="352281"/>
                  <a:pt x="8321" y="236394"/>
                </a:cubicBezTo>
                <a:cubicBezTo>
                  <a:pt x="10967" y="120507"/>
                  <a:pt x="10438" y="129502"/>
                  <a:pt x="30546" y="90344"/>
                </a:cubicBezTo>
                <a:cubicBezTo>
                  <a:pt x="50654" y="51186"/>
                  <a:pt x="69704" y="-10198"/>
                  <a:pt x="128971" y="1444"/>
                </a:cubicBezTo>
                <a:cubicBezTo>
                  <a:pt x="188238" y="13086"/>
                  <a:pt x="292484" y="76057"/>
                  <a:pt x="386146" y="160194"/>
                </a:cubicBezTo>
                <a:cubicBezTo>
                  <a:pt x="479808" y="244331"/>
                  <a:pt x="666075" y="437477"/>
                  <a:pt x="690946" y="506269"/>
                </a:cubicBezTo>
                <a:cubicBezTo>
                  <a:pt x="715817" y="575061"/>
                  <a:pt x="590404" y="530081"/>
                  <a:pt x="535371" y="572944"/>
                </a:cubicBezTo>
                <a:cubicBezTo>
                  <a:pt x="480338" y="615806"/>
                  <a:pt x="422658" y="677190"/>
                  <a:pt x="360746" y="763444"/>
                </a:cubicBezTo>
                <a:cubicBezTo>
                  <a:pt x="298834" y="849698"/>
                  <a:pt x="227925" y="1096290"/>
                  <a:pt x="170246" y="1099994"/>
                </a:cubicBezTo>
                <a:close/>
              </a:path>
            </a:pathLst>
          </a:cu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A386E638-B2A8-4A94-92F1-45B11103B451}"/>
              </a:ext>
            </a:extLst>
          </p:cNvPr>
          <p:cNvSpPr/>
          <p:nvPr/>
        </p:nvSpPr>
        <p:spPr>
          <a:xfrm>
            <a:off x="9047535" y="901400"/>
            <a:ext cx="617371" cy="1264247"/>
          </a:xfrm>
          <a:custGeom>
            <a:avLst/>
            <a:gdLst>
              <a:gd name="connsiteX0" fmla="*/ 461590 w 617371"/>
              <a:gd name="connsiteY0" fmla="*/ 41575 h 1264247"/>
              <a:gd name="connsiteX1" fmla="*/ 182190 w 617371"/>
              <a:gd name="connsiteY1" fmla="*/ 282875 h 1264247"/>
              <a:gd name="connsiteX2" fmla="*/ 13915 w 617371"/>
              <a:gd name="connsiteY2" fmla="*/ 638475 h 1264247"/>
              <a:gd name="connsiteX3" fmla="*/ 23440 w 617371"/>
              <a:gd name="connsiteY3" fmla="*/ 679750 h 1264247"/>
              <a:gd name="connsiteX4" fmla="*/ 134565 w 617371"/>
              <a:gd name="connsiteY4" fmla="*/ 867075 h 1264247"/>
              <a:gd name="connsiteX5" fmla="*/ 325065 w 617371"/>
              <a:gd name="connsiteY5" fmla="*/ 1136950 h 1264247"/>
              <a:gd name="connsiteX6" fmla="*/ 379040 w 617371"/>
              <a:gd name="connsiteY6" fmla="*/ 1263950 h 1264247"/>
              <a:gd name="connsiteX7" fmla="*/ 474290 w 617371"/>
              <a:gd name="connsiteY7" fmla="*/ 1105200 h 1264247"/>
              <a:gd name="connsiteX8" fmla="*/ 572715 w 617371"/>
              <a:gd name="connsiteY8" fmla="*/ 825800 h 1264247"/>
              <a:gd name="connsiteX9" fmla="*/ 617165 w 617371"/>
              <a:gd name="connsiteY9" fmla="*/ 546400 h 1264247"/>
              <a:gd name="connsiteX10" fmla="*/ 556840 w 617371"/>
              <a:gd name="connsiteY10" fmla="*/ 51100 h 1264247"/>
              <a:gd name="connsiteX11" fmla="*/ 461590 w 617371"/>
              <a:gd name="connsiteY11" fmla="*/ 41575 h 126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7371" h="1264247">
                <a:moveTo>
                  <a:pt x="461590" y="41575"/>
                </a:moveTo>
                <a:cubicBezTo>
                  <a:pt x="399148" y="80204"/>
                  <a:pt x="256802" y="183392"/>
                  <a:pt x="182190" y="282875"/>
                </a:cubicBezTo>
                <a:cubicBezTo>
                  <a:pt x="107577" y="382358"/>
                  <a:pt x="40373" y="572329"/>
                  <a:pt x="13915" y="638475"/>
                </a:cubicBezTo>
                <a:cubicBezTo>
                  <a:pt x="-12543" y="704621"/>
                  <a:pt x="3332" y="641650"/>
                  <a:pt x="23440" y="679750"/>
                </a:cubicBezTo>
                <a:cubicBezTo>
                  <a:pt x="43548" y="717850"/>
                  <a:pt x="84294" y="790875"/>
                  <a:pt x="134565" y="867075"/>
                </a:cubicBezTo>
                <a:cubicBezTo>
                  <a:pt x="184836" y="943275"/>
                  <a:pt x="284319" y="1070804"/>
                  <a:pt x="325065" y="1136950"/>
                </a:cubicBezTo>
                <a:cubicBezTo>
                  <a:pt x="365811" y="1203096"/>
                  <a:pt x="354169" y="1269242"/>
                  <a:pt x="379040" y="1263950"/>
                </a:cubicBezTo>
                <a:cubicBezTo>
                  <a:pt x="403911" y="1258658"/>
                  <a:pt x="442011" y="1178225"/>
                  <a:pt x="474290" y="1105200"/>
                </a:cubicBezTo>
                <a:cubicBezTo>
                  <a:pt x="506569" y="1032175"/>
                  <a:pt x="548903" y="918933"/>
                  <a:pt x="572715" y="825800"/>
                </a:cubicBezTo>
                <a:cubicBezTo>
                  <a:pt x="596527" y="732667"/>
                  <a:pt x="619811" y="675517"/>
                  <a:pt x="617165" y="546400"/>
                </a:cubicBezTo>
                <a:cubicBezTo>
                  <a:pt x="614519" y="417283"/>
                  <a:pt x="579594" y="134708"/>
                  <a:pt x="556840" y="51100"/>
                </a:cubicBezTo>
                <a:cubicBezTo>
                  <a:pt x="534086" y="-32508"/>
                  <a:pt x="524032" y="2946"/>
                  <a:pt x="461590" y="4157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0160929D-FA47-41EA-BCC7-81DE6907064E}"/>
              </a:ext>
            </a:extLst>
          </p:cNvPr>
          <p:cNvSpPr/>
          <p:nvPr/>
        </p:nvSpPr>
        <p:spPr>
          <a:xfrm>
            <a:off x="7228396" y="722767"/>
            <a:ext cx="792337" cy="566904"/>
          </a:xfrm>
          <a:custGeom>
            <a:avLst/>
            <a:gdLst>
              <a:gd name="connsiteX0" fmla="*/ 93154 w 792337"/>
              <a:gd name="connsiteY0" fmla="*/ 4308 h 566904"/>
              <a:gd name="connsiteX1" fmla="*/ 350329 w 792337"/>
              <a:gd name="connsiteY1" fmla="*/ 74158 h 566904"/>
              <a:gd name="connsiteX2" fmla="*/ 766254 w 792337"/>
              <a:gd name="connsiteY2" fmla="*/ 499608 h 566904"/>
              <a:gd name="connsiteX3" fmla="*/ 734504 w 792337"/>
              <a:gd name="connsiteY3" fmla="*/ 563108 h 566904"/>
              <a:gd name="connsiteX4" fmla="*/ 617029 w 792337"/>
              <a:gd name="connsiteY4" fmla="*/ 471033 h 566904"/>
              <a:gd name="connsiteX5" fmla="*/ 343979 w 792337"/>
              <a:gd name="connsiteY5" fmla="*/ 166233 h 566904"/>
              <a:gd name="connsiteX6" fmla="*/ 159829 w 792337"/>
              <a:gd name="connsiteY6" fmla="*/ 90033 h 566904"/>
              <a:gd name="connsiteX7" fmla="*/ 1079 w 792337"/>
              <a:gd name="connsiteY7" fmla="*/ 124958 h 566904"/>
              <a:gd name="connsiteX8" fmla="*/ 93154 w 792337"/>
              <a:gd name="connsiteY8" fmla="*/ 4308 h 56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337" h="566904">
                <a:moveTo>
                  <a:pt x="93154" y="4308"/>
                </a:moveTo>
                <a:cubicBezTo>
                  <a:pt x="151362" y="-4159"/>
                  <a:pt x="238146" y="-8392"/>
                  <a:pt x="350329" y="74158"/>
                </a:cubicBezTo>
                <a:cubicBezTo>
                  <a:pt x="462512" y="156708"/>
                  <a:pt x="702225" y="418116"/>
                  <a:pt x="766254" y="499608"/>
                </a:cubicBezTo>
                <a:cubicBezTo>
                  <a:pt x="830283" y="581100"/>
                  <a:pt x="759375" y="567870"/>
                  <a:pt x="734504" y="563108"/>
                </a:cubicBezTo>
                <a:cubicBezTo>
                  <a:pt x="709633" y="558346"/>
                  <a:pt x="682117" y="537179"/>
                  <a:pt x="617029" y="471033"/>
                </a:cubicBezTo>
                <a:cubicBezTo>
                  <a:pt x="551942" y="404887"/>
                  <a:pt x="420179" y="229733"/>
                  <a:pt x="343979" y="166233"/>
                </a:cubicBezTo>
                <a:cubicBezTo>
                  <a:pt x="267779" y="102733"/>
                  <a:pt x="216979" y="96912"/>
                  <a:pt x="159829" y="90033"/>
                </a:cubicBezTo>
                <a:cubicBezTo>
                  <a:pt x="102679" y="83154"/>
                  <a:pt x="9546" y="139775"/>
                  <a:pt x="1079" y="124958"/>
                </a:cubicBezTo>
                <a:cubicBezTo>
                  <a:pt x="-7388" y="110141"/>
                  <a:pt x="34946" y="12775"/>
                  <a:pt x="93154" y="4308"/>
                </a:cubicBezTo>
                <a:close/>
              </a:path>
            </a:pathLst>
          </a:cu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36162422-A533-4AED-AEB7-48F926ECA288}"/>
              </a:ext>
            </a:extLst>
          </p:cNvPr>
          <p:cNvSpPr/>
          <p:nvPr/>
        </p:nvSpPr>
        <p:spPr>
          <a:xfrm>
            <a:off x="8936364" y="919063"/>
            <a:ext cx="636409" cy="667460"/>
          </a:xfrm>
          <a:custGeom>
            <a:avLst/>
            <a:gdLst>
              <a:gd name="connsiteX0" fmla="*/ 636261 w 636409"/>
              <a:gd name="connsiteY0" fmla="*/ 1687 h 667460"/>
              <a:gd name="connsiteX1" fmla="*/ 382261 w 636409"/>
              <a:gd name="connsiteY1" fmla="*/ 103287 h 667460"/>
              <a:gd name="connsiteX2" fmla="*/ 194936 w 636409"/>
              <a:gd name="connsiteY2" fmla="*/ 395387 h 667460"/>
              <a:gd name="connsiteX3" fmla="*/ 93336 w 636409"/>
              <a:gd name="connsiteY3" fmla="*/ 655737 h 667460"/>
              <a:gd name="connsiteX4" fmla="*/ 36186 w 636409"/>
              <a:gd name="connsiteY4" fmla="*/ 611287 h 667460"/>
              <a:gd name="connsiteX5" fmla="*/ 1261 w 636409"/>
              <a:gd name="connsiteY5" fmla="*/ 509687 h 667460"/>
              <a:gd name="connsiteX6" fmla="*/ 80636 w 636409"/>
              <a:gd name="connsiteY6" fmla="*/ 382687 h 667460"/>
              <a:gd name="connsiteX7" fmla="*/ 267961 w 636409"/>
              <a:gd name="connsiteY7" fmla="*/ 141387 h 667460"/>
              <a:gd name="connsiteX8" fmla="*/ 417186 w 636409"/>
              <a:gd name="connsiteY8" fmla="*/ 49312 h 667460"/>
              <a:gd name="connsiteX9" fmla="*/ 636261 w 636409"/>
              <a:gd name="connsiteY9" fmla="*/ 1687 h 6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6409" h="667460">
                <a:moveTo>
                  <a:pt x="636261" y="1687"/>
                </a:moveTo>
                <a:cubicBezTo>
                  <a:pt x="630440" y="10683"/>
                  <a:pt x="455815" y="37670"/>
                  <a:pt x="382261" y="103287"/>
                </a:cubicBezTo>
                <a:cubicBezTo>
                  <a:pt x="308707" y="168904"/>
                  <a:pt x="243090" y="303312"/>
                  <a:pt x="194936" y="395387"/>
                </a:cubicBezTo>
                <a:cubicBezTo>
                  <a:pt x="146782" y="487462"/>
                  <a:pt x="119794" y="619754"/>
                  <a:pt x="93336" y="655737"/>
                </a:cubicBezTo>
                <a:cubicBezTo>
                  <a:pt x="66878" y="691720"/>
                  <a:pt x="51532" y="635629"/>
                  <a:pt x="36186" y="611287"/>
                </a:cubicBezTo>
                <a:cubicBezTo>
                  <a:pt x="20840" y="586945"/>
                  <a:pt x="-6147" y="547787"/>
                  <a:pt x="1261" y="509687"/>
                </a:cubicBezTo>
                <a:cubicBezTo>
                  <a:pt x="8669" y="471587"/>
                  <a:pt x="36186" y="444070"/>
                  <a:pt x="80636" y="382687"/>
                </a:cubicBezTo>
                <a:cubicBezTo>
                  <a:pt x="125086" y="321304"/>
                  <a:pt x="211869" y="196949"/>
                  <a:pt x="267961" y="141387"/>
                </a:cubicBezTo>
                <a:cubicBezTo>
                  <a:pt x="324053" y="85825"/>
                  <a:pt x="358978" y="77358"/>
                  <a:pt x="417186" y="49312"/>
                </a:cubicBezTo>
                <a:cubicBezTo>
                  <a:pt x="475394" y="21266"/>
                  <a:pt x="642082" y="-7309"/>
                  <a:pt x="636261" y="1687"/>
                </a:cubicBezTo>
                <a:close/>
              </a:path>
            </a:pathLst>
          </a:cu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2DF57B6A-935F-444A-839E-85A9DFE80C23}"/>
              </a:ext>
            </a:extLst>
          </p:cNvPr>
          <p:cNvSpPr/>
          <p:nvPr/>
        </p:nvSpPr>
        <p:spPr>
          <a:xfrm>
            <a:off x="9481251" y="889945"/>
            <a:ext cx="246951" cy="1293491"/>
          </a:xfrm>
          <a:custGeom>
            <a:avLst/>
            <a:gdLst>
              <a:gd name="connsiteX0" fmla="*/ 151699 w 246951"/>
              <a:gd name="connsiteY0" fmla="*/ 11755 h 1293491"/>
              <a:gd name="connsiteX1" fmla="*/ 246949 w 246951"/>
              <a:gd name="connsiteY1" fmla="*/ 468955 h 1293491"/>
              <a:gd name="connsiteX2" fmla="*/ 148524 w 246951"/>
              <a:gd name="connsiteY2" fmla="*/ 1024580 h 1293491"/>
              <a:gd name="connsiteX3" fmla="*/ 5649 w 246951"/>
              <a:gd name="connsiteY3" fmla="*/ 1291280 h 1293491"/>
              <a:gd name="connsiteX4" fmla="*/ 43749 w 246951"/>
              <a:gd name="connsiteY4" fmla="*/ 1123005 h 1293491"/>
              <a:gd name="connsiteX5" fmla="*/ 183449 w 246951"/>
              <a:gd name="connsiteY5" fmla="*/ 643580 h 1293491"/>
              <a:gd name="connsiteX6" fmla="*/ 183449 w 246951"/>
              <a:gd name="connsiteY6" fmla="*/ 446730 h 1293491"/>
              <a:gd name="connsiteX7" fmla="*/ 154874 w 246951"/>
              <a:gd name="connsiteY7" fmla="*/ 160980 h 1293491"/>
              <a:gd name="connsiteX8" fmla="*/ 151699 w 246951"/>
              <a:gd name="connsiteY8" fmla="*/ 11755 h 129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951" h="1293491">
                <a:moveTo>
                  <a:pt x="151699" y="11755"/>
                </a:moveTo>
                <a:cubicBezTo>
                  <a:pt x="167045" y="63084"/>
                  <a:pt x="247478" y="300151"/>
                  <a:pt x="246949" y="468955"/>
                </a:cubicBezTo>
                <a:cubicBezTo>
                  <a:pt x="246420" y="637759"/>
                  <a:pt x="188741" y="887526"/>
                  <a:pt x="148524" y="1024580"/>
                </a:cubicBezTo>
                <a:cubicBezTo>
                  <a:pt x="108307" y="1161634"/>
                  <a:pt x="23111" y="1274876"/>
                  <a:pt x="5649" y="1291280"/>
                </a:cubicBezTo>
                <a:cubicBezTo>
                  <a:pt x="-11814" y="1307684"/>
                  <a:pt x="14116" y="1230955"/>
                  <a:pt x="43749" y="1123005"/>
                </a:cubicBezTo>
                <a:cubicBezTo>
                  <a:pt x="73382" y="1015055"/>
                  <a:pt x="160166" y="756292"/>
                  <a:pt x="183449" y="643580"/>
                </a:cubicBezTo>
                <a:cubicBezTo>
                  <a:pt x="206732" y="530868"/>
                  <a:pt x="188211" y="527163"/>
                  <a:pt x="183449" y="446730"/>
                </a:cubicBezTo>
                <a:cubicBezTo>
                  <a:pt x="178687" y="366297"/>
                  <a:pt x="164928" y="232417"/>
                  <a:pt x="154874" y="160980"/>
                </a:cubicBezTo>
                <a:cubicBezTo>
                  <a:pt x="144820" y="89543"/>
                  <a:pt x="136353" y="-39574"/>
                  <a:pt x="151699" y="11755"/>
                </a:cubicBezTo>
                <a:close/>
              </a:path>
            </a:pathLst>
          </a:cu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3935F7EA-935E-412C-BD2E-68ABCBA0624D}"/>
              </a:ext>
            </a:extLst>
          </p:cNvPr>
          <p:cNvSpPr/>
          <p:nvPr/>
        </p:nvSpPr>
        <p:spPr>
          <a:xfrm>
            <a:off x="9541158" y="2422040"/>
            <a:ext cx="280526" cy="957209"/>
          </a:xfrm>
          <a:custGeom>
            <a:avLst/>
            <a:gdLst>
              <a:gd name="connsiteX0" fmla="*/ 21942 w 280526"/>
              <a:gd name="connsiteY0" fmla="*/ 16360 h 957209"/>
              <a:gd name="connsiteX1" fmla="*/ 171167 w 280526"/>
              <a:gd name="connsiteY1" fmla="*/ 368785 h 957209"/>
              <a:gd name="connsiteX2" fmla="*/ 279117 w 280526"/>
              <a:gd name="connsiteY2" fmla="*/ 695810 h 957209"/>
              <a:gd name="connsiteX3" fmla="*/ 234667 w 280526"/>
              <a:gd name="connsiteY3" fmla="*/ 956160 h 957209"/>
              <a:gd name="connsiteX4" fmla="*/ 263242 w 280526"/>
              <a:gd name="connsiteY4" fmla="*/ 778360 h 957209"/>
              <a:gd name="connsiteX5" fmla="*/ 215617 w 280526"/>
              <a:gd name="connsiteY5" fmla="*/ 556110 h 957209"/>
              <a:gd name="connsiteX6" fmla="*/ 21942 w 280526"/>
              <a:gd name="connsiteY6" fmla="*/ 108435 h 957209"/>
              <a:gd name="connsiteX7" fmla="*/ 21942 w 280526"/>
              <a:gd name="connsiteY7" fmla="*/ 16360 h 9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526" h="957209">
                <a:moveTo>
                  <a:pt x="21942" y="16360"/>
                </a:moveTo>
                <a:cubicBezTo>
                  <a:pt x="46813" y="59752"/>
                  <a:pt x="128305" y="255543"/>
                  <a:pt x="171167" y="368785"/>
                </a:cubicBezTo>
                <a:cubicBezTo>
                  <a:pt x="214029" y="482027"/>
                  <a:pt x="268534" y="597914"/>
                  <a:pt x="279117" y="695810"/>
                </a:cubicBezTo>
                <a:cubicBezTo>
                  <a:pt x="289700" y="793706"/>
                  <a:pt x="237313" y="942402"/>
                  <a:pt x="234667" y="956160"/>
                </a:cubicBezTo>
                <a:cubicBezTo>
                  <a:pt x="232021" y="969918"/>
                  <a:pt x="266417" y="845035"/>
                  <a:pt x="263242" y="778360"/>
                </a:cubicBezTo>
                <a:cubicBezTo>
                  <a:pt x="260067" y="711685"/>
                  <a:pt x="255834" y="667764"/>
                  <a:pt x="215617" y="556110"/>
                </a:cubicBezTo>
                <a:cubicBezTo>
                  <a:pt x="175400" y="444456"/>
                  <a:pt x="55279" y="196806"/>
                  <a:pt x="21942" y="108435"/>
                </a:cubicBezTo>
                <a:cubicBezTo>
                  <a:pt x="-11395" y="20064"/>
                  <a:pt x="-2929" y="-27032"/>
                  <a:pt x="21942" y="16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47A014DA-304A-434B-AD7D-2226BAEDFE43}"/>
              </a:ext>
            </a:extLst>
          </p:cNvPr>
          <p:cNvSpPr/>
          <p:nvPr/>
        </p:nvSpPr>
        <p:spPr>
          <a:xfrm>
            <a:off x="9444091" y="2974962"/>
            <a:ext cx="249838" cy="358200"/>
          </a:xfrm>
          <a:custGeom>
            <a:avLst/>
            <a:gdLst>
              <a:gd name="connsiteX0" fmla="*/ 226959 w 249838"/>
              <a:gd name="connsiteY0" fmla="*/ 13 h 358200"/>
              <a:gd name="connsiteX1" fmla="*/ 134884 w 249838"/>
              <a:gd name="connsiteY1" fmla="*/ 311163 h 358200"/>
              <a:gd name="connsiteX2" fmla="*/ 1534 w 249838"/>
              <a:gd name="connsiteY2" fmla="*/ 355613 h 358200"/>
              <a:gd name="connsiteX3" fmla="*/ 230134 w 249838"/>
              <a:gd name="connsiteY3" fmla="*/ 298463 h 358200"/>
              <a:gd name="connsiteX4" fmla="*/ 226959 w 249838"/>
              <a:gd name="connsiteY4" fmla="*/ 13 h 35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38" h="358200">
                <a:moveTo>
                  <a:pt x="226959" y="13"/>
                </a:moveTo>
                <a:cubicBezTo>
                  <a:pt x="211084" y="2130"/>
                  <a:pt x="172455" y="251896"/>
                  <a:pt x="134884" y="311163"/>
                </a:cubicBezTo>
                <a:cubicBezTo>
                  <a:pt x="97313" y="370430"/>
                  <a:pt x="-14341" y="357730"/>
                  <a:pt x="1534" y="355613"/>
                </a:cubicBezTo>
                <a:cubicBezTo>
                  <a:pt x="17409" y="353496"/>
                  <a:pt x="192563" y="350851"/>
                  <a:pt x="230134" y="298463"/>
                </a:cubicBezTo>
                <a:cubicBezTo>
                  <a:pt x="267705" y="246076"/>
                  <a:pt x="242834" y="-2104"/>
                  <a:pt x="22695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D02E105A-3402-43BC-B69F-DA97907D5DB9}"/>
              </a:ext>
            </a:extLst>
          </p:cNvPr>
          <p:cNvSpPr/>
          <p:nvPr/>
        </p:nvSpPr>
        <p:spPr>
          <a:xfrm>
            <a:off x="9734478" y="3193998"/>
            <a:ext cx="148309" cy="542076"/>
          </a:xfrm>
          <a:custGeom>
            <a:avLst/>
            <a:gdLst>
              <a:gd name="connsiteX0" fmla="*/ 139772 w 148309"/>
              <a:gd name="connsiteY0" fmla="*/ 52 h 542076"/>
              <a:gd name="connsiteX1" fmla="*/ 92147 w 148309"/>
              <a:gd name="connsiteY1" fmla="*/ 403277 h 542076"/>
              <a:gd name="connsiteX2" fmla="*/ 146122 w 148309"/>
              <a:gd name="connsiteY2" fmla="*/ 536627 h 542076"/>
              <a:gd name="connsiteX3" fmla="*/ 123897 w 148309"/>
              <a:gd name="connsiteY3" fmla="*/ 508052 h 542076"/>
              <a:gd name="connsiteX4" fmla="*/ 72 w 148309"/>
              <a:gd name="connsiteY4" fmla="*/ 431852 h 542076"/>
              <a:gd name="connsiteX5" fmla="*/ 139772 w 148309"/>
              <a:gd name="connsiteY5" fmla="*/ 52 h 54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09" h="542076">
                <a:moveTo>
                  <a:pt x="139772" y="52"/>
                </a:moveTo>
                <a:cubicBezTo>
                  <a:pt x="155118" y="-4711"/>
                  <a:pt x="91089" y="313848"/>
                  <a:pt x="92147" y="403277"/>
                </a:cubicBezTo>
                <a:cubicBezTo>
                  <a:pt x="93205" y="492706"/>
                  <a:pt x="140830" y="519165"/>
                  <a:pt x="146122" y="536627"/>
                </a:cubicBezTo>
                <a:cubicBezTo>
                  <a:pt x="151414" y="554089"/>
                  <a:pt x="148239" y="525515"/>
                  <a:pt x="123897" y="508052"/>
                </a:cubicBezTo>
                <a:cubicBezTo>
                  <a:pt x="99555" y="490589"/>
                  <a:pt x="-3103" y="513873"/>
                  <a:pt x="72" y="431852"/>
                </a:cubicBezTo>
                <a:cubicBezTo>
                  <a:pt x="3247" y="349831"/>
                  <a:pt x="124426" y="4815"/>
                  <a:pt x="139772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44D555DB-E568-49EC-AD20-E7819B95A3A0}"/>
              </a:ext>
            </a:extLst>
          </p:cNvPr>
          <p:cNvSpPr/>
          <p:nvPr/>
        </p:nvSpPr>
        <p:spPr>
          <a:xfrm>
            <a:off x="9482461" y="3374087"/>
            <a:ext cx="272089" cy="371493"/>
          </a:xfrm>
          <a:custGeom>
            <a:avLst/>
            <a:gdLst>
              <a:gd name="connsiteX0" fmla="*/ 1264 w 272089"/>
              <a:gd name="connsiteY0" fmla="*/ 23163 h 371493"/>
              <a:gd name="connsiteX1" fmla="*/ 156839 w 272089"/>
              <a:gd name="connsiteY1" fmla="*/ 54913 h 371493"/>
              <a:gd name="connsiteX2" fmla="*/ 255264 w 272089"/>
              <a:gd name="connsiteY2" fmla="*/ 350188 h 371493"/>
              <a:gd name="connsiteX3" fmla="*/ 248914 w 272089"/>
              <a:gd name="connsiteY3" fmla="*/ 312088 h 371493"/>
              <a:gd name="connsiteX4" fmla="*/ 1264 w 272089"/>
              <a:gd name="connsiteY4" fmla="*/ 23163 h 37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089" h="371493">
                <a:moveTo>
                  <a:pt x="1264" y="23163"/>
                </a:moveTo>
                <a:cubicBezTo>
                  <a:pt x="-14082" y="-19700"/>
                  <a:pt x="114506" y="409"/>
                  <a:pt x="156839" y="54913"/>
                </a:cubicBezTo>
                <a:cubicBezTo>
                  <a:pt x="199172" y="109417"/>
                  <a:pt x="239918" y="307325"/>
                  <a:pt x="255264" y="350188"/>
                </a:cubicBezTo>
                <a:cubicBezTo>
                  <a:pt x="270610" y="393051"/>
                  <a:pt x="286485" y="366592"/>
                  <a:pt x="248914" y="312088"/>
                </a:cubicBezTo>
                <a:cubicBezTo>
                  <a:pt x="211343" y="257584"/>
                  <a:pt x="16610" y="66026"/>
                  <a:pt x="1264" y="23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9BB6D545-CEA4-4361-99F4-D444DF60651C}"/>
              </a:ext>
            </a:extLst>
          </p:cNvPr>
          <p:cNvSpPr/>
          <p:nvPr/>
        </p:nvSpPr>
        <p:spPr>
          <a:xfrm>
            <a:off x="8858008" y="3681413"/>
            <a:ext cx="59085" cy="249238"/>
          </a:xfrm>
          <a:custGeom>
            <a:avLst/>
            <a:gdLst>
              <a:gd name="connsiteX0" fmla="*/ 242 w 59085"/>
              <a:gd name="connsiteY0" fmla="*/ 0 h 249238"/>
              <a:gd name="connsiteX1" fmla="*/ 36755 w 59085"/>
              <a:gd name="connsiteY1" fmla="*/ 168275 h 249238"/>
              <a:gd name="connsiteX2" fmla="*/ 1830 w 59085"/>
              <a:gd name="connsiteY2" fmla="*/ 249237 h 249238"/>
              <a:gd name="connsiteX3" fmla="*/ 58980 w 59085"/>
              <a:gd name="connsiteY3" fmla="*/ 169862 h 249238"/>
              <a:gd name="connsiteX4" fmla="*/ 242 w 59085"/>
              <a:gd name="connsiteY4" fmla="*/ 0 h 2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5" h="249238">
                <a:moveTo>
                  <a:pt x="242" y="0"/>
                </a:moveTo>
                <a:cubicBezTo>
                  <a:pt x="-3462" y="-264"/>
                  <a:pt x="36490" y="126736"/>
                  <a:pt x="36755" y="168275"/>
                </a:cubicBezTo>
                <a:cubicBezTo>
                  <a:pt x="37020" y="209814"/>
                  <a:pt x="-1874" y="248973"/>
                  <a:pt x="1830" y="249237"/>
                </a:cubicBezTo>
                <a:cubicBezTo>
                  <a:pt x="5534" y="249501"/>
                  <a:pt x="56070" y="210343"/>
                  <a:pt x="58980" y="169862"/>
                </a:cubicBezTo>
                <a:cubicBezTo>
                  <a:pt x="61890" y="129381"/>
                  <a:pt x="3946" y="264"/>
                  <a:pt x="2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83BCA1B7-C468-43AB-9C18-EE11694AC2F5}"/>
              </a:ext>
            </a:extLst>
          </p:cNvPr>
          <p:cNvSpPr/>
          <p:nvPr/>
        </p:nvSpPr>
        <p:spPr>
          <a:xfrm>
            <a:off x="4984656" y="5410851"/>
            <a:ext cx="1710195" cy="695807"/>
          </a:xfrm>
          <a:custGeom>
            <a:avLst/>
            <a:gdLst>
              <a:gd name="connsiteX0" fmla="*/ 33961 w 1710195"/>
              <a:gd name="connsiteY0" fmla="*/ 18399 h 695807"/>
              <a:gd name="connsiteX1" fmla="*/ 711294 w 1710195"/>
              <a:gd name="connsiteY1" fmla="*/ 90366 h 695807"/>
              <a:gd name="connsiteX2" fmla="*/ 1191777 w 1710195"/>
              <a:gd name="connsiteY2" fmla="*/ 88249 h 695807"/>
              <a:gd name="connsiteX3" fmla="*/ 1684961 w 1710195"/>
              <a:gd name="connsiteY3" fmla="*/ 7816 h 695807"/>
              <a:gd name="connsiteX4" fmla="*/ 1629927 w 1710195"/>
              <a:gd name="connsiteY4" fmla="*/ 28982 h 695807"/>
              <a:gd name="connsiteX5" fmla="*/ 1555844 w 1710195"/>
              <a:gd name="connsiteY5" fmla="*/ 236416 h 695807"/>
              <a:gd name="connsiteX6" fmla="*/ 1511394 w 1710195"/>
              <a:gd name="connsiteY6" fmla="*/ 547566 h 695807"/>
              <a:gd name="connsiteX7" fmla="*/ 1505044 w 1710195"/>
              <a:gd name="connsiteY7" fmla="*/ 600482 h 695807"/>
              <a:gd name="connsiteX8" fmla="*/ 1466944 w 1710195"/>
              <a:gd name="connsiteY8" fmla="*/ 634349 h 695807"/>
              <a:gd name="connsiteX9" fmla="*/ 1325127 w 1710195"/>
              <a:gd name="connsiteY9" fmla="*/ 657632 h 695807"/>
              <a:gd name="connsiteX10" fmla="*/ 764211 w 1710195"/>
              <a:gd name="connsiteY10" fmla="*/ 695732 h 695807"/>
              <a:gd name="connsiteX11" fmla="*/ 427661 w 1710195"/>
              <a:gd name="connsiteY11" fmla="*/ 647049 h 695807"/>
              <a:gd name="connsiteX12" fmla="*/ 110161 w 1710195"/>
              <a:gd name="connsiteY12" fmla="*/ 589899 h 695807"/>
              <a:gd name="connsiteX13" fmla="*/ 112277 w 1710195"/>
              <a:gd name="connsiteY13" fmla="*/ 549682 h 695807"/>
              <a:gd name="connsiteX14" fmla="*/ 103811 w 1710195"/>
              <a:gd name="connsiteY14" fmla="*/ 441732 h 695807"/>
              <a:gd name="connsiteX15" fmla="*/ 33961 w 1710195"/>
              <a:gd name="connsiteY15" fmla="*/ 18399 h 69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10195" h="695807">
                <a:moveTo>
                  <a:pt x="33961" y="18399"/>
                </a:moveTo>
                <a:cubicBezTo>
                  <a:pt x="135208" y="-40162"/>
                  <a:pt x="518325" y="78724"/>
                  <a:pt x="711294" y="90366"/>
                </a:cubicBezTo>
                <a:cubicBezTo>
                  <a:pt x="904263" y="102008"/>
                  <a:pt x="1029499" y="102007"/>
                  <a:pt x="1191777" y="88249"/>
                </a:cubicBezTo>
                <a:cubicBezTo>
                  <a:pt x="1354055" y="74491"/>
                  <a:pt x="1611936" y="17694"/>
                  <a:pt x="1684961" y="7816"/>
                </a:cubicBezTo>
                <a:cubicBezTo>
                  <a:pt x="1757986" y="-2062"/>
                  <a:pt x="1651446" y="-9118"/>
                  <a:pt x="1629927" y="28982"/>
                </a:cubicBezTo>
                <a:cubicBezTo>
                  <a:pt x="1608408" y="67082"/>
                  <a:pt x="1575599" y="149985"/>
                  <a:pt x="1555844" y="236416"/>
                </a:cubicBezTo>
                <a:cubicBezTo>
                  <a:pt x="1536089" y="322847"/>
                  <a:pt x="1519861" y="486888"/>
                  <a:pt x="1511394" y="547566"/>
                </a:cubicBezTo>
                <a:cubicBezTo>
                  <a:pt x="1502927" y="608244"/>
                  <a:pt x="1512452" y="586018"/>
                  <a:pt x="1505044" y="600482"/>
                </a:cubicBezTo>
                <a:cubicBezTo>
                  <a:pt x="1497636" y="614946"/>
                  <a:pt x="1496930" y="624824"/>
                  <a:pt x="1466944" y="634349"/>
                </a:cubicBezTo>
                <a:cubicBezTo>
                  <a:pt x="1436958" y="643874"/>
                  <a:pt x="1442249" y="647402"/>
                  <a:pt x="1325127" y="657632"/>
                </a:cubicBezTo>
                <a:cubicBezTo>
                  <a:pt x="1208005" y="667862"/>
                  <a:pt x="913789" y="697496"/>
                  <a:pt x="764211" y="695732"/>
                </a:cubicBezTo>
                <a:cubicBezTo>
                  <a:pt x="614633" y="693968"/>
                  <a:pt x="536669" y="664688"/>
                  <a:pt x="427661" y="647049"/>
                </a:cubicBezTo>
                <a:cubicBezTo>
                  <a:pt x="318653" y="629410"/>
                  <a:pt x="162725" y="606127"/>
                  <a:pt x="110161" y="589899"/>
                </a:cubicBezTo>
                <a:cubicBezTo>
                  <a:pt x="57597" y="573671"/>
                  <a:pt x="113335" y="574376"/>
                  <a:pt x="112277" y="549682"/>
                </a:cubicBezTo>
                <a:cubicBezTo>
                  <a:pt x="111219" y="524988"/>
                  <a:pt x="118980" y="527457"/>
                  <a:pt x="103811" y="441732"/>
                </a:cubicBezTo>
                <a:cubicBezTo>
                  <a:pt x="88642" y="356007"/>
                  <a:pt x="-67286" y="76960"/>
                  <a:pt x="33961" y="18399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F4E2A84C-9DCC-4481-850E-D3F359D29B09}"/>
              </a:ext>
            </a:extLst>
          </p:cNvPr>
          <p:cNvSpPr/>
          <p:nvPr/>
        </p:nvSpPr>
        <p:spPr>
          <a:xfrm>
            <a:off x="6003797" y="5541938"/>
            <a:ext cx="360482" cy="517737"/>
          </a:xfrm>
          <a:custGeom>
            <a:avLst/>
            <a:gdLst>
              <a:gd name="connsiteX0" fmla="*/ 348320 w 360482"/>
              <a:gd name="connsiteY0" fmla="*/ 10079 h 517737"/>
              <a:gd name="connsiteX1" fmla="*/ 316570 w 360482"/>
              <a:gd name="connsiteY1" fmla="*/ 52412 h 517737"/>
              <a:gd name="connsiteX2" fmla="*/ 198036 w 360482"/>
              <a:gd name="connsiteY2" fmla="*/ 399545 h 517737"/>
              <a:gd name="connsiteX3" fmla="*/ 157820 w 360482"/>
              <a:gd name="connsiteY3" fmla="*/ 503262 h 517737"/>
              <a:gd name="connsiteX4" fmla="*/ 13886 w 360482"/>
              <a:gd name="connsiteY4" fmla="*/ 505379 h 517737"/>
              <a:gd name="connsiteX5" fmla="*/ 18120 w 360482"/>
              <a:gd name="connsiteY5" fmla="*/ 395312 h 517737"/>
              <a:gd name="connsiteX6" fmla="*/ 123953 w 360482"/>
              <a:gd name="connsiteY6" fmla="*/ 139195 h 517737"/>
              <a:gd name="connsiteX7" fmla="*/ 348320 w 360482"/>
              <a:gd name="connsiteY7" fmla="*/ 10079 h 51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482" h="517737">
                <a:moveTo>
                  <a:pt x="348320" y="10079"/>
                </a:moveTo>
                <a:cubicBezTo>
                  <a:pt x="380423" y="-4385"/>
                  <a:pt x="341617" y="-12499"/>
                  <a:pt x="316570" y="52412"/>
                </a:cubicBezTo>
                <a:cubicBezTo>
                  <a:pt x="291523" y="117323"/>
                  <a:pt x="224494" y="324403"/>
                  <a:pt x="198036" y="399545"/>
                </a:cubicBezTo>
                <a:cubicBezTo>
                  <a:pt x="171578" y="474687"/>
                  <a:pt x="188512" y="485623"/>
                  <a:pt x="157820" y="503262"/>
                </a:cubicBezTo>
                <a:cubicBezTo>
                  <a:pt x="127128" y="520901"/>
                  <a:pt x="37169" y="523371"/>
                  <a:pt x="13886" y="505379"/>
                </a:cubicBezTo>
                <a:cubicBezTo>
                  <a:pt x="-9397" y="487387"/>
                  <a:pt x="-224" y="456343"/>
                  <a:pt x="18120" y="395312"/>
                </a:cubicBezTo>
                <a:cubicBezTo>
                  <a:pt x="36464" y="334281"/>
                  <a:pt x="66097" y="205165"/>
                  <a:pt x="123953" y="139195"/>
                </a:cubicBezTo>
                <a:cubicBezTo>
                  <a:pt x="181808" y="73226"/>
                  <a:pt x="316217" y="24543"/>
                  <a:pt x="348320" y="100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2F24071E-C68F-4163-852D-EB91A3057C46}"/>
              </a:ext>
            </a:extLst>
          </p:cNvPr>
          <p:cNvSpPr/>
          <p:nvPr/>
        </p:nvSpPr>
        <p:spPr>
          <a:xfrm>
            <a:off x="6103061" y="5490932"/>
            <a:ext cx="401593" cy="563498"/>
          </a:xfrm>
          <a:custGeom>
            <a:avLst/>
            <a:gdLst>
              <a:gd name="connsiteX0" fmla="*/ 401456 w 401593"/>
              <a:gd name="connsiteY0" fmla="*/ 44151 h 563498"/>
              <a:gd name="connsiteX1" fmla="*/ 261756 w 401593"/>
              <a:gd name="connsiteY1" fmla="*/ 484418 h 563498"/>
              <a:gd name="connsiteX2" fmla="*/ 204606 w 401593"/>
              <a:gd name="connsiteY2" fmla="*/ 560618 h 563498"/>
              <a:gd name="connsiteX3" fmla="*/ 7756 w 401593"/>
              <a:gd name="connsiteY3" fmla="*/ 543685 h 563498"/>
              <a:gd name="connsiteX4" fmla="*/ 41622 w 401593"/>
              <a:gd name="connsiteY4" fmla="*/ 507701 h 563498"/>
              <a:gd name="connsiteX5" fmla="*/ 60672 w 401593"/>
              <a:gd name="connsiteY5" fmla="*/ 439968 h 563498"/>
              <a:gd name="connsiteX6" fmla="*/ 179206 w 401593"/>
              <a:gd name="connsiteY6" fmla="*/ 181735 h 563498"/>
              <a:gd name="connsiteX7" fmla="*/ 234239 w 401593"/>
              <a:gd name="connsiteY7" fmla="*/ 31451 h 563498"/>
              <a:gd name="connsiteX8" fmla="*/ 401456 w 401593"/>
              <a:gd name="connsiteY8" fmla="*/ 44151 h 56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593" h="563498">
                <a:moveTo>
                  <a:pt x="401456" y="44151"/>
                </a:moveTo>
                <a:cubicBezTo>
                  <a:pt x="406042" y="119646"/>
                  <a:pt x="294564" y="398340"/>
                  <a:pt x="261756" y="484418"/>
                </a:cubicBezTo>
                <a:cubicBezTo>
                  <a:pt x="228948" y="570496"/>
                  <a:pt x="246939" y="550740"/>
                  <a:pt x="204606" y="560618"/>
                </a:cubicBezTo>
                <a:cubicBezTo>
                  <a:pt x="162273" y="570496"/>
                  <a:pt x="34920" y="552505"/>
                  <a:pt x="7756" y="543685"/>
                </a:cubicBezTo>
                <a:cubicBezTo>
                  <a:pt x="-19408" y="534865"/>
                  <a:pt x="32803" y="524987"/>
                  <a:pt x="41622" y="507701"/>
                </a:cubicBezTo>
                <a:cubicBezTo>
                  <a:pt x="50441" y="490415"/>
                  <a:pt x="37741" y="494296"/>
                  <a:pt x="60672" y="439968"/>
                </a:cubicBezTo>
                <a:cubicBezTo>
                  <a:pt x="83603" y="385640"/>
                  <a:pt x="150278" y="249821"/>
                  <a:pt x="179206" y="181735"/>
                </a:cubicBezTo>
                <a:cubicBezTo>
                  <a:pt x="208134" y="113649"/>
                  <a:pt x="197550" y="55087"/>
                  <a:pt x="234239" y="31451"/>
                </a:cubicBezTo>
                <a:cubicBezTo>
                  <a:pt x="270928" y="7815"/>
                  <a:pt x="396870" y="-31344"/>
                  <a:pt x="401456" y="44151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02770176-5FE5-4786-ADCA-CC9C3B29B4A3}"/>
              </a:ext>
            </a:extLst>
          </p:cNvPr>
          <p:cNvSpPr/>
          <p:nvPr/>
        </p:nvSpPr>
        <p:spPr>
          <a:xfrm>
            <a:off x="5028763" y="4388409"/>
            <a:ext cx="536304" cy="832588"/>
          </a:xfrm>
          <a:custGeom>
            <a:avLst/>
            <a:gdLst>
              <a:gd name="connsiteX0" fmla="*/ 535954 w 536304"/>
              <a:gd name="connsiteY0" fmla="*/ 5791 h 832588"/>
              <a:gd name="connsiteX1" fmla="*/ 328520 w 536304"/>
              <a:gd name="connsiteY1" fmla="*/ 194174 h 832588"/>
              <a:gd name="connsiteX2" fmla="*/ 277720 w 536304"/>
              <a:gd name="connsiteY2" fmla="*/ 786841 h 832588"/>
              <a:gd name="connsiteX3" fmla="*/ 265020 w 536304"/>
              <a:gd name="connsiteY3" fmla="*/ 793191 h 832588"/>
              <a:gd name="connsiteX4" fmla="*/ 159187 w 536304"/>
              <a:gd name="connsiteY4" fmla="*/ 795308 h 832588"/>
              <a:gd name="connsiteX5" fmla="*/ 4670 w 536304"/>
              <a:gd name="connsiteY5" fmla="*/ 782608 h 832588"/>
              <a:gd name="connsiteX6" fmla="*/ 38537 w 536304"/>
              <a:gd name="connsiteY6" fmla="*/ 460874 h 832588"/>
              <a:gd name="connsiteX7" fmla="*/ 21604 w 536304"/>
              <a:gd name="connsiteY7" fmla="*/ 361391 h 832588"/>
              <a:gd name="connsiteX8" fmla="*/ 368737 w 536304"/>
              <a:gd name="connsiteY8" fmla="*/ 77758 h 832588"/>
              <a:gd name="connsiteX9" fmla="*/ 535954 w 536304"/>
              <a:gd name="connsiteY9" fmla="*/ 5791 h 83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304" h="832588">
                <a:moveTo>
                  <a:pt x="535954" y="5791"/>
                </a:moveTo>
                <a:cubicBezTo>
                  <a:pt x="529251" y="25194"/>
                  <a:pt x="371559" y="63999"/>
                  <a:pt x="328520" y="194174"/>
                </a:cubicBezTo>
                <a:cubicBezTo>
                  <a:pt x="285481" y="324349"/>
                  <a:pt x="277720" y="786841"/>
                  <a:pt x="277720" y="786841"/>
                </a:cubicBezTo>
                <a:cubicBezTo>
                  <a:pt x="267137" y="886677"/>
                  <a:pt x="284775" y="791780"/>
                  <a:pt x="265020" y="793191"/>
                </a:cubicBezTo>
                <a:cubicBezTo>
                  <a:pt x="245265" y="794602"/>
                  <a:pt x="202579" y="797072"/>
                  <a:pt x="159187" y="795308"/>
                </a:cubicBezTo>
                <a:cubicBezTo>
                  <a:pt x="115795" y="793544"/>
                  <a:pt x="24778" y="838347"/>
                  <a:pt x="4670" y="782608"/>
                </a:cubicBezTo>
                <a:cubicBezTo>
                  <a:pt x="-15438" y="726869"/>
                  <a:pt x="35715" y="531077"/>
                  <a:pt x="38537" y="460874"/>
                </a:cubicBezTo>
                <a:cubicBezTo>
                  <a:pt x="41359" y="390671"/>
                  <a:pt x="-33429" y="425244"/>
                  <a:pt x="21604" y="361391"/>
                </a:cubicBezTo>
                <a:cubicBezTo>
                  <a:pt x="76637" y="297538"/>
                  <a:pt x="285481" y="138436"/>
                  <a:pt x="368737" y="77758"/>
                </a:cubicBezTo>
                <a:cubicBezTo>
                  <a:pt x="451992" y="17080"/>
                  <a:pt x="542657" y="-13612"/>
                  <a:pt x="535954" y="5791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CD496617-BC7C-4AD8-8FC2-901A9359CAD4}"/>
              </a:ext>
            </a:extLst>
          </p:cNvPr>
          <p:cNvSpPr/>
          <p:nvPr/>
        </p:nvSpPr>
        <p:spPr>
          <a:xfrm>
            <a:off x="9461493" y="2624080"/>
            <a:ext cx="76446" cy="154247"/>
          </a:xfrm>
          <a:custGeom>
            <a:avLst/>
            <a:gdLst>
              <a:gd name="connsiteX0" fmla="*/ 7 w 76446"/>
              <a:gd name="connsiteY0" fmla="*/ 58 h 154247"/>
              <a:gd name="connsiteX1" fmla="*/ 71445 w 76446"/>
              <a:gd name="connsiteY1" fmla="*/ 54033 h 154247"/>
              <a:gd name="connsiteX2" fmla="*/ 68270 w 76446"/>
              <a:gd name="connsiteY2" fmla="*/ 81020 h 154247"/>
              <a:gd name="connsiteX3" fmla="*/ 50807 w 76446"/>
              <a:gd name="connsiteY3" fmla="*/ 120708 h 154247"/>
              <a:gd name="connsiteX4" fmla="*/ 31757 w 76446"/>
              <a:gd name="connsiteY4" fmla="*/ 152458 h 154247"/>
              <a:gd name="connsiteX5" fmla="*/ 66682 w 76446"/>
              <a:gd name="connsiteY5" fmla="*/ 65145 h 154247"/>
              <a:gd name="connsiteX6" fmla="*/ 7 w 76446"/>
              <a:gd name="connsiteY6" fmla="*/ 58 h 15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46" h="154247">
                <a:moveTo>
                  <a:pt x="7" y="58"/>
                </a:moveTo>
                <a:cubicBezTo>
                  <a:pt x="801" y="-1794"/>
                  <a:pt x="60068" y="40539"/>
                  <a:pt x="71445" y="54033"/>
                </a:cubicBezTo>
                <a:cubicBezTo>
                  <a:pt x="82822" y="67527"/>
                  <a:pt x="71710" y="69908"/>
                  <a:pt x="68270" y="81020"/>
                </a:cubicBezTo>
                <a:cubicBezTo>
                  <a:pt x="64830" y="92133"/>
                  <a:pt x="56892" y="108802"/>
                  <a:pt x="50807" y="120708"/>
                </a:cubicBezTo>
                <a:cubicBezTo>
                  <a:pt x="44722" y="132614"/>
                  <a:pt x="29111" y="161719"/>
                  <a:pt x="31757" y="152458"/>
                </a:cubicBezTo>
                <a:cubicBezTo>
                  <a:pt x="34403" y="143198"/>
                  <a:pt x="68005" y="86841"/>
                  <a:pt x="66682" y="65145"/>
                </a:cubicBezTo>
                <a:cubicBezTo>
                  <a:pt x="65359" y="43449"/>
                  <a:pt x="-787" y="1910"/>
                  <a:pt x="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31A1FF2C-61E3-4D8F-8012-A206154DF38E}"/>
              </a:ext>
            </a:extLst>
          </p:cNvPr>
          <p:cNvSpPr/>
          <p:nvPr/>
        </p:nvSpPr>
        <p:spPr>
          <a:xfrm>
            <a:off x="9289705" y="2590985"/>
            <a:ext cx="163331" cy="128440"/>
          </a:xfrm>
          <a:custGeom>
            <a:avLst/>
            <a:gdLst>
              <a:gd name="connsiteX0" fmla="*/ 345 w 163331"/>
              <a:gd name="connsiteY0" fmla="*/ 6165 h 128440"/>
              <a:gd name="connsiteX1" fmla="*/ 116233 w 163331"/>
              <a:gd name="connsiteY1" fmla="*/ 6165 h 128440"/>
              <a:gd name="connsiteX2" fmla="*/ 149570 w 163331"/>
              <a:gd name="connsiteY2" fmla="*/ 50615 h 128440"/>
              <a:gd name="connsiteX3" fmla="*/ 146395 w 163331"/>
              <a:gd name="connsiteY3" fmla="*/ 128403 h 128440"/>
              <a:gd name="connsiteX4" fmla="*/ 157508 w 163331"/>
              <a:gd name="connsiteY4" fmla="*/ 60140 h 128440"/>
              <a:gd name="connsiteX5" fmla="*/ 345 w 163331"/>
              <a:gd name="connsiteY5" fmla="*/ 6165 h 12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331" h="128440">
                <a:moveTo>
                  <a:pt x="345" y="6165"/>
                </a:moveTo>
                <a:cubicBezTo>
                  <a:pt x="-6534" y="-2831"/>
                  <a:pt x="91362" y="-1243"/>
                  <a:pt x="116233" y="6165"/>
                </a:cubicBezTo>
                <a:cubicBezTo>
                  <a:pt x="141104" y="13573"/>
                  <a:pt x="144543" y="30242"/>
                  <a:pt x="149570" y="50615"/>
                </a:cubicBezTo>
                <a:cubicBezTo>
                  <a:pt x="154597" y="70988"/>
                  <a:pt x="145072" y="126816"/>
                  <a:pt x="146395" y="128403"/>
                </a:cubicBezTo>
                <a:cubicBezTo>
                  <a:pt x="147718" y="129990"/>
                  <a:pt x="174971" y="80513"/>
                  <a:pt x="157508" y="60140"/>
                </a:cubicBezTo>
                <a:cubicBezTo>
                  <a:pt x="140046" y="39767"/>
                  <a:pt x="7224" y="15161"/>
                  <a:pt x="345" y="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99CF05A1-A40F-41A7-8E35-9FD738A8A422}"/>
              </a:ext>
            </a:extLst>
          </p:cNvPr>
          <p:cNvSpPr/>
          <p:nvPr/>
        </p:nvSpPr>
        <p:spPr>
          <a:xfrm>
            <a:off x="9371884" y="2863666"/>
            <a:ext cx="81868" cy="131330"/>
          </a:xfrm>
          <a:custGeom>
            <a:avLst/>
            <a:gdLst>
              <a:gd name="connsiteX0" fmla="*/ 81679 w 81868"/>
              <a:gd name="connsiteY0" fmla="*/ 1772 h 131330"/>
              <a:gd name="connsiteX1" fmla="*/ 2304 w 81868"/>
              <a:gd name="connsiteY1" fmla="*/ 130359 h 131330"/>
              <a:gd name="connsiteX2" fmla="*/ 24529 w 81868"/>
              <a:gd name="connsiteY2" fmla="*/ 58922 h 131330"/>
              <a:gd name="connsiteX3" fmla="*/ 81679 w 81868"/>
              <a:gd name="connsiteY3" fmla="*/ 1772 h 1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68" h="131330">
                <a:moveTo>
                  <a:pt x="81679" y="1772"/>
                </a:moveTo>
                <a:cubicBezTo>
                  <a:pt x="77975" y="13678"/>
                  <a:pt x="11829" y="120834"/>
                  <a:pt x="2304" y="130359"/>
                </a:cubicBezTo>
                <a:cubicBezTo>
                  <a:pt x="-7221" y="139884"/>
                  <a:pt x="15269" y="76649"/>
                  <a:pt x="24529" y="58922"/>
                </a:cubicBezTo>
                <a:cubicBezTo>
                  <a:pt x="33789" y="41195"/>
                  <a:pt x="85383" y="-10134"/>
                  <a:pt x="81679" y="1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B92CAF14-1926-4EEF-8CE2-E39CB72645AC}"/>
              </a:ext>
            </a:extLst>
          </p:cNvPr>
          <p:cNvSpPr/>
          <p:nvPr/>
        </p:nvSpPr>
        <p:spPr>
          <a:xfrm>
            <a:off x="9448552" y="2903297"/>
            <a:ext cx="87894" cy="99471"/>
          </a:xfrm>
          <a:custGeom>
            <a:avLst/>
            <a:gdLst>
              <a:gd name="connsiteX0" fmla="*/ 87561 w 87894"/>
              <a:gd name="connsiteY0" fmla="*/ 241 h 99471"/>
              <a:gd name="connsiteX1" fmla="*/ 30411 w 87894"/>
              <a:gd name="connsiteY1" fmla="*/ 71678 h 99471"/>
              <a:gd name="connsiteX2" fmla="*/ 1836 w 87894"/>
              <a:gd name="connsiteY2" fmla="*/ 98666 h 99471"/>
              <a:gd name="connsiteX3" fmla="*/ 87561 w 87894"/>
              <a:gd name="connsiteY3" fmla="*/ 241 h 9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94" h="99471">
                <a:moveTo>
                  <a:pt x="87561" y="241"/>
                </a:moveTo>
                <a:cubicBezTo>
                  <a:pt x="92324" y="-4257"/>
                  <a:pt x="44699" y="55274"/>
                  <a:pt x="30411" y="71678"/>
                </a:cubicBezTo>
                <a:cubicBezTo>
                  <a:pt x="16123" y="88082"/>
                  <a:pt x="-6631" y="103164"/>
                  <a:pt x="1836" y="98666"/>
                </a:cubicBezTo>
                <a:cubicBezTo>
                  <a:pt x="10303" y="94168"/>
                  <a:pt x="82798" y="4739"/>
                  <a:pt x="87561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32B627FC-A2C5-413D-B9AE-12EF618024A6}"/>
              </a:ext>
            </a:extLst>
          </p:cNvPr>
          <p:cNvSpPr/>
          <p:nvPr/>
        </p:nvSpPr>
        <p:spPr>
          <a:xfrm>
            <a:off x="9497295" y="2925547"/>
            <a:ext cx="80978" cy="104152"/>
          </a:xfrm>
          <a:custGeom>
            <a:avLst/>
            <a:gdLst>
              <a:gd name="connsiteX0" fmla="*/ 80093 w 80978"/>
              <a:gd name="connsiteY0" fmla="*/ 216 h 104152"/>
              <a:gd name="connsiteX1" fmla="*/ 15005 w 80978"/>
              <a:gd name="connsiteY1" fmla="*/ 92291 h 104152"/>
              <a:gd name="connsiteX2" fmla="*/ 2305 w 80978"/>
              <a:gd name="connsiteY2" fmla="*/ 100228 h 104152"/>
              <a:gd name="connsiteX3" fmla="*/ 49930 w 80978"/>
              <a:gd name="connsiteY3" fmla="*/ 66891 h 104152"/>
              <a:gd name="connsiteX4" fmla="*/ 80093 w 80978"/>
              <a:gd name="connsiteY4" fmla="*/ 216 h 10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78" h="104152">
                <a:moveTo>
                  <a:pt x="80093" y="216"/>
                </a:moveTo>
                <a:cubicBezTo>
                  <a:pt x="74272" y="4449"/>
                  <a:pt x="27970" y="75622"/>
                  <a:pt x="15005" y="92291"/>
                </a:cubicBezTo>
                <a:cubicBezTo>
                  <a:pt x="2040" y="108960"/>
                  <a:pt x="-3516" y="104461"/>
                  <a:pt x="2305" y="100228"/>
                </a:cubicBezTo>
                <a:cubicBezTo>
                  <a:pt x="8126" y="95995"/>
                  <a:pt x="38289" y="78797"/>
                  <a:pt x="49930" y="66891"/>
                </a:cubicBezTo>
                <a:cubicBezTo>
                  <a:pt x="61571" y="54985"/>
                  <a:pt x="85914" y="-4017"/>
                  <a:pt x="80093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22B42C6E-EDB6-4E8B-8E49-F5EFBAB36E75}"/>
              </a:ext>
            </a:extLst>
          </p:cNvPr>
          <p:cNvSpPr/>
          <p:nvPr/>
        </p:nvSpPr>
        <p:spPr>
          <a:xfrm>
            <a:off x="8380594" y="3595528"/>
            <a:ext cx="251259" cy="441156"/>
          </a:xfrm>
          <a:custGeom>
            <a:avLst/>
            <a:gdLst>
              <a:gd name="connsiteX0" fmla="*/ 251173 w 251259"/>
              <a:gd name="connsiteY0" fmla="*/ 689 h 441156"/>
              <a:gd name="connsiteX1" fmla="*/ 94539 w 251259"/>
              <a:gd name="connsiteY1" fmla="*/ 193305 h 441156"/>
              <a:gd name="connsiteX2" fmla="*/ 1406 w 251259"/>
              <a:gd name="connsiteY2" fmla="*/ 440955 h 441156"/>
              <a:gd name="connsiteX3" fmla="*/ 43739 w 251259"/>
              <a:gd name="connsiteY3" fmla="*/ 233522 h 441156"/>
              <a:gd name="connsiteX4" fmla="*/ 115706 w 251259"/>
              <a:gd name="connsiteY4" fmla="*/ 131922 h 441156"/>
              <a:gd name="connsiteX5" fmla="*/ 251173 w 251259"/>
              <a:gd name="connsiteY5" fmla="*/ 689 h 44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259" h="441156">
                <a:moveTo>
                  <a:pt x="251173" y="689"/>
                </a:moveTo>
                <a:cubicBezTo>
                  <a:pt x="247645" y="10920"/>
                  <a:pt x="136167" y="119927"/>
                  <a:pt x="94539" y="193305"/>
                </a:cubicBezTo>
                <a:cubicBezTo>
                  <a:pt x="52911" y="266683"/>
                  <a:pt x="9873" y="434252"/>
                  <a:pt x="1406" y="440955"/>
                </a:cubicBezTo>
                <a:cubicBezTo>
                  <a:pt x="-7061" y="447658"/>
                  <a:pt x="24689" y="285027"/>
                  <a:pt x="43739" y="233522"/>
                </a:cubicBezTo>
                <a:cubicBezTo>
                  <a:pt x="62789" y="182017"/>
                  <a:pt x="82192" y="166847"/>
                  <a:pt x="115706" y="131922"/>
                </a:cubicBezTo>
                <a:cubicBezTo>
                  <a:pt x="149220" y="96997"/>
                  <a:pt x="254701" y="-9542"/>
                  <a:pt x="251173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5EA69D70-16DA-412A-B6B8-A65C1E28DD71}"/>
              </a:ext>
            </a:extLst>
          </p:cNvPr>
          <p:cNvSpPr/>
          <p:nvPr/>
        </p:nvSpPr>
        <p:spPr>
          <a:xfrm>
            <a:off x="7921012" y="3890169"/>
            <a:ext cx="268478" cy="74205"/>
          </a:xfrm>
          <a:custGeom>
            <a:avLst/>
            <a:gdLst>
              <a:gd name="connsiteX0" fmla="*/ 3788 w 268478"/>
              <a:gd name="connsiteY0" fmla="*/ 264 h 74205"/>
              <a:gd name="connsiteX1" fmla="*/ 266255 w 268478"/>
              <a:gd name="connsiteY1" fmla="*/ 72231 h 74205"/>
              <a:gd name="connsiteX2" fmla="*/ 122321 w 268478"/>
              <a:gd name="connsiteY2" fmla="*/ 48948 h 74205"/>
              <a:gd name="connsiteX3" fmla="*/ 3788 w 268478"/>
              <a:gd name="connsiteY3" fmla="*/ 264 h 7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478" h="74205">
                <a:moveTo>
                  <a:pt x="3788" y="264"/>
                </a:moveTo>
                <a:cubicBezTo>
                  <a:pt x="27777" y="4144"/>
                  <a:pt x="246499" y="64117"/>
                  <a:pt x="266255" y="72231"/>
                </a:cubicBezTo>
                <a:cubicBezTo>
                  <a:pt x="286011" y="80345"/>
                  <a:pt x="168888" y="61648"/>
                  <a:pt x="122321" y="48948"/>
                </a:cubicBezTo>
                <a:cubicBezTo>
                  <a:pt x="75754" y="36248"/>
                  <a:pt x="-20201" y="-3616"/>
                  <a:pt x="3788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6741EB7F-2231-4E33-9FF6-D9D99DC6119E}"/>
              </a:ext>
            </a:extLst>
          </p:cNvPr>
          <p:cNvSpPr/>
          <p:nvPr/>
        </p:nvSpPr>
        <p:spPr>
          <a:xfrm>
            <a:off x="8452320" y="3849930"/>
            <a:ext cx="333549" cy="449981"/>
          </a:xfrm>
          <a:custGeom>
            <a:avLst/>
            <a:gdLst>
              <a:gd name="connsiteX0" fmla="*/ 126530 w 333549"/>
              <a:gd name="connsiteY0" fmla="*/ 287 h 449981"/>
              <a:gd name="connsiteX1" fmla="*/ 24930 w 333549"/>
              <a:gd name="connsiteY1" fmla="*/ 214070 h 449981"/>
              <a:gd name="connsiteX2" fmla="*/ 67263 w 333549"/>
              <a:gd name="connsiteY2" fmla="*/ 271220 h 449981"/>
              <a:gd name="connsiteX3" fmla="*/ 329730 w 333549"/>
              <a:gd name="connsiteY3" fmla="*/ 446903 h 449981"/>
              <a:gd name="connsiteX4" fmla="*/ 230247 w 333549"/>
              <a:gd name="connsiteY4" fmla="*/ 387637 h 449981"/>
              <a:gd name="connsiteX5" fmla="*/ 33397 w 333549"/>
              <a:gd name="connsiteY5" fmla="*/ 271220 h 449981"/>
              <a:gd name="connsiteX6" fmla="*/ 1647 w 333549"/>
              <a:gd name="connsiteY6" fmla="*/ 254287 h 449981"/>
              <a:gd name="connsiteX7" fmla="*/ 18580 w 333549"/>
              <a:gd name="connsiteY7" fmla="*/ 169620 h 449981"/>
              <a:gd name="connsiteX8" fmla="*/ 126530 w 333549"/>
              <a:gd name="connsiteY8" fmla="*/ 287 h 44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549" h="449981">
                <a:moveTo>
                  <a:pt x="126530" y="287"/>
                </a:moveTo>
                <a:cubicBezTo>
                  <a:pt x="127588" y="7695"/>
                  <a:pt x="34808" y="168915"/>
                  <a:pt x="24930" y="214070"/>
                </a:cubicBezTo>
                <a:cubicBezTo>
                  <a:pt x="15052" y="259225"/>
                  <a:pt x="16463" y="232415"/>
                  <a:pt x="67263" y="271220"/>
                </a:cubicBezTo>
                <a:cubicBezTo>
                  <a:pt x="118063" y="310025"/>
                  <a:pt x="302566" y="427500"/>
                  <a:pt x="329730" y="446903"/>
                </a:cubicBezTo>
                <a:cubicBezTo>
                  <a:pt x="356894" y="466306"/>
                  <a:pt x="230247" y="387637"/>
                  <a:pt x="230247" y="387637"/>
                </a:cubicBezTo>
                <a:lnTo>
                  <a:pt x="33397" y="271220"/>
                </a:lnTo>
                <a:cubicBezTo>
                  <a:pt x="-4703" y="248995"/>
                  <a:pt x="4116" y="271220"/>
                  <a:pt x="1647" y="254287"/>
                </a:cubicBezTo>
                <a:cubicBezTo>
                  <a:pt x="-822" y="237354"/>
                  <a:pt x="-3645" y="208426"/>
                  <a:pt x="18580" y="169620"/>
                </a:cubicBezTo>
                <a:cubicBezTo>
                  <a:pt x="40805" y="130814"/>
                  <a:pt x="125472" y="-7121"/>
                  <a:pt x="126530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59FDD251-E096-4658-841A-9456ECF52861}"/>
              </a:ext>
            </a:extLst>
          </p:cNvPr>
          <p:cNvSpPr/>
          <p:nvPr/>
        </p:nvSpPr>
        <p:spPr>
          <a:xfrm>
            <a:off x="7996386" y="3953883"/>
            <a:ext cx="171918" cy="321849"/>
          </a:xfrm>
          <a:custGeom>
            <a:avLst/>
            <a:gdLst>
              <a:gd name="connsiteX0" fmla="*/ 381 w 171918"/>
              <a:gd name="connsiteY0" fmla="*/ 50 h 321849"/>
              <a:gd name="connsiteX1" fmla="*/ 123147 w 171918"/>
              <a:gd name="connsiteY1" fmla="*/ 182084 h 321849"/>
              <a:gd name="connsiteX2" fmla="*/ 106214 w 171918"/>
              <a:gd name="connsiteY2" fmla="*/ 321784 h 321849"/>
              <a:gd name="connsiteX3" fmla="*/ 169714 w 171918"/>
              <a:gd name="connsiteY3" fmla="*/ 165150 h 321849"/>
              <a:gd name="connsiteX4" fmla="*/ 381 w 171918"/>
              <a:gd name="connsiteY4" fmla="*/ 50 h 32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18" h="321849">
                <a:moveTo>
                  <a:pt x="381" y="50"/>
                </a:moveTo>
                <a:cubicBezTo>
                  <a:pt x="-7380" y="2872"/>
                  <a:pt x="105508" y="128462"/>
                  <a:pt x="123147" y="182084"/>
                </a:cubicBezTo>
                <a:cubicBezTo>
                  <a:pt x="140786" y="235706"/>
                  <a:pt x="98453" y="324606"/>
                  <a:pt x="106214" y="321784"/>
                </a:cubicBezTo>
                <a:cubicBezTo>
                  <a:pt x="113975" y="318962"/>
                  <a:pt x="185236" y="216656"/>
                  <a:pt x="169714" y="165150"/>
                </a:cubicBezTo>
                <a:cubicBezTo>
                  <a:pt x="154192" y="113644"/>
                  <a:pt x="8142" y="-2772"/>
                  <a:pt x="38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B9717940-3C1D-49E0-9912-132E5A97976C}"/>
              </a:ext>
            </a:extLst>
          </p:cNvPr>
          <p:cNvSpPr/>
          <p:nvPr/>
        </p:nvSpPr>
        <p:spPr>
          <a:xfrm>
            <a:off x="5772489" y="3167075"/>
            <a:ext cx="1657097" cy="2661299"/>
          </a:xfrm>
          <a:custGeom>
            <a:avLst/>
            <a:gdLst>
              <a:gd name="connsiteX0" fmla="*/ 10244 w 1657097"/>
              <a:gd name="connsiteY0" fmla="*/ 1112825 h 2661299"/>
              <a:gd name="connsiteX1" fmla="*/ 166878 w 1657097"/>
              <a:gd name="connsiteY1" fmla="*/ 697958 h 2661299"/>
              <a:gd name="connsiteX2" fmla="*/ 264244 w 1657097"/>
              <a:gd name="connsiteY2" fmla="*/ 473592 h 2661299"/>
              <a:gd name="connsiteX3" fmla="*/ 937344 w 1657097"/>
              <a:gd name="connsiteY3" fmla="*/ 16392 h 2661299"/>
              <a:gd name="connsiteX4" fmla="*/ 1220978 w 1657097"/>
              <a:gd name="connsiteY4" fmla="*/ 126458 h 2661299"/>
              <a:gd name="connsiteX5" fmla="*/ 1364911 w 1657097"/>
              <a:gd name="connsiteY5" fmla="*/ 367758 h 2661299"/>
              <a:gd name="connsiteX6" fmla="*/ 1513078 w 1657097"/>
              <a:gd name="connsiteY6" fmla="*/ 1176325 h 2661299"/>
              <a:gd name="connsiteX7" fmla="*/ 1491911 w 1657097"/>
              <a:gd name="connsiteY7" fmla="*/ 1409158 h 2661299"/>
              <a:gd name="connsiteX8" fmla="*/ 1470744 w 1657097"/>
              <a:gd name="connsiteY8" fmla="*/ 1692792 h 2661299"/>
              <a:gd name="connsiteX9" fmla="*/ 1513078 w 1657097"/>
              <a:gd name="connsiteY9" fmla="*/ 1891758 h 2661299"/>
              <a:gd name="connsiteX10" fmla="*/ 1470744 w 1657097"/>
              <a:gd name="connsiteY10" fmla="*/ 2213492 h 2661299"/>
              <a:gd name="connsiteX11" fmla="*/ 1657011 w 1657097"/>
              <a:gd name="connsiteY11" fmla="*/ 2636825 h 2661299"/>
              <a:gd name="connsiteX12" fmla="*/ 1491911 w 1657097"/>
              <a:gd name="connsiteY12" fmla="*/ 2607192 h 2661299"/>
              <a:gd name="connsiteX13" fmla="*/ 1276011 w 1657097"/>
              <a:gd name="connsiteY13" fmla="*/ 2581792 h 2661299"/>
              <a:gd name="connsiteX14" fmla="*/ 920411 w 1657097"/>
              <a:gd name="connsiteY14" fmla="*/ 2463258 h 2661299"/>
              <a:gd name="connsiteX15" fmla="*/ 899244 w 1657097"/>
              <a:gd name="connsiteY15" fmla="*/ 2238892 h 2661299"/>
              <a:gd name="connsiteX16" fmla="*/ 996611 w 1657097"/>
              <a:gd name="connsiteY16" fmla="*/ 1853658 h 2661299"/>
              <a:gd name="connsiteX17" fmla="*/ 831511 w 1657097"/>
              <a:gd name="connsiteY17" fmla="*/ 1570025 h 2661299"/>
              <a:gd name="connsiteX18" fmla="*/ 484378 w 1657097"/>
              <a:gd name="connsiteY18" fmla="*/ 1341425 h 2661299"/>
              <a:gd name="connsiteX19" fmla="*/ 10244 w 1657097"/>
              <a:gd name="connsiteY19" fmla="*/ 1112825 h 266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57097" h="2661299">
                <a:moveTo>
                  <a:pt x="10244" y="1112825"/>
                </a:moveTo>
                <a:cubicBezTo>
                  <a:pt x="-42673" y="1005580"/>
                  <a:pt x="124545" y="804497"/>
                  <a:pt x="166878" y="697958"/>
                </a:cubicBezTo>
                <a:cubicBezTo>
                  <a:pt x="209211" y="591419"/>
                  <a:pt x="135833" y="587186"/>
                  <a:pt x="264244" y="473592"/>
                </a:cubicBezTo>
                <a:cubicBezTo>
                  <a:pt x="392655" y="359998"/>
                  <a:pt x="777888" y="74248"/>
                  <a:pt x="937344" y="16392"/>
                </a:cubicBezTo>
                <a:cubicBezTo>
                  <a:pt x="1096800" y="-41464"/>
                  <a:pt x="1149717" y="67897"/>
                  <a:pt x="1220978" y="126458"/>
                </a:cubicBezTo>
                <a:cubicBezTo>
                  <a:pt x="1292239" y="185019"/>
                  <a:pt x="1316228" y="192780"/>
                  <a:pt x="1364911" y="367758"/>
                </a:cubicBezTo>
                <a:cubicBezTo>
                  <a:pt x="1413594" y="542736"/>
                  <a:pt x="1491911" y="1002758"/>
                  <a:pt x="1513078" y="1176325"/>
                </a:cubicBezTo>
                <a:cubicBezTo>
                  <a:pt x="1534245" y="1349892"/>
                  <a:pt x="1498967" y="1323080"/>
                  <a:pt x="1491911" y="1409158"/>
                </a:cubicBezTo>
                <a:cubicBezTo>
                  <a:pt x="1484855" y="1495236"/>
                  <a:pt x="1467216" y="1612359"/>
                  <a:pt x="1470744" y="1692792"/>
                </a:cubicBezTo>
                <a:cubicBezTo>
                  <a:pt x="1474272" y="1773225"/>
                  <a:pt x="1513078" y="1804975"/>
                  <a:pt x="1513078" y="1891758"/>
                </a:cubicBezTo>
                <a:cubicBezTo>
                  <a:pt x="1513078" y="1978541"/>
                  <a:pt x="1446755" y="2089314"/>
                  <a:pt x="1470744" y="2213492"/>
                </a:cubicBezTo>
                <a:cubicBezTo>
                  <a:pt x="1494733" y="2337670"/>
                  <a:pt x="1653483" y="2571208"/>
                  <a:pt x="1657011" y="2636825"/>
                </a:cubicBezTo>
                <a:cubicBezTo>
                  <a:pt x="1660539" y="2702442"/>
                  <a:pt x="1555411" y="2616364"/>
                  <a:pt x="1491911" y="2607192"/>
                </a:cubicBezTo>
                <a:cubicBezTo>
                  <a:pt x="1428411" y="2598020"/>
                  <a:pt x="1371261" y="2605781"/>
                  <a:pt x="1276011" y="2581792"/>
                </a:cubicBezTo>
                <a:cubicBezTo>
                  <a:pt x="1180761" y="2557803"/>
                  <a:pt x="983206" y="2520408"/>
                  <a:pt x="920411" y="2463258"/>
                </a:cubicBezTo>
                <a:cubicBezTo>
                  <a:pt x="857617" y="2406108"/>
                  <a:pt x="886544" y="2340492"/>
                  <a:pt x="899244" y="2238892"/>
                </a:cubicBezTo>
                <a:cubicBezTo>
                  <a:pt x="911944" y="2137292"/>
                  <a:pt x="1007900" y="1965136"/>
                  <a:pt x="996611" y="1853658"/>
                </a:cubicBezTo>
                <a:cubicBezTo>
                  <a:pt x="985322" y="1742180"/>
                  <a:pt x="916883" y="1655397"/>
                  <a:pt x="831511" y="1570025"/>
                </a:cubicBezTo>
                <a:cubicBezTo>
                  <a:pt x="746139" y="1484653"/>
                  <a:pt x="615611" y="1415508"/>
                  <a:pt x="484378" y="1341425"/>
                </a:cubicBezTo>
                <a:cubicBezTo>
                  <a:pt x="353145" y="1267342"/>
                  <a:pt x="63161" y="1220070"/>
                  <a:pt x="10244" y="11128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83091370-2BC1-4C1C-8B6B-D2396751BF86}"/>
              </a:ext>
            </a:extLst>
          </p:cNvPr>
          <p:cNvSpPr/>
          <p:nvPr/>
        </p:nvSpPr>
        <p:spPr>
          <a:xfrm>
            <a:off x="8113086" y="4285483"/>
            <a:ext cx="893405" cy="1114976"/>
          </a:xfrm>
          <a:custGeom>
            <a:avLst/>
            <a:gdLst>
              <a:gd name="connsiteX0" fmla="*/ 14914 w 893405"/>
              <a:gd name="connsiteY0" fmla="*/ 299217 h 1114976"/>
              <a:gd name="connsiteX1" fmla="*/ 336647 w 893405"/>
              <a:gd name="connsiteY1" fmla="*/ 206084 h 1114976"/>
              <a:gd name="connsiteX2" fmla="*/ 569481 w 893405"/>
              <a:gd name="connsiteY2" fmla="*/ 32517 h 1114976"/>
              <a:gd name="connsiteX3" fmla="*/ 730347 w 893405"/>
              <a:gd name="connsiteY3" fmla="*/ 24050 h 1114976"/>
              <a:gd name="connsiteX4" fmla="*/ 810781 w 893405"/>
              <a:gd name="connsiteY4" fmla="*/ 286517 h 1114976"/>
              <a:gd name="connsiteX5" fmla="*/ 878514 w 893405"/>
              <a:gd name="connsiteY5" fmla="*/ 477017 h 1114976"/>
              <a:gd name="connsiteX6" fmla="*/ 844647 w 893405"/>
              <a:gd name="connsiteY6" fmla="*/ 663284 h 1114976"/>
              <a:gd name="connsiteX7" fmla="*/ 891214 w 893405"/>
              <a:gd name="connsiteY7" fmla="*/ 1018884 h 1114976"/>
              <a:gd name="connsiteX8" fmla="*/ 759981 w 893405"/>
              <a:gd name="connsiteY8" fmla="*/ 1018884 h 1114976"/>
              <a:gd name="connsiteX9" fmla="*/ 108047 w 893405"/>
              <a:gd name="connsiteY9" fmla="*/ 1112017 h 1114976"/>
              <a:gd name="connsiteX10" fmla="*/ 112281 w 893405"/>
              <a:gd name="connsiteY10" fmla="*/ 891884 h 1114976"/>
              <a:gd name="connsiteX11" fmla="*/ 57247 w 893405"/>
              <a:gd name="connsiteY11" fmla="*/ 417750 h 1114976"/>
              <a:gd name="connsiteX12" fmla="*/ 14914 w 893405"/>
              <a:gd name="connsiteY12" fmla="*/ 299217 h 111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3405" h="1114976">
                <a:moveTo>
                  <a:pt x="14914" y="299217"/>
                </a:moveTo>
                <a:cubicBezTo>
                  <a:pt x="61481" y="263939"/>
                  <a:pt x="244219" y="250534"/>
                  <a:pt x="336647" y="206084"/>
                </a:cubicBezTo>
                <a:cubicBezTo>
                  <a:pt x="429075" y="161634"/>
                  <a:pt x="503864" y="62856"/>
                  <a:pt x="569481" y="32517"/>
                </a:cubicBezTo>
                <a:cubicBezTo>
                  <a:pt x="635098" y="2178"/>
                  <a:pt x="690130" y="-18283"/>
                  <a:pt x="730347" y="24050"/>
                </a:cubicBezTo>
                <a:cubicBezTo>
                  <a:pt x="770564" y="66383"/>
                  <a:pt x="786087" y="211023"/>
                  <a:pt x="810781" y="286517"/>
                </a:cubicBezTo>
                <a:cubicBezTo>
                  <a:pt x="835475" y="362011"/>
                  <a:pt x="872870" y="414223"/>
                  <a:pt x="878514" y="477017"/>
                </a:cubicBezTo>
                <a:cubicBezTo>
                  <a:pt x="884158" y="539812"/>
                  <a:pt x="842530" y="572973"/>
                  <a:pt x="844647" y="663284"/>
                </a:cubicBezTo>
                <a:cubicBezTo>
                  <a:pt x="846764" y="753595"/>
                  <a:pt x="905325" y="959618"/>
                  <a:pt x="891214" y="1018884"/>
                </a:cubicBezTo>
                <a:cubicBezTo>
                  <a:pt x="877103" y="1078150"/>
                  <a:pt x="890509" y="1003362"/>
                  <a:pt x="759981" y="1018884"/>
                </a:cubicBezTo>
                <a:cubicBezTo>
                  <a:pt x="629453" y="1034406"/>
                  <a:pt x="215997" y="1133184"/>
                  <a:pt x="108047" y="1112017"/>
                </a:cubicBezTo>
                <a:cubicBezTo>
                  <a:pt x="97" y="1090850"/>
                  <a:pt x="120748" y="1007595"/>
                  <a:pt x="112281" y="891884"/>
                </a:cubicBezTo>
                <a:cubicBezTo>
                  <a:pt x="103814" y="776173"/>
                  <a:pt x="69947" y="514411"/>
                  <a:pt x="57247" y="417750"/>
                </a:cubicBezTo>
                <a:cubicBezTo>
                  <a:pt x="44547" y="321089"/>
                  <a:pt x="-31653" y="334495"/>
                  <a:pt x="14914" y="29921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72EFC15F-1F07-4DAB-B2CF-8AB13016E6AE}"/>
              </a:ext>
            </a:extLst>
          </p:cNvPr>
          <p:cNvSpPr/>
          <p:nvPr/>
        </p:nvSpPr>
        <p:spPr>
          <a:xfrm>
            <a:off x="8941733" y="4284060"/>
            <a:ext cx="1388298" cy="1679186"/>
          </a:xfrm>
          <a:custGeom>
            <a:avLst/>
            <a:gdLst>
              <a:gd name="connsiteX0" fmla="*/ 358900 w 1388298"/>
              <a:gd name="connsiteY0" fmla="*/ 63573 h 1679186"/>
              <a:gd name="connsiteX1" fmla="*/ 943100 w 1388298"/>
              <a:gd name="connsiteY1" fmla="*/ 982207 h 1679186"/>
              <a:gd name="connsiteX2" fmla="*/ 1154767 w 1388298"/>
              <a:gd name="connsiteY2" fmla="*/ 1388607 h 1679186"/>
              <a:gd name="connsiteX3" fmla="*/ 1387600 w 1388298"/>
              <a:gd name="connsiteY3" fmla="*/ 1663773 h 1679186"/>
              <a:gd name="connsiteX4" fmla="*/ 1214034 w 1388298"/>
              <a:gd name="connsiteY4" fmla="*/ 1625673 h 1679186"/>
              <a:gd name="connsiteX5" fmla="*/ 866900 w 1388298"/>
              <a:gd name="connsiteY5" fmla="*/ 1469040 h 1679186"/>
              <a:gd name="connsiteX6" fmla="*/ 519767 w 1388298"/>
              <a:gd name="connsiteY6" fmla="*/ 1223507 h 1679186"/>
              <a:gd name="connsiteX7" fmla="*/ 75267 w 1388298"/>
              <a:gd name="connsiteY7" fmla="*/ 965273 h 1679186"/>
              <a:gd name="connsiteX8" fmla="*/ 3300 w 1388298"/>
              <a:gd name="connsiteY8" fmla="*/ 355673 h 1679186"/>
              <a:gd name="connsiteX9" fmla="*/ 49867 w 1388298"/>
              <a:gd name="connsiteY9" fmla="*/ 114373 h 1679186"/>
              <a:gd name="connsiteX10" fmla="*/ 358900 w 1388298"/>
              <a:gd name="connsiteY10" fmla="*/ 63573 h 167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8298" h="1679186">
                <a:moveTo>
                  <a:pt x="358900" y="63573"/>
                </a:moveTo>
                <a:cubicBezTo>
                  <a:pt x="507772" y="208212"/>
                  <a:pt x="810455" y="761368"/>
                  <a:pt x="943100" y="982207"/>
                </a:cubicBezTo>
                <a:cubicBezTo>
                  <a:pt x="1075745" y="1203046"/>
                  <a:pt x="1080684" y="1275013"/>
                  <a:pt x="1154767" y="1388607"/>
                </a:cubicBezTo>
                <a:cubicBezTo>
                  <a:pt x="1228850" y="1502201"/>
                  <a:pt x="1377722" y="1624262"/>
                  <a:pt x="1387600" y="1663773"/>
                </a:cubicBezTo>
                <a:cubicBezTo>
                  <a:pt x="1397478" y="1703284"/>
                  <a:pt x="1300817" y="1658128"/>
                  <a:pt x="1214034" y="1625673"/>
                </a:cubicBezTo>
                <a:cubicBezTo>
                  <a:pt x="1127251" y="1593218"/>
                  <a:pt x="982611" y="1536068"/>
                  <a:pt x="866900" y="1469040"/>
                </a:cubicBezTo>
                <a:cubicBezTo>
                  <a:pt x="751189" y="1402012"/>
                  <a:pt x="651706" y="1307468"/>
                  <a:pt x="519767" y="1223507"/>
                </a:cubicBezTo>
                <a:cubicBezTo>
                  <a:pt x="387828" y="1139546"/>
                  <a:pt x="161345" y="1109912"/>
                  <a:pt x="75267" y="965273"/>
                </a:cubicBezTo>
                <a:cubicBezTo>
                  <a:pt x="-10811" y="820634"/>
                  <a:pt x="7533" y="497490"/>
                  <a:pt x="3300" y="355673"/>
                </a:cubicBezTo>
                <a:cubicBezTo>
                  <a:pt x="-933" y="213856"/>
                  <a:pt x="-10811" y="170112"/>
                  <a:pt x="49867" y="114373"/>
                </a:cubicBezTo>
                <a:cubicBezTo>
                  <a:pt x="110545" y="58634"/>
                  <a:pt x="210028" y="-81066"/>
                  <a:pt x="358900" y="6357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D483601C-76B0-4202-9330-F2FC56DAEF19}"/>
              </a:ext>
            </a:extLst>
          </p:cNvPr>
          <p:cNvSpPr/>
          <p:nvPr/>
        </p:nvSpPr>
        <p:spPr>
          <a:xfrm>
            <a:off x="10064425" y="4186515"/>
            <a:ext cx="1047185" cy="1809289"/>
          </a:xfrm>
          <a:custGeom>
            <a:avLst/>
            <a:gdLst>
              <a:gd name="connsiteX0" fmla="*/ 325 w 1047185"/>
              <a:gd name="connsiteY0" fmla="*/ 1310 h 1809289"/>
              <a:gd name="connsiteX1" fmla="*/ 482925 w 1047185"/>
              <a:gd name="connsiteY1" fmla="*/ 299760 h 1809289"/>
              <a:gd name="connsiteX2" fmla="*/ 1003625 w 1047185"/>
              <a:gd name="connsiteY2" fmla="*/ 1052235 h 1809289"/>
              <a:gd name="connsiteX3" fmla="*/ 1006800 w 1047185"/>
              <a:gd name="connsiteY3" fmla="*/ 1293535 h 1809289"/>
              <a:gd name="connsiteX4" fmla="*/ 908375 w 1047185"/>
              <a:gd name="connsiteY4" fmla="*/ 1572935 h 1809289"/>
              <a:gd name="connsiteX5" fmla="*/ 768675 w 1047185"/>
              <a:gd name="connsiteY5" fmla="*/ 1687235 h 1809289"/>
              <a:gd name="connsiteX6" fmla="*/ 473400 w 1047185"/>
              <a:gd name="connsiteY6" fmla="*/ 1798360 h 1809289"/>
              <a:gd name="connsiteX7" fmla="*/ 838525 w 1047185"/>
              <a:gd name="connsiteY7" fmla="*/ 1401485 h 1809289"/>
              <a:gd name="connsiteX8" fmla="*/ 746450 w 1047185"/>
              <a:gd name="connsiteY8" fmla="*/ 849035 h 1809289"/>
              <a:gd name="connsiteX9" fmla="*/ 413075 w 1047185"/>
              <a:gd name="connsiteY9" fmla="*/ 398185 h 1809289"/>
              <a:gd name="connsiteX10" fmla="*/ 325 w 1047185"/>
              <a:gd name="connsiteY10" fmla="*/ 1310 h 180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7185" h="1809289">
                <a:moveTo>
                  <a:pt x="325" y="1310"/>
                </a:moveTo>
                <a:cubicBezTo>
                  <a:pt x="11967" y="-15094"/>
                  <a:pt x="315708" y="124606"/>
                  <a:pt x="482925" y="299760"/>
                </a:cubicBezTo>
                <a:cubicBezTo>
                  <a:pt x="650142" y="474914"/>
                  <a:pt x="916313" y="886606"/>
                  <a:pt x="1003625" y="1052235"/>
                </a:cubicBezTo>
                <a:cubicBezTo>
                  <a:pt x="1090937" y="1217864"/>
                  <a:pt x="1022675" y="1206752"/>
                  <a:pt x="1006800" y="1293535"/>
                </a:cubicBezTo>
                <a:cubicBezTo>
                  <a:pt x="990925" y="1380318"/>
                  <a:pt x="948062" y="1507318"/>
                  <a:pt x="908375" y="1572935"/>
                </a:cubicBezTo>
                <a:cubicBezTo>
                  <a:pt x="868688" y="1638552"/>
                  <a:pt x="841171" y="1649664"/>
                  <a:pt x="768675" y="1687235"/>
                </a:cubicBezTo>
                <a:cubicBezTo>
                  <a:pt x="696179" y="1724806"/>
                  <a:pt x="461758" y="1845985"/>
                  <a:pt x="473400" y="1798360"/>
                </a:cubicBezTo>
                <a:cubicBezTo>
                  <a:pt x="485042" y="1750735"/>
                  <a:pt x="793017" y="1559706"/>
                  <a:pt x="838525" y="1401485"/>
                </a:cubicBezTo>
                <a:cubicBezTo>
                  <a:pt x="884033" y="1243264"/>
                  <a:pt x="817358" y="1016252"/>
                  <a:pt x="746450" y="849035"/>
                </a:cubicBezTo>
                <a:cubicBezTo>
                  <a:pt x="675542" y="681818"/>
                  <a:pt x="533725" y="538943"/>
                  <a:pt x="413075" y="398185"/>
                </a:cubicBezTo>
                <a:cubicBezTo>
                  <a:pt x="292425" y="257427"/>
                  <a:pt x="-11317" y="17714"/>
                  <a:pt x="325" y="131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D922EA60-F06E-42EE-BEA0-FC4674573024}"/>
              </a:ext>
            </a:extLst>
          </p:cNvPr>
          <p:cNvSpPr/>
          <p:nvPr/>
        </p:nvSpPr>
        <p:spPr>
          <a:xfrm>
            <a:off x="8041551" y="1484953"/>
            <a:ext cx="261631" cy="683960"/>
          </a:xfrm>
          <a:custGeom>
            <a:avLst/>
            <a:gdLst>
              <a:gd name="connsiteX0" fmla="*/ 25066 w 261631"/>
              <a:gd name="connsiteY0" fmla="*/ 947 h 683960"/>
              <a:gd name="connsiteX1" fmla="*/ 1782 w 261631"/>
              <a:gd name="connsiteY1" fmla="*/ 235897 h 683960"/>
              <a:gd name="connsiteX2" fmla="*/ 71632 w 261631"/>
              <a:gd name="connsiteY2" fmla="*/ 523764 h 683960"/>
              <a:gd name="connsiteX3" fmla="*/ 251549 w 261631"/>
              <a:gd name="connsiteY3" fmla="*/ 671930 h 683960"/>
              <a:gd name="connsiteX4" fmla="*/ 228266 w 261631"/>
              <a:gd name="connsiteY4" fmla="*/ 661347 h 683960"/>
              <a:gd name="connsiteX5" fmla="*/ 139366 w 261631"/>
              <a:gd name="connsiteY5" fmla="*/ 551280 h 683960"/>
              <a:gd name="connsiteX6" fmla="*/ 71632 w 261631"/>
              <a:gd name="connsiteY6" fmla="*/ 324797 h 683960"/>
              <a:gd name="connsiteX7" fmla="*/ 25066 w 261631"/>
              <a:gd name="connsiteY7" fmla="*/ 947 h 68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631" h="683960">
                <a:moveTo>
                  <a:pt x="25066" y="947"/>
                </a:moveTo>
                <a:cubicBezTo>
                  <a:pt x="13424" y="-13869"/>
                  <a:pt x="-5979" y="148761"/>
                  <a:pt x="1782" y="235897"/>
                </a:cubicBezTo>
                <a:cubicBezTo>
                  <a:pt x="9543" y="323033"/>
                  <a:pt x="30004" y="451092"/>
                  <a:pt x="71632" y="523764"/>
                </a:cubicBezTo>
                <a:cubicBezTo>
                  <a:pt x="113260" y="596436"/>
                  <a:pt x="225443" y="649000"/>
                  <a:pt x="251549" y="671930"/>
                </a:cubicBezTo>
                <a:cubicBezTo>
                  <a:pt x="277655" y="694860"/>
                  <a:pt x="246963" y="681455"/>
                  <a:pt x="228266" y="661347"/>
                </a:cubicBezTo>
                <a:cubicBezTo>
                  <a:pt x="209569" y="641239"/>
                  <a:pt x="165472" y="607372"/>
                  <a:pt x="139366" y="551280"/>
                </a:cubicBezTo>
                <a:cubicBezTo>
                  <a:pt x="113260" y="495188"/>
                  <a:pt x="89271" y="411933"/>
                  <a:pt x="71632" y="324797"/>
                </a:cubicBezTo>
                <a:cubicBezTo>
                  <a:pt x="53993" y="237661"/>
                  <a:pt x="36708" y="15763"/>
                  <a:pt x="25066" y="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F7F7D79D-07AF-44F6-B5EF-432E0576EBAC}"/>
              </a:ext>
            </a:extLst>
          </p:cNvPr>
          <p:cNvSpPr/>
          <p:nvPr/>
        </p:nvSpPr>
        <p:spPr>
          <a:xfrm>
            <a:off x="8134677" y="1352503"/>
            <a:ext cx="137588" cy="391242"/>
          </a:xfrm>
          <a:custGeom>
            <a:avLst/>
            <a:gdLst>
              <a:gd name="connsiteX0" fmla="*/ 137256 w 137588"/>
              <a:gd name="connsiteY0" fmla="*/ 47 h 391242"/>
              <a:gd name="connsiteX1" fmla="*/ 44123 w 137588"/>
              <a:gd name="connsiteY1" fmla="*/ 184197 h 391242"/>
              <a:gd name="connsiteX2" fmla="*/ 3906 w 137588"/>
              <a:gd name="connsiteY2" fmla="*/ 385280 h 391242"/>
              <a:gd name="connsiteX3" fmla="*/ 12373 w 137588"/>
              <a:gd name="connsiteY3" fmla="*/ 326014 h 391242"/>
              <a:gd name="connsiteX4" fmla="*/ 8140 w 137588"/>
              <a:gd name="connsiteY4" fmla="*/ 201130 h 391242"/>
              <a:gd name="connsiteX5" fmla="*/ 137256 w 137588"/>
              <a:gd name="connsiteY5" fmla="*/ 47 h 39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588" h="391242">
                <a:moveTo>
                  <a:pt x="137256" y="47"/>
                </a:moveTo>
                <a:cubicBezTo>
                  <a:pt x="143253" y="-2775"/>
                  <a:pt x="66348" y="119992"/>
                  <a:pt x="44123" y="184197"/>
                </a:cubicBezTo>
                <a:cubicBezTo>
                  <a:pt x="21898" y="248403"/>
                  <a:pt x="9198" y="361644"/>
                  <a:pt x="3906" y="385280"/>
                </a:cubicBezTo>
                <a:cubicBezTo>
                  <a:pt x="-1386" y="408916"/>
                  <a:pt x="11667" y="356706"/>
                  <a:pt x="12373" y="326014"/>
                </a:cubicBezTo>
                <a:cubicBezTo>
                  <a:pt x="13079" y="295322"/>
                  <a:pt x="-12674" y="253694"/>
                  <a:pt x="8140" y="201130"/>
                </a:cubicBezTo>
                <a:cubicBezTo>
                  <a:pt x="28954" y="148566"/>
                  <a:pt x="131259" y="2869"/>
                  <a:pt x="13725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3EC93492-58A2-48B6-B1C7-5474B94B5A29}"/>
              </a:ext>
            </a:extLst>
          </p:cNvPr>
          <p:cNvSpPr/>
          <p:nvPr/>
        </p:nvSpPr>
        <p:spPr>
          <a:xfrm>
            <a:off x="7618370" y="1365000"/>
            <a:ext cx="426583" cy="328029"/>
          </a:xfrm>
          <a:custGeom>
            <a:avLst/>
            <a:gdLst>
              <a:gd name="connsiteX0" fmla="*/ 424963 w 426583"/>
              <a:gd name="connsiteY0" fmla="*/ 250 h 328029"/>
              <a:gd name="connsiteX1" fmla="*/ 209063 w 426583"/>
              <a:gd name="connsiteY1" fmla="*/ 129367 h 328029"/>
              <a:gd name="connsiteX2" fmla="*/ 10097 w 426583"/>
              <a:gd name="connsiteY2" fmla="*/ 319867 h 328029"/>
              <a:gd name="connsiteX3" fmla="*/ 52430 w 426583"/>
              <a:gd name="connsiteY3" fmla="*/ 279650 h 328029"/>
              <a:gd name="connsiteX4" fmla="*/ 251397 w 426583"/>
              <a:gd name="connsiteY4" fmla="*/ 156883 h 328029"/>
              <a:gd name="connsiteX5" fmla="*/ 306430 w 426583"/>
              <a:gd name="connsiteY5" fmla="*/ 97617 h 328029"/>
              <a:gd name="connsiteX6" fmla="*/ 424963 w 426583"/>
              <a:gd name="connsiteY6" fmla="*/ 250 h 32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583" h="328029">
                <a:moveTo>
                  <a:pt x="424963" y="250"/>
                </a:moveTo>
                <a:cubicBezTo>
                  <a:pt x="408735" y="5542"/>
                  <a:pt x="278207" y="76098"/>
                  <a:pt x="209063" y="129367"/>
                </a:cubicBezTo>
                <a:cubicBezTo>
                  <a:pt x="139919" y="182637"/>
                  <a:pt x="36202" y="294820"/>
                  <a:pt x="10097" y="319867"/>
                </a:cubicBezTo>
                <a:cubicBezTo>
                  <a:pt x="-16008" y="344914"/>
                  <a:pt x="12213" y="306814"/>
                  <a:pt x="52430" y="279650"/>
                </a:cubicBezTo>
                <a:cubicBezTo>
                  <a:pt x="92647" y="252486"/>
                  <a:pt x="209064" y="187222"/>
                  <a:pt x="251397" y="156883"/>
                </a:cubicBezTo>
                <a:cubicBezTo>
                  <a:pt x="293730" y="126544"/>
                  <a:pt x="282088" y="120195"/>
                  <a:pt x="306430" y="97617"/>
                </a:cubicBezTo>
                <a:cubicBezTo>
                  <a:pt x="330772" y="75039"/>
                  <a:pt x="441191" y="-5042"/>
                  <a:pt x="424963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302121FA-482C-4D5A-AFA2-8833D71AEC45}"/>
              </a:ext>
            </a:extLst>
          </p:cNvPr>
          <p:cNvSpPr/>
          <p:nvPr/>
        </p:nvSpPr>
        <p:spPr>
          <a:xfrm>
            <a:off x="9068534" y="2855496"/>
            <a:ext cx="172655" cy="278232"/>
          </a:xfrm>
          <a:custGeom>
            <a:avLst/>
            <a:gdLst>
              <a:gd name="connsiteX0" fmla="*/ 170716 w 172655"/>
              <a:gd name="connsiteY0" fmla="*/ 2004 h 278232"/>
              <a:gd name="connsiteX1" fmla="*/ 23079 w 172655"/>
              <a:gd name="connsiteY1" fmla="*/ 125829 h 278232"/>
              <a:gd name="connsiteX2" fmla="*/ 50066 w 172655"/>
              <a:gd name="connsiteY2" fmla="*/ 168692 h 278232"/>
              <a:gd name="connsiteX3" fmla="*/ 124679 w 172655"/>
              <a:gd name="connsiteY3" fmla="*/ 200442 h 278232"/>
              <a:gd name="connsiteX4" fmla="*/ 58004 w 172655"/>
              <a:gd name="connsiteY4" fmla="*/ 278229 h 278232"/>
              <a:gd name="connsiteX5" fmla="*/ 104041 w 172655"/>
              <a:gd name="connsiteY5" fmla="*/ 203617 h 278232"/>
              <a:gd name="connsiteX6" fmla="*/ 56416 w 172655"/>
              <a:gd name="connsiteY6" fmla="*/ 194092 h 278232"/>
              <a:gd name="connsiteX7" fmla="*/ 854 w 172655"/>
              <a:gd name="connsiteY7" fmla="*/ 129004 h 278232"/>
              <a:gd name="connsiteX8" fmla="*/ 102454 w 172655"/>
              <a:gd name="connsiteY8" fmla="*/ 54392 h 278232"/>
              <a:gd name="connsiteX9" fmla="*/ 170716 w 172655"/>
              <a:gd name="connsiteY9" fmla="*/ 2004 h 27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655" h="278232">
                <a:moveTo>
                  <a:pt x="170716" y="2004"/>
                </a:moveTo>
                <a:cubicBezTo>
                  <a:pt x="157487" y="13910"/>
                  <a:pt x="43187" y="98048"/>
                  <a:pt x="23079" y="125829"/>
                </a:cubicBezTo>
                <a:cubicBezTo>
                  <a:pt x="2971" y="153610"/>
                  <a:pt x="33133" y="156257"/>
                  <a:pt x="50066" y="168692"/>
                </a:cubicBezTo>
                <a:cubicBezTo>
                  <a:pt x="66999" y="181127"/>
                  <a:pt x="123356" y="182186"/>
                  <a:pt x="124679" y="200442"/>
                </a:cubicBezTo>
                <a:cubicBezTo>
                  <a:pt x="126002" y="218698"/>
                  <a:pt x="61444" y="277700"/>
                  <a:pt x="58004" y="278229"/>
                </a:cubicBezTo>
                <a:cubicBezTo>
                  <a:pt x="54564" y="278758"/>
                  <a:pt x="104306" y="217640"/>
                  <a:pt x="104041" y="203617"/>
                </a:cubicBezTo>
                <a:cubicBezTo>
                  <a:pt x="103776" y="189594"/>
                  <a:pt x="73614" y="206528"/>
                  <a:pt x="56416" y="194092"/>
                </a:cubicBezTo>
                <a:cubicBezTo>
                  <a:pt x="39218" y="181657"/>
                  <a:pt x="-6819" y="152287"/>
                  <a:pt x="854" y="129004"/>
                </a:cubicBezTo>
                <a:cubicBezTo>
                  <a:pt x="8527" y="105721"/>
                  <a:pt x="78906" y="74500"/>
                  <a:pt x="102454" y="54392"/>
                </a:cubicBezTo>
                <a:cubicBezTo>
                  <a:pt x="126002" y="34284"/>
                  <a:pt x="183945" y="-9902"/>
                  <a:pt x="170716" y="2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5D4F1419-CA59-4A38-B461-35D5CBB40EA8}"/>
              </a:ext>
            </a:extLst>
          </p:cNvPr>
          <p:cNvSpPr/>
          <p:nvPr/>
        </p:nvSpPr>
        <p:spPr>
          <a:xfrm>
            <a:off x="9202473" y="3171770"/>
            <a:ext cx="184018" cy="214054"/>
          </a:xfrm>
          <a:custGeom>
            <a:avLst/>
            <a:gdLst>
              <a:gd name="connsiteX0" fmla="*/ 265 w 184018"/>
              <a:gd name="connsiteY0" fmla="*/ 55 h 214054"/>
              <a:gd name="connsiteX1" fmla="*/ 90752 w 184018"/>
              <a:gd name="connsiteY1" fmla="*/ 47680 h 214054"/>
              <a:gd name="connsiteX2" fmla="*/ 181240 w 184018"/>
              <a:gd name="connsiteY2" fmla="*/ 208018 h 214054"/>
              <a:gd name="connsiteX3" fmla="*/ 155840 w 184018"/>
              <a:gd name="connsiteY3" fmla="*/ 171505 h 214054"/>
              <a:gd name="connsiteX4" fmla="*/ 105040 w 184018"/>
              <a:gd name="connsiteY4" fmla="*/ 88955 h 214054"/>
              <a:gd name="connsiteX5" fmla="*/ 63765 w 184018"/>
              <a:gd name="connsiteY5" fmla="*/ 54030 h 214054"/>
              <a:gd name="connsiteX6" fmla="*/ 265 w 184018"/>
              <a:gd name="connsiteY6" fmla="*/ 55 h 21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018" h="214054">
                <a:moveTo>
                  <a:pt x="265" y="55"/>
                </a:moveTo>
                <a:cubicBezTo>
                  <a:pt x="4763" y="-1003"/>
                  <a:pt x="60590" y="13020"/>
                  <a:pt x="90752" y="47680"/>
                </a:cubicBezTo>
                <a:cubicBezTo>
                  <a:pt x="120914" y="82340"/>
                  <a:pt x="170392" y="187381"/>
                  <a:pt x="181240" y="208018"/>
                </a:cubicBezTo>
                <a:cubicBezTo>
                  <a:pt x="192088" y="228656"/>
                  <a:pt x="168540" y="191349"/>
                  <a:pt x="155840" y="171505"/>
                </a:cubicBezTo>
                <a:cubicBezTo>
                  <a:pt x="143140" y="151661"/>
                  <a:pt x="120386" y="108534"/>
                  <a:pt x="105040" y="88955"/>
                </a:cubicBezTo>
                <a:cubicBezTo>
                  <a:pt x="89694" y="69376"/>
                  <a:pt x="77788" y="66465"/>
                  <a:pt x="63765" y="54030"/>
                </a:cubicBezTo>
                <a:cubicBezTo>
                  <a:pt x="49742" y="41595"/>
                  <a:pt x="-4233" y="1113"/>
                  <a:pt x="26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ABC96335-0D99-4ACC-9486-42D6103FFDA4}"/>
              </a:ext>
            </a:extLst>
          </p:cNvPr>
          <p:cNvSpPr/>
          <p:nvPr/>
        </p:nvSpPr>
        <p:spPr>
          <a:xfrm>
            <a:off x="8867274" y="3151079"/>
            <a:ext cx="189951" cy="306966"/>
          </a:xfrm>
          <a:custGeom>
            <a:avLst/>
            <a:gdLst>
              <a:gd name="connsiteX0" fmla="*/ 6851 w 189951"/>
              <a:gd name="connsiteY0" fmla="*/ 109 h 306966"/>
              <a:gd name="connsiteX1" fmla="*/ 21139 w 189951"/>
              <a:gd name="connsiteY1" fmla="*/ 138221 h 306966"/>
              <a:gd name="connsiteX2" fmla="*/ 184651 w 189951"/>
              <a:gd name="connsiteY2" fmla="*/ 303321 h 306966"/>
              <a:gd name="connsiteX3" fmla="*/ 144964 w 189951"/>
              <a:gd name="connsiteY3" fmla="*/ 247759 h 306966"/>
              <a:gd name="connsiteX4" fmla="*/ 94164 w 189951"/>
              <a:gd name="connsiteY4" fmla="*/ 192196 h 306966"/>
              <a:gd name="connsiteX5" fmla="*/ 65589 w 189951"/>
              <a:gd name="connsiteY5" fmla="*/ 160446 h 306966"/>
              <a:gd name="connsiteX6" fmla="*/ 6851 w 189951"/>
              <a:gd name="connsiteY6" fmla="*/ 109 h 30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51" h="306966">
                <a:moveTo>
                  <a:pt x="6851" y="109"/>
                </a:moveTo>
                <a:cubicBezTo>
                  <a:pt x="-557" y="-3595"/>
                  <a:pt x="-8494" y="87686"/>
                  <a:pt x="21139" y="138221"/>
                </a:cubicBezTo>
                <a:cubicBezTo>
                  <a:pt x="50772" y="188756"/>
                  <a:pt x="164014" y="285065"/>
                  <a:pt x="184651" y="303321"/>
                </a:cubicBezTo>
                <a:cubicBezTo>
                  <a:pt x="205288" y="321577"/>
                  <a:pt x="160045" y="266280"/>
                  <a:pt x="144964" y="247759"/>
                </a:cubicBezTo>
                <a:cubicBezTo>
                  <a:pt x="129883" y="229238"/>
                  <a:pt x="107393" y="206748"/>
                  <a:pt x="94164" y="192196"/>
                </a:cubicBezTo>
                <a:cubicBezTo>
                  <a:pt x="80935" y="177644"/>
                  <a:pt x="79876" y="186375"/>
                  <a:pt x="65589" y="160446"/>
                </a:cubicBezTo>
                <a:cubicBezTo>
                  <a:pt x="51302" y="134517"/>
                  <a:pt x="14259" y="3813"/>
                  <a:pt x="685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8CC3EF8A-0AD2-4E49-BA97-52047C66C644}"/>
              </a:ext>
            </a:extLst>
          </p:cNvPr>
          <p:cNvSpPr/>
          <p:nvPr/>
        </p:nvSpPr>
        <p:spPr>
          <a:xfrm>
            <a:off x="8743950" y="3219173"/>
            <a:ext cx="85725" cy="292718"/>
          </a:xfrm>
          <a:custGeom>
            <a:avLst/>
            <a:gdLst>
              <a:gd name="connsiteX0" fmla="*/ 0 w 85725"/>
              <a:gd name="connsiteY0" fmla="*/ 277 h 292718"/>
              <a:gd name="connsiteX1" fmla="*/ 15875 w 85725"/>
              <a:gd name="connsiteY1" fmla="*/ 138390 h 292718"/>
              <a:gd name="connsiteX2" fmla="*/ 85725 w 85725"/>
              <a:gd name="connsiteY2" fmla="*/ 292377 h 292718"/>
              <a:gd name="connsiteX3" fmla="*/ 15875 w 85725"/>
              <a:gd name="connsiteY3" fmla="*/ 174902 h 292718"/>
              <a:gd name="connsiteX4" fmla="*/ 0 w 85725"/>
              <a:gd name="connsiteY4" fmla="*/ 277 h 29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292718">
                <a:moveTo>
                  <a:pt x="0" y="277"/>
                </a:moveTo>
                <a:cubicBezTo>
                  <a:pt x="0" y="-5808"/>
                  <a:pt x="1588" y="89707"/>
                  <a:pt x="15875" y="138390"/>
                </a:cubicBezTo>
                <a:cubicBezTo>
                  <a:pt x="30163" y="187073"/>
                  <a:pt x="85725" y="286292"/>
                  <a:pt x="85725" y="292377"/>
                </a:cubicBezTo>
                <a:cubicBezTo>
                  <a:pt x="85725" y="298462"/>
                  <a:pt x="30956" y="221733"/>
                  <a:pt x="15875" y="174902"/>
                </a:cubicBezTo>
                <a:cubicBezTo>
                  <a:pt x="794" y="128071"/>
                  <a:pt x="0" y="6362"/>
                  <a:pt x="0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4302350C-988F-4999-907B-BF5C0BEADC68}"/>
              </a:ext>
            </a:extLst>
          </p:cNvPr>
          <p:cNvSpPr/>
          <p:nvPr/>
        </p:nvSpPr>
        <p:spPr>
          <a:xfrm>
            <a:off x="8936033" y="3048201"/>
            <a:ext cx="179407" cy="73387"/>
          </a:xfrm>
          <a:custGeom>
            <a:avLst/>
            <a:gdLst>
              <a:gd name="connsiteX0" fmla="*/ 5 w 179407"/>
              <a:gd name="connsiteY0" fmla="*/ 1387 h 73387"/>
              <a:gd name="connsiteX1" fmla="*/ 120655 w 179407"/>
              <a:gd name="connsiteY1" fmla="*/ 15674 h 73387"/>
              <a:gd name="connsiteX2" fmla="*/ 179392 w 179407"/>
              <a:gd name="connsiteY2" fmla="*/ 72824 h 73387"/>
              <a:gd name="connsiteX3" fmla="*/ 125417 w 179407"/>
              <a:gd name="connsiteY3" fmla="*/ 42662 h 73387"/>
              <a:gd name="connsiteX4" fmla="*/ 5 w 179407"/>
              <a:gd name="connsiteY4" fmla="*/ 1387 h 7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407" h="73387">
                <a:moveTo>
                  <a:pt x="5" y="1387"/>
                </a:moveTo>
                <a:cubicBezTo>
                  <a:pt x="-789" y="-3111"/>
                  <a:pt x="90757" y="3768"/>
                  <a:pt x="120655" y="15674"/>
                </a:cubicBezTo>
                <a:cubicBezTo>
                  <a:pt x="150553" y="27580"/>
                  <a:pt x="178598" y="68326"/>
                  <a:pt x="179392" y="72824"/>
                </a:cubicBezTo>
                <a:cubicBezTo>
                  <a:pt x="180186" y="77322"/>
                  <a:pt x="151081" y="53774"/>
                  <a:pt x="125417" y="42662"/>
                </a:cubicBezTo>
                <a:cubicBezTo>
                  <a:pt x="99753" y="31550"/>
                  <a:pt x="799" y="5885"/>
                  <a:pt x="5" y="1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2696F1E7-E45E-4CF5-8E5B-0612BAF169D7}"/>
              </a:ext>
            </a:extLst>
          </p:cNvPr>
          <p:cNvSpPr/>
          <p:nvPr/>
        </p:nvSpPr>
        <p:spPr>
          <a:xfrm>
            <a:off x="9087764" y="2592303"/>
            <a:ext cx="147434" cy="131857"/>
          </a:xfrm>
          <a:custGeom>
            <a:avLst/>
            <a:gdLst>
              <a:gd name="connsiteX0" fmla="*/ 118149 w 147434"/>
              <a:gd name="connsiteY0" fmla="*/ 85 h 131857"/>
              <a:gd name="connsiteX1" fmla="*/ 114974 w 147434"/>
              <a:gd name="connsiteY1" fmla="*/ 58822 h 131857"/>
              <a:gd name="connsiteX2" fmla="*/ 89574 w 147434"/>
              <a:gd name="connsiteY2" fmla="*/ 77872 h 131857"/>
              <a:gd name="connsiteX3" fmla="*/ 674 w 147434"/>
              <a:gd name="connsiteY3" fmla="*/ 131847 h 131857"/>
              <a:gd name="connsiteX4" fmla="*/ 141961 w 147434"/>
              <a:gd name="connsiteY4" fmla="*/ 73110 h 131857"/>
              <a:gd name="connsiteX5" fmla="*/ 118149 w 147434"/>
              <a:gd name="connsiteY5" fmla="*/ 85 h 13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34" h="131857">
                <a:moveTo>
                  <a:pt x="118149" y="85"/>
                </a:moveTo>
                <a:cubicBezTo>
                  <a:pt x="113651" y="-2296"/>
                  <a:pt x="119737" y="45857"/>
                  <a:pt x="114974" y="58822"/>
                </a:cubicBezTo>
                <a:cubicBezTo>
                  <a:pt x="110211" y="71787"/>
                  <a:pt x="108624" y="65701"/>
                  <a:pt x="89574" y="77872"/>
                </a:cubicBezTo>
                <a:cubicBezTo>
                  <a:pt x="70524" y="90043"/>
                  <a:pt x="-8057" y="132641"/>
                  <a:pt x="674" y="131847"/>
                </a:cubicBezTo>
                <a:cubicBezTo>
                  <a:pt x="9405" y="131053"/>
                  <a:pt x="122382" y="91895"/>
                  <a:pt x="141961" y="73110"/>
                </a:cubicBezTo>
                <a:cubicBezTo>
                  <a:pt x="161540" y="54325"/>
                  <a:pt x="122647" y="2466"/>
                  <a:pt x="118149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64A024C5-F578-49D7-B149-D886696712F6}"/>
              </a:ext>
            </a:extLst>
          </p:cNvPr>
          <p:cNvSpPr/>
          <p:nvPr/>
        </p:nvSpPr>
        <p:spPr>
          <a:xfrm>
            <a:off x="6975851" y="2308225"/>
            <a:ext cx="57043" cy="154902"/>
          </a:xfrm>
          <a:custGeom>
            <a:avLst/>
            <a:gdLst>
              <a:gd name="connsiteX0" fmla="*/ 28199 w 57043"/>
              <a:gd name="connsiteY0" fmla="*/ 0 h 154902"/>
              <a:gd name="connsiteX1" fmla="*/ 9149 w 57043"/>
              <a:gd name="connsiteY1" fmla="*/ 95250 h 154902"/>
              <a:gd name="connsiteX2" fmla="*/ 21849 w 57043"/>
              <a:gd name="connsiteY2" fmla="*/ 128588 h 154902"/>
              <a:gd name="connsiteX3" fmla="*/ 56774 w 57043"/>
              <a:gd name="connsiteY3" fmla="*/ 153988 h 154902"/>
              <a:gd name="connsiteX4" fmla="*/ 1212 w 57043"/>
              <a:gd name="connsiteY4" fmla="*/ 95250 h 154902"/>
              <a:gd name="connsiteX5" fmla="*/ 28199 w 57043"/>
              <a:gd name="connsiteY5" fmla="*/ 0 h 15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43" h="154902">
                <a:moveTo>
                  <a:pt x="28199" y="0"/>
                </a:moveTo>
                <a:cubicBezTo>
                  <a:pt x="29522" y="0"/>
                  <a:pt x="10207" y="73819"/>
                  <a:pt x="9149" y="95250"/>
                </a:cubicBezTo>
                <a:cubicBezTo>
                  <a:pt x="8091" y="116681"/>
                  <a:pt x="13912" y="118798"/>
                  <a:pt x="21849" y="128588"/>
                </a:cubicBezTo>
                <a:cubicBezTo>
                  <a:pt x="29786" y="138378"/>
                  <a:pt x="60214" y="159544"/>
                  <a:pt x="56774" y="153988"/>
                </a:cubicBezTo>
                <a:cubicBezTo>
                  <a:pt x="53335" y="148432"/>
                  <a:pt x="9149" y="116417"/>
                  <a:pt x="1212" y="95250"/>
                </a:cubicBezTo>
                <a:cubicBezTo>
                  <a:pt x="-6726" y="74083"/>
                  <a:pt x="26876" y="0"/>
                  <a:pt x="281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10928247-06D4-4CB2-B13A-AAFA4BB3E8B6}"/>
              </a:ext>
            </a:extLst>
          </p:cNvPr>
          <p:cNvSpPr/>
          <p:nvPr/>
        </p:nvSpPr>
        <p:spPr>
          <a:xfrm>
            <a:off x="6998158" y="2544734"/>
            <a:ext cx="96595" cy="108024"/>
          </a:xfrm>
          <a:custGeom>
            <a:avLst/>
            <a:gdLst>
              <a:gd name="connsiteX0" fmla="*/ 1130 w 96595"/>
              <a:gd name="connsiteY0" fmla="*/ 29 h 108024"/>
              <a:gd name="connsiteX1" fmla="*/ 18592 w 96595"/>
              <a:gd name="connsiteY1" fmla="*/ 63529 h 108024"/>
              <a:gd name="connsiteX2" fmla="*/ 96380 w 96595"/>
              <a:gd name="connsiteY2" fmla="*/ 107979 h 108024"/>
              <a:gd name="connsiteX3" fmla="*/ 40817 w 96595"/>
              <a:gd name="connsiteY3" fmla="*/ 55591 h 108024"/>
              <a:gd name="connsiteX4" fmla="*/ 1130 w 96595"/>
              <a:gd name="connsiteY4" fmla="*/ 29 h 10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95" h="108024">
                <a:moveTo>
                  <a:pt x="1130" y="29"/>
                </a:moveTo>
                <a:cubicBezTo>
                  <a:pt x="-2574" y="1352"/>
                  <a:pt x="2717" y="45537"/>
                  <a:pt x="18592" y="63529"/>
                </a:cubicBezTo>
                <a:cubicBezTo>
                  <a:pt x="34467" y="81521"/>
                  <a:pt x="92676" y="109302"/>
                  <a:pt x="96380" y="107979"/>
                </a:cubicBezTo>
                <a:cubicBezTo>
                  <a:pt x="100084" y="106656"/>
                  <a:pt x="55105" y="68820"/>
                  <a:pt x="40817" y="55591"/>
                </a:cubicBezTo>
                <a:cubicBezTo>
                  <a:pt x="26530" y="42362"/>
                  <a:pt x="4834" y="-1294"/>
                  <a:pt x="113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CD0DEBEB-5A70-4418-AE28-195C2028A271}"/>
              </a:ext>
            </a:extLst>
          </p:cNvPr>
          <p:cNvSpPr/>
          <p:nvPr/>
        </p:nvSpPr>
        <p:spPr>
          <a:xfrm>
            <a:off x="6535616" y="2909872"/>
            <a:ext cx="74153" cy="100040"/>
          </a:xfrm>
          <a:custGeom>
            <a:avLst/>
            <a:gdLst>
              <a:gd name="connsiteX0" fmla="*/ 122 w 74153"/>
              <a:gd name="connsiteY0" fmla="*/ 16 h 100040"/>
              <a:gd name="connsiteX1" fmla="*/ 55684 w 74153"/>
              <a:gd name="connsiteY1" fmla="*/ 46053 h 100040"/>
              <a:gd name="connsiteX2" fmla="*/ 50922 w 74153"/>
              <a:gd name="connsiteY2" fmla="*/ 100028 h 100040"/>
              <a:gd name="connsiteX3" fmla="*/ 73147 w 74153"/>
              <a:gd name="connsiteY3" fmla="*/ 41291 h 100040"/>
              <a:gd name="connsiteX4" fmla="*/ 122 w 74153"/>
              <a:gd name="connsiteY4" fmla="*/ 16 h 10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53" h="100040">
                <a:moveTo>
                  <a:pt x="122" y="16"/>
                </a:moveTo>
                <a:cubicBezTo>
                  <a:pt x="-2788" y="810"/>
                  <a:pt x="47217" y="29384"/>
                  <a:pt x="55684" y="46053"/>
                </a:cubicBezTo>
                <a:cubicBezTo>
                  <a:pt x="64151" y="62722"/>
                  <a:pt x="48012" y="100822"/>
                  <a:pt x="50922" y="100028"/>
                </a:cubicBezTo>
                <a:cubicBezTo>
                  <a:pt x="53832" y="99234"/>
                  <a:pt x="79497" y="55314"/>
                  <a:pt x="73147" y="41291"/>
                </a:cubicBezTo>
                <a:cubicBezTo>
                  <a:pt x="66797" y="27268"/>
                  <a:pt x="3032" y="-778"/>
                  <a:pt x="12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5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の男性陣をメロメロに？吉岡里帆「どんぎつね」写真集にアクセス殺到のワケ…第二弾は？担当者に聞いた｜まいどなニュース" hidden="1">
            <a:extLst>
              <a:ext uri="{FF2B5EF4-FFF2-40B4-BE49-F238E27FC236}">
                <a16:creationId xmlns:a16="http://schemas.microsoft.com/office/drawing/2014/main" id="{FF07156D-A5B6-44D8-A72C-F1260BC3D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"/>
            <a:ext cx="12192000" cy="597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5956697-3FF0-46A0-AC99-CAACC0EFAF2D}"/>
              </a:ext>
            </a:extLst>
          </p:cNvPr>
          <p:cNvSpPr/>
          <p:nvPr/>
        </p:nvSpPr>
        <p:spPr>
          <a:xfrm>
            <a:off x="7665316" y="2266479"/>
            <a:ext cx="267854" cy="68847"/>
          </a:xfrm>
          <a:custGeom>
            <a:avLst/>
            <a:gdLst>
              <a:gd name="connsiteX0" fmla="*/ 2309 w 267854"/>
              <a:gd name="connsiteY0" fmla="*/ 36984 h 68847"/>
              <a:gd name="connsiteX1" fmla="*/ 119784 w 267854"/>
              <a:gd name="connsiteY1" fmla="*/ 471 h 68847"/>
              <a:gd name="connsiteX2" fmla="*/ 267422 w 267854"/>
              <a:gd name="connsiteY2" fmla="*/ 68734 h 68847"/>
              <a:gd name="connsiteX3" fmla="*/ 161059 w 267854"/>
              <a:gd name="connsiteY3" fmla="*/ 16346 h 68847"/>
              <a:gd name="connsiteX4" fmla="*/ 49934 w 267854"/>
              <a:gd name="connsiteY4" fmla="*/ 5234 h 68847"/>
              <a:gd name="connsiteX5" fmla="*/ 2309 w 267854"/>
              <a:gd name="connsiteY5" fmla="*/ 36984 h 6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54" h="68847">
                <a:moveTo>
                  <a:pt x="2309" y="36984"/>
                </a:moveTo>
                <a:cubicBezTo>
                  <a:pt x="13951" y="36190"/>
                  <a:pt x="75599" y="-4821"/>
                  <a:pt x="119784" y="471"/>
                </a:cubicBezTo>
                <a:cubicBezTo>
                  <a:pt x="163969" y="5763"/>
                  <a:pt x="260543" y="66088"/>
                  <a:pt x="267422" y="68734"/>
                </a:cubicBezTo>
                <a:cubicBezTo>
                  <a:pt x="274301" y="71380"/>
                  <a:pt x="197307" y="26929"/>
                  <a:pt x="161059" y="16346"/>
                </a:cubicBezTo>
                <a:cubicBezTo>
                  <a:pt x="124811" y="5763"/>
                  <a:pt x="74276" y="3646"/>
                  <a:pt x="49934" y="5234"/>
                </a:cubicBezTo>
                <a:cubicBezTo>
                  <a:pt x="25592" y="6821"/>
                  <a:pt x="-9333" y="37778"/>
                  <a:pt x="2309" y="36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116D35B-769C-4B68-8B3F-2D2C8A9BDDFD}"/>
              </a:ext>
            </a:extLst>
          </p:cNvPr>
          <p:cNvSpPr/>
          <p:nvPr/>
        </p:nvSpPr>
        <p:spPr>
          <a:xfrm>
            <a:off x="7797800" y="2262188"/>
            <a:ext cx="147650" cy="76232"/>
          </a:xfrm>
          <a:custGeom>
            <a:avLst/>
            <a:gdLst>
              <a:gd name="connsiteX0" fmla="*/ 0 w 147650"/>
              <a:gd name="connsiteY0" fmla="*/ 0 h 76232"/>
              <a:gd name="connsiteX1" fmla="*/ 147638 w 147650"/>
              <a:gd name="connsiteY1" fmla="*/ 76200 h 76232"/>
              <a:gd name="connsiteX2" fmla="*/ 0 w 147650"/>
              <a:gd name="connsiteY2" fmla="*/ 0 h 7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650" h="76232">
                <a:moveTo>
                  <a:pt x="0" y="0"/>
                </a:moveTo>
                <a:lnTo>
                  <a:pt x="147638" y="76200"/>
                </a:lnTo>
                <a:cubicBezTo>
                  <a:pt x="149225" y="7805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84E465A-8C6E-4A08-8482-65E8617D7D6C}"/>
              </a:ext>
            </a:extLst>
          </p:cNvPr>
          <p:cNvSpPr/>
          <p:nvPr/>
        </p:nvSpPr>
        <p:spPr>
          <a:xfrm>
            <a:off x="7617523" y="2303009"/>
            <a:ext cx="320026" cy="100731"/>
          </a:xfrm>
          <a:custGeom>
            <a:avLst/>
            <a:gdLst>
              <a:gd name="connsiteX0" fmla="*/ 319977 w 320026"/>
              <a:gd name="connsiteY0" fmla="*/ 68716 h 100731"/>
              <a:gd name="connsiteX1" fmla="*/ 235840 w 320026"/>
              <a:gd name="connsiteY1" fmla="*/ 6804 h 100731"/>
              <a:gd name="connsiteX2" fmla="*/ 105665 w 320026"/>
              <a:gd name="connsiteY2" fmla="*/ 9979 h 100731"/>
              <a:gd name="connsiteX3" fmla="*/ 890 w 320026"/>
              <a:gd name="connsiteY3" fmla="*/ 81416 h 100731"/>
              <a:gd name="connsiteX4" fmla="*/ 56452 w 320026"/>
              <a:gd name="connsiteY4" fmla="*/ 98879 h 100731"/>
              <a:gd name="connsiteX5" fmla="*/ 78677 w 320026"/>
              <a:gd name="connsiteY5" fmla="*/ 46491 h 100731"/>
              <a:gd name="connsiteX6" fmla="*/ 169165 w 320026"/>
              <a:gd name="connsiteY6" fmla="*/ 17916 h 100731"/>
              <a:gd name="connsiteX7" fmla="*/ 246952 w 320026"/>
              <a:gd name="connsiteY7" fmla="*/ 19504 h 100731"/>
              <a:gd name="connsiteX8" fmla="*/ 319977 w 320026"/>
              <a:gd name="connsiteY8" fmla="*/ 68716 h 10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26" h="100731">
                <a:moveTo>
                  <a:pt x="319977" y="68716"/>
                </a:moveTo>
                <a:cubicBezTo>
                  <a:pt x="318125" y="66599"/>
                  <a:pt x="271559" y="16593"/>
                  <a:pt x="235840" y="6804"/>
                </a:cubicBezTo>
                <a:cubicBezTo>
                  <a:pt x="200121" y="-2985"/>
                  <a:pt x="144823" y="-2456"/>
                  <a:pt x="105665" y="9979"/>
                </a:cubicBezTo>
                <a:cubicBezTo>
                  <a:pt x="66507" y="22414"/>
                  <a:pt x="9092" y="66599"/>
                  <a:pt x="890" y="81416"/>
                </a:cubicBezTo>
                <a:cubicBezTo>
                  <a:pt x="-7312" y="96233"/>
                  <a:pt x="43488" y="104700"/>
                  <a:pt x="56452" y="98879"/>
                </a:cubicBezTo>
                <a:cubicBezTo>
                  <a:pt x="69416" y="93058"/>
                  <a:pt x="59892" y="59985"/>
                  <a:pt x="78677" y="46491"/>
                </a:cubicBezTo>
                <a:cubicBezTo>
                  <a:pt x="97462" y="32997"/>
                  <a:pt x="141119" y="22414"/>
                  <a:pt x="169165" y="17916"/>
                </a:cubicBezTo>
                <a:cubicBezTo>
                  <a:pt x="197211" y="13418"/>
                  <a:pt x="222610" y="12096"/>
                  <a:pt x="246952" y="19504"/>
                </a:cubicBezTo>
                <a:cubicBezTo>
                  <a:pt x="271294" y="26912"/>
                  <a:pt x="321829" y="70833"/>
                  <a:pt x="319977" y="68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9FA74D7-2C96-4AEB-B1BF-71FF28F7663B}"/>
              </a:ext>
            </a:extLst>
          </p:cNvPr>
          <p:cNvSpPr/>
          <p:nvPr/>
        </p:nvSpPr>
        <p:spPr>
          <a:xfrm>
            <a:off x="7610475" y="2138363"/>
            <a:ext cx="184682" cy="49317"/>
          </a:xfrm>
          <a:custGeom>
            <a:avLst/>
            <a:gdLst>
              <a:gd name="connsiteX0" fmla="*/ 0 w 184682"/>
              <a:gd name="connsiteY0" fmla="*/ 33337 h 49317"/>
              <a:gd name="connsiteX1" fmla="*/ 184150 w 184682"/>
              <a:gd name="connsiteY1" fmla="*/ 49212 h 49317"/>
              <a:gd name="connsiteX2" fmla="*/ 55563 w 184682"/>
              <a:gd name="connsiteY2" fmla="*/ 38100 h 49317"/>
              <a:gd name="connsiteX3" fmla="*/ 42863 w 184682"/>
              <a:gd name="connsiteY3" fmla="*/ 0 h 4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682" h="49317">
                <a:moveTo>
                  <a:pt x="0" y="33337"/>
                </a:moveTo>
                <a:lnTo>
                  <a:pt x="184150" y="49212"/>
                </a:lnTo>
                <a:cubicBezTo>
                  <a:pt x="193410" y="50006"/>
                  <a:pt x="79111" y="46302"/>
                  <a:pt x="55563" y="38100"/>
                </a:cubicBezTo>
                <a:cubicBezTo>
                  <a:pt x="32015" y="29898"/>
                  <a:pt x="214313" y="11377"/>
                  <a:pt x="42863" y="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5004EFC-B329-4218-AA2C-988D280EA805}"/>
              </a:ext>
            </a:extLst>
          </p:cNvPr>
          <p:cNvSpPr/>
          <p:nvPr/>
        </p:nvSpPr>
        <p:spPr>
          <a:xfrm>
            <a:off x="7616585" y="2410612"/>
            <a:ext cx="357519" cy="42420"/>
          </a:xfrm>
          <a:custGeom>
            <a:avLst/>
            <a:gdLst>
              <a:gd name="connsiteX0" fmla="*/ 240 w 357519"/>
              <a:gd name="connsiteY0" fmla="*/ 801 h 42420"/>
              <a:gd name="connsiteX1" fmla="*/ 114540 w 357519"/>
              <a:gd name="connsiteY1" fmla="*/ 24613 h 42420"/>
              <a:gd name="connsiteX2" fmla="*/ 357428 w 357519"/>
              <a:gd name="connsiteY2" fmla="*/ 42076 h 42420"/>
              <a:gd name="connsiteX3" fmla="*/ 141528 w 357519"/>
              <a:gd name="connsiteY3" fmla="*/ 8738 h 42420"/>
              <a:gd name="connsiteX4" fmla="*/ 240 w 357519"/>
              <a:gd name="connsiteY4" fmla="*/ 801 h 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19" h="42420">
                <a:moveTo>
                  <a:pt x="240" y="801"/>
                </a:moveTo>
                <a:cubicBezTo>
                  <a:pt x="-4258" y="3447"/>
                  <a:pt x="55009" y="17734"/>
                  <a:pt x="114540" y="24613"/>
                </a:cubicBezTo>
                <a:cubicBezTo>
                  <a:pt x="174071" y="31492"/>
                  <a:pt x="352930" y="44722"/>
                  <a:pt x="357428" y="42076"/>
                </a:cubicBezTo>
                <a:cubicBezTo>
                  <a:pt x="361926" y="39430"/>
                  <a:pt x="199207" y="15088"/>
                  <a:pt x="141528" y="8738"/>
                </a:cubicBezTo>
                <a:cubicBezTo>
                  <a:pt x="83849" y="2388"/>
                  <a:pt x="4738" y="-1845"/>
                  <a:pt x="240" y="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A51B08C-1808-4D81-9DE9-D1AF78621A6C}"/>
              </a:ext>
            </a:extLst>
          </p:cNvPr>
          <p:cNvSpPr/>
          <p:nvPr/>
        </p:nvSpPr>
        <p:spPr>
          <a:xfrm>
            <a:off x="7922921" y="2352674"/>
            <a:ext cx="106727" cy="103191"/>
          </a:xfrm>
          <a:custGeom>
            <a:avLst/>
            <a:gdLst>
              <a:gd name="connsiteX0" fmla="*/ 292 w 106727"/>
              <a:gd name="connsiteY0" fmla="*/ 1 h 103191"/>
              <a:gd name="connsiteX1" fmla="*/ 73317 w 106727"/>
              <a:gd name="connsiteY1" fmla="*/ 68264 h 103191"/>
              <a:gd name="connsiteX2" fmla="*/ 19342 w 106727"/>
              <a:gd name="connsiteY2" fmla="*/ 103189 h 103191"/>
              <a:gd name="connsiteX3" fmla="*/ 106654 w 106727"/>
              <a:gd name="connsiteY3" fmla="*/ 69851 h 103191"/>
              <a:gd name="connsiteX4" fmla="*/ 292 w 106727"/>
              <a:gd name="connsiteY4" fmla="*/ 1 h 10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27" h="103191">
                <a:moveTo>
                  <a:pt x="292" y="1"/>
                </a:moveTo>
                <a:cubicBezTo>
                  <a:pt x="-5264" y="-264"/>
                  <a:pt x="70142" y="51066"/>
                  <a:pt x="73317" y="68264"/>
                </a:cubicBezTo>
                <a:cubicBezTo>
                  <a:pt x="76492" y="85462"/>
                  <a:pt x="13786" y="102925"/>
                  <a:pt x="19342" y="103189"/>
                </a:cubicBezTo>
                <a:cubicBezTo>
                  <a:pt x="24898" y="103454"/>
                  <a:pt x="109564" y="84667"/>
                  <a:pt x="106654" y="69851"/>
                </a:cubicBezTo>
                <a:cubicBezTo>
                  <a:pt x="103744" y="55035"/>
                  <a:pt x="5848" y="266"/>
                  <a:pt x="2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8C3AFF-2F94-455E-B3E8-0D2D625E5A41}"/>
              </a:ext>
            </a:extLst>
          </p:cNvPr>
          <p:cNvSpPr/>
          <p:nvPr/>
        </p:nvSpPr>
        <p:spPr>
          <a:xfrm>
            <a:off x="7896102" y="2344563"/>
            <a:ext cx="85006" cy="97178"/>
          </a:xfrm>
          <a:custGeom>
            <a:avLst/>
            <a:gdLst>
              <a:gd name="connsiteX0" fmla="*/ 123 w 85006"/>
              <a:gd name="connsiteY0" fmla="*/ 175 h 97178"/>
              <a:gd name="connsiteX1" fmla="*/ 57273 w 85006"/>
              <a:gd name="connsiteY1" fmla="*/ 65262 h 97178"/>
              <a:gd name="connsiteX2" fmla="*/ 6473 w 85006"/>
              <a:gd name="connsiteY2" fmla="*/ 97012 h 97178"/>
              <a:gd name="connsiteX3" fmla="*/ 77911 w 85006"/>
              <a:gd name="connsiteY3" fmla="*/ 76375 h 97178"/>
              <a:gd name="connsiteX4" fmla="*/ 76323 w 85006"/>
              <a:gd name="connsiteY4" fmla="*/ 46212 h 97178"/>
              <a:gd name="connsiteX5" fmla="*/ 123 w 85006"/>
              <a:gd name="connsiteY5" fmla="*/ 175 h 9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006" h="97178">
                <a:moveTo>
                  <a:pt x="123" y="175"/>
                </a:moveTo>
                <a:cubicBezTo>
                  <a:pt x="-3052" y="3350"/>
                  <a:pt x="56215" y="49123"/>
                  <a:pt x="57273" y="65262"/>
                </a:cubicBezTo>
                <a:cubicBezTo>
                  <a:pt x="58331" y="81401"/>
                  <a:pt x="3033" y="95160"/>
                  <a:pt x="6473" y="97012"/>
                </a:cubicBezTo>
                <a:cubicBezTo>
                  <a:pt x="9913" y="98864"/>
                  <a:pt x="66269" y="84842"/>
                  <a:pt x="77911" y="76375"/>
                </a:cubicBezTo>
                <a:cubicBezTo>
                  <a:pt x="89553" y="67908"/>
                  <a:pt x="85319" y="54679"/>
                  <a:pt x="76323" y="46212"/>
                </a:cubicBezTo>
                <a:cubicBezTo>
                  <a:pt x="67327" y="37745"/>
                  <a:pt x="3298" y="-3000"/>
                  <a:pt x="123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14CF116-4EFC-4D58-8B7E-692C9E835B55}"/>
              </a:ext>
            </a:extLst>
          </p:cNvPr>
          <p:cNvSpPr/>
          <p:nvPr/>
        </p:nvSpPr>
        <p:spPr>
          <a:xfrm>
            <a:off x="7750165" y="2320461"/>
            <a:ext cx="174798" cy="124599"/>
          </a:xfrm>
          <a:custGeom>
            <a:avLst/>
            <a:gdLst>
              <a:gd name="connsiteX0" fmla="*/ 41285 w 174798"/>
              <a:gd name="connsiteY0" fmla="*/ 2052 h 124599"/>
              <a:gd name="connsiteX1" fmla="*/ 10 w 174798"/>
              <a:gd name="connsiteY1" fmla="*/ 62377 h 124599"/>
              <a:gd name="connsiteX2" fmla="*/ 38110 w 174798"/>
              <a:gd name="connsiteY2" fmla="*/ 110002 h 124599"/>
              <a:gd name="connsiteX3" fmla="*/ 115898 w 174798"/>
              <a:gd name="connsiteY3" fmla="*/ 122702 h 124599"/>
              <a:gd name="connsiteX4" fmla="*/ 152410 w 174798"/>
              <a:gd name="connsiteY4" fmla="*/ 116352 h 124599"/>
              <a:gd name="connsiteX5" fmla="*/ 174635 w 174798"/>
              <a:gd name="connsiteY5" fmla="*/ 48089 h 124599"/>
              <a:gd name="connsiteX6" fmla="*/ 141298 w 174798"/>
              <a:gd name="connsiteY6" fmla="*/ 16339 h 124599"/>
              <a:gd name="connsiteX7" fmla="*/ 41285 w 174798"/>
              <a:gd name="connsiteY7" fmla="*/ 2052 h 1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98" h="124599">
                <a:moveTo>
                  <a:pt x="41285" y="2052"/>
                </a:moveTo>
                <a:cubicBezTo>
                  <a:pt x="17737" y="9725"/>
                  <a:pt x="539" y="44385"/>
                  <a:pt x="10" y="62377"/>
                </a:cubicBezTo>
                <a:cubicBezTo>
                  <a:pt x="-519" y="80369"/>
                  <a:pt x="18795" y="99948"/>
                  <a:pt x="38110" y="110002"/>
                </a:cubicBezTo>
                <a:cubicBezTo>
                  <a:pt x="57425" y="120056"/>
                  <a:pt x="96848" y="121644"/>
                  <a:pt x="115898" y="122702"/>
                </a:cubicBezTo>
                <a:cubicBezTo>
                  <a:pt x="134948" y="123760"/>
                  <a:pt x="142621" y="128787"/>
                  <a:pt x="152410" y="116352"/>
                </a:cubicBezTo>
                <a:cubicBezTo>
                  <a:pt x="162199" y="103917"/>
                  <a:pt x="176487" y="64758"/>
                  <a:pt x="174635" y="48089"/>
                </a:cubicBezTo>
                <a:cubicBezTo>
                  <a:pt x="172783" y="31420"/>
                  <a:pt x="159025" y="22424"/>
                  <a:pt x="141298" y="16339"/>
                </a:cubicBezTo>
                <a:cubicBezTo>
                  <a:pt x="123571" y="10254"/>
                  <a:pt x="64833" y="-5621"/>
                  <a:pt x="41285" y="20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A100C8-5051-4BA0-9E0F-CDCED2179389}"/>
              </a:ext>
            </a:extLst>
          </p:cNvPr>
          <p:cNvSpPr/>
          <p:nvPr/>
        </p:nvSpPr>
        <p:spPr>
          <a:xfrm>
            <a:off x="7767637" y="23495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5672E22-4574-4383-83DD-FAB0CB44CA73}"/>
              </a:ext>
            </a:extLst>
          </p:cNvPr>
          <p:cNvSpPr/>
          <p:nvPr/>
        </p:nvSpPr>
        <p:spPr>
          <a:xfrm>
            <a:off x="7777159" y="2262117"/>
            <a:ext cx="169895" cy="98595"/>
          </a:xfrm>
          <a:custGeom>
            <a:avLst/>
            <a:gdLst>
              <a:gd name="connsiteX0" fmla="*/ 4 w 169895"/>
              <a:gd name="connsiteY0" fmla="*/ 71 h 98595"/>
              <a:gd name="connsiteX1" fmla="*/ 127004 w 169895"/>
              <a:gd name="connsiteY1" fmla="*/ 49283 h 98595"/>
              <a:gd name="connsiteX2" fmla="*/ 169866 w 169895"/>
              <a:gd name="connsiteY2" fmla="*/ 98496 h 98595"/>
              <a:gd name="connsiteX3" fmla="*/ 122241 w 169895"/>
              <a:gd name="connsiteY3" fmla="*/ 60396 h 98595"/>
              <a:gd name="connsiteX4" fmla="*/ 4 w 169895"/>
              <a:gd name="connsiteY4" fmla="*/ 71 h 9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95" h="98595">
                <a:moveTo>
                  <a:pt x="4" y="71"/>
                </a:moveTo>
                <a:cubicBezTo>
                  <a:pt x="798" y="-1781"/>
                  <a:pt x="98694" y="32879"/>
                  <a:pt x="127004" y="49283"/>
                </a:cubicBezTo>
                <a:cubicBezTo>
                  <a:pt x="155314" y="65687"/>
                  <a:pt x="170660" y="96644"/>
                  <a:pt x="169866" y="98496"/>
                </a:cubicBezTo>
                <a:cubicBezTo>
                  <a:pt x="169072" y="100348"/>
                  <a:pt x="148964" y="76007"/>
                  <a:pt x="122241" y="60396"/>
                </a:cubicBezTo>
                <a:cubicBezTo>
                  <a:pt x="95518" y="44786"/>
                  <a:pt x="-790" y="1923"/>
                  <a:pt x="4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B35BE51-2264-4D00-AA4C-DCEB016136AB}"/>
              </a:ext>
            </a:extLst>
          </p:cNvPr>
          <p:cNvSpPr/>
          <p:nvPr/>
        </p:nvSpPr>
        <p:spPr>
          <a:xfrm>
            <a:off x="8401017" y="2325785"/>
            <a:ext cx="389034" cy="112616"/>
          </a:xfrm>
          <a:custGeom>
            <a:avLst/>
            <a:gdLst>
              <a:gd name="connsiteX0" fmla="*/ 33 w 389034"/>
              <a:gd name="connsiteY0" fmla="*/ 85628 h 112616"/>
              <a:gd name="connsiteX1" fmla="*/ 106396 w 389034"/>
              <a:gd name="connsiteY1" fmla="*/ 38003 h 112616"/>
              <a:gd name="connsiteX2" fmla="*/ 192121 w 389034"/>
              <a:gd name="connsiteY2" fmla="*/ 20540 h 112616"/>
              <a:gd name="connsiteX3" fmla="*/ 311183 w 389034"/>
              <a:gd name="connsiteY3" fmla="*/ 52290 h 112616"/>
              <a:gd name="connsiteX4" fmla="*/ 388971 w 389034"/>
              <a:gd name="connsiteY4" fmla="*/ 112615 h 112616"/>
              <a:gd name="connsiteX5" fmla="*/ 322296 w 389034"/>
              <a:gd name="connsiteY5" fmla="*/ 53878 h 112616"/>
              <a:gd name="connsiteX6" fmla="*/ 212758 w 389034"/>
              <a:gd name="connsiteY6" fmla="*/ 3078 h 112616"/>
              <a:gd name="connsiteX7" fmla="*/ 117508 w 389034"/>
              <a:gd name="connsiteY7" fmla="*/ 12603 h 112616"/>
              <a:gd name="connsiteX8" fmla="*/ 33 w 389034"/>
              <a:gd name="connsiteY8" fmla="*/ 85628 h 11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034" h="112616">
                <a:moveTo>
                  <a:pt x="33" y="85628"/>
                </a:moveTo>
                <a:cubicBezTo>
                  <a:pt x="-1819" y="89861"/>
                  <a:pt x="74381" y="48851"/>
                  <a:pt x="106396" y="38003"/>
                </a:cubicBezTo>
                <a:cubicBezTo>
                  <a:pt x="138411" y="27155"/>
                  <a:pt x="157990" y="18159"/>
                  <a:pt x="192121" y="20540"/>
                </a:cubicBezTo>
                <a:cubicBezTo>
                  <a:pt x="226252" y="22921"/>
                  <a:pt x="278375" y="36944"/>
                  <a:pt x="311183" y="52290"/>
                </a:cubicBezTo>
                <a:cubicBezTo>
                  <a:pt x="343991" y="67636"/>
                  <a:pt x="387119" y="112350"/>
                  <a:pt x="388971" y="112615"/>
                </a:cubicBezTo>
                <a:cubicBezTo>
                  <a:pt x="390823" y="112880"/>
                  <a:pt x="351665" y="72134"/>
                  <a:pt x="322296" y="53878"/>
                </a:cubicBezTo>
                <a:cubicBezTo>
                  <a:pt x="292927" y="35622"/>
                  <a:pt x="246889" y="9957"/>
                  <a:pt x="212758" y="3078"/>
                </a:cubicBezTo>
                <a:cubicBezTo>
                  <a:pt x="178627" y="-3801"/>
                  <a:pt x="149787" y="1490"/>
                  <a:pt x="117508" y="12603"/>
                </a:cubicBezTo>
                <a:cubicBezTo>
                  <a:pt x="85229" y="23715"/>
                  <a:pt x="1885" y="81395"/>
                  <a:pt x="33" y="8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25E5589-2116-4832-B447-3BBEC71183AD}"/>
              </a:ext>
            </a:extLst>
          </p:cNvPr>
          <p:cNvSpPr/>
          <p:nvPr/>
        </p:nvSpPr>
        <p:spPr>
          <a:xfrm>
            <a:off x="8378825" y="2357105"/>
            <a:ext cx="434944" cy="127316"/>
          </a:xfrm>
          <a:custGeom>
            <a:avLst/>
            <a:gdLst>
              <a:gd name="connsiteX0" fmla="*/ 0 w 434944"/>
              <a:gd name="connsiteY0" fmla="*/ 114633 h 127316"/>
              <a:gd name="connsiteX1" fmla="*/ 144463 w 434944"/>
              <a:gd name="connsiteY1" fmla="*/ 20970 h 127316"/>
              <a:gd name="connsiteX2" fmla="*/ 223838 w 434944"/>
              <a:gd name="connsiteY2" fmla="*/ 11445 h 127316"/>
              <a:gd name="connsiteX3" fmla="*/ 344488 w 434944"/>
              <a:gd name="connsiteY3" fmla="*/ 67008 h 127316"/>
              <a:gd name="connsiteX4" fmla="*/ 427038 w 434944"/>
              <a:gd name="connsiteY4" fmla="*/ 125745 h 127316"/>
              <a:gd name="connsiteX5" fmla="*/ 142875 w 434944"/>
              <a:gd name="connsiteY5" fmla="*/ 333 h 127316"/>
              <a:gd name="connsiteX6" fmla="*/ 0 w 434944"/>
              <a:gd name="connsiteY6" fmla="*/ 114633 h 1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44" h="127316">
                <a:moveTo>
                  <a:pt x="0" y="114633"/>
                </a:moveTo>
                <a:cubicBezTo>
                  <a:pt x="265" y="118072"/>
                  <a:pt x="107157" y="38168"/>
                  <a:pt x="144463" y="20970"/>
                </a:cubicBezTo>
                <a:cubicBezTo>
                  <a:pt x="181769" y="3772"/>
                  <a:pt x="190501" y="3772"/>
                  <a:pt x="223838" y="11445"/>
                </a:cubicBezTo>
                <a:cubicBezTo>
                  <a:pt x="257176" y="19118"/>
                  <a:pt x="310621" y="47958"/>
                  <a:pt x="344488" y="67008"/>
                </a:cubicBezTo>
                <a:cubicBezTo>
                  <a:pt x="378355" y="86058"/>
                  <a:pt x="460640" y="136857"/>
                  <a:pt x="427038" y="125745"/>
                </a:cubicBezTo>
                <a:cubicBezTo>
                  <a:pt x="393436" y="114633"/>
                  <a:pt x="208756" y="7741"/>
                  <a:pt x="142875" y="333"/>
                </a:cubicBezTo>
                <a:cubicBezTo>
                  <a:pt x="76994" y="-7075"/>
                  <a:pt x="-265" y="111194"/>
                  <a:pt x="0" y="114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DE3210A-E6D7-4F8B-9C2B-B7B2A4C7AB4A}"/>
              </a:ext>
            </a:extLst>
          </p:cNvPr>
          <p:cNvSpPr/>
          <p:nvPr/>
        </p:nvSpPr>
        <p:spPr>
          <a:xfrm>
            <a:off x="8376062" y="2396965"/>
            <a:ext cx="154359" cy="103573"/>
          </a:xfrm>
          <a:custGeom>
            <a:avLst/>
            <a:gdLst>
              <a:gd name="connsiteX0" fmla="*/ 153576 w 154359"/>
              <a:gd name="connsiteY0" fmla="*/ 160 h 103573"/>
              <a:gd name="connsiteX1" fmla="*/ 80551 w 154359"/>
              <a:gd name="connsiteY1" fmla="*/ 39848 h 103573"/>
              <a:gd name="connsiteX2" fmla="*/ 88488 w 154359"/>
              <a:gd name="connsiteY2" fmla="*/ 70010 h 103573"/>
              <a:gd name="connsiteX3" fmla="*/ 148813 w 154359"/>
              <a:gd name="connsiteY3" fmla="*/ 103348 h 103573"/>
              <a:gd name="connsiteX4" fmla="*/ 9113 w 154359"/>
              <a:gd name="connsiteY4" fmla="*/ 84298 h 103573"/>
              <a:gd name="connsiteX5" fmla="*/ 18638 w 154359"/>
              <a:gd name="connsiteY5" fmla="*/ 77948 h 103573"/>
              <a:gd name="connsiteX6" fmla="*/ 59913 w 154359"/>
              <a:gd name="connsiteY6" fmla="*/ 55723 h 103573"/>
              <a:gd name="connsiteX7" fmla="*/ 26576 w 154359"/>
              <a:gd name="connsiteY7" fmla="*/ 55723 h 103573"/>
              <a:gd name="connsiteX8" fmla="*/ 153576 w 154359"/>
              <a:gd name="connsiteY8" fmla="*/ 160 h 10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9" h="103573">
                <a:moveTo>
                  <a:pt x="153576" y="160"/>
                </a:moveTo>
                <a:cubicBezTo>
                  <a:pt x="162572" y="-2486"/>
                  <a:pt x="91399" y="28206"/>
                  <a:pt x="80551" y="39848"/>
                </a:cubicBezTo>
                <a:cubicBezTo>
                  <a:pt x="69703" y="51490"/>
                  <a:pt x="77111" y="59427"/>
                  <a:pt x="88488" y="70010"/>
                </a:cubicBezTo>
                <a:cubicBezTo>
                  <a:pt x="99865" y="80593"/>
                  <a:pt x="162042" y="100967"/>
                  <a:pt x="148813" y="103348"/>
                </a:cubicBezTo>
                <a:cubicBezTo>
                  <a:pt x="135584" y="105729"/>
                  <a:pt x="30809" y="88531"/>
                  <a:pt x="9113" y="84298"/>
                </a:cubicBezTo>
                <a:cubicBezTo>
                  <a:pt x="-12583" y="80065"/>
                  <a:pt x="10171" y="82711"/>
                  <a:pt x="18638" y="77948"/>
                </a:cubicBezTo>
                <a:cubicBezTo>
                  <a:pt x="27105" y="73185"/>
                  <a:pt x="58590" y="59427"/>
                  <a:pt x="59913" y="55723"/>
                </a:cubicBezTo>
                <a:cubicBezTo>
                  <a:pt x="61236" y="52019"/>
                  <a:pt x="14934" y="66836"/>
                  <a:pt x="26576" y="55723"/>
                </a:cubicBezTo>
                <a:cubicBezTo>
                  <a:pt x="38218" y="44611"/>
                  <a:pt x="144580" y="2806"/>
                  <a:pt x="153576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40C4DA5-B938-4535-8D88-82E105471172}"/>
              </a:ext>
            </a:extLst>
          </p:cNvPr>
          <p:cNvSpPr/>
          <p:nvPr/>
        </p:nvSpPr>
        <p:spPr>
          <a:xfrm>
            <a:off x="8659751" y="2416112"/>
            <a:ext cx="146193" cy="111271"/>
          </a:xfrm>
          <a:custGeom>
            <a:avLst/>
            <a:gdLst>
              <a:gd name="connsiteX0" fmla="*/ 62 w 146193"/>
              <a:gd name="connsiteY0" fmla="*/ 63 h 111271"/>
              <a:gd name="connsiteX1" fmla="*/ 74674 w 146193"/>
              <a:gd name="connsiteY1" fmla="*/ 65151 h 111271"/>
              <a:gd name="connsiteX2" fmla="*/ 146112 w 146193"/>
              <a:gd name="connsiteY2" fmla="*/ 111188 h 111271"/>
              <a:gd name="connsiteX3" fmla="*/ 87374 w 146193"/>
              <a:gd name="connsiteY3" fmla="*/ 54038 h 111271"/>
              <a:gd name="connsiteX4" fmla="*/ 62 w 146193"/>
              <a:gd name="connsiteY4" fmla="*/ 63 h 11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93" h="111271">
                <a:moveTo>
                  <a:pt x="62" y="63"/>
                </a:moveTo>
                <a:cubicBezTo>
                  <a:pt x="-2055" y="1915"/>
                  <a:pt x="50332" y="46630"/>
                  <a:pt x="74674" y="65151"/>
                </a:cubicBezTo>
                <a:cubicBezTo>
                  <a:pt x="99016" y="83672"/>
                  <a:pt x="143995" y="113040"/>
                  <a:pt x="146112" y="111188"/>
                </a:cubicBezTo>
                <a:cubicBezTo>
                  <a:pt x="148229" y="109336"/>
                  <a:pt x="108541" y="70442"/>
                  <a:pt x="87374" y="54038"/>
                </a:cubicBezTo>
                <a:cubicBezTo>
                  <a:pt x="66207" y="37634"/>
                  <a:pt x="2179" y="-1789"/>
                  <a:pt x="6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37266C7-F312-4260-BCDA-BCA4ACC7E495}"/>
              </a:ext>
            </a:extLst>
          </p:cNvPr>
          <p:cNvSpPr/>
          <p:nvPr/>
        </p:nvSpPr>
        <p:spPr>
          <a:xfrm>
            <a:off x="8515411" y="2471175"/>
            <a:ext cx="238039" cy="40073"/>
          </a:xfrm>
          <a:custGeom>
            <a:avLst/>
            <a:gdLst>
              <a:gd name="connsiteX0" fmla="*/ 1527 w 238039"/>
              <a:gd name="connsiteY0" fmla="*/ 24375 h 40073"/>
              <a:gd name="connsiteX1" fmla="*/ 155514 w 238039"/>
              <a:gd name="connsiteY1" fmla="*/ 16438 h 40073"/>
              <a:gd name="connsiteX2" fmla="*/ 236477 w 238039"/>
              <a:gd name="connsiteY2" fmla="*/ 563 h 40073"/>
              <a:gd name="connsiteX3" fmla="*/ 87252 w 238039"/>
              <a:gd name="connsiteY3" fmla="*/ 38663 h 40073"/>
              <a:gd name="connsiteX4" fmla="*/ 1527 w 238039"/>
              <a:gd name="connsiteY4" fmla="*/ 24375 h 4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039" h="40073">
                <a:moveTo>
                  <a:pt x="1527" y="24375"/>
                </a:moveTo>
                <a:cubicBezTo>
                  <a:pt x="12904" y="20671"/>
                  <a:pt x="116356" y="20407"/>
                  <a:pt x="155514" y="16438"/>
                </a:cubicBezTo>
                <a:cubicBezTo>
                  <a:pt x="194672" y="12469"/>
                  <a:pt x="247854" y="-3141"/>
                  <a:pt x="236477" y="563"/>
                </a:cubicBezTo>
                <a:cubicBezTo>
                  <a:pt x="225100" y="4267"/>
                  <a:pt x="129850" y="32313"/>
                  <a:pt x="87252" y="38663"/>
                </a:cubicBezTo>
                <a:cubicBezTo>
                  <a:pt x="44654" y="45013"/>
                  <a:pt x="-9850" y="28079"/>
                  <a:pt x="1527" y="24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57E7BEF-C62E-4621-9B63-752A2E48BAFC}"/>
              </a:ext>
            </a:extLst>
          </p:cNvPr>
          <p:cNvSpPr/>
          <p:nvPr/>
        </p:nvSpPr>
        <p:spPr>
          <a:xfrm>
            <a:off x="8545509" y="2515888"/>
            <a:ext cx="273061" cy="17766"/>
          </a:xfrm>
          <a:custGeom>
            <a:avLst/>
            <a:gdLst>
              <a:gd name="connsiteX0" fmla="*/ 4 w 273061"/>
              <a:gd name="connsiteY0" fmla="*/ 3475 h 17766"/>
              <a:gd name="connsiteX1" fmla="*/ 161929 w 273061"/>
              <a:gd name="connsiteY1" fmla="*/ 17762 h 17766"/>
              <a:gd name="connsiteX2" fmla="*/ 273054 w 273061"/>
              <a:gd name="connsiteY2" fmla="*/ 1887 h 17766"/>
              <a:gd name="connsiteX3" fmla="*/ 157166 w 273061"/>
              <a:gd name="connsiteY3" fmla="*/ 300 h 17766"/>
              <a:gd name="connsiteX4" fmla="*/ 4 w 273061"/>
              <a:gd name="connsiteY4" fmla="*/ 3475 h 1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1" h="17766">
                <a:moveTo>
                  <a:pt x="4" y="3475"/>
                </a:moveTo>
                <a:cubicBezTo>
                  <a:pt x="798" y="6385"/>
                  <a:pt x="116421" y="18027"/>
                  <a:pt x="161929" y="17762"/>
                </a:cubicBezTo>
                <a:cubicBezTo>
                  <a:pt x="207437" y="17497"/>
                  <a:pt x="273848" y="4797"/>
                  <a:pt x="273054" y="1887"/>
                </a:cubicBezTo>
                <a:cubicBezTo>
                  <a:pt x="272260" y="-1023"/>
                  <a:pt x="199764" y="300"/>
                  <a:pt x="157166" y="300"/>
                </a:cubicBezTo>
                <a:cubicBezTo>
                  <a:pt x="114568" y="300"/>
                  <a:pt x="-790" y="565"/>
                  <a:pt x="4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B8E272B-44D7-4C26-A587-F6BD11749DA8}"/>
              </a:ext>
            </a:extLst>
          </p:cNvPr>
          <p:cNvSpPr/>
          <p:nvPr/>
        </p:nvSpPr>
        <p:spPr>
          <a:xfrm>
            <a:off x="8506520" y="2376703"/>
            <a:ext cx="156062" cy="136382"/>
          </a:xfrm>
          <a:custGeom>
            <a:avLst/>
            <a:gdLst>
              <a:gd name="connsiteX0" fmla="*/ 127893 w 156062"/>
              <a:gd name="connsiteY0" fmla="*/ 6135 h 136382"/>
              <a:gd name="connsiteX1" fmla="*/ 154880 w 156062"/>
              <a:gd name="connsiteY1" fmla="*/ 85510 h 136382"/>
              <a:gd name="connsiteX2" fmla="*/ 137418 w 156062"/>
              <a:gd name="connsiteY2" fmla="*/ 106147 h 136382"/>
              <a:gd name="connsiteX3" fmla="*/ 19943 w 156062"/>
              <a:gd name="connsiteY3" fmla="*/ 136310 h 136382"/>
              <a:gd name="connsiteX4" fmla="*/ 2480 w 156062"/>
              <a:gd name="connsiteY4" fmla="*/ 112497 h 136382"/>
              <a:gd name="connsiteX5" fmla="*/ 4068 w 156062"/>
              <a:gd name="connsiteY5" fmla="*/ 50585 h 136382"/>
              <a:gd name="connsiteX6" fmla="*/ 38993 w 156062"/>
              <a:gd name="connsiteY6" fmla="*/ 10897 h 136382"/>
              <a:gd name="connsiteX7" fmla="*/ 127893 w 156062"/>
              <a:gd name="connsiteY7" fmla="*/ 6135 h 13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62" h="136382">
                <a:moveTo>
                  <a:pt x="127893" y="6135"/>
                </a:moveTo>
                <a:cubicBezTo>
                  <a:pt x="147208" y="18571"/>
                  <a:pt x="153293" y="68841"/>
                  <a:pt x="154880" y="85510"/>
                </a:cubicBezTo>
                <a:cubicBezTo>
                  <a:pt x="156467" y="102179"/>
                  <a:pt x="159907" y="97680"/>
                  <a:pt x="137418" y="106147"/>
                </a:cubicBezTo>
                <a:cubicBezTo>
                  <a:pt x="114929" y="114614"/>
                  <a:pt x="42433" y="135252"/>
                  <a:pt x="19943" y="136310"/>
                </a:cubicBezTo>
                <a:cubicBezTo>
                  <a:pt x="-2547" y="137368"/>
                  <a:pt x="5126" y="126784"/>
                  <a:pt x="2480" y="112497"/>
                </a:cubicBezTo>
                <a:cubicBezTo>
                  <a:pt x="-166" y="98210"/>
                  <a:pt x="-2017" y="67518"/>
                  <a:pt x="4068" y="50585"/>
                </a:cubicBezTo>
                <a:cubicBezTo>
                  <a:pt x="10153" y="33652"/>
                  <a:pt x="26558" y="19099"/>
                  <a:pt x="38993" y="10897"/>
                </a:cubicBezTo>
                <a:cubicBezTo>
                  <a:pt x="51428" y="2695"/>
                  <a:pt x="108578" y="-6301"/>
                  <a:pt x="127893" y="6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98250A70-F1F0-4A9B-AD89-0AAE24E3822A}"/>
              </a:ext>
            </a:extLst>
          </p:cNvPr>
          <p:cNvSpPr/>
          <p:nvPr/>
        </p:nvSpPr>
        <p:spPr>
          <a:xfrm>
            <a:off x="8521699" y="2417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8BDB1FC-EF65-40B8-98FB-DCFED24D9ADC}"/>
              </a:ext>
            </a:extLst>
          </p:cNvPr>
          <p:cNvSpPr/>
          <p:nvPr/>
        </p:nvSpPr>
        <p:spPr>
          <a:xfrm>
            <a:off x="8070713" y="2251986"/>
            <a:ext cx="74767" cy="327795"/>
          </a:xfrm>
          <a:custGeom>
            <a:avLst/>
            <a:gdLst>
              <a:gd name="connsiteX0" fmla="*/ 46175 w 74767"/>
              <a:gd name="connsiteY0" fmla="*/ 677 h 327795"/>
              <a:gd name="connsiteX1" fmla="*/ 57287 w 74767"/>
              <a:gd name="connsiteY1" fmla="*/ 129264 h 327795"/>
              <a:gd name="connsiteX2" fmla="*/ 62050 w 74767"/>
              <a:gd name="connsiteY2" fmla="*/ 237214 h 327795"/>
              <a:gd name="connsiteX3" fmla="*/ 137 w 74767"/>
              <a:gd name="connsiteY3" fmla="*/ 327702 h 327795"/>
              <a:gd name="connsiteX4" fmla="*/ 46175 w 74767"/>
              <a:gd name="connsiteY4" fmla="*/ 253089 h 327795"/>
              <a:gd name="connsiteX5" fmla="*/ 74750 w 74767"/>
              <a:gd name="connsiteY5" fmla="*/ 188002 h 327795"/>
              <a:gd name="connsiteX6" fmla="*/ 46175 w 74767"/>
              <a:gd name="connsiteY6" fmla="*/ 677 h 32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67" h="327795">
                <a:moveTo>
                  <a:pt x="46175" y="677"/>
                </a:moveTo>
                <a:cubicBezTo>
                  <a:pt x="43264" y="-9113"/>
                  <a:pt x="54641" y="89841"/>
                  <a:pt x="57287" y="129264"/>
                </a:cubicBezTo>
                <a:cubicBezTo>
                  <a:pt x="59933" y="168687"/>
                  <a:pt x="71575" y="204141"/>
                  <a:pt x="62050" y="237214"/>
                </a:cubicBezTo>
                <a:cubicBezTo>
                  <a:pt x="52525" y="270287"/>
                  <a:pt x="2783" y="325056"/>
                  <a:pt x="137" y="327702"/>
                </a:cubicBezTo>
                <a:cubicBezTo>
                  <a:pt x="-2509" y="330348"/>
                  <a:pt x="33740" y="276372"/>
                  <a:pt x="46175" y="253089"/>
                </a:cubicBezTo>
                <a:cubicBezTo>
                  <a:pt x="58610" y="229806"/>
                  <a:pt x="73956" y="227160"/>
                  <a:pt x="74750" y="188002"/>
                </a:cubicBezTo>
                <a:cubicBezTo>
                  <a:pt x="75544" y="148844"/>
                  <a:pt x="49086" y="10467"/>
                  <a:pt x="46175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4524E168-AE62-4BFD-BC7E-FCEF8311AD06}"/>
              </a:ext>
            </a:extLst>
          </p:cNvPr>
          <p:cNvSpPr/>
          <p:nvPr/>
        </p:nvSpPr>
        <p:spPr>
          <a:xfrm>
            <a:off x="8140695" y="2201873"/>
            <a:ext cx="100043" cy="444564"/>
          </a:xfrm>
          <a:custGeom>
            <a:avLst/>
            <a:gdLst>
              <a:gd name="connsiteX0" fmla="*/ 60330 w 100043"/>
              <a:gd name="connsiteY0" fmla="*/ 1577 h 444564"/>
              <a:gd name="connsiteX1" fmla="*/ 55568 w 100043"/>
              <a:gd name="connsiteY1" fmla="*/ 284152 h 444564"/>
              <a:gd name="connsiteX2" fmla="*/ 5 w 100043"/>
              <a:gd name="connsiteY2" fmla="*/ 444490 h 444564"/>
              <a:gd name="connsiteX3" fmla="*/ 52393 w 100043"/>
              <a:gd name="connsiteY3" fmla="*/ 303202 h 444564"/>
              <a:gd name="connsiteX4" fmla="*/ 100018 w 100043"/>
              <a:gd name="connsiteY4" fmla="*/ 174615 h 444564"/>
              <a:gd name="connsiteX5" fmla="*/ 60330 w 100043"/>
              <a:gd name="connsiteY5" fmla="*/ 1577 h 4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43" h="444564">
                <a:moveTo>
                  <a:pt x="60330" y="1577"/>
                </a:moveTo>
                <a:cubicBezTo>
                  <a:pt x="52922" y="19833"/>
                  <a:pt x="65622" y="210333"/>
                  <a:pt x="55568" y="284152"/>
                </a:cubicBezTo>
                <a:cubicBezTo>
                  <a:pt x="45514" y="357971"/>
                  <a:pt x="534" y="441315"/>
                  <a:pt x="5" y="444490"/>
                </a:cubicBezTo>
                <a:cubicBezTo>
                  <a:pt x="-524" y="447665"/>
                  <a:pt x="35724" y="348181"/>
                  <a:pt x="52393" y="303202"/>
                </a:cubicBezTo>
                <a:cubicBezTo>
                  <a:pt x="69062" y="258223"/>
                  <a:pt x="101076" y="220652"/>
                  <a:pt x="100018" y="174615"/>
                </a:cubicBezTo>
                <a:cubicBezTo>
                  <a:pt x="98960" y="128578"/>
                  <a:pt x="67738" y="-16679"/>
                  <a:pt x="60330" y="1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B356AD4-C15C-4F23-9720-43FAE50B52AE}"/>
              </a:ext>
            </a:extLst>
          </p:cNvPr>
          <p:cNvSpPr/>
          <p:nvPr/>
        </p:nvSpPr>
        <p:spPr>
          <a:xfrm>
            <a:off x="8223004" y="2757309"/>
            <a:ext cx="101514" cy="185257"/>
          </a:xfrm>
          <a:custGeom>
            <a:avLst/>
            <a:gdLst>
              <a:gd name="connsiteX0" fmla="*/ 39934 w 101514"/>
              <a:gd name="connsiteY0" fmla="*/ 179 h 185257"/>
              <a:gd name="connsiteX1" fmla="*/ 92321 w 101514"/>
              <a:gd name="connsiteY1" fmla="*/ 79554 h 185257"/>
              <a:gd name="connsiteX2" fmla="*/ 92321 w 101514"/>
              <a:gd name="connsiteY2" fmla="*/ 122416 h 185257"/>
              <a:gd name="connsiteX3" fmla="*/ 246 w 101514"/>
              <a:gd name="connsiteY3" fmla="*/ 184329 h 185257"/>
              <a:gd name="connsiteX4" fmla="*/ 65334 w 101514"/>
              <a:gd name="connsiteY4" fmla="*/ 155754 h 185257"/>
              <a:gd name="connsiteX5" fmla="*/ 66921 w 101514"/>
              <a:gd name="connsiteY5" fmla="*/ 103366 h 185257"/>
              <a:gd name="connsiteX6" fmla="*/ 39934 w 101514"/>
              <a:gd name="connsiteY6" fmla="*/ 179 h 1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514" h="185257">
                <a:moveTo>
                  <a:pt x="39934" y="179"/>
                </a:moveTo>
                <a:cubicBezTo>
                  <a:pt x="44167" y="-3790"/>
                  <a:pt x="83590" y="59181"/>
                  <a:pt x="92321" y="79554"/>
                </a:cubicBezTo>
                <a:cubicBezTo>
                  <a:pt x="101052" y="99927"/>
                  <a:pt x="107667" y="104954"/>
                  <a:pt x="92321" y="122416"/>
                </a:cubicBezTo>
                <a:cubicBezTo>
                  <a:pt x="76975" y="139878"/>
                  <a:pt x="4744" y="178773"/>
                  <a:pt x="246" y="184329"/>
                </a:cubicBezTo>
                <a:cubicBezTo>
                  <a:pt x="-4252" y="189885"/>
                  <a:pt x="54222" y="169248"/>
                  <a:pt x="65334" y="155754"/>
                </a:cubicBezTo>
                <a:cubicBezTo>
                  <a:pt x="76447" y="142260"/>
                  <a:pt x="68508" y="123739"/>
                  <a:pt x="66921" y="103366"/>
                </a:cubicBezTo>
                <a:cubicBezTo>
                  <a:pt x="65334" y="82993"/>
                  <a:pt x="35701" y="4148"/>
                  <a:pt x="39934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7B260243-1886-4774-BA83-C9FE9DD314A6}"/>
              </a:ext>
            </a:extLst>
          </p:cNvPr>
          <p:cNvSpPr/>
          <p:nvPr/>
        </p:nvSpPr>
        <p:spPr>
          <a:xfrm>
            <a:off x="7921608" y="2693973"/>
            <a:ext cx="92975" cy="198500"/>
          </a:xfrm>
          <a:custGeom>
            <a:avLst/>
            <a:gdLst>
              <a:gd name="connsiteX0" fmla="*/ 90505 w 92975"/>
              <a:gd name="connsiteY0" fmla="*/ 15 h 198500"/>
              <a:gd name="connsiteX1" fmla="*/ 55580 w 92975"/>
              <a:gd name="connsiteY1" fmla="*/ 71452 h 198500"/>
              <a:gd name="connsiteX2" fmla="*/ 11130 w 92975"/>
              <a:gd name="connsiteY2" fmla="*/ 104790 h 198500"/>
              <a:gd name="connsiteX3" fmla="*/ 17 w 92975"/>
              <a:gd name="connsiteY3" fmla="*/ 198452 h 198500"/>
              <a:gd name="connsiteX4" fmla="*/ 9542 w 92975"/>
              <a:gd name="connsiteY4" fmla="*/ 117490 h 198500"/>
              <a:gd name="connsiteX5" fmla="*/ 42880 w 92975"/>
              <a:gd name="connsiteY5" fmla="*/ 104790 h 198500"/>
              <a:gd name="connsiteX6" fmla="*/ 85742 w 92975"/>
              <a:gd name="connsiteY6" fmla="*/ 77802 h 198500"/>
              <a:gd name="connsiteX7" fmla="*/ 90505 w 92975"/>
              <a:gd name="connsiteY7" fmla="*/ 15 h 1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75" h="198500">
                <a:moveTo>
                  <a:pt x="90505" y="15"/>
                </a:moveTo>
                <a:cubicBezTo>
                  <a:pt x="85478" y="-1043"/>
                  <a:pt x="68809" y="53990"/>
                  <a:pt x="55580" y="71452"/>
                </a:cubicBezTo>
                <a:cubicBezTo>
                  <a:pt x="42351" y="88915"/>
                  <a:pt x="20391" y="83623"/>
                  <a:pt x="11130" y="104790"/>
                </a:cubicBezTo>
                <a:cubicBezTo>
                  <a:pt x="1869" y="125957"/>
                  <a:pt x="282" y="196335"/>
                  <a:pt x="17" y="198452"/>
                </a:cubicBezTo>
                <a:cubicBezTo>
                  <a:pt x="-248" y="200569"/>
                  <a:pt x="2398" y="133100"/>
                  <a:pt x="9542" y="117490"/>
                </a:cubicBezTo>
                <a:cubicBezTo>
                  <a:pt x="16686" y="101880"/>
                  <a:pt x="30180" y="111405"/>
                  <a:pt x="42880" y="104790"/>
                </a:cubicBezTo>
                <a:cubicBezTo>
                  <a:pt x="55580" y="98175"/>
                  <a:pt x="79128" y="91031"/>
                  <a:pt x="85742" y="77802"/>
                </a:cubicBezTo>
                <a:cubicBezTo>
                  <a:pt x="92356" y="64573"/>
                  <a:pt x="95532" y="1073"/>
                  <a:pt x="905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ABEC381-E579-4DED-B120-603145FB1CAC}"/>
              </a:ext>
            </a:extLst>
          </p:cNvPr>
          <p:cNvSpPr/>
          <p:nvPr/>
        </p:nvSpPr>
        <p:spPr>
          <a:xfrm>
            <a:off x="7985004" y="2819355"/>
            <a:ext cx="276363" cy="69713"/>
          </a:xfrm>
          <a:custGeom>
            <a:avLst/>
            <a:gdLst>
              <a:gd name="connsiteX0" fmla="*/ 121 w 276363"/>
              <a:gd name="connsiteY0" fmla="*/ 45 h 69713"/>
              <a:gd name="connsiteX1" fmla="*/ 90609 w 276363"/>
              <a:gd name="connsiteY1" fmla="*/ 61958 h 69713"/>
              <a:gd name="connsiteX2" fmla="*/ 100134 w 276363"/>
              <a:gd name="connsiteY2" fmla="*/ 66720 h 69713"/>
              <a:gd name="connsiteX3" fmla="*/ 166809 w 276363"/>
              <a:gd name="connsiteY3" fmla="*/ 42908 h 69713"/>
              <a:gd name="connsiteX4" fmla="*/ 212846 w 276363"/>
              <a:gd name="connsiteY4" fmla="*/ 15920 h 69713"/>
              <a:gd name="connsiteX5" fmla="*/ 276346 w 276363"/>
              <a:gd name="connsiteY5" fmla="*/ 57195 h 69713"/>
              <a:gd name="connsiteX6" fmla="*/ 206496 w 276363"/>
              <a:gd name="connsiteY6" fmla="*/ 45 h 69713"/>
              <a:gd name="connsiteX7" fmla="*/ 114421 w 276363"/>
              <a:gd name="connsiteY7" fmla="*/ 50845 h 69713"/>
              <a:gd name="connsiteX8" fmla="*/ 121 w 276363"/>
              <a:gd name="connsiteY8" fmla="*/ 45 h 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63" h="69713">
                <a:moveTo>
                  <a:pt x="121" y="45"/>
                </a:moveTo>
                <a:cubicBezTo>
                  <a:pt x="-3848" y="1897"/>
                  <a:pt x="90609" y="61958"/>
                  <a:pt x="90609" y="61958"/>
                </a:cubicBezTo>
                <a:cubicBezTo>
                  <a:pt x="107278" y="73070"/>
                  <a:pt x="87434" y="69895"/>
                  <a:pt x="100134" y="66720"/>
                </a:cubicBezTo>
                <a:cubicBezTo>
                  <a:pt x="112834" y="63545"/>
                  <a:pt x="148024" y="51375"/>
                  <a:pt x="166809" y="42908"/>
                </a:cubicBezTo>
                <a:cubicBezTo>
                  <a:pt x="185594" y="34441"/>
                  <a:pt x="194590" y="13539"/>
                  <a:pt x="212846" y="15920"/>
                </a:cubicBezTo>
                <a:cubicBezTo>
                  <a:pt x="231102" y="18301"/>
                  <a:pt x="277404" y="59841"/>
                  <a:pt x="276346" y="57195"/>
                </a:cubicBezTo>
                <a:cubicBezTo>
                  <a:pt x="275288" y="54549"/>
                  <a:pt x="233483" y="1103"/>
                  <a:pt x="206496" y="45"/>
                </a:cubicBezTo>
                <a:cubicBezTo>
                  <a:pt x="179509" y="-1013"/>
                  <a:pt x="145377" y="47935"/>
                  <a:pt x="114421" y="50845"/>
                </a:cubicBezTo>
                <a:cubicBezTo>
                  <a:pt x="83465" y="53755"/>
                  <a:pt x="4090" y="-1807"/>
                  <a:pt x="121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523F29C-11B2-4D0C-B010-F18A1154A02E}"/>
              </a:ext>
            </a:extLst>
          </p:cNvPr>
          <p:cNvSpPr/>
          <p:nvPr/>
        </p:nvSpPr>
        <p:spPr>
          <a:xfrm>
            <a:off x="8021297" y="2909755"/>
            <a:ext cx="42133" cy="126029"/>
          </a:xfrm>
          <a:custGeom>
            <a:avLst/>
            <a:gdLst>
              <a:gd name="connsiteX0" fmla="*/ 41616 w 42133"/>
              <a:gd name="connsiteY0" fmla="*/ 133 h 126029"/>
              <a:gd name="connsiteX1" fmla="*/ 341 w 42133"/>
              <a:gd name="connsiteY1" fmla="*/ 120783 h 126029"/>
              <a:gd name="connsiteX2" fmla="*/ 22566 w 42133"/>
              <a:gd name="connsiteY2" fmla="*/ 96970 h 126029"/>
              <a:gd name="connsiteX3" fmla="*/ 41616 w 42133"/>
              <a:gd name="connsiteY3" fmla="*/ 133 h 12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33" h="126029">
                <a:moveTo>
                  <a:pt x="41616" y="133"/>
                </a:moveTo>
                <a:cubicBezTo>
                  <a:pt x="37912" y="4102"/>
                  <a:pt x="3516" y="104643"/>
                  <a:pt x="341" y="120783"/>
                </a:cubicBezTo>
                <a:cubicBezTo>
                  <a:pt x="-2834" y="136923"/>
                  <a:pt x="17010" y="112051"/>
                  <a:pt x="22566" y="96970"/>
                </a:cubicBezTo>
                <a:cubicBezTo>
                  <a:pt x="28122" y="81889"/>
                  <a:pt x="45320" y="-3836"/>
                  <a:pt x="4161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BFA7D87-741C-47F0-A160-46ABBE10F169}"/>
              </a:ext>
            </a:extLst>
          </p:cNvPr>
          <p:cNvSpPr/>
          <p:nvPr/>
        </p:nvSpPr>
        <p:spPr>
          <a:xfrm>
            <a:off x="8097735" y="2919052"/>
            <a:ext cx="25535" cy="121049"/>
          </a:xfrm>
          <a:custGeom>
            <a:avLst/>
            <a:gdLst>
              <a:gd name="connsiteX0" fmla="*/ 103 w 25535"/>
              <a:gd name="connsiteY0" fmla="*/ 361 h 121049"/>
              <a:gd name="connsiteX1" fmla="*/ 15978 w 25535"/>
              <a:gd name="connsiteY1" fmla="*/ 97198 h 121049"/>
              <a:gd name="connsiteX2" fmla="*/ 1690 w 25535"/>
              <a:gd name="connsiteY2" fmla="*/ 119423 h 121049"/>
              <a:gd name="connsiteX3" fmla="*/ 25503 w 25535"/>
              <a:gd name="connsiteY3" fmla="*/ 65448 h 121049"/>
              <a:gd name="connsiteX4" fmla="*/ 103 w 25535"/>
              <a:gd name="connsiteY4" fmla="*/ 361 h 1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5" h="121049">
                <a:moveTo>
                  <a:pt x="103" y="361"/>
                </a:moveTo>
                <a:cubicBezTo>
                  <a:pt x="-1484" y="5653"/>
                  <a:pt x="15714" y="77354"/>
                  <a:pt x="15978" y="97198"/>
                </a:cubicBezTo>
                <a:cubicBezTo>
                  <a:pt x="16243" y="117042"/>
                  <a:pt x="103" y="124715"/>
                  <a:pt x="1690" y="119423"/>
                </a:cubicBezTo>
                <a:cubicBezTo>
                  <a:pt x="3277" y="114131"/>
                  <a:pt x="24445" y="81587"/>
                  <a:pt x="25503" y="65448"/>
                </a:cubicBezTo>
                <a:cubicBezTo>
                  <a:pt x="26561" y="49309"/>
                  <a:pt x="1690" y="-4931"/>
                  <a:pt x="103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9A5CBBE-D0FC-4C78-AAC9-D1DB305C24E0}"/>
              </a:ext>
            </a:extLst>
          </p:cNvPr>
          <p:cNvSpPr/>
          <p:nvPr/>
        </p:nvSpPr>
        <p:spPr>
          <a:xfrm>
            <a:off x="7818387" y="3081221"/>
            <a:ext cx="246922" cy="106521"/>
          </a:xfrm>
          <a:custGeom>
            <a:avLst/>
            <a:gdLst>
              <a:gd name="connsiteX0" fmla="*/ 51 w 246922"/>
              <a:gd name="connsiteY0" fmla="*/ 106479 h 106521"/>
              <a:gd name="connsiteX1" fmla="*/ 114351 w 246922"/>
              <a:gd name="connsiteY1" fmla="*/ 47742 h 106521"/>
              <a:gd name="connsiteX2" fmla="*/ 195313 w 246922"/>
              <a:gd name="connsiteY2" fmla="*/ 1704 h 106521"/>
              <a:gd name="connsiteX3" fmla="*/ 246113 w 246922"/>
              <a:gd name="connsiteY3" fmla="*/ 25517 h 106521"/>
              <a:gd name="connsiteX4" fmla="*/ 155626 w 246922"/>
              <a:gd name="connsiteY4" fmla="*/ 117 h 106521"/>
              <a:gd name="connsiteX5" fmla="*/ 100063 w 246922"/>
              <a:gd name="connsiteY5" fmla="*/ 38217 h 106521"/>
              <a:gd name="connsiteX6" fmla="*/ 51 w 246922"/>
              <a:gd name="connsiteY6" fmla="*/ 106479 h 10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922" h="106521">
                <a:moveTo>
                  <a:pt x="51" y="106479"/>
                </a:moveTo>
                <a:cubicBezTo>
                  <a:pt x="2432" y="108066"/>
                  <a:pt x="81807" y="65204"/>
                  <a:pt x="114351" y="47742"/>
                </a:cubicBezTo>
                <a:cubicBezTo>
                  <a:pt x="146895" y="30279"/>
                  <a:pt x="173353" y="5408"/>
                  <a:pt x="195313" y="1704"/>
                </a:cubicBezTo>
                <a:cubicBezTo>
                  <a:pt x="217273" y="-2000"/>
                  <a:pt x="252727" y="25781"/>
                  <a:pt x="246113" y="25517"/>
                </a:cubicBezTo>
                <a:cubicBezTo>
                  <a:pt x="239499" y="25253"/>
                  <a:pt x="179968" y="-2000"/>
                  <a:pt x="155626" y="117"/>
                </a:cubicBezTo>
                <a:cubicBezTo>
                  <a:pt x="131284" y="2234"/>
                  <a:pt x="122288" y="22607"/>
                  <a:pt x="100063" y="38217"/>
                </a:cubicBezTo>
                <a:cubicBezTo>
                  <a:pt x="77838" y="53827"/>
                  <a:pt x="-2330" y="104892"/>
                  <a:pt x="51" y="106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585A4CC-47D1-4BAB-B41C-BAD981CFFD04}"/>
              </a:ext>
            </a:extLst>
          </p:cNvPr>
          <p:cNvSpPr/>
          <p:nvPr/>
        </p:nvSpPr>
        <p:spPr>
          <a:xfrm>
            <a:off x="8043255" y="3084600"/>
            <a:ext cx="218006" cy="64400"/>
          </a:xfrm>
          <a:custGeom>
            <a:avLst/>
            <a:gdLst>
              <a:gd name="connsiteX0" fmla="*/ 608 w 218006"/>
              <a:gd name="connsiteY0" fmla="*/ 17375 h 64400"/>
              <a:gd name="connsiteX1" fmla="*/ 86333 w 218006"/>
              <a:gd name="connsiteY1" fmla="*/ 1500 h 64400"/>
              <a:gd name="connsiteX2" fmla="*/ 213333 w 218006"/>
              <a:gd name="connsiteY2" fmla="*/ 58650 h 64400"/>
              <a:gd name="connsiteX3" fmla="*/ 184758 w 218006"/>
              <a:gd name="connsiteY3" fmla="*/ 58650 h 64400"/>
              <a:gd name="connsiteX4" fmla="*/ 129195 w 218006"/>
              <a:gd name="connsiteY4" fmla="*/ 25313 h 64400"/>
              <a:gd name="connsiteX5" fmla="*/ 608 w 218006"/>
              <a:gd name="connsiteY5" fmla="*/ 17375 h 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06" h="64400">
                <a:moveTo>
                  <a:pt x="608" y="17375"/>
                </a:moveTo>
                <a:cubicBezTo>
                  <a:pt x="-6535" y="13406"/>
                  <a:pt x="50879" y="-5379"/>
                  <a:pt x="86333" y="1500"/>
                </a:cubicBezTo>
                <a:cubicBezTo>
                  <a:pt x="121787" y="8379"/>
                  <a:pt x="196929" y="49125"/>
                  <a:pt x="213333" y="58650"/>
                </a:cubicBezTo>
                <a:cubicBezTo>
                  <a:pt x="229737" y="68175"/>
                  <a:pt x="198781" y="64206"/>
                  <a:pt x="184758" y="58650"/>
                </a:cubicBezTo>
                <a:cubicBezTo>
                  <a:pt x="170735" y="53094"/>
                  <a:pt x="153537" y="35367"/>
                  <a:pt x="129195" y="25313"/>
                </a:cubicBezTo>
                <a:cubicBezTo>
                  <a:pt x="104853" y="15259"/>
                  <a:pt x="7751" y="21344"/>
                  <a:pt x="608" y="17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AD1ECD-816A-4C45-B4C5-4452F2982193}"/>
              </a:ext>
            </a:extLst>
          </p:cNvPr>
          <p:cNvSpPr/>
          <p:nvPr/>
        </p:nvSpPr>
        <p:spPr>
          <a:xfrm>
            <a:off x="7832723" y="3144562"/>
            <a:ext cx="241304" cy="60983"/>
          </a:xfrm>
          <a:custGeom>
            <a:avLst/>
            <a:gdLst>
              <a:gd name="connsiteX0" fmla="*/ 2 w 241304"/>
              <a:gd name="connsiteY0" fmla="*/ 60601 h 60983"/>
              <a:gd name="connsiteX1" fmla="*/ 120652 w 241304"/>
              <a:gd name="connsiteY1" fmla="*/ 27263 h 60983"/>
              <a:gd name="connsiteX2" fmla="*/ 241302 w 241304"/>
              <a:gd name="connsiteY2" fmla="*/ 5038 h 60983"/>
              <a:gd name="connsiteX3" fmla="*/ 123827 w 241304"/>
              <a:gd name="connsiteY3" fmla="*/ 3451 h 60983"/>
              <a:gd name="connsiteX4" fmla="*/ 2 w 241304"/>
              <a:gd name="connsiteY4" fmla="*/ 60601 h 6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4" h="60983">
                <a:moveTo>
                  <a:pt x="2" y="60601"/>
                </a:moveTo>
                <a:cubicBezTo>
                  <a:pt x="-527" y="64570"/>
                  <a:pt x="80435" y="36523"/>
                  <a:pt x="120652" y="27263"/>
                </a:cubicBezTo>
                <a:cubicBezTo>
                  <a:pt x="160869" y="18003"/>
                  <a:pt x="240773" y="9007"/>
                  <a:pt x="241302" y="5038"/>
                </a:cubicBezTo>
                <a:cubicBezTo>
                  <a:pt x="241831" y="1069"/>
                  <a:pt x="158223" y="-3164"/>
                  <a:pt x="123827" y="3451"/>
                </a:cubicBezTo>
                <a:cubicBezTo>
                  <a:pt x="89431" y="10066"/>
                  <a:pt x="531" y="56632"/>
                  <a:pt x="2" y="60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9A266C1-52B4-4F43-AF39-132C618EC57C}"/>
              </a:ext>
            </a:extLst>
          </p:cNvPr>
          <p:cNvSpPr/>
          <p:nvPr/>
        </p:nvSpPr>
        <p:spPr>
          <a:xfrm>
            <a:off x="8081374" y="3150724"/>
            <a:ext cx="281836" cy="93501"/>
          </a:xfrm>
          <a:custGeom>
            <a:avLst/>
            <a:gdLst>
              <a:gd name="connsiteX0" fmla="*/ 589 w 281836"/>
              <a:gd name="connsiteY0" fmla="*/ 5226 h 93501"/>
              <a:gd name="connsiteX1" fmla="*/ 130764 w 281836"/>
              <a:gd name="connsiteY1" fmla="*/ 36976 h 93501"/>
              <a:gd name="connsiteX2" fmla="*/ 218076 w 281836"/>
              <a:gd name="connsiteY2" fmla="*/ 78251 h 93501"/>
              <a:gd name="connsiteX3" fmla="*/ 281576 w 281836"/>
              <a:gd name="connsiteY3" fmla="*/ 92539 h 93501"/>
              <a:gd name="connsiteX4" fmla="*/ 194264 w 281836"/>
              <a:gd name="connsiteY4" fmla="*/ 54439 h 93501"/>
              <a:gd name="connsiteX5" fmla="*/ 86314 w 281836"/>
              <a:gd name="connsiteY5" fmla="*/ 5226 h 93501"/>
              <a:gd name="connsiteX6" fmla="*/ 589 w 281836"/>
              <a:gd name="connsiteY6" fmla="*/ 5226 h 9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836" h="93501">
                <a:moveTo>
                  <a:pt x="589" y="5226"/>
                </a:moveTo>
                <a:cubicBezTo>
                  <a:pt x="7997" y="10518"/>
                  <a:pt x="94516" y="24805"/>
                  <a:pt x="130764" y="36976"/>
                </a:cubicBezTo>
                <a:cubicBezTo>
                  <a:pt x="167012" y="49147"/>
                  <a:pt x="192941" y="68991"/>
                  <a:pt x="218076" y="78251"/>
                </a:cubicBezTo>
                <a:cubicBezTo>
                  <a:pt x="243211" y="87511"/>
                  <a:pt x="285545" y="96508"/>
                  <a:pt x="281576" y="92539"/>
                </a:cubicBezTo>
                <a:cubicBezTo>
                  <a:pt x="277607" y="88570"/>
                  <a:pt x="226808" y="68991"/>
                  <a:pt x="194264" y="54439"/>
                </a:cubicBezTo>
                <a:cubicBezTo>
                  <a:pt x="161720" y="39887"/>
                  <a:pt x="115154" y="13693"/>
                  <a:pt x="86314" y="5226"/>
                </a:cubicBezTo>
                <a:cubicBezTo>
                  <a:pt x="57474" y="-3241"/>
                  <a:pt x="-6819" y="-66"/>
                  <a:pt x="589" y="5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77599B2E-BECC-4DE3-BDFC-11153F96B415}"/>
              </a:ext>
            </a:extLst>
          </p:cNvPr>
          <p:cNvSpPr/>
          <p:nvPr/>
        </p:nvSpPr>
        <p:spPr>
          <a:xfrm>
            <a:off x="7847268" y="3213099"/>
            <a:ext cx="133667" cy="40360"/>
          </a:xfrm>
          <a:custGeom>
            <a:avLst/>
            <a:gdLst>
              <a:gd name="connsiteX0" fmla="*/ 2920 w 133667"/>
              <a:gd name="connsiteY0" fmla="*/ 1 h 40360"/>
              <a:gd name="connsiteX1" fmla="*/ 133095 w 133667"/>
              <a:gd name="connsiteY1" fmla="*/ 34926 h 40360"/>
              <a:gd name="connsiteX2" fmla="*/ 48957 w 133667"/>
              <a:gd name="connsiteY2" fmla="*/ 36514 h 40360"/>
              <a:gd name="connsiteX3" fmla="*/ 2920 w 133667"/>
              <a:gd name="connsiteY3" fmla="*/ 1 h 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7" h="40360">
                <a:moveTo>
                  <a:pt x="2920" y="1"/>
                </a:moveTo>
                <a:cubicBezTo>
                  <a:pt x="16943" y="-264"/>
                  <a:pt x="125422" y="28841"/>
                  <a:pt x="133095" y="34926"/>
                </a:cubicBezTo>
                <a:cubicBezTo>
                  <a:pt x="140768" y="41011"/>
                  <a:pt x="69065" y="42599"/>
                  <a:pt x="48957" y="36514"/>
                </a:cubicBezTo>
                <a:cubicBezTo>
                  <a:pt x="28849" y="30429"/>
                  <a:pt x="-11103" y="266"/>
                  <a:pt x="29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1EE15A4-7AEF-4550-97D7-B9AA8AF76E4D}"/>
              </a:ext>
            </a:extLst>
          </p:cNvPr>
          <p:cNvSpPr/>
          <p:nvPr/>
        </p:nvSpPr>
        <p:spPr>
          <a:xfrm>
            <a:off x="7994075" y="3249538"/>
            <a:ext cx="329356" cy="31848"/>
          </a:xfrm>
          <a:custGeom>
            <a:avLst/>
            <a:gdLst>
              <a:gd name="connsiteX0" fmla="*/ 329188 w 329356"/>
              <a:gd name="connsiteY0" fmla="*/ 75 h 31848"/>
              <a:gd name="connsiteX1" fmla="*/ 246638 w 329356"/>
              <a:gd name="connsiteY1" fmla="*/ 20712 h 31848"/>
              <a:gd name="connsiteX2" fmla="*/ 162500 w 329356"/>
              <a:gd name="connsiteY2" fmla="*/ 30237 h 31848"/>
              <a:gd name="connsiteX3" fmla="*/ 575 w 329356"/>
              <a:gd name="connsiteY3" fmla="*/ 30237 h 31848"/>
              <a:gd name="connsiteX4" fmla="*/ 224413 w 329356"/>
              <a:gd name="connsiteY4" fmla="*/ 14362 h 31848"/>
              <a:gd name="connsiteX5" fmla="*/ 329188 w 329356"/>
              <a:gd name="connsiteY5" fmla="*/ 75 h 3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56" h="31848">
                <a:moveTo>
                  <a:pt x="329188" y="75"/>
                </a:moveTo>
                <a:cubicBezTo>
                  <a:pt x="332892" y="1133"/>
                  <a:pt x="274419" y="15685"/>
                  <a:pt x="246638" y="20712"/>
                </a:cubicBezTo>
                <a:cubicBezTo>
                  <a:pt x="218857" y="25739"/>
                  <a:pt x="203510" y="28650"/>
                  <a:pt x="162500" y="30237"/>
                </a:cubicBezTo>
                <a:cubicBezTo>
                  <a:pt x="121490" y="31824"/>
                  <a:pt x="-9744" y="32883"/>
                  <a:pt x="575" y="30237"/>
                </a:cubicBezTo>
                <a:cubicBezTo>
                  <a:pt x="10894" y="27591"/>
                  <a:pt x="168586" y="19389"/>
                  <a:pt x="224413" y="14362"/>
                </a:cubicBezTo>
                <a:cubicBezTo>
                  <a:pt x="280240" y="9335"/>
                  <a:pt x="325484" y="-983"/>
                  <a:pt x="329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9E61F02-1DCE-4753-8A18-D3B9019FE298}"/>
              </a:ext>
            </a:extLst>
          </p:cNvPr>
          <p:cNvSpPr/>
          <p:nvPr/>
        </p:nvSpPr>
        <p:spPr>
          <a:xfrm>
            <a:off x="7803026" y="2022333"/>
            <a:ext cx="233699" cy="157701"/>
          </a:xfrm>
          <a:custGeom>
            <a:avLst/>
            <a:gdLst>
              <a:gd name="connsiteX0" fmla="*/ 2712 w 233699"/>
              <a:gd name="connsiteY0" fmla="*/ 142 h 157701"/>
              <a:gd name="connsiteX1" fmla="*/ 209087 w 233699"/>
              <a:gd name="connsiteY1" fmla="*/ 35067 h 157701"/>
              <a:gd name="connsiteX2" fmla="*/ 221787 w 233699"/>
              <a:gd name="connsiteY2" fmla="*/ 90630 h 157701"/>
              <a:gd name="connsiteX3" fmla="*/ 228137 w 233699"/>
              <a:gd name="connsiteY3" fmla="*/ 147780 h 157701"/>
              <a:gd name="connsiteX4" fmla="*/ 232899 w 233699"/>
              <a:gd name="connsiteY4" fmla="*/ 154130 h 157701"/>
              <a:gd name="connsiteX5" fmla="*/ 210674 w 233699"/>
              <a:gd name="connsiteY5" fmla="*/ 109680 h 157701"/>
              <a:gd name="connsiteX6" fmla="*/ 197974 w 233699"/>
              <a:gd name="connsiteY6" fmla="*/ 85867 h 157701"/>
              <a:gd name="connsiteX7" fmla="*/ 190037 w 233699"/>
              <a:gd name="connsiteY7" fmla="*/ 52530 h 157701"/>
              <a:gd name="connsiteX8" fmla="*/ 97962 w 233699"/>
              <a:gd name="connsiteY8" fmla="*/ 23955 h 157701"/>
              <a:gd name="connsiteX9" fmla="*/ 2712 w 233699"/>
              <a:gd name="connsiteY9" fmla="*/ 142 h 15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699" h="157701">
                <a:moveTo>
                  <a:pt x="2712" y="142"/>
                </a:moveTo>
                <a:cubicBezTo>
                  <a:pt x="21233" y="1994"/>
                  <a:pt x="172575" y="19986"/>
                  <a:pt x="209087" y="35067"/>
                </a:cubicBezTo>
                <a:cubicBezTo>
                  <a:pt x="245600" y="50148"/>
                  <a:pt x="218612" y="71845"/>
                  <a:pt x="221787" y="90630"/>
                </a:cubicBezTo>
                <a:cubicBezTo>
                  <a:pt x="224962" y="109416"/>
                  <a:pt x="226285" y="137197"/>
                  <a:pt x="228137" y="147780"/>
                </a:cubicBezTo>
                <a:cubicBezTo>
                  <a:pt x="229989" y="158363"/>
                  <a:pt x="235809" y="160480"/>
                  <a:pt x="232899" y="154130"/>
                </a:cubicBezTo>
                <a:cubicBezTo>
                  <a:pt x="229989" y="147780"/>
                  <a:pt x="216495" y="121057"/>
                  <a:pt x="210674" y="109680"/>
                </a:cubicBezTo>
                <a:cubicBezTo>
                  <a:pt x="204853" y="98303"/>
                  <a:pt x="201414" y="95392"/>
                  <a:pt x="197974" y="85867"/>
                </a:cubicBezTo>
                <a:cubicBezTo>
                  <a:pt x="194535" y="76342"/>
                  <a:pt x="206706" y="62849"/>
                  <a:pt x="190037" y="52530"/>
                </a:cubicBezTo>
                <a:cubicBezTo>
                  <a:pt x="173368" y="42211"/>
                  <a:pt x="130506" y="32951"/>
                  <a:pt x="97962" y="23955"/>
                </a:cubicBezTo>
                <a:cubicBezTo>
                  <a:pt x="65418" y="14959"/>
                  <a:pt x="-15809" y="-1710"/>
                  <a:pt x="2712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A7466C-4D4A-4EA5-9AEF-02AE6A79602F}"/>
              </a:ext>
            </a:extLst>
          </p:cNvPr>
          <p:cNvSpPr/>
          <p:nvPr/>
        </p:nvSpPr>
        <p:spPr>
          <a:xfrm>
            <a:off x="7664561" y="2068354"/>
            <a:ext cx="341282" cy="50959"/>
          </a:xfrm>
          <a:custGeom>
            <a:avLst/>
            <a:gdLst>
              <a:gd name="connsiteX0" fmla="*/ 1477 w 341282"/>
              <a:gd name="connsiteY0" fmla="*/ 50959 h 50959"/>
              <a:gd name="connsiteX1" fmla="*/ 133239 w 341282"/>
              <a:gd name="connsiteY1" fmla="*/ 17621 h 50959"/>
              <a:gd name="connsiteX2" fmla="*/ 211027 w 341282"/>
              <a:gd name="connsiteY2" fmla="*/ 159 h 50959"/>
              <a:gd name="connsiteX3" fmla="*/ 341202 w 341282"/>
              <a:gd name="connsiteY3" fmla="*/ 27146 h 50959"/>
              <a:gd name="connsiteX4" fmla="*/ 226902 w 341282"/>
              <a:gd name="connsiteY4" fmla="*/ 17621 h 50959"/>
              <a:gd name="connsiteX5" fmla="*/ 1477 w 341282"/>
              <a:gd name="connsiteY5" fmla="*/ 50959 h 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282" h="50959">
                <a:moveTo>
                  <a:pt x="1477" y="50959"/>
                </a:moveTo>
                <a:cubicBezTo>
                  <a:pt x="-14133" y="50959"/>
                  <a:pt x="98314" y="26088"/>
                  <a:pt x="133239" y="17621"/>
                </a:cubicBezTo>
                <a:cubicBezTo>
                  <a:pt x="168164" y="9154"/>
                  <a:pt x="176367" y="-1428"/>
                  <a:pt x="211027" y="159"/>
                </a:cubicBezTo>
                <a:cubicBezTo>
                  <a:pt x="245687" y="1746"/>
                  <a:pt x="338556" y="24236"/>
                  <a:pt x="341202" y="27146"/>
                </a:cubicBezTo>
                <a:cubicBezTo>
                  <a:pt x="343848" y="30056"/>
                  <a:pt x="280612" y="16034"/>
                  <a:pt x="226902" y="17621"/>
                </a:cubicBezTo>
                <a:cubicBezTo>
                  <a:pt x="173192" y="19208"/>
                  <a:pt x="17087" y="50959"/>
                  <a:pt x="1477" y="5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0CD8660-73B5-407C-A767-9A27ED1663F9}"/>
              </a:ext>
            </a:extLst>
          </p:cNvPr>
          <p:cNvSpPr/>
          <p:nvPr/>
        </p:nvSpPr>
        <p:spPr>
          <a:xfrm>
            <a:off x="7582866" y="2112884"/>
            <a:ext cx="283197" cy="81112"/>
          </a:xfrm>
          <a:custGeom>
            <a:avLst/>
            <a:gdLst>
              <a:gd name="connsiteX0" fmla="*/ 622 w 283197"/>
              <a:gd name="connsiteY0" fmla="*/ 81041 h 81112"/>
              <a:gd name="connsiteX1" fmla="*/ 130797 w 283197"/>
              <a:gd name="connsiteY1" fmla="*/ 14366 h 81112"/>
              <a:gd name="connsiteX2" fmla="*/ 189534 w 283197"/>
              <a:gd name="connsiteY2" fmla="*/ 14366 h 81112"/>
              <a:gd name="connsiteX3" fmla="*/ 283197 w 283197"/>
              <a:gd name="connsiteY3" fmla="*/ 41354 h 81112"/>
              <a:gd name="connsiteX4" fmla="*/ 189534 w 283197"/>
              <a:gd name="connsiteY4" fmla="*/ 79 h 81112"/>
              <a:gd name="connsiteX5" fmla="*/ 622 w 283197"/>
              <a:gd name="connsiteY5" fmla="*/ 81041 h 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197" h="81112">
                <a:moveTo>
                  <a:pt x="622" y="81041"/>
                </a:moveTo>
                <a:cubicBezTo>
                  <a:pt x="-9167" y="83422"/>
                  <a:pt x="99312" y="25478"/>
                  <a:pt x="130797" y="14366"/>
                </a:cubicBezTo>
                <a:cubicBezTo>
                  <a:pt x="162282" y="3253"/>
                  <a:pt x="164134" y="9868"/>
                  <a:pt x="189534" y="14366"/>
                </a:cubicBezTo>
                <a:cubicBezTo>
                  <a:pt x="214934" y="18864"/>
                  <a:pt x="283197" y="43735"/>
                  <a:pt x="283197" y="41354"/>
                </a:cubicBezTo>
                <a:cubicBezTo>
                  <a:pt x="283197" y="38973"/>
                  <a:pt x="232661" y="-2038"/>
                  <a:pt x="189534" y="79"/>
                </a:cubicBezTo>
                <a:cubicBezTo>
                  <a:pt x="146407" y="2196"/>
                  <a:pt x="10411" y="78660"/>
                  <a:pt x="622" y="81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CCD9262-977E-40E8-8DBF-B04A19BADFA4}"/>
              </a:ext>
            </a:extLst>
          </p:cNvPr>
          <p:cNvSpPr/>
          <p:nvPr/>
        </p:nvSpPr>
        <p:spPr>
          <a:xfrm>
            <a:off x="7869138" y="2152543"/>
            <a:ext cx="138668" cy="32322"/>
          </a:xfrm>
          <a:custGeom>
            <a:avLst/>
            <a:gdLst>
              <a:gd name="connsiteX0" fmla="*/ 138212 w 138668"/>
              <a:gd name="connsiteY0" fmla="*/ 107 h 32322"/>
              <a:gd name="connsiteX1" fmla="*/ 47725 w 138668"/>
              <a:gd name="connsiteY1" fmla="*/ 31857 h 32322"/>
              <a:gd name="connsiteX2" fmla="*/ 35025 w 138668"/>
              <a:gd name="connsiteY2" fmla="*/ 19157 h 32322"/>
              <a:gd name="connsiteX3" fmla="*/ 15975 w 138668"/>
              <a:gd name="connsiteY3" fmla="*/ 20745 h 32322"/>
              <a:gd name="connsiteX4" fmla="*/ 3275 w 138668"/>
              <a:gd name="connsiteY4" fmla="*/ 8045 h 32322"/>
              <a:gd name="connsiteX5" fmla="*/ 79475 w 138668"/>
              <a:gd name="connsiteY5" fmla="*/ 20745 h 32322"/>
              <a:gd name="connsiteX6" fmla="*/ 138212 w 138668"/>
              <a:gd name="connsiteY6" fmla="*/ 107 h 3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668" h="32322">
                <a:moveTo>
                  <a:pt x="138212" y="107"/>
                </a:moveTo>
                <a:cubicBezTo>
                  <a:pt x="132920" y="1959"/>
                  <a:pt x="64923" y="28682"/>
                  <a:pt x="47725" y="31857"/>
                </a:cubicBezTo>
                <a:cubicBezTo>
                  <a:pt x="30527" y="35032"/>
                  <a:pt x="40317" y="21009"/>
                  <a:pt x="35025" y="19157"/>
                </a:cubicBezTo>
                <a:cubicBezTo>
                  <a:pt x="29733" y="17305"/>
                  <a:pt x="21267" y="22597"/>
                  <a:pt x="15975" y="20745"/>
                </a:cubicBezTo>
                <a:cubicBezTo>
                  <a:pt x="10683" y="18893"/>
                  <a:pt x="-7308" y="8045"/>
                  <a:pt x="3275" y="8045"/>
                </a:cubicBezTo>
                <a:cubicBezTo>
                  <a:pt x="13858" y="8045"/>
                  <a:pt x="57515" y="20481"/>
                  <a:pt x="79475" y="20745"/>
                </a:cubicBezTo>
                <a:cubicBezTo>
                  <a:pt x="101435" y="21009"/>
                  <a:pt x="143504" y="-1745"/>
                  <a:pt x="138212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145660B-D3C9-4045-A451-DF90E685E0BE}"/>
              </a:ext>
            </a:extLst>
          </p:cNvPr>
          <p:cNvSpPr/>
          <p:nvPr/>
        </p:nvSpPr>
        <p:spPr>
          <a:xfrm>
            <a:off x="7922466" y="2800271"/>
            <a:ext cx="45222" cy="116242"/>
          </a:xfrm>
          <a:custGeom>
            <a:avLst/>
            <a:gdLst>
              <a:gd name="connsiteX0" fmla="*/ 29322 w 45222"/>
              <a:gd name="connsiteY0" fmla="*/ 79 h 116242"/>
              <a:gd name="connsiteX1" fmla="*/ 11859 w 45222"/>
              <a:gd name="connsiteY1" fmla="*/ 68342 h 116242"/>
              <a:gd name="connsiteX2" fmla="*/ 45197 w 45222"/>
              <a:gd name="connsiteY2" fmla="*/ 114379 h 116242"/>
              <a:gd name="connsiteX3" fmla="*/ 5509 w 45222"/>
              <a:gd name="connsiteY3" fmla="*/ 104854 h 116242"/>
              <a:gd name="connsiteX4" fmla="*/ 2334 w 45222"/>
              <a:gd name="connsiteY4" fmla="*/ 82629 h 116242"/>
              <a:gd name="connsiteX5" fmla="*/ 29322 w 45222"/>
              <a:gd name="connsiteY5" fmla="*/ 79 h 1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22" h="116242">
                <a:moveTo>
                  <a:pt x="29322" y="79"/>
                </a:moveTo>
                <a:cubicBezTo>
                  <a:pt x="30910" y="-2302"/>
                  <a:pt x="9213" y="49292"/>
                  <a:pt x="11859" y="68342"/>
                </a:cubicBezTo>
                <a:cubicBezTo>
                  <a:pt x="14505" y="87392"/>
                  <a:pt x="46255" y="108294"/>
                  <a:pt x="45197" y="114379"/>
                </a:cubicBezTo>
                <a:cubicBezTo>
                  <a:pt x="44139" y="120464"/>
                  <a:pt x="12653" y="110146"/>
                  <a:pt x="5509" y="104854"/>
                </a:cubicBezTo>
                <a:cubicBezTo>
                  <a:pt x="-1635" y="99562"/>
                  <a:pt x="-841" y="94800"/>
                  <a:pt x="2334" y="82629"/>
                </a:cubicBezTo>
                <a:cubicBezTo>
                  <a:pt x="5509" y="70458"/>
                  <a:pt x="27734" y="2460"/>
                  <a:pt x="2932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65BEA85-3CE9-47DA-9D8B-5BB12EB60BF7}"/>
              </a:ext>
            </a:extLst>
          </p:cNvPr>
          <p:cNvSpPr/>
          <p:nvPr/>
        </p:nvSpPr>
        <p:spPr>
          <a:xfrm>
            <a:off x="8057801" y="2581108"/>
            <a:ext cx="43414" cy="173320"/>
          </a:xfrm>
          <a:custGeom>
            <a:avLst/>
            <a:gdLst>
              <a:gd name="connsiteX0" fmla="*/ 43212 w 43414"/>
              <a:gd name="connsiteY0" fmla="*/ 167 h 173320"/>
              <a:gd name="connsiteX1" fmla="*/ 349 w 43414"/>
              <a:gd name="connsiteY1" fmla="*/ 68430 h 173320"/>
              <a:gd name="connsiteX2" fmla="*/ 22574 w 43414"/>
              <a:gd name="connsiteY2" fmla="*/ 173205 h 173320"/>
              <a:gd name="connsiteX3" fmla="*/ 16224 w 43414"/>
              <a:gd name="connsiteY3" fmla="*/ 87480 h 173320"/>
              <a:gd name="connsiteX4" fmla="*/ 43212 w 43414"/>
              <a:gd name="connsiteY4" fmla="*/ 167 h 17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14" h="173320">
                <a:moveTo>
                  <a:pt x="43212" y="167"/>
                </a:moveTo>
                <a:cubicBezTo>
                  <a:pt x="40566" y="-3008"/>
                  <a:pt x="3789" y="39590"/>
                  <a:pt x="349" y="68430"/>
                </a:cubicBezTo>
                <a:cubicBezTo>
                  <a:pt x="-3091" y="97270"/>
                  <a:pt x="19928" y="170030"/>
                  <a:pt x="22574" y="173205"/>
                </a:cubicBezTo>
                <a:cubicBezTo>
                  <a:pt x="25220" y="176380"/>
                  <a:pt x="10668" y="113409"/>
                  <a:pt x="16224" y="87480"/>
                </a:cubicBezTo>
                <a:cubicBezTo>
                  <a:pt x="21780" y="61551"/>
                  <a:pt x="45858" y="3342"/>
                  <a:pt x="43212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C7BFD86-EFD5-45B2-B97D-B6720581285A}"/>
              </a:ext>
            </a:extLst>
          </p:cNvPr>
          <p:cNvSpPr/>
          <p:nvPr/>
        </p:nvSpPr>
        <p:spPr>
          <a:xfrm>
            <a:off x="8032504" y="2744766"/>
            <a:ext cx="195578" cy="33549"/>
          </a:xfrm>
          <a:custGeom>
            <a:avLst/>
            <a:gdLst>
              <a:gd name="connsiteX0" fmla="*/ 246 w 195578"/>
              <a:gd name="connsiteY0" fmla="*/ 14309 h 33549"/>
              <a:gd name="connsiteX1" fmla="*/ 90734 w 195578"/>
              <a:gd name="connsiteY1" fmla="*/ 30184 h 33549"/>
              <a:gd name="connsiteX2" fmla="*/ 133596 w 195578"/>
              <a:gd name="connsiteY2" fmla="*/ 22 h 33549"/>
              <a:gd name="connsiteX3" fmla="*/ 195509 w 195578"/>
              <a:gd name="connsiteY3" fmla="*/ 25422 h 33549"/>
              <a:gd name="connsiteX4" fmla="*/ 120896 w 195578"/>
              <a:gd name="connsiteY4" fmla="*/ 33359 h 33549"/>
              <a:gd name="connsiteX5" fmla="*/ 246 w 195578"/>
              <a:gd name="connsiteY5" fmla="*/ 14309 h 3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78" h="33549">
                <a:moveTo>
                  <a:pt x="246" y="14309"/>
                </a:moveTo>
                <a:cubicBezTo>
                  <a:pt x="-4781" y="13780"/>
                  <a:pt x="68509" y="32565"/>
                  <a:pt x="90734" y="30184"/>
                </a:cubicBezTo>
                <a:cubicBezTo>
                  <a:pt x="112959" y="27803"/>
                  <a:pt x="116134" y="816"/>
                  <a:pt x="133596" y="22"/>
                </a:cubicBezTo>
                <a:cubicBezTo>
                  <a:pt x="151058" y="-772"/>
                  <a:pt x="197626" y="19866"/>
                  <a:pt x="195509" y="25422"/>
                </a:cubicBezTo>
                <a:cubicBezTo>
                  <a:pt x="193392" y="30978"/>
                  <a:pt x="152646" y="34417"/>
                  <a:pt x="120896" y="33359"/>
                </a:cubicBezTo>
                <a:cubicBezTo>
                  <a:pt x="89146" y="32301"/>
                  <a:pt x="5273" y="14838"/>
                  <a:pt x="246" y="1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1E56C07-2DB0-4A95-BF32-39DB8B2DDC73}"/>
              </a:ext>
            </a:extLst>
          </p:cNvPr>
          <p:cNvSpPr/>
          <p:nvPr/>
        </p:nvSpPr>
        <p:spPr>
          <a:xfrm>
            <a:off x="7393334" y="2763326"/>
            <a:ext cx="303222" cy="654222"/>
          </a:xfrm>
          <a:custGeom>
            <a:avLst/>
            <a:gdLst>
              <a:gd name="connsiteX0" fmla="*/ 2829 w 303222"/>
              <a:gd name="connsiteY0" fmla="*/ 512 h 654222"/>
              <a:gd name="connsiteX1" fmla="*/ 36166 w 303222"/>
              <a:gd name="connsiteY1" fmla="*/ 124337 h 654222"/>
              <a:gd name="connsiteX2" fmla="*/ 296516 w 303222"/>
              <a:gd name="connsiteY2" fmla="*/ 646624 h 654222"/>
              <a:gd name="connsiteX3" fmla="*/ 210791 w 303222"/>
              <a:gd name="connsiteY3" fmla="*/ 411674 h 654222"/>
              <a:gd name="connsiteX4" fmla="*/ 42516 w 303222"/>
              <a:gd name="connsiteY4" fmla="*/ 92587 h 654222"/>
              <a:gd name="connsiteX5" fmla="*/ 2829 w 303222"/>
              <a:gd name="connsiteY5" fmla="*/ 512 h 65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22" h="654222">
                <a:moveTo>
                  <a:pt x="2829" y="512"/>
                </a:moveTo>
                <a:cubicBezTo>
                  <a:pt x="1771" y="5803"/>
                  <a:pt x="-12782" y="16652"/>
                  <a:pt x="36166" y="124337"/>
                </a:cubicBezTo>
                <a:cubicBezTo>
                  <a:pt x="85114" y="232022"/>
                  <a:pt x="267412" y="598735"/>
                  <a:pt x="296516" y="646624"/>
                </a:cubicBezTo>
                <a:cubicBezTo>
                  <a:pt x="325620" y="694513"/>
                  <a:pt x="253124" y="504014"/>
                  <a:pt x="210791" y="411674"/>
                </a:cubicBezTo>
                <a:cubicBezTo>
                  <a:pt x="168458" y="319334"/>
                  <a:pt x="75589" y="153970"/>
                  <a:pt x="42516" y="92587"/>
                </a:cubicBezTo>
                <a:cubicBezTo>
                  <a:pt x="9443" y="31204"/>
                  <a:pt x="3887" y="-4779"/>
                  <a:pt x="2829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5F2D677-3972-4A71-A4AD-325308D0A1B5}"/>
              </a:ext>
            </a:extLst>
          </p:cNvPr>
          <p:cNvSpPr/>
          <p:nvPr/>
        </p:nvSpPr>
        <p:spPr>
          <a:xfrm>
            <a:off x="8125873" y="3435957"/>
            <a:ext cx="614929" cy="249488"/>
          </a:xfrm>
          <a:custGeom>
            <a:avLst/>
            <a:gdLst>
              <a:gd name="connsiteX0" fmla="*/ 605377 w 614929"/>
              <a:gd name="connsiteY0" fmla="*/ 1510 h 249488"/>
              <a:gd name="connsiteX1" fmla="*/ 486844 w 614929"/>
              <a:gd name="connsiteY1" fmla="*/ 81943 h 249488"/>
              <a:gd name="connsiteX2" fmla="*/ 249777 w 614929"/>
              <a:gd name="connsiteY2" fmla="*/ 181426 h 249488"/>
              <a:gd name="connsiteX3" fmla="*/ 10 w 614929"/>
              <a:gd name="connsiteY3" fmla="*/ 249160 h 249488"/>
              <a:gd name="connsiteX4" fmla="*/ 241310 w 614929"/>
              <a:gd name="connsiteY4" fmla="*/ 153910 h 249488"/>
              <a:gd name="connsiteX5" fmla="*/ 605377 w 614929"/>
              <a:gd name="connsiteY5" fmla="*/ 1510 h 24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929" h="249488">
                <a:moveTo>
                  <a:pt x="605377" y="1510"/>
                </a:moveTo>
                <a:cubicBezTo>
                  <a:pt x="646299" y="-10484"/>
                  <a:pt x="546111" y="51957"/>
                  <a:pt x="486844" y="81943"/>
                </a:cubicBezTo>
                <a:cubicBezTo>
                  <a:pt x="427577" y="111929"/>
                  <a:pt x="330916" y="153557"/>
                  <a:pt x="249777" y="181426"/>
                </a:cubicBezTo>
                <a:cubicBezTo>
                  <a:pt x="168638" y="209295"/>
                  <a:pt x="1421" y="253746"/>
                  <a:pt x="10" y="249160"/>
                </a:cubicBezTo>
                <a:cubicBezTo>
                  <a:pt x="-1401" y="244574"/>
                  <a:pt x="141827" y="191657"/>
                  <a:pt x="241310" y="153910"/>
                </a:cubicBezTo>
                <a:cubicBezTo>
                  <a:pt x="340793" y="116163"/>
                  <a:pt x="564455" y="13504"/>
                  <a:pt x="605377" y="1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5D25D79-90BC-43AE-9BC8-21A168693055}"/>
              </a:ext>
            </a:extLst>
          </p:cNvPr>
          <p:cNvSpPr/>
          <p:nvPr/>
        </p:nvSpPr>
        <p:spPr>
          <a:xfrm>
            <a:off x="7712107" y="3426655"/>
            <a:ext cx="437311" cy="289441"/>
          </a:xfrm>
          <a:custGeom>
            <a:avLst/>
            <a:gdLst>
              <a:gd name="connsiteX0" fmla="*/ 3143 w 437311"/>
              <a:gd name="connsiteY0" fmla="*/ 228 h 289441"/>
              <a:gd name="connsiteX1" fmla="*/ 66643 w 437311"/>
              <a:gd name="connsiteY1" fmla="*/ 142045 h 289441"/>
              <a:gd name="connsiteX2" fmla="*/ 178826 w 437311"/>
              <a:gd name="connsiteY2" fmla="*/ 203428 h 289441"/>
              <a:gd name="connsiteX3" fmla="*/ 437060 w 437311"/>
              <a:gd name="connsiteY3" fmla="*/ 288095 h 289441"/>
              <a:gd name="connsiteX4" fmla="*/ 225393 w 437311"/>
              <a:gd name="connsiteY4" fmla="*/ 249995 h 289441"/>
              <a:gd name="connsiteX5" fmla="*/ 164010 w 437311"/>
              <a:gd name="connsiteY5" fmla="*/ 178028 h 289441"/>
              <a:gd name="connsiteX6" fmla="*/ 3143 w 437311"/>
              <a:gd name="connsiteY6" fmla="*/ 228 h 28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311" h="289441">
                <a:moveTo>
                  <a:pt x="3143" y="228"/>
                </a:moveTo>
                <a:cubicBezTo>
                  <a:pt x="-13085" y="-5769"/>
                  <a:pt x="37362" y="108178"/>
                  <a:pt x="66643" y="142045"/>
                </a:cubicBezTo>
                <a:cubicBezTo>
                  <a:pt x="95924" y="175912"/>
                  <a:pt x="117090" y="179086"/>
                  <a:pt x="178826" y="203428"/>
                </a:cubicBezTo>
                <a:cubicBezTo>
                  <a:pt x="240562" y="227770"/>
                  <a:pt x="429299" y="280334"/>
                  <a:pt x="437060" y="288095"/>
                </a:cubicBezTo>
                <a:cubicBezTo>
                  <a:pt x="444821" y="295856"/>
                  <a:pt x="270901" y="268339"/>
                  <a:pt x="225393" y="249995"/>
                </a:cubicBezTo>
                <a:cubicBezTo>
                  <a:pt x="179885" y="231651"/>
                  <a:pt x="205638" y="221067"/>
                  <a:pt x="164010" y="178028"/>
                </a:cubicBezTo>
                <a:cubicBezTo>
                  <a:pt x="122382" y="134989"/>
                  <a:pt x="19371" y="6225"/>
                  <a:pt x="3143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44C9B6-CADF-4815-9E13-9AF4CE6EFCE7}"/>
              </a:ext>
            </a:extLst>
          </p:cNvPr>
          <p:cNvSpPr/>
          <p:nvPr/>
        </p:nvSpPr>
        <p:spPr>
          <a:xfrm>
            <a:off x="8628142" y="2879065"/>
            <a:ext cx="284344" cy="571317"/>
          </a:xfrm>
          <a:custGeom>
            <a:avLst/>
            <a:gdLst>
              <a:gd name="connsiteX0" fmla="*/ 284083 w 284344"/>
              <a:gd name="connsiteY0" fmla="*/ 660 h 571317"/>
              <a:gd name="connsiteX1" fmla="*/ 176133 w 284344"/>
              <a:gd name="connsiteY1" fmla="*/ 113373 h 571317"/>
              <a:gd name="connsiteX2" fmla="*/ 76121 w 284344"/>
              <a:gd name="connsiteY2" fmla="*/ 219735 h 571317"/>
              <a:gd name="connsiteX3" fmla="*/ 25321 w 284344"/>
              <a:gd name="connsiteY3" fmla="*/ 303873 h 571317"/>
              <a:gd name="connsiteX4" fmla="*/ 25321 w 284344"/>
              <a:gd name="connsiteY4" fmla="*/ 380073 h 571317"/>
              <a:gd name="connsiteX5" fmla="*/ 28496 w 284344"/>
              <a:gd name="connsiteY5" fmla="*/ 432460 h 571317"/>
              <a:gd name="connsiteX6" fmla="*/ 104696 w 284344"/>
              <a:gd name="connsiteY6" fmla="*/ 570573 h 571317"/>
              <a:gd name="connsiteX7" fmla="*/ 1508 w 284344"/>
              <a:gd name="connsiteY7" fmla="*/ 472148 h 571317"/>
              <a:gd name="connsiteX8" fmla="*/ 199946 w 284344"/>
              <a:gd name="connsiteY8" fmla="*/ 167348 h 571317"/>
              <a:gd name="connsiteX9" fmla="*/ 284083 w 284344"/>
              <a:gd name="connsiteY9" fmla="*/ 660 h 57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344" h="571317">
                <a:moveTo>
                  <a:pt x="284083" y="660"/>
                </a:moveTo>
                <a:cubicBezTo>
                  <a:pt x="280114" y="-8336"/>
                  <a:pt x="210793" y="76861"/>
                  <a:pt x="176133" y="113373"/>
                </a:cubicBezTo>
                <a:cubicBezTo>
                  <a:pt x="141473" y="149885"/>
                  <a:pt x="101256" y="187985"/>
                  <a:pt x="76121" y="219735"/>
                </a:cubicBezTo>
                <a:cubicBezTo>
                  <a:pt x="50986" y="251485"/>
                  <a:pt x="33788" y="277150"/>
                  <a:pt x="25321" y="303873"/>
                </a:cubicBezTo>
                <a:cubicBezTo>
                  <a:pt x="16854" y="330596"/>
                  <a:pt x="24792" y="358642"/>
                  <a:pt x="25321" y="380073"/>
                </a:cubicBezTo>
                <a:cubicBezTo>
                  <a:pt x="25850" y="401504"/>
                  <a:pt x="15267" y="400710"/>
                  <a:pt x="28496" y="432460"/>
                </a:cubicBezTo>
                <a:cubicBezTo>
                  <a:pt x="41725" y="464210"/>
                  <a:pt x="109194" y="563958"/>
                  <a:pt x="104696" y="570573"/>
                </a:cubicBezTo>
                <a:cubicBezTo>
                  <a:pt x="100198" y="577188"/>
                  <a:pt x="-14367" y="539352"/>
                  <a:pt x="1508" y="472148"/>
                </a:cubicBezTo>
                <a:cubicBezTo>
                  <a:pt x="17383" y="404944"/>
                  <a:pt x="153644" y="243813"/>
                  <a:pt x="199946" y="167348"/>
                </a:cubicBezTo>
                <a:cubicBezTo>
                  <a:pt x="246248" y="90883"/>
                  <a:pt x="288052" y="9656"/>
                  <a:pt x="284083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E2FDE6D-BA48-4140-AD57-47F3795461E1}"/>
              </a:ext>
            </a:extLst>
          </p:cNvPr>
          <p:cNvSpPr/>
          <p:nvPr/>
        </p:nvSpPr>
        <p:spPr>
          <a:xfrm>
            <a:off x="8851676" y="2343093"/>
            <a:ext cx="121115" cy="470009"/>
          </a:xfrm>
          <a:custGeom>
            <a:avLst/>
            <a:gdLst>
              <a:gd name="connsiteX0" fmla="*/ 224 w 121115"/>
              <a:gd name="connsiteY0" fmla="*/ 57 h 470009"/>
              <a:gd name="connsiteX1" fmla="*/ 49437 w 121115"/>
              <a:gd name="connsiteY1" fmla="*/ 95307 h 470009"/>
              <a:gd name="connsiteX2" fmla="*/ 58962 w 121115"/>
              <a:gd name="connsiteY2" fmla="*/ 155632 h 470009"/>
              <a:gd name="connsiteX3" fmla="*/ 101824 w 121115"/>
              <a:gd name="connsiteY3" fmla="*/ 168332 h 470009"/>
              <a:gd name="connsiteX4" fmla="*/ 74837 w 121115"/>
              <a:gd name="connsiteY4" fmla="*/ 468370 h 470009"/>
              <a:gd name="connsiteX5" fmla="*/ 112937 w 121115"/>
              <a:gd name="connsiteY5" fmla="*/ 282632 h 470009"/>
              <a:gd name="connsiteX6" fmla="*/ 117699 w 121115"/>
              <a:gd name="connsiteY6" fmla="*/ 152457 h 470009"/>
              <a:gd name="connsiteX7" fmla="*/ 71662 w 121115"/>
              <a:gd name="connsiteY7" fmla="*/ 109595 h 470009"/>
              <a:gd name="connsiteX8" fmla="*/ 224 w 121115"/>
              <a:gd name="connsiteY8" fmla="*/ 57 h 47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15" h="470009">
                <a:moveTo>
                  <a:pt x="224" y="57"/>
                </a:moveTo>
                <a:cubicBezTo>
                  <a:pt x="-3480" y="-2324"/>
                  <a:pt x="39647" y="69378"/>
                  <a:pt x="49437" y="95307"/>
                </a:cubicBezTo>
                <a:cubicBezTo>
                  <a:pt x="59227" y="121236"/>
                  <a:pt x="50231" y="143461"/>
                  <a:pt x="58962" y="155632"/>
                </a:cubicBezTo>
                <a:cubicBezTo>
                  <a:pt x="67693" y="167803"/>
                  <a:pt x="99178" y="116209"/>
                  <a:pt x="101824" y="168332"/>
                </a:cubicBezTo>
                <a:cubicBezTo>
                  <a:pt x="104470" y="220455"/>
                  <a:pt x="72985" y="449320"/>
                  <a:pt x="74837" y="468370"/>
                </a:cubicBezTo>
                <a:cubicBezTo>
                  <a:pt x="76689" y="487420"/>
                  <a:pt x="105793" y="335284"/>
                  <a:pt x="112937" y="282632"/>
                </a:cubicBezTo>
                <a:cubicBezTo>
                  <a:pt x="120081" y="229980"/>
                  <a:pt x="124578" y="181297"/>
                  <a:pt x="117699" y="152457"/>
                </a:cubicBezTo>
                <a:cubicBezTo>
                  <a:pt x="110820" y="123618"/>
                  <a:pt x="90447" y="134730"/>
                  <a:pt x="71662" y="109595"/>
                </a:cubicBezTo>
                <a:cubicBezTo>
                  <a:pt x="52877" y="84460"/>
                  <a:pt x="3928" y="2438"/>
                  <a:pt x="22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ACCB47-0346-4647-BA36-0F2E82FB9829}"/>
              </a:ext>
            </a:extLst>
          </p:cNvPr>
          <p:cNvSpPr/>
          <p:nvPr/>
        </p:nvSpPr>
        <p:spPr>
          <a:xfrm>
            <a:off x="7375525" y="2143042"/>
            <a:ext cx="171370" cy="577068"/>
          </a:xfrm>
          <a:custGeom>
            <a:avLst/>
            <a:gdLst>
              <a:gd name="connsiteX0" fmla="*/ 161925 w 171370"/>
              <a:gd name="connsiteY0" fmla="*/ 3258 h 577068"/>
              <a:gd name="connsiteX1" fmla="*/ 153988 w 171370"/>
              <a:gd name="connsiteY1" fmla="*/ 127083 h 577068"/>
              <a:gd name="connsiteX2" fmla="*/ 168275 w 171370"/>
              <a:gd name="connsiteY2" fmla="*/ 177883 h 577068"/>
              <a:gd name="connsiteX3" fmla="*/ 114300 w 171370"/>
              <a:gd name="connsiteY3" fmla="*/ 311233 h 577068"/>
              <a:gd name="connsiteX4" fmla="*/ 7938 w 171370"/>
              <a:gd name="connsiteY4" fmla="*/ 533483 h 577068"/>
              <a:gd name="connsiteX5" fmla="*/ 9525 w 171370"/>
              <a:gd name="connsiteY5" fmla="*/ 574758 h 577068"/>
              <a:gd name="connsiteX6" fmla="*/ 23813 w 171370"/>
              <a:gd name="connsiteY6" fmla="*/ 496971 h 577068"/>
              <a:gd name="connsiteX7" fmla="*/ 160338 w 171370"/>
              <a:gd name="connsiteY7" fmla="*/ 273133 h 577068"/>
              <a:gd name="connsiteX8" fmla="*/ 161925 w 171370"/>
              <a:gd name="connsiteY8" fmla="*/ 3258 h 57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370" h="577068">
                <a:moveTo>
                  <a:pt x="161925" y="3258"/>
                </a:moveTo>
                <a:cubicBezTo>
                  <a:pt x="160867" y="-21084"/>
                  <a:pt x="152930" y="97979"/>
                  <a:pt x="153988" y="127083"/>
                </a:cubicBezTo>
                <a:cubicBezTo>
                  <a:pt x="155046" y="156187"/>
                  <a:pt x="174890" y="147191"/>
                  <a:pt x="168275" y="177883"/>
                </a:cubicBezTo>
                <a:cubicBezTo>
                  <a:pt x="161660" y="208575"/>
                  <a:pt x="141023" y="251966"/>
                  <a:pt x="114300" y="311233"/>
                </a:cubicBezTo>
                <a:cubicBezTo>
                  <a:pt x="87577" y="370500"/>
                  <a:pt x="25400" y="489562"/>
                  <a:pt x="7938" y="533483"/>
                </a:cubicBezTo>
                <a:cubicBezTo>
                  <a:pt x="-9524" y="577404"/>
                  <a:pt x="6879" y="580843"/>
                  <a:pt x="9525" y="574758"/>
                </a:cubicBezTo>
                <a:cubicBezTo>
                  <a:pt x="12171" y="568673"/>
                  <a:pt x="-1322" y="547242"/>
                  <a:pt x="23813" y="496971"/>
                </a:cubicBezTo>
                <a:cubicBezTo>
                  <a:pt x="48948" y="446700"/>
                  <a:pt x="137055" y="353566"/>
                  <a:pt x="160338" y="273133"/>
                </a:cubicBezTo>
                <a:cubicBezTo>
                  <a:pt x="183621" y="192700"/>
                  <a:pt x="162983" y="27600"/>
                  <a:pt x="161925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2859DC7-A896-4C28-AA34-F8DC374EBEF4}"/>
              </a:ext>
            </a:extLst>
          </p:cNvPr>
          <p:cNvSpPr/>
          <p:nvPr/>
        </p:nvSpPr>
        <p:spPr>
          <a:xfrm>
            <a:off x="7476546" y="1520112"/>
            <a:ext cx="572704" cy="648415"/>
          </a:xfrm>
          <a:custGeom>
            <a:avLst/>
            <a:gdLst>
              <a:gd name="connsiteX0" fmla="*/ 572079 w 572704"/>
              <a:gd name="connsiteY0" fmla="*/ 713 h 648415"/>
              <a:gd name="connsiteX1" fmla="*/ 395867 w 572704"/>
              <a:gd name="connsiteY1" fmla="*/ 367426 h 648415"/>
              <a:gd name="connsiteX2" fmla="*/ 99004 w 572704"/>
              <a:gd name="connsiteY2" fmla="*/ 511888 h 648415"/>
              <a:gd name="connsiteX3" fmla="*/ 579 w 572704"/>
              <a:gd name="connsiteY3" fmla="*/ 648413 h 648415"/>
              <a:gd name="connsiteX4" fmla="*/ 133929 w 572704"/>
              <a:gd name="connsiteY4" fmla="*/ 508713 h 648415"/>
              <a:gd name="connsiteX5" fmla="*/ 337129 w 572704"/>
              <a:gd name="connsiteY5" fmla="*/ 470613 h 648415"/>
              <a:gd name="connsiteX6" fmla="*/ 572079 w 572704"/>
              <a:gd name="connsiteY6" fmla="*/ 713 h 64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04" h="648415">
                <a:moveTo>
                  <a:pt x="572079" y="713"/>
                </a:moveTo>
                <a:cubicBezTo>
                  <a:pt x="581869" y="-16485"/>
                  <a:pt x="474713" y="282230"/>
                  <a:pt x="395867" y="367426"/>
                </a:cubicBezTo>
                <a:cubicBezTo>
                  <a:pt x="317021" y="452622"/>
                  <a:pt x="164885" y="465057"/>
                  <a:pt x="99004" y="511888"/>
                </a:cubicBezTo>
                <a:cubicBezTo>
                  <a:pt x="33123" y="558719"/>
                  <a:pt x="-5242" y="648942"/>
                  <a:pt x="579" y="648413"/>
                </a:cubicBezTo>
                <a:cubicBezTo>
                  <a:pt x="6400" y="647884"/>
                  <a:pt x="77837" y="538346"/>
                  <a:pt x="133929" y="508713"/>
                </a:cubicBezTo>
                <a:cubicBezTo>
                  <a:pt x="190021" y="479080"/>
                  <a:pt x="267279" y="551840"/>
                  <a:pt x="337129" y="470613"/>
                </a:cubicBezTo>
                <a:cubicBezTo>
                  <a:pt x="406979" y="389386"/>
                  <a:pt x="562289" y="17911"/>
                  <a:pt x="572079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655E4C6-43B5-4692-99AA-442660CDBD33}"/>
              </a:ext>
            </a:extLst>
          </p:cNvPr>
          <p:cNvSpPr/>
          <p:nvPr/>
        </p:nvSpPr>
        <p:spPr>
          <a:xfrm>
            <a:off x="7717273" y="1500051"/>
            <a:ext cx="325411" cy="499235"/>
          </a:xfrm>
          <a:custGeom>
            <a:avLst/>
            <a:gdLst>
              <a:gd name="connsiteX0" fmla="*/ 323415 w 325411"/>
              <a:gd name="connsiteY0" fmla="*/ 3312 h 499235"/>
              <a:gd name="connsiteX1" fmla="*/ 140852 w 325411"/>
              <a:gd name="connsiteY1" fmla="*/ 187462 h 499235"/>
              <a:gd name="connsiteX2" fmla="*/ 42427 w 325411"/>
              <a:gd name="connsiteY2" fmla="*/ 485912 h 499235"/>
              <a:gd name="connsiteX3" fmla="*/ 53540 w 325411"/>
              <a:gd name="connsiteY3" fmla="*/ 436699 h 499235"/>
              <a:gd name="connsiteX4" fmla="*/ 12265 w 325411"/>
              <a:gd name="connsiteY4" fmla="*/ 341449 h 499235"/>
              <a:gd name="connsiteX5" fmla="*/ 323415 w 325411"/>
              <a:gd name="connsiteY5" fmla="*/ 3312 h 49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411" h="499235">
                <a:moveTo>
                  <a:pt x="323415" y="3312"/>
                </a:moveTo>
                <a:cubicBezTo>
                  <a:pt x="344846" y="-22352"/>
                  <a:pt x="187683" y="107029"/>
                  <a:pt x="140852" y="187462"/>
                </a:cubicBezTo>
                <a:cubicBezTo>
                  <a:pt x="94021" y="267895"/>
                  <a:pt x="56979" y="444373"/>
                  <a:pt x="42427" y="485912"/>
                </a:cubicBezTo>
                <a:cubicBezTo>
                  <a:pt x="27875" y="527451"/>
                  <a:pt x="58567" y="460776"/>
                  <a:pt x="53540" y="436699"/>
                </a:cubicBezTo>
                <a:cubicBezTo>
                  <a:pt x="48513" y="412622"/>
                  <a:pt x="-29539" y="413680"/>
                  <a:pt x="12265" y="341449"/>
                </a:cubicBezTo>
                <a:cubicBezTo>
                  <a:pt x="54069" y="269218"/>
                  <a:pt x="301984" y="28976"/>
                  <a:pt x="323415" y="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B3FD20B-5683-4AE9-B174-48CB1630FC77}"/>
              </a:ext>
            </a:extLst>
          </p:cNvPr>
          <p:cNvSpPr/>
          <p:nvPr/>
        </p:nvSpPr>
        <p:spPr>
          <a:xfrm>
            <a:off x="8028957" y="1506334"/>
            <a:ext cx="251889" cy="693420"/>
          </a:xfrm>
          <a:custGeom>
            <a:avLst/>
            <a:gdLst>
              <a:gd name="connsiteX0" fmla="*/ 13318 w 251889"/>
              <a:gd name="connsiteY0" fmla="*/ 1791 h 693420"/>
              <a:gd name="connsiteX1" fmla="*/ 8556 w 251889"/>
              <a:gd name="connsiteY1" fmla="*/ 144666 h 693420"/>
              <a:gd name="connsiteX2" fmla="*/ 21256 w 251889"/>
              <a:gd name="connsiteY2" fmla="*/ 336754 h 693420"/>
              <a:gd name="connsiteX3" fmla="*/ 246681 w 251889"/>
              <a:gd name="connsiteY3" fmla="*/ 678066 h 693420"/>
              <a:gd name="connsiteX4" fmla="*/ 170481 w 251889"/>
              <a:gd name="connsiteY4" fmla="*/ 617741 h 693420"/>
              <a:gd name="connsiteX5" fmla="*/ 64118 w 251889"/>
              <a:gd name="connsiteY5" fmla="*/ 466929 h 693420"/>
              <a:gd name="connsiteX6" fmla="*/ 105393 w 251889"/>
              <a:gd name="connsiteY6" fmla="*/ 244679 h 693420"/>
              <a:gd name="connsiteX7" fmla="*/ 13318 w 251889"/>
              <a:gd name="connsiteY7" fmla="*/ 1791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889" h="693420">
                <a:moveTo>
                  <a:pt x="13318" y="1791"/>
                </a:moveTo>
                <a:cubicBezTo>
                  <a:pt x="-2821" y="-14878"/>
                  <a:pt x="7233" y="88839"/>
                  <a:pt x="8556" y="144666"/>
                </a:cubicBezTo>
                <a:cubicBezTo>
                  <a:pt x="9879" y="200493"/>
                  <a:pt x="-18432" y="247854"/>
                  <a:pt x="21256" y="336754"/>
                </a:cubicBezTo>
                <a:cubicBezTo>
                  <a:pt x="60944" y="425654"/>
                  <a:pt x="221810" y="631235"/>
                  <a:pt x="246681" y="678066"/>
                </a:cubicBezTo>
                <a:cubicBezTo>
                  <a:pt x="271552" y="724897"/>
                  <a:pt x="200908" y="652931"/>
                  <a:pt x="170481" y="617741"/>
                </a:cubicBezTo>
                <a:cubicBezTo>
                  <a:pt x="140054" y="582552"/>
                  <a:pt x="74966" y="529106"/>
                  <a:pt x="64118" y="466929"/>
                </a:cubicBezTo>
                <a:cubicBezTo>
                  <a:pt x="53270" y="404752"/>
                  <a:pt x="112801" y="318498"/>
                  <a:pt x="105393" y="244679"/>
                </a:cubicBezTo>
                <a:cubicBezTo>
                  <a:pt x="97985" y="170860"/>
                  <a:pt x="29457" y="18460"/>
                  <a:pt x="13318" y="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118A3EC-F27D-4373-89F5-8A93575A3083}"/>
              </a:ext>
            </a:extLst>
          </p:cNvPr>
          <p:cNvSpPr/>
          <p:nvPr/>
        </p:nvSpPr>
        <p:spPr>
          <a:xfrm>
            <a:off x="8166553" y="1526786"/>
            <a:ext cx="465797" cy="670677"/>
          </a:xfrm>
          <a:custGeom>
            <a:avLst/>
            <a:gdLst>
              <a:gd name="connsiteX0" fmla="*/ 107497 w 465797"/>
              <a:gd name="connsiteY0" fmla="*/ 389 h 670677"/>
              <a:gd name="connsiteX1" fmla="*/ 74160 w 465797"/>
              <a:gd name="connsiteY1" fmla="*/ 200414 h 670677"/>
              <a:gd name="connsiteX2" fmla="*/ 445635 w 465797"/>
              <a:gd name="connsiteY2" fmla="*/ 648089 h 670677"/>
              <a:gd name="connsiteX3" fmla="*/ 386897 w 465797"/>
              <a:gd name="connsiteY3" fmla="*/ 595702 h 670677"/>
              <a:gd name="connsiteX4" fmla="*/ 137660 w 465797"/>
              <a:gd name="connsiteY4" fmla="*/ 521089 h 670677"/>
              <a:gd name="connsiteX5" fmla="*/ 142422 w 465797"/>
              <a:gd name="connsiteY5" fmla="*/ 397264 h 670677"/>
              <a:gd name="connsiteX6" fmla="*/ 42410 w 465797"/>
              <a:gd name="connsiteY6" fmla="*/ 295664 h 670677"/>
              <a:gd name="connsiteX7" fmla="*/ 2722 w 465797"/>
              <a:gd name="connsiteY7" fmla="*/ 244864 h 670677"/>
              <a:gd name="connsiteX8" fmla="*/ 107497 w 465797"/>
              <a:gd name="connsiteY8" fmla="*/ 389 h 67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797" h="670677">
                <a:moveTo>
                  <a:pt x="107497" y="389"/>
                </a:moveTo>
                <a:cubicBezTo>
                  <a:pt x="119403" y="-7019"/>
                  <a:pt x="17804" y="92464"/>
                  <a:pt x="74160" y="200414"/>
                </a:cubicBezTo>
                <a:cubicBezTo>
                  <a:pt x="130516" y="308364"/>
                  <a:pt x="393512" y="582208"/>
                  <a:pt x="445635" y="648089"/>
                </a:cubicBezTo>
                <a:cubicBezTo>
                  <a:pt x="497758" y="713970"/>
                  <a:pt x="438226" y="616869"/>
                  <a:pt x="386897" y="595702"/>
                </a:cubicBezTo>
                <a:cubicBezTo>
                  <a:pt x="335568" y="574535"/>
                  <a:pt x="178406" y="554162"/>
                  <a:pt x="137660" y="521089"/>
                </a:cubicBezTo>
                <a:cubicBezTo>
                  <a:pt x="96914" y="488016"/>
                  <a:pt x="158297" y="434835"/>
                  <a:pt x="142422" y="397264"/>
                </a:cubicBezTo>
                <a:cubicBezTo>
                  <a:pt x="126547" y="359693"/>
                  <a:pt x="65693" y="321064"/>
                  <a:pt x="42410" y="295664"/>
                </a:cubicBezTo>
                <a:cubicBezTo>
                  <a:pt x="19127" y="270264"/>
                  <a:pt x="-8920" y="289314"/>
                  <a:pt x="2722" y="244864"/>
                </a:cubicBezTo>
                <a:cubicBezTo>
                  <a:pt x="14364" y="200414"/>
                  <a:pt x="95591" y="7797"/>
                  <a:pt x="107497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7A48FAB-4AB3-46D3-A4C2-0144E9E1EEC6}"/>
              </a:ext>
            </a:extLst>
          </p:cNvPr>
          <p:cNvSpPr/>
          <p:nvPr/>
        </p:nvSpPr>
        <p:spPr>
          <a:xfrm>
            <a:off x="8421466" y="1490301"/>
            <a:ext cx="522041" cy="806086"/>
          </a:xfrm>
          <a:custGeom>
            <a:avLst/>
            <a:gdLst>
              <a:gd name="connsiteX0" fmla="*/ 212947 w 522041"/>
              <a:gd name="connsiteY0" fmla="*/ 8299 h 806086"/>
              <a:gd name="connsiteX1" fmla="*/ 170084 w 522041"/>
              <a:gd name="connsiteY1" fmla="*/ 635362 h 806086"/>
              <a:gd name="connsiteX2" fmla="*/ 520922 w 522041"/>
              <a:gd name="connsiteY2" fmla="*/ 792524 h 806086"/>
              <a:gd name="connsiteX3" fmla="*/ 271684 w 522041"/>
              <a:gd name="connsiteY3" fmla="*/ 789349 h 806086"/>
              <a:gd name="connsiteX4" fmla="*/ 222 w 522041"/>
              <a:gd name="connsiteY4" fmla="*/ 717912 h 806086"/>
              <a:gd name="connsiteX5" fmla="*/ 317722 w 522041"/>
              <a:gd name="connsiteY5" fmla="*/ 694099 h 806086"/>
              <a:gd name="connsiteX6" fmla="*/ 184372 w 522041"/>
              <a:gd name="connsiteY6" fmla="*/ 624249 h 806086"/>
              <a:gd name="connsiteX7" fmla="*/ 225647 w 522041"/>
              <a:gd name="connsiteY7" fmla="*/ 295637 h 806086"/>
              <a:gd name="connsiteX8" fmla="*/ 212947 w 522041"/>
              <a:gd name="connsiteY8" fmla="*/ 8299 h 80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041" h="806086">
                <a:moveTo>
                  <a:pt x="212947" y="8299"/>
                </a:moveTo>
                <a:cubicBezTo>
                  <a:pt x="203686" y="64920"/>
                  <a:pt x="118755" y="504658"/>
                  <a:pt x="170084" y="635362"/>
                </a:cubicBezTo>
                <a:cubicBezTo>
                  <a:pt x="221413" y="766066"/>
                  <a:pt x="503989" y="766860"/>
                  <a:pt x="520922" y="792524"/>
                </a:cubicBezTo>
                <a:cubicBezTo>
                  <a:pt x="537855" y="818188"/>
                  <a:pt x="358467" y="801784"/>
                  <a:pt x="271684" y="789349"/>
                </a:cubicBezTo>
                <a:cubicBezTo>
                  <a:pt x="184901" y="776914"/>
                  <a:pt x="-7451" y="733787"/>
                  <a:pt x="222" y="717912"/>
                </a:cubicBezTo>
                <a:cubicBezTo>
                  <a:pt x="7895" y="702037"/>
                  <a:pt x="287030" y="709709"/>
                  <a:pt x="317722" y="694099"/>
                </a:cubicBezTo>
                <a:cubicBezTo>
                  <a:pt x="348414" y="678489"/>
                  <a:pt x="199718" y="690659"/>
                  <a:pt x="184372" y="624249"/>
                </a:cubicBezTo>
                <a:cubicBezTo>
                  <a:pt x="169026" y="557839"/>
                  <a:pt x="219562" y="391416"/>
                  <a:pt x="225647" y="295637"/>
                </a:cubicBezTo>
                <a:cubicBezTo>
                  <a:pt x="231732" y="199858"/>
                  <a:pt x="222208" y="-48322"/>
                  <a:pt x="212947" y="8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2AEB822-8510-4B44-A821-7800D9A612ED}"/>
              </a:ext>
            </a:extLst>
          </p:cNvPr>
          <p:cNvSpPr/>
          <p:nvPr/>
        </p:nvSpPr>
        <p:spPr>
          <a:xfrm>
            <a:off x="7129361" y="1915437"/>
            <a:ext cx="193497" cy="497960"/>
          </a:xfrm>
          <a:custGeom>
            <a:avLst/>
            <a:gdLst>
              <a:gd name="connsiteX0" fmla="*/ 190602 w 193497"/>
              <a:gd name="connsiteY0" fmla="*/ 676 h 497960"/>
              <a:gd name="connsiteX1" fmla="*/ 77889 w 193497"/>
              <a:gd name="connsiteY1" fmla="*/ 138788 h 497960"/>
              <a:gd name="connsiteX2" fmla="*/ 3277 w 193497"/>
              <a:gd name="connsiteY2" fmla="*/ 489626 h 497960"/>
              <a:gd name="connsiteX3" fmla="*/ 27089 w 193497"/>
              <a:gd name="connsiteY3" fmla="*/ 364213 h 497960"/>
              <a:gd name="connsiteX4" fmla="*/ 149327 w 193497"/>
              <a:gd name="connsiteY4" fmla="*/ 99101 h 497960"/>
              <a:gd name="connsiteX5" fmla="*/ 190602 w 193497"/>
              <a:gd name="connsiteY5" fmla="*/ 676 h 49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7" h="497960">
                <a:moveTo>
                  <a:pt x="190602" y="676"/>
                </a:moveTo>
                <a:cubicBezTo>
                  <a:pt x="178696" y="7291"/>
                  <a:pt x="109110" y="57296"/>
                  <a:pt x="77889" y="138788"/>
                </a:cubicBezTo>
                <a:cubicBezTo>
                  <a:pt x="46668" y="220280"/>
                  <a:pt x="11744" y="452055"/>
                  <a:pt x="3277" y="489626"/>
                </a:cubicBezTo>
                <a:cubicBezTo>
                  <a:pt x="-5190" y="527197"/>
                  <a:pt x="2747" y="429300"/>
                  <a:pt x="27089" y="364213"/>
                </a:cubicBezTo>
                <a:cubicBezTo>
                  <a:pt x="51431" y="299126"/>
                  <a:pt x="123133" y="161543"/>
                  <a:pt x="149327" y="99101"/>
                </a:cubicBezTo>
                <a:cubicBezTo>
                  <a:pt x="175521" y="36659"/>
                  <a:pt x="202508" y="-5939"/>
                  <a:pt x="19060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3AD6229-34E3-4D3A-A986-AD7A7D7530CF}"/>
              </a:ext>
            </a:extLst>
          </p:cNvPr>
          <p:cNvSpPr/>
          <p:nvPr/>
        </p:nvSpPr>
        <p:spPr>
          <a:xfrm>
            <a:off x="7408932" y="1206338"/>
            <a:ext cx="722075" cy="707381"/>
          </a:xfrm>
          <a:custGeom>
            <a:avLst/>
            <a:gdLst>
              <a:gd name="connsiteX0" fmla="*/ 684143 w 722075"/>
              <a:gd name="connsiteY0" fmla="*/ 28737 h 707381"/>
              <a:gd name="connsiteX1" fmla="*/ 639693 w 722075"/>
              <a:gd name="connsiteY1" fmla="*/ 54137 h 707381"/>
              <a:gd name="connsiteX2" fmla="*/ 204718 w 722075"/>
              <a:gd name="connsiteY2" fmla="*/ 431962 h 707381"/>
              <a:gd name="connsiteX3" fmla="*/ 80893 w 722075"/>
              <a:gd name="connsiteY3" fmla="*/ 530387 h 707381"/>
              <a:gd name="connsiteX4" fmla="*/ 4693 w 722075"/>
              <a:gd name="connsiteY4" fmla="*/ 701837 h 707381"/>
              <a:gd name="connsiteX5" fmla="*/ 217418 w 722075"/>
              <a:gd name="connsiteY5" fmla="*/ 304962 h 707381"/>
              <a:gd name="connsiteX6" fmla="*/ 684143 w 722075"/>
              <a:gd name="connsiteY6" fmla="*/ 28737 h 7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75" h="707381">
                <a:moveTo>
                  <a:pt x="684143" y="28737"/>
                </a:moveTo>
                <a:cubicBezTo>
                  <a:pt x="754522" y="-13067"/>
                  <a:pt x="719597" y="-13067"/>
                  <a:pt x="639693" y="54137"/>
                </a:cubicBezTo>
                <a:cubicBezTo>
                  <a:pt x="559789" y="121341"/>
                  <a:pt x="297851" y="352587"/>
                  <a:pt x="204718" y="431962"/>
                </a:cubicBezTo>
                <a:cubicBezTo>
                  <a:pt x="111585" y="511337"/>
                  <a:pt x="114230" y="485408"/>
                  <a:pt x="80893" y="530387"/>
                </a:cubicBezTo>
                <a:cubicBezTo>
                  <a:pt x="47555" y="575366"/>
                  <a:pt x="-18061" y="739408"/>
                  <a:pt x="4693" y="701837"/>
                </a:cubicBezTo>
                <a:cubicBezTo>
                  <a:pt x="27447" y="664266"/>
                  <a:pt x="102589" y="418733"/>
                  <a:pt x="217418" y="304962"/>
                </a:cubicBezTo>
                <a:cubicBezTo>
                  <a:pt x="332247" y="191191"/>
                  <a:pt x="613764" y="70541"/>
                  <a:pt x="684143" y="28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9411CA8-D0D2-4D8E-A7B2-66FB450917A7}"/>
              </a:ext>
            </a:extLst>
          </p:cNvPr>
          <p:cNvSpPr/>
          <p:nvPr/>
        </p:nvSpPr>
        <p:spPr>
          <a:xfrm>
            <a:off x="8004969" y="1176476"/>
            <a:ext cx="703312" cy="221242"/>
          </a:xfrm>
          <a:custGeom>
            <a:avLst/>
            <a:gdLst>
              <a:gd name="connsiteX0" fmla="*/ 264 w 703312"/>
              <a:gd name="connsiteY0" fmla="*/ 57541 h 221242"/>
              <a:gd name="connsiteX1" fmla="*/ 258498 w 703312"/>
              <a:gd name="connsiteY1" fmla="*/ 6741 h 221242"/>
              <a:gd name="connsiteX2" fmla="*/ 696648 w 703312"/>
              <a:gd name="connsiteY2" fmla="*/ 218407 h 221242"/>
              <a:gd name="connsiteX3" fmla="*/ 508264 w 703312"/>
              <a:gd name="connsiteY3" fmla="*/ 127391 h 221242"/>
              <a:gd name="connsiteX4" fmla="*/ 302948 w 703312"/>
              <a:gd name="connsiteY4" fmla="*/ 108341 h 221242"/>
              <a:gd name="connsiteX5" fmla="*/ 264 w 703312"/>
              <a:gd name="connsiteY5" fmla="*/ 57541 h 22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312" h="221242">
                <a:moveTo>
                  <a:pt x="264" y="57541"/>
                </a:moveTo>
                <a:cubicBezTo>
                  <a:pt x="-7144" y="40608"/>
                  <a:pt x="142434" y="-20070"/>
                  <a:pt x="258498" y="6741"/>
                </a:cubicBezTo>
                <a:cubicBezTo>
                  <a:pt x="374562" y="33552"/>
                  <a:pt x="696648" y="218407"/>
                  <a:pt x="696648" y="218407"/>
                </a:cubicBezTo>
                <a:cubicBezTo>
                  <a:pt x="738276" y="238515"/>
                  <a:pt x="573881" y="145735"/>
                  <a:pt x="508264" y="127391"/>
                </a:cubicBezTo>
                <a:cubicBezTo>
                  <a:pt x="442647" y="109047"/>
                  <a:pt x="381265" y="122805"/>
                  <a:pt x="302948" y="108341"/>
                </a:cubicBezTo>
                <a:cubicBezTo>
                  <a:pt x="224631" y="93877"/>
                  <a:pt x="7672" y="74474"/>
                  <a:pt x="264" y="57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78C63D52-1689-4859-8846-A202305B0FE1}"/>
              </a:ext>
            </a:extLst>
          </p:cNvPr>
          <p:cNvSpPr/>
          <p:nvPr/>
        </p:nvSpPr>
        <p:spPr>
          <a:xfrm>
            <a:off x="8305577" y="1155169"/>
            <a:ext cx="641660" cy="553453"/>
          </a:xfrm>
          <a:custGeom>
            <a:avLst/>
            <a:gdLst>
              <a:gd name="connsiteX0" fmla="*/ 70073 w 641660"/>
              <a:gd name="connsiteY0" fmla="*/ 14819 h 553453"/>
              <a:gd name="connsiteX1" fmla="*/ 366936 w 641660"/>
              <a:gd name="connsiteY1" fmla="*/ 48156 h 553453"/>
              <a:gd name="connsiteX2" fmla="*/ 622523 w 641660"/>
              <a:gd name="connsiteY2" fmla="*/ 524406 h 553453"/>
              <a:gd name="connsiteX3" fmla="*/ 603473 w 641660"/>
              <a:gd name="connsiteY3" fmla="*/ 472019 h 553453"/>
              <a:gd name="connsiteX4" fmla="*/ 446311 w 641660"/>
              <a:gd name="connsiteY4" fmla="*/ 232306 h 553453"/>
              <a:gd name="connsiteX5" fmla="*/ 378048 w 641660"/>
              <a:gd name="connsiteY5" fmla="*/ 51331 h 553453"/>
              <a:gd name="connsiteX6" fmla="*/ 22448 w 641660"/>
              <a:gd name="connsiteY6" fmla="*/ 35456 h 553453"/>
              <a:gd name="connsiteX7" fmla="*/ 70073 w 641660"/>
              <a:gd name="connsiteY7" fmla="*/ 14819 h 55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60" h="553453">
                <a:moveTo>
                  <a:pt x="70073" y="14819"/>
                </a:moveTo>
                <a:cubicBezTo>
                  <a:pt x="127488" y="16936"/>
                  <a:pt x="274861" y="-36775"/>
                  <a:pt x="366936" y="48156"/>
                </a:cubicBezTo>
                <a:cubicBezTo>
                  <a:pt x="459011" y="133087"/>
                  <a:pt x="583100" y="453762"/>
                  <a:pt x="622523" y="524406"/>
                </a:cubicBezTo>
                <a:cubicBezTo>
                  <a:pt x="661946" y="595050"/>
                  <a:pt x="632842" y="520702"/>
                  <a:pt x="603473" y="472019"/>
                </a:cubicBezTo>
                <a:cubicBezTo>
                  <a:pt x="574104" y="423336"/>
                  <a:pt x="483882" y="302420"/>
                  <a:pt x="446311" y="232306"/>
                </a:cubicBezTo>
                <a:cubicBezTo>
                  <a:pt x="408740" y="162192"/>
                  <a:pt x="448692" y="84139"/>
                  <a:pt x="378048" y="51331"/>
                </a:cubicBezTo>
                <a:cubicBezTo>
                  <a:pt x="307404" y="18523"/>
                  <a:pt x="71925" y="42864"/>
                  <a:pt x="22448" y="35456"/>
                </a:cubicBezTo>
                <a:cubicBezTo>
                  <a:pt x="-27029" y="28048"/>
                  <a:pt x="12658" y="12702"/>
                  <a:pt x="70073" y="14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8B34636-D8F4-4717-A671-BF173F0BC7EC}"/>
              </a:ext>
            </a:extLst>
          </p:cNvPr>
          <p:cNvSpPr/>
          <p:nvPr/>
        </p:nvSpPr>
        <p:spPr>
          <a:xfrm>
            <a:off x="8504163" y="1185473"/>
            <a:ext cx="420140" cy="162701"/>
          </a:xfrm>
          <a:custGeom>
            <a:avLst/>
            <a:gdLst>
              <a:gd name="connsiteX0" fmla="*/ 75 w 420140"/>
              <a:gd name="connsiteY0" fmla="*/ 390 h 162701"/>
              <a:gd name="connsiteX1" fmla="*/ 341387 w 420140"/>
              <a:gd name="connsiteY1" fmla="*/ 67065 h 162701"/>
              <a:gd name="connsiteX2" fmla="*/ 419175 w 420140"/>
              <a:gd name="connsiteY2" fmla="*/ 162315 h 162701"/>
              <a:gd name="connsiteX3" fmla="*/ 311225 w 420140"/>
              <a:gd name="connsiteY3" fmla="*/ 97227 h 162701"/>
              <a:gd name="connsiteX4" fmla="*/ 75 w 420140"/>
              <a:gd name="connsiteY4" fmla="*/ 390 h 16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140" h="162701">
                <a:moveTo>
                  <a:pt x="75" y="390"/>
                </a:moveTo>
                <a:cubicBezTo>
                  <a:pt x="5102" y="-4637"/>
                  <a:pt x="271537" y="40078"/>
                  <a:pt x="341387" y="67065"/>
                </a:cubicBezTo>
                <a:cubicBezTo>
                  <a:pt x="411237" y="94053"/>
                  <a:pt x="424202" y="157288"/>
                  <a:pt x="419175" y="162315"/>
                </a:cubicBezTo>
                <a:cubicBezTo>
                  <a:pt x="414148" y="167342"/>
                  <a:pt x="380017" y="122098"/>
                  <a:pt x="311225" y="97227"/>
                </a:cubicBezTo>
                <a:cubicBezTo>
                  <a:pt x="242433" y="72356"/>
                  <a:pt x="-4952" y="5417"/>
                  <a:pt x="7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908639C-BA73-4E19-B1EC-38A9B918DAD3}"/>
              </a:ext>
            </a:extLst>
          </p:cNvPr>
          <p:cNvSpPr/>
          <p:nvPr/>
        </p:nvSpPr>
        <p:spPr>
          <a:xfrm>
            <a:off x="8099922" y="2182194"/>
            <a:ext cx="356455" cy="793844"/>
          </a:xfrm>
          <a:custGeom>
            <a:avLst/>
            <a:gdLst>
              <a:gd name="connsiteX0" fmla="*/ 330761 w 356455"/>
              <a:gd name="connsiteY0" fmla="*/ 89 h 793844"/>
              <a:gd name="connsiteX1" fmla="*/ 220695 w 356455"/>
              <a:gd name="connsiteY1" fmla="*/ 101689 h 793844"/>
              <a:gd name="connsiteX2" fmla="*/ 258795 w 356455"/>
              <a:gd name="connsiteY2" fmla="*/ 408606 h 793844"/>
              <a:gd name="connsiteX3" fmla="*/ 356161 w 356455"/>
              <a:gd name="connsiteY3" fmla="*/ 620273 h 793844"/>
              <a:gd name="connsiteX4" fmla="*/ 277845 w 356455"/>
              <a:gd name="connsiteY4" fmla="*/ 745156 h 793844"/>
              <a:gd name="connsiteX5" fmla="*/ 561 w 356455"/>
              <a:gd name="connsiteY5" fmla="*/ 793839 h 793844"/>
              <a:gd name="connsiteX6" fmla="*/ 205878 w 356455"/>
              <a:gd name="connsiteY6" fmla="*/ 747273 h 793844"/>
              <a:gd name="connsiteX7" fmla="*/ 201645 w 356455"/>
              <a:gd name="connsiteY7" fmla="*/ 622389 h 793844"/>
              <a:gd name="connsiteX8" fmla="*/ 59828 w 356455"/>
              <a:gd name="connsiteY8" fmla="*/ 586406 h 793844"/>
              <a:gd name="connsiteX9" fmla="*/ 123328 w 356455"/>
              <a:gd name="connsiteY9" fmla="*/ 300656 h 793844"/>
              <a:gd name="connsiteX10" fmla="*/ 123328 w 356455"/>
              <a:gd name="connsiteY10" fmla="*/ 114389 h 793844"/>
              <a:gd name="connsiteX11" fmla="*/ 330761 w 356455"/>
              <a:gd name="connsiteY11" fmla="*/ 89 h 79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455" h="793844">
                <a:moveTo>
                  <a:pt x="330761" y="89"/>
                </a:moveTo>
                <a:cubicBezTo>
                  <a:pt x="346989" y="-2028"/>
                  <a:pt x="232689" y="33603"/>
                  <a:pt x="220695" y="101689"/>
                </a:cubicBezTo>
                <a:cubicBezTo>
                  <a:pt x="208701" y="169775"/>
                  <a:pt x="236217" y="322175"/>
                  <a:pt x="258795" y="408606"/>
                </a:cubicBezTo>
                <a:cubicBezTo>
                  <a:pt x="281373" y="495037"/>
                  <a:pt x="352986" y="564181"/>
                  <a:pt x="356161" y="620273"/>
                </a:cubicBezTo>
                <a:cubicBezTo>
                  <a:pt x="359336" y="676365"/>
                  <a:pt x="337112" y="716228"/>
                  <a:pt x="277845" y="745156"/>
                </a:cubicBezTo>
                <a:cubicBezTo>
                  <a:pt x="218578" y="774084"/>
                  <a:pt x="12555" y="793486"/>
                  <a:pt x="561" y="793839"/>
                </a:cubicBezTo>
                <a:cubicBezTo>
                  <a:pt x="-11433" y="794192"/>
                  <a:pt x="172364" y="775848"/>
                  <a:pt x="205878" y="747273"/>
                </a:cubicBezTo>
                <a:cubicBezTo>
                  <a:pt x="239392" y="718698"/>
                  <a:pt x="225987" y="649200"/>
                  <a:pt x="201645" y="622389"/>
                </a:cubicBezTo>
                <a:cubicBezTo>
                  <a:pt x="177303" y="595578"/>
                  <a:pt x="72881" y="640028"/>
                  <a:pt x="59828" y="586406"/>
                </a:cubicBezTo>
                <a:cubicBezTo>
                  <a:pt x="46775" y="532784"/>
                  <a:pt x="112745" y="379325"/>
                  <a:pt x="123328" y="300656"/>
                </a:cubicBezTo>
                <a:cubicBezTo>
                  <a:pt x="133911" y="221987"/>
                  <a:pt x="94753" y="164483"/>
                  <a:pt x="123328" y="114389"/>
                </a:cubicBezTo>
                <a:cubicBezTo>
                  <a:pt x="151903" y="64295"/>
                  <a:pt x="314533" y="2206"/>
                  <a:pt x="330761" y="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BB6D96A-4752-499E-A4D7-0B7B3FBE4C4D}"/>
              </a:ext>
            </a:extLst>
          </p:cNvPr>
          <p:cNvSpPr/>
          <p:nvPr/>
        </p:nvSpPr>
        <p:spPr>
          <a:xfrm>
            <a:off x="7965013" y="2281709"/>
            <a:ext cx="98366" cy="190655"/>
          </a:xfrm>
          <a:custGeom>
            <a:avLst/>
            <a:gdLst>
              <a:gd name="connsiteX0" fmla="*/ 48687 w 98366"/>
              <a:gd name="connsiteY0" fmla="*/ 58 h 190655"/>
              <a:gd name="connsiteX1" fmla="*/ 93137 w 98366"/>
              <a:gd name="connsiteY1" fmla="*/ 105891 h 190655"/>
              <a:gd name="connsiteX2" fmla="*/ 4 w 98366"/>
              <a:gd name="connsiteY2" fmla="*/ 190558 h 190655"/>
              <a:gd name="connsiteX3" fmla="*/ 97370 w 98366"/>
              <a:gd name="connsiteY3" fmla="*/ 120708 h 190655"/>
              <a:gd name="connsiteX4" fmla="*/ 48687 w 98366"/>
              <a:gd name="connsiteY4" fmla="*/ 58 h 19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6" h="190655">
                <a:moveTo>
                  <a:pt x="48687" y="58"/>
                </a:moveTo>
                <a:cubicBezTo>
                  <a:pt x="47981" y="-2412"/>
                  <a:pt x="101251" y="74141"/>
                  <a:pt x="93137" y="105891"/>
                </a:cubicBezTo>
                <a:cubicBezTo>
                  <a:pt x="85023" y="137641"/>
                  <a:pt x="-702" y="188088"/>
                  <a:pt x="4" y="190558"/>
                </a:cubicBezTo>
                <a:cubicBezTo>
                  <a:pt x="710" y="193028"/>
                  <a:pt x="88198" y="147872"/>
                  <a:pt x="97370" y="120708"/>
                </a:cubicBezTo>
                <a:cubicBezTo>
                  <a:pt x="106542" y="93544"/>
                  <a:pt x="49393" y="2528"/>
                  <a:pt x="4868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67E75A-8348-44FF-BB89-66881B02CC3E}"/>
              </a:ext>
            </a:extLst>
          </p:cNvPr>
          <p:cNvSpPr/>
          <p:nvPr/>
        </p:nvSpPr>
        <p:spPr>
          <a:xfrm>
            <a:off x="8189071" y="2180211"/>
            <a:ext cx="268867" cy="165344"/>
          </a:xfrm>
          <a:custGeom>
            <a:avLst/>
            <a:gdLst>
              <a:gd name="connsiteX0" fmla="*/ 211979 w 268867"/>
              <a:gd name="connsiteY0" fmla="*/ 6306 h 165344"/>
              <a:gd name="connsiteX1" fmla="*/ 4546 w 268867"/>
              <a:gd name="connsiteY1" fmla="*/ 65572 h 165344"/>
              <a:gd name="connsiteX2" fmla="*/ 68046 w 268867"/>
              <a:gd name="connsiteY2" fmla="*/ 65572 h 165344"/>
              <a:gd name="connsiteX3" fmla="*/ 59579 w 268867"/>
              <a:gd name="connsiteY3" fmla="*/ 165056 h 165344"/>
              <a:gd name="connsiteX4" fmla="*/ 48996 w 268867"/>
              <a:gd name="connsiteY4" fmla="*/ 95206 h 165344"/>
              <a:gd name="connsiteX5" fmla="*/ 57462 w 268867"/>
              <a:gd name="connsiteY5" fmla="*/ 76156 h 165344"/>
              <a:gd name="connsiteX6" fmla="*/ 262779 w 268867"/>
              <a:gd name="connsiteY6" fmla="*/ 10539 h 165344"/>
              <a:gd name="connsiteX7" fmla="*/ 211979 w 268867"/>
              <a:gd name="connsiteY7" fmla="*/ 6306 h 16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67" h="165344">
                <a:moveTo>
                  <a:pt x="211979" y="6306"/>
                </a:moveTo>
                <a:cubicBezTo>
                  <a:pt x="168940" y="15478"/>
                  <a:pt x="28535" y="55694"/>
                  <a:pt x="4546" y="65572"/>
                </a:cubicBezTo>
                <a:cubicBezTo>
                  <a:pt x="-19443" y="75450"/>
                  <a:pt x="58874" y="48991"/>
                  <a:pt x="68046" y="65572"/>
                </a:cubicBezTo>
                <a:cubicBezTo>
                  <a:pt x="77218" y="82153"/>
                  <a:pt x="62754" y="160117"/>
                  <a:pt x="59579" y="165056"/>
                </a:cubicBezTo>
                <a:cubicBezTo>
                  <a:pt x="56404" y="169995"/>
                  <a:pt x="49349" y="110023"/>
                  <a:pt x="48996" y="95206"/>
                </a:cubicBezTo>
                <a:cubicBezTo>
                  <a:pt x="48643" y="80389"/>
                  <a:pt x="21832" y="90267"/>
                  <a:pt x="57462" y="76156"/>
                </a:cubicBezTo>
                <a:cubicBezTo>
                  <a:pt x="93092" y="62045"/>
                  <a:pt x="244082" y="23592"/>
                  <a:pt x="262779" y="10539"/>
                </a:cubicBezTo>
                <a:cubicBezTo>
                  <a:pt x="281476" y="-2514"/>
                  <a:pt x="255018" y="-2866"/>
                  <a:pt x="211979" y="6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07543B7-E87E-4814-ADCA-61A8A6375C9D}"/>
              </a:ext>
            </a:extLst>
          </p:cNvPr>
          <p:cNvSpPr/>
          <p:nvPr/>
        </p:nvSpPr>
        <p:spPr>
          <a:xfrm>
            <a:off x="8321026" y="2381705"/>
            <a:ext cx="214882" cy="189703"/>
          </a:xfrm>
          <a:custGeom>
            <a:avLst/>
            <a:gdLst>
              <a:gd name="connsiteX0" fmla="*/ 80024 w 214882"/>
              <a:gd name="connsiteY0" fmla="*/ 1133 h 189703"/>
              <a:gd name="connsiteX1" fmla="*/ 37162 w 214882"/>
              <a:gd name="connsiteY1" fmla="*/ 74158 h 189703"/>
              <a:gd name="connsiteX2" fmla="*/ 45099 w 214882"/>
              <a:gd name="connsiteY2" fmla="*/ 123370 h 189703"/>
              <a:gd name="connsiteX3" fmla="*/ 213374 w 214882"/>
              <a:gd name="connsiteY3" fmla="*/ 188458 h 189703"/>
              <a:gd name="connsiteX4" fmla="*/ 132412 w 214882"/>
              <a:gd name="connsiteY4" fmla="*/ 167820 h 189703"/>
              <a:gd name="connsiteX5" fmla="*/ 649 w 214882"/>
              <a:gd name="connsiteY5" fmla="*/ 136070 h 189703"/>
              <a:gd name="connsiteX6" fmla="*/ 80024 w 214882"/>
              <a:gd name="connsiteY6" fmla="*/ 1133 h 18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882" h="189703">
                <a:moveTo>
                  <a:pt x="80024" y="1133"/>
                </a:moveTo>
                <a:cubicBezTo>
                  <a:pt x="86110" y="-9186"/>
                  <a:pt x="42983" y="53785"/>
                  <a:pt x="37162" y="74158"/>
                </a:cubicBezTo>
                <a:cubicBezTo>
                  <a:pt x="31341" y="94531"/>
                  <a:pt x="15730" y="104320"/>
                  <a:pt x="45099" y="123370"/>
                </a:cubicBezTo>
                <a:cubicBezTo>
                  <a:pt x="74468" y="142420"/>
                  <a:pt x="198822" y="181050"/>
                  <a:pt x="213374" y="188458"/>
                </a:cubicBezTo>
                <a:cubicBezTo>
                  <a:pt x="227926" y="195866"/>
                  <a:pt x="132412" y="167820"/>
                  <a:pt x="132412" y="167820"/>
                </a:cubicBezTo>
                <a:cubicBezTo>
                  <a:pt x="96958" y="159089"/>
                  <a:pt x="9380" y="159882"/>
                  <a:pt x="649" y="136070"/>
                </a:cubicBezTo>
                <a:cubicBezTo>
                  <a:pt x="-8082" y="112258"/>
                  <a:pt x="73938" y="11452"/>
                  <a:pt x="80024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78BC828-D238-4AF7-9741-197664BDC6DB}"/>
              </a:ext>
            </a:extLst>
          </p:cNvPr>
          <p:cNvSpPr/>
          <p:nvPr/>
        </p:nvSpPr>
        <p:spPr>
          <a:xfrm>
            <a:off x="8573157" y="2543930"/>
            <a:ext cx="190313" cy="21551"/>
          </a:xfrm>
          <a:custGeom>
            <a:avLst/>
            <a:gdLst>
              <a:gd name="connsiteX0" fmla="*/ 931 w 190313"/>
              <a:gd name="connsiteY0" fmla="*/ 21470 h 21551"/>
              <a:gd name="connsiteX1" fmla="*/ 186668 w 190313"/>
              <a:gd name="connsiteY1" fmla="*/ 833 h 21551"/>
              <a:gd name="connsiteX2" fmla="*/ 116818 w 190313"/>
              <a:gd name="connsiteY2" fmla="*/ 7183 h 21551"/>
              <a:gd name="connsiteX3" fmla="*/ 931 w 190313"/>
              <a:gd name="connsiteY3" fmla="*/ 21470 h 2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313" h="21551">
                <a:moveTo>
                  <a:pt x="931" y="21470"/>
                </a:moveTo>
                <a:cubicBezTo>
                  <a:pt x="12573" y="20412"/>
                  <a:pt x="167354" y="3214"/>
                  <a:pt x="186668" y="833"/>
                </a:cubicBezTo>
                <a:cubicBezTo>
                  <a:pt x="205983" y="-1548"/>
                  <a:pt x="143541" y="1362"/>
                  <a:pt x="116818" y="7183"/>
                </a:cubicBezTo>
                <a:cubicBezTo>
                  <a:pt x="90095" y="13004"/>
                  <a:pt x="-10711" y="22528"/>
                  <a:pt x="931" y="2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A66F49B-45F8-41F2-AA47-E477E0F940BB}"/>
              </a:ext>
            </a:extLst>
          </p:cNvPr>
          <p:cNvSpPr/>
          <p:nvPr/>
        </p:nvSpPr>
        <p:spPr>
          <a:xfrm>
            <a:off x="7754899" y="2460625"/>
            <a:ext cx="206480" cy="61913"/>
          </a:xfrm>
          <a:custGeom>
            <a:avLst/>
            <a:gdLst>
              <a:gd name="connsiteX0" fmla="*/ 206414 w 206480"/>
              <a:gd name="connsiteY0" fmla="*/ 0 h 61913"/>
              <a:gd name="connsiteX1" fmla="*/ 125451 w 206480"/>
              <a:gd name="connsiteY1" fmla="*/ 38100 h 61913"/>
              <a:gd name="connsiteX2" fmla="*/ 39 w 206480"/>
              <a:gd name="connsiteY2" fmla="*/ 61913 h 61913"/>
              <a:gd name="connsiteX3" fmla="*/ 112751 w 206480"/>
              <a:gd name="connsiteY3" fmla="*/ 38100 h 61913"/>
              <a:gd name="connsiteX4" fmla="*/ 206414 w 206480"/>
              <a:gd name="connsiteY4" fmla="*/ 0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80" h="61913">
                <a:moveTo>
                  <a:pt x="206414" y="0"/>
                </a:moveTo>
                <a:cubicBezTo>
                  <a:pt x="208531" y="0"/>
                  <a:pt x="159847" y="27781"/>
                  <a:pt x="125451" y="38100"/>
                </a:cubicBezTo>
                <a:cubicBezTo>
                  <a:pt x="91055" y="48419"/>
                  <a:pt x="2156" y="61913"/>
                  <a:pt x="39" y="61913"/>
                </a:cubicBezTo>
                <a:cubicBezTo>
                  <a:pt x="-2078" y="61913"/>
                  <a:pt x="81530" y="47890"/>
                  <a:pt x="112751" y="38100"/>
                </a:cubicBezTo>
                <a:cubicBezTo>
                  <a:pt x="143972" y="28310"/>
                  <a:pt x="204297" y="0"/>
                  <a:pt x="2064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CB3D391-4008-4BC8-8435-5121DA63FAFE}"/>
              </a:ext>
            </a:extLst>
          </p:cNvPr>
          <p:cNvSpPr/>
          <p:nvPr/>
        </p:nvSpPr>
        <p:spPr>
          <a:xfrm>
            <a:off x="7684211" y="2443043"/>
            <a:ext cx="176791" cy="27416"/>
          </a:xfrm>
          <a:custGeom>
            <a:avLst/>
            <a:gdLst>
              <a:gd name="connsiteX0" fmla="*/ 2464 w 176791"/>
              <a:gd name="connsiteY0" fmla="*/ 120 h 27416"/>
              <a:gd name="connsiteX1" fmla="*/ 175502 w 176791"/>
              <a:gd name="connsiteY1" fmla="*/ 17582 h 27416"/>
              <a:gd name="connsiteX2" fmla="*/ 78664 w 176791"/>
              <a:gd name="connsiteY2" fmla="*/ 27107 h 27416"/>
              <a:gd name="connsiteX3" fmla="*/ 2464 w 176791"/>
              <a:gd name="connsiteY3" fmla="*/ 120 h 2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791" h="27416">
                <a:moveTo>
                  <a:pt x="2464" y="120"/>
                </a:moveTo>
                <a:cubicBezTo>
                  <a:pt x="18604" y="-1468"/>
                  <a:pt x="162802" y="13084"/>
                  <a:pt x="175502" y="17582"/>
                </a:cubicBezTo>
                <a:cubicBezTo>
                  <a:pt x="188202" y="22080"/>
                  <a:pt x="103535" y="28959"/>
                  <a:pt x="78664" y="27107"/>
                </a:cubicBezTo>
                <a:cubicBezTo>
                  <a:pt x="53793" y="25255"/>
                  <a:pt x="-13676" y="1708"/>
                  <a:pt x="246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7D386237-B316-44B1-9464-12373004E9E3}"/>
              </a:ext>
            </a:extLst>
          </p:cNvPr>
          <p:cNvSpPr/>
          <p:nvPr/>
        </p:nvSpPr>
        <p:spPr>
          <a:xfrm>
            <a:off x="7850157" y="2774949"/>
            <a:ext cx="61723" cy="100016"/>
          </a:xfrm>
          <a:custGeom>
            <a:avLst/>
            <a:gdLst>
              <a:gd name="connsiteX0" fmla="*/ 57181 w 61723"/>
              <a:gd name="connsiteY0" fmla="*/ 1 h 100016"/>
              <a:gd name="connsiteX1" fmla="*/ 57181 w 61723"/>
              <a:gd name="connsiteY1" fmla="*/ 58739 h 100016"/>
              <a:gd name="connsiteX2" fmla="*/ 31 w 61723"/>
              <a:gd name="connsiteY2" fmla="*/ 100014 h 100016"/>
              <a:gd name="connsiteX3" fmla="*/ 49243 w 61723"/>
              <a:gd name="connsiteY3" fmla="*/ 57151 h 100016"/>
              <a:gd name="connsiteX4" fmla="*/ 57181 w 61723"/>
              <a:gd name="connsiteY4" fmla="*/ 1 h 10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23" h="100016">
                <a:moveTo>
                  <a:pt x="57181" y="1"/>
                </a:moveTo>
                <a:cubicBezTo>
                  <a:pt x="58504" y="266"/>
                  <a:pt x="66706" y="42070"/>
                  <a:pt x="57181" y="58739"/>
                </a:cubicBezTo>
                <a:cubicBezTo>
                  <a:pt x="47656" y="75408"/>
                  <a:pt x="1354" y="100279"/>
                  <a:pt x="31" y="100014"/>
                </a:cubicBezTo>
                <a:cubicBezTo>
                  <a:pt x="-1292" y="99749"/>
                  <a:pt x="39189" y="69586"/>
                  <a:pt x="49243" y="57151"/>
                </a:cubicBezTo>
                <a:cubicBezTo>
                  <a:pt x="59297" y="44716"/>
                  <a:pt x="55858" y="-264"/>
                  <a:pt x="5718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4A8839B-1763-4411-99CE-EAC8531CEDAB}"/>
              </a:ext>
            </a:extLst>
          </p:cNvPr>
          <p:cNvSpPr/>
          <p:nvPr/>
        </p:nvSpPr>
        <p:spPr>
          <a:xfrm>
            <a:off x="8162915" y="3043238"/>
            <a:ext cx="127264" cy="71437"/>
          </a:xfrm>
          <a:custGeom>
            <a:avLst/>
            <a:gdLst>
              <a:gd name="connsiteX0" fmla="*/ 10 w 127264"/>
              <a:gd name="connsiteY0" fmla="*/ 0 h 71437"/>
              <a:gd name="connsiteX1" fmla="*/ 103198 w 127264"/>
              <a:gd name="connsiteY1" fmla="*/ 22225 h 71437"/>
              <a:gd name="connsiteX2" fmla="*/ 127010 w 127264"/>
              <a:gd name="connsiteY2" fmla="*/ 71437 h 71437"/>
              <a:gd name="connsiteX3" fmla="*/ 109548 w 127264"/>
              <a:gd name="connsiteY3" fmla="*/ 22225 h 71437"/>
              <a:gd name="connsiteX4" fmla="*/ 10 w 127264"/>
              <a:gd name="connsiteY4" fmla="*/ 0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264" h="71437">
                <a:moveTo>
                  <a:pt x="10" y="0"/>
                </a:moveTo>
                <a:cubicBezTo>
                  <a:pt x="-1048" y="0"/>
                  <a:pt x="82031" y="10319"/>
                  <a:pt x="103198" y="22225"/>
                </a:cubicBezTo>
                <a:cubicBezTo>
                  <a:pt x="124365" y="34131"/>
                  <a:pt x="125952" y="71437"/>
                  <a:pt x="127010" y="71437"/>
                </a:cubicBezTo>
                <a:cubicBezTo>
                  <a:pt x="128068" y="71437"/>
                  <a:pt x="126481" y="32014"/>
                  <a:pt x="109548" y="22225"/>
                </a:cubicBezTo>
                <a:cubicBezTo>
                  <a:pt x="92615" y="12436"/>
                  <a:pt x="1068" y="0"/>
                  <a:pt x="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446AD71-CC5D-499E-98E9-9B4B76C208BF}"/>
              </a:ext>
            </a:extLst>
          </p:cNvPr>
          <p:cNvSpPr/>
          <p:nvPr/>
        </p:nvSpPr>
        <p:spPr>
          <a:xfrm>
            <a:off x="7737835" y="1360162"/>
            <a:ext cx="475655" cy="294849"/>
          </a:xfrm>
          <a:custGeom>
            <a:avLst/>
            <a:gdLst>
              <a:gd name="connsiteX0" fmla="*/ 463190 w 475655"/>
              <a:gd name="connsiteY0" fmla="*/ 20963 h 294849"/>
              <a:gd name="connsiteX1" fmla="*/ 2815 w 475655"/>
              <a:gd name="connsiteY1" fmla="*/ 294013 h 294849"/>
              <a:gd name="connsiteX2" fmla="*/ 272690 w 475655"/>
              <a:gd name="connsiteY2" fmla="*/ 103513 h 294849"/>
              <a:gd name="connsiteX3" fmla="*/ 336190 w 475655"/>
              <a:gd name="connsiteY3" fmla="*/ 27313 h 294849"/>
              <a:gd name="connsiteX4" fmla="*/ 463190 w 475655"/>
              <a:gd name="connsiteY4" fmla="*/ 20963 h 29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655" h="294849">
                <a:moveTo>
                  <a:pt x="463190" y="20963"/>
                </a:moveTo>
                <a:cubicBezTo>
                  <a:pt x="407628" y="65413"/>
                  <a:pt x="34565" y="280255"/>
                  <a:pt x="2815" y="294013"/>
                </a:cubicBezTo>
                <a:cubicBezTo>
                  <a:pt x="-28935" y="307771"/>
                  <a:pt x="217128" y="147963"/>
                  <a:pt x="272690" y="103513"/>
                </a:cubicBezTo>
                <a:cubicBezTo>
                  <a:pt x="328252" y="59063"/>
                  <a:pt x="299677" y="40013"/>
                  <a:pt x="336190" y="27313"/>
                </a:cubicBezTo>
                <a:cubicBezTo>
                  <a:pt x="372702" y="14613"/>
                  <a:pt x="518752" y="-23487"/>
                  <a:pt x="463190" y="2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6CD1D83-E481-41DA-8D32-A5DADA9FB0F1}"/>
              </a:ext>
            </a:extLst>
          </p:cNvPr>
          <p:cNvSpPr/>
          <p:nvPr/>
        </p:nvSpPr>
        <p:spPr>
          <a:xfrm>
            <a:off x="7355591" y="1662249"/>
            <a:ext cx="469987" cy="557985"/>
          </a:xfrm>
          <a:custGeom>
            <a:avLst/>
            <a:gdLst>
              <a:gd name="connsiteX0" fmla="*/ 404109 w 469987"/>
              <a:gd name="connsiteY0" fmla="*/ 23676 h 557985"/>
              <a:gd name="connsiteX1" fmla="*/ 153284 w 469987"/>
              <a:gd name="connsiteY1" fmla="*/ 293551 h 557985"/>
              <a:gd name="connsiteX2" fmla="*/ 4059 w 469987"/>
              <a:gd name="connsiteY2" fmla="*/ 557076 h 557985"/>
              <a:gd name="connsiteX3" fmla="*/ 48509 w 469987"/>
              <a:gd name="connsiteY3" fmla="*/ 376101 h 557985"/>
              <a:gd name="connsiteX4" fmla="*/ 115184 w 469987"/>
              <a:gd name="connsiteY4" fmla="*/ 264976 h 557985"/>
              <a:gd name="connsiteX5" fmla="*/ 451734 w 469987"/>
              <a:gd name="connsiteY5" fmla="*/ 39551 h 557985"/>
              <a:gd name="connsiteX6" fmla="*/ 404109 w 469987"/>
              <a:gd name="connsiteY6" fmla="*/ 23676 h 55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87" h="557985">
                <a:moveTo>
                  <a:pt x="404109" y="23676"/>
                </a:moveTo>
                <a:cubicBezTo>
                  <a:pt x="354368" y="66009"/>
                  <a:pt x="219959" y="204651"/>
                  <a:pt x="153284" y="293551"/>
                </a:cubicBezTo>
                <a:cubicBezTo>
                  <a:pt x="86609" y="382451"/>
                  <a:pt x="21521" y="543318"/>
                  <a:pt x="4059" y="557076"/>
                </a:cubicBezTo>
                <a:cubicBezTo>
                  <a:pt x="-13403" y="570834"/>
                  <a:pt x="29988" y="424784"/>
                  <a:pt x="48509" y="376101"/>
                </a:cubicBezTo>
                <a:cubicBezTo>
                  <a:pt x="67030" y="327418"/>
                  <a:pt x="47980" y="321068"/>
                  <a:pt x="115184" y="264976"/>
                </a:cubicBezTo>
                <a:cubicBezTo>
                  <a:pt x="182388" y="208884"/>
                  <a:pt x="408342" y="77651"/>
                  <a:pt x="451734" y="39551"/>
                </a:cubicBezTo>
                <a:cubicBezTo>
                  <a:pt x="495126" y="1451"/>
                  <a:pt x="453850" y="-18657"/>
                  <a:pt x="404109" y="23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9097653-81BF-46E9-9EAF-CCF0A62EA282}"/>
              </a:ext>
            </a:extLst>
          </p:cNvPr>
          <p:cNvSpPr/>
          <p:nvPr/>
        </p:nvSpPr>
        <p:spPr>
          <a:xfrm>
            <a:off x="7331378" y="2140340"/>
            <a:ext cx="195168" cy="579348"/>
          </a:xfrm>
          <a:custGeom>
            <a:avLst/>
            <a:gdLst>
              <a:gd name="connsiteX0" fmla="*/ 177497 w 195168"/>
              <a:gd name="connsiteY0" fmla="*/ 2785 h 579348"/>
              <a:gd name="connsiteX1" fmla="*/ 180672 w 195168"/>
              <a:gd name="connsiteY1" fmla="*/ 259960 h 579348"/>
              <a:gd name="connsiteX2" fmla="*/ 90185 w 195168"/>
              <a:gd name="connsiteY2" fmla="*/ 386960 h 579348"/>
              <a:gd name="connsiteX3" fmla="*/ 48910 w 195168"/>
              <a:gd name="connsiteY3" fmla="*/ 493323 h 579348"/>
              <a:gd name="connsiteX4" fmla="*/ 74310 w 195168"/>
              <a:gd name="connsiteY4" fmla="*/ 579048 h 579348"/>
              <a:gd name="connsiteX5" fmla="*/ 23510 w 195168"/>
              <a:gd name="connsiteY5" fmla="*/ 518723 h 579348"/>
              <a:gd name="connsiteX6" fmla="*/ 12397 w 195168"/>
              <a:gd name="connsiteY6" fmla="*/ 440935 h 579348"/>
              <a:gd name="connsiteX7" fmla="*/ 177497 w 195168"/>
              <a:gd name="connsiteY7" fmla="*/ 2785 h 57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168" h="579348">
                <a:moveTo>
                  <a:pt x="177497" y="2785"/>
                </a:moveTo>
                <a:cubicBezTo>
                  <a:pt x="205543" y="-27377"/>
                  <a:pt x="195224" y="195931"/>
                  <a:pt x="180672" y="259960"/>
                </a:cubicBezTo>
                <a:cubicBezTo>
                  <a:pt x="166120" y="323989"/>
                  <a:pt x="112145" y="348066"/>
                  <a:pt x="90185" y="386960"/>
                </a:cubicBezTo>
                <a:cubicBezTo>
                  <a:pt x="68225" y="425854"/>
                  <a:pt x="51556" y="461308"/>
                  <a:pt x="48910" y="493323"/>
                </a:cubicBezTo>
                <a:cubicBezTo>
                  <a:pt x="46264" y="525338"/>
                  <a:pt x="78543" y="574815"/>
                  <a:pt x="74310" y="579048"/>
                </a:cubicBezTo>
                <a:cubicBezTo>
                  <a:pt x="70077" y="583281"/>
                  <a:pt x="33829" y="541742"/>
                  <a:pt x="23510" y="518723"/>
                </a:cubicBezTo>
                <a:cubicBezTo>
                  <a:pt x="13191" y="495704"/>
                  <a:pt x="-16707" y="527189"/>
                  <a:pt x="12397" y="440935"/>
                </a:cubicBezTo>
                <a:cubicBezTo>
                  <a:pt x="41501" y="354681"/>
                  <a:pt x="149451" y="32947"/>
                  <a:pt x="177497" y="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539DEDE-0663-4F89-9414-90DD1C6FA2D3}"/>
              </a:ext>
            </a:extLst>
          </p:cNvPr>
          <p:cNvSpPr/>
          <p:nvPr/>
        </p:nvSpPr>
        <p:spPr>
          <a:xfrm>
            <a:off x="7219622" y="1898133"/>
            <a:ext cx="229620" cy="592022"/>
          </a:xfrm>
          <a:custGeom>
            <a:avLst/>
            <a:gdLst>
              <a:gd name="connsiteX0" fmla="*/ 227341 w 229620"/>
              <a:gd name="connsiteY0" fmla="*/ 517 h 592022"/>
              <a:gd name="connsiteX1" fmla="*/ 24141 w 229620"/>
              <a:gd name="connsiteY1" fmla="*/ 268805 h 592022"/>
              <a:gd name="connsiteX2" fmla="*/ 3503 w 229620"/>
              <a:gd name="connsiteY2" fmla="*/ 591067 h 592022"/>
              <a:gd name="connsiteX3" fmla="*/ 20966 w 229620"/>
              <a:gd name="connsiteY3" fmla="*/ 362467 h 592022"/>
              <a:gd name="connsiteX4" fmla="*/ 125741 w 229620"/>
              <a:gd name="connsiteY4" fmla="*/ 205305 h 592022"/>
              <a:gd name="connsiteX5" fmla="*/ 227341 w 229620"/>
              <a:gd name="connsiteY5" fmla="*/ 517 h 59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20" h="592022">
                <a:moveTo>
                  <a:pt x="227341" y="517"/>
                </a:moveTo>
                <a:cubicBezTo>
                  <a:pt x="210408" y="11100"/>
                  <a:pt x="61447" y="170380"/>
                  <a:pt x="24141" y="268805"/>
                </a:cubicBezTo>
                <a:cubicBezTo>
                  <a:pt x="-13165" y="367230"/>
                  <a:pt x="4032" y="575457"/>
                  <a:pt x="3503" y="591067"/>
                </a:cubicBezTo>
                <a:cubicBezTo>
                  <a:pt x="2974" y="606677"/>
                  <a:pt x="593" y="426761"/>
                  <a:pt x="20966" y="362467"/>
                </a:cubicBezTo>
                <a:cubicBezTo>
                  <a:pt x="41339" y="298173"/>
                  <a:pt x="88964" y="266159"/>
                  <a:pt x="125741" y="205305"/>
                </a:cubicBezTo>
                <a:cubicBezTo>
                  <a:pt x="162518" y="144451"/>
                  <a:pt x="244274" y="-10066"/>
                  <a:pt x="227341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C2AD3EE-A842-463A-818A-14B743B4CE95}"/>
              </a:ext>
            </a:extLst>
          </p:cNvPr>
          <p:cNvSpPr/>
          <p:nvPr/>
        </p:nvSpPr>
        <p:spPr>
          <a:xfrm>
            <a:off x="8266038" y="1324930"/>
            <a:ext cx="238212" cy="577763"/>
          </a:xfrm>
          <a:custGeom>
            <a:avLst/>
            <a:gdLst>
              <a:gd name="connsiteX0" fmla="*/ 82095 w 238212"/>
              <a:gd name="connsiteY0" fmla="*/ 103 h 577763"/>
              <a:gd name="connsiteX1" fmla="*/ 54579 w 238212"/>
              <a:gd name="connsiteY1" fmla="*/ 209653 h 577763"/>
              <a:gd name="connsiteX2" fmla="*/ 228145 w 238212"/>
              <a:gd name="connsiteY2" fmla="*/ 558903 h 577763"/>
              <a:gd name="connsiteX3" fmla="*/ 200629 w 238212"/>
              <a:gd name="connsiteY3" fmla="*/ 514453 h 577763"/>
              <a:gd name="connsiteX4" fmla="*/ 60929 w 238212"/>
              <a:gd name="connsiteY4" fmla="*/ 374753 h 577763"/>
              <a:gd name="connsiteX5" fmla="*/ 1662 w 238212"/>
              <a:gd name="connsiteY5" fmla="*/ 184253 h 577763"/>
              <a:gd name="connsiteX6" fmla="*/ 82095 w 238212"/>
              <a:gd name="connsiteY6" fmla="*/ 103 h 57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12" h="577763">
                <a:moveTo>
                  <a:pt x="82095" y="103"/>
                </a:moveTo>
                <a:cubicBezTo>
                  <a:pt x="90915" y="4336"/>
                  <a:pt x="30237" y="116520"/>
                  <a:pt x="54579" y="209653"/>
                </a:cubicBezTo>
                <a:cubicBezTo>
                  <a:pt x="78921" y="302786"/>
                  <a:pt x="203803" y="508103"/>
                  <a:pt x="228145" y="558903"/>
                </a:cubicBezTo>
                <a:cubicBezTo>
                  <a:pt x="252487" y="609703"/>
                  <a:pt x="228498" y="545145"/>
                  <a:pt x="200629" y="514453"/>
                </a:cubicBezTo>
                <a:cubicBezTo>
                  <a:pt x="172760" y="483761"/>
                  <a:pt x="94090" y="429786"/>
                  <a:pt x="60929" y="374753"/>
                </a:cubicBezTo>
                <a:cubicBezTo>
                  <a:pt x="27768" y="319720"/>
                  <a:pt x="-8216" y="246342"/>
                  <a:pt x="1662" y="184253"/>
                </a:cubicBezTo>
                <a:cubicBezTo>
                  <a:pt x="11540" y="122164"/>
                  <a:pt x="73275" y="-4130"/>
                  <a:pt x="82095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3953CE5-B4CF-49AE-83B9-4168CB4E2DEF}"/>
              </a:ext>
            </a:extLst>
          </p:cNvPr>
          <p:cNvSpPr/>
          <p:nvPr/>
        </p:nvSpPr>
        <p:spPr>
          <a:xfrm>
            <a:off x="8835004" y="1372212"/>
            <a:ext cx="639786" cy="1036980"/>
          </a:xfrm>
          <a:custGeom>
            <a:avLst/>
            <a:gdLst>
              <a:gd name="connsiteX0" fmla="*/ 2079 w 639786"/>
              <a:gd name="connsiteY0" fmla="*/ 7855 h 1036980"/>
              <a:gd name="connsiteX1" fmla="*/ 313229 w 639786"/>
              <a:gd name="connsiteY1" fmla="*/ 344405 h 1036980"/>
              <a:gd name="connsiteX2" fmla="*/ 592629 w 639786"/>
              <a:gd name="connsiteY2" fmla="*/ 795255 h 1036980"/>
              <a:gd name="connsiteX3" fmla="*/ 609563 w 639786"/>
              <a:gd name="connsiteY3" fmla="*/ 1030205 h 1036980"/>
              <a:gd name="connsiteX4" fmla="*/ 632846 w 639786"/>
              <a:gd name="connsiteY4" fmla="*/ 947655 h 1036980"/>
              <a:gd name="connsiteX5" fmla="*/ 474096 w 639786"/>
              <a:gd name="connsiteY5" fmla="*/ 683071 h 1036980"/>
              <a:gd name="connsiteX6" fmla="*/ 2079 w 639786"/>
              <a:gd name="connsiteY6" fmla="*/ 7855 h 103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786" h="1036980">
                <a:moveTo>
                  <a:pt x="2079" y="7855"/>
                </a:moveTo>
                <a:cubicBezTo>
                  <a:pt x="-24732" y="-48589"/>
                  <a:pt x="214804" y="213172"/>
                  <a:pt x="313229" y="344405"/>
                </a:cubicBezTo>
                <a:cubicBezTo>
                  <a:pt x="411654" y="475638"/>
                  <a:pt x="543240" y="680955"/>
                  <a:pt x="592629" y="795255"/>
                </a:cubicBezTo>
                <a:cubicBezTo>
                  <a:pt x="642018" y="909555"/>
                  <a:pt x="602860" y="1004805"/>
                  <a:pt x="609563" y="1030205"/>
                </a:cubicBezTo>
                <a:cubicBezTo>
                  <a:pt x="616266" y="1055605"/>
                  <a:pt x="655424" y="1005511"/>
                  <a:pt x="632846" y="947655"/>
                </a:cubicBezTo>
                <a:cubicBezTo>
                  <a:pt x="610268" y="889799"/>
                  <a:pt x="574990" y="842526"/>
                  <a:pt x="474096" y="683071"/>
                </a:cubicBezTo>
                <a:cubicBezTo>
                  <a:pt x="373202" y="523616"/>
                  <a:pt x="28890" y="64299"/>
                  <a:pt x="2079" y="7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7FF0C8A-E947-487A-9891-6732FAD8FE70}"/>
              </a:ext>
            </a:extLst>
          </p:cNvPr>
          <p:cNvSpPr/>
          <p:nvPr/>
        </p:nvSpPr>
        <p:spPr>
          <a:xfrm>
            <a:off x="8528025" y="1265319"/>
            <a:ext cx="292764" cy="492607"/>
          </a:xfrm>
          <a:custGeom>
            <a:avLst/>
            <a:gdLst>
              <a:gd name="connsiteX0" fmla="*/ 25 w 292764"/>
              <a:gd name="connsiteY0" fmla="*/ 2564 h 492607"/>
              <a:gd name="connsiteX1" fmla="*/ 95275 w 292764"/>
              <a:gd name="connsiteY1" fmla="*/ 38548 h 492607"/>
              <a:gd name="connsiteX2" fmla="*/ 232858 w 292764"/>
              <a:gd name="connsiteY2" fmla="*/ 176131 h 492607"/>
              <a:gd name="connsiteX3" fmla="*/ 275192 w 292764"/>
              <a:gd name="connsiteY3" fmla="*/ 489398 h 492607"/>
              <a:gd name="connsiteX4" fmla="*/ 279425 w 292764"/>
              <a:gd name="connsiteY4" fmla="*/ 324298 h 492607"/>
              <a:gd name="connsiteX5" fmla="*/ 103742 w 292764"/>
              <a:gd name="connsiteY5" fmla="*/ 93581 h 492607"/>
              <a:gd name="connsiteX6" fmla="*/ 25 w 292764"/>
              <a:gd name="connsiteY6" fmla="*/ 2564 h 49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764" h="492607">
                <a:moveTo>
                  <a:pt x="25" y="2564"/>
                </a:moveTo>
                <a:cubicBezTo>
                  <a:pt x="-1386" y="-6608"/>
                  <a:pt x="56470" y="9620"/>
                  <a:pt x="95275" y="38548"/>
                </a:cubicBezTo>
                <a:cubicBezTo>
                  <a:pt x="134080" y="67476"/>
                  <a:pt x="202872" y="100989"/>
                  <a:pt x="232858" y="176131"/>
                </a:cubicBezTo>
                <a:cubicBezTo>
                  <a:pt x="262844" y="251273"/>
                  <a:pt x="267431" y="464704"/>
                  <a:pt x="275192" y="489398"/>
                </a:cubicBezTo>
                <a:cubicBezTo>
                  <a:pt x="282953" y="514092"/>
                  <a:pt x="308000" y="390267"/>
                  <a:pt x="279425" y="324298"/>
                </a:cubicBezTo>
                <a:cubicBezTo>
                  <a:pt x="250850" y="258329"/>
                  <a:pt x="157011" y="149320"/>
                  <a:pt x="103742" y="93581"/>
                </a:cubicBezTo>
                <a:cubicBezTo>
                  <a:pt x="50473" y="37842"/>
                  <a:pt x="1436" y="11736"/>
                  <a:pt x="25" y="2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6183A38-B988-4399-B6CC-469249D56B48}"/>
              </a:ext>
            </a:extLst>
          </p:cNvPr>
          <p:cNvSpPr/>
          <p:nvPr/>
        </p:nvSpPr>
        <p:spPr>
          <a:xfrm>
            <a:off x="8947654" y="1781562"/>
            <a:ext cx="445239" cy="590027"/>
          </a:xfrm>
          <a:custGeom>
            <a:avLst/>
            <a:gdLst>
              <a:gd name="connsiteX0" fmla="*/ 12196 w 445239"/>
              <a:gd name="connsiteY0" fmla="*/ 7021 h 590027"/>
              <a:gd name="connsiteX1" fmla="*/ 264079 w 445239"/>
              <a:gd name="connsiteY1" fmla="*/ 216571 h 590027"/>
              <a:gd name="connsiteX2" fmla="*/ 378379 w 445239"/>
              <a:gd name="connsiteY2" fmla="*/ 358388 h 590027"/>
              <a:gd name="connsiteX3" fmla="*/ 418596 w 445239"/>
              <a:gd name="connsiteY3" fmla="*/ 584871 h 590027"/>
              <a:gd name="connsiteX4" fmla="*/ 418596 w 445239"/>
              <a:gd name="connsiteY4" fmla="*/ 481155 h 590027"/>
              <a:gd name="connsiteX5" fmla="*/ 79929 w 445239"/>
              <a:gd name="connsiteY5" fmla="*/ 89571 h 590027"/>
              <a:gd name="connsiteX6" fmla="*/ 12196 w 445239"/>
              <a:gd name="connsiteY6" fmla="*/ 7021 h 59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239" h="590027">
                <a:moveTo>
                  <a:pt x="12196" y="7021"/>
                </a:moveTo>
                <a:cubicBezTo>
                  <a:pt x="42888" y="28188"/>
                  <a:pt x="203049" y="158010"/>
                  <a:pt x="264079" y="216571"/>
                </a:cubicBezTo>
                <a:cubicBezTo>
                  <a:pt x="325109" y="275132"/>
                  <a:pt x="352626" y="297005"/>
                  <a:pt x="378379" y="358388"/>
                </a:cubicBezTo>
                <a:cubicBezTo>
                  <a:pt x="404132" y="419771"/>
                  <a:pt x="411893" y="564410"/>
                  <a:pt x="418596" y="584871"/>
                </a:cubicBezTo>
                <a:cubicBezTo>
                  <a:pt x="425299" y="605332"/>
                  <a:pt x="475040" y="563705"/>
                  <a:pt x="418596" y="481155"/>
                </a:cubicBezTo>
                <a:cubicBezTo>
                  <a:pt x="362152" y="398605"/>
                  <a:pt x="149426" y="166829"/>
                  <a:pt x="79929" y="89571"/>
                </a:cubicBezTo>
                <a:cubicBezTo>
                  <a:pt x="10432" y="12313"/>
                  <a:pt x="-18496" y="-14146"/>
                  <a:pt x="12196" y="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3AA4DD6-CA3D-487A-A8BF-1E5206E6F568}"/>
              </a:ext>
            </a:extLst>
          </p:cNvPr>
          <p:cNvSpPr/>
          <p:nvPr/>
        </p:nvSpPr>
        <p:spPr>
          <a:xfrm>
            <a:off x="8461571" y="1388373"/>
            <a:ext cx="102901" cy="679618"/>
          </a:xfrm>
          <a:custGeom>
            <a:avLst/>
            <a:gdLst>
              <a:gd name="connsiteX0" fmla="*/ 26262 w 102901"/>
              <a:gd name="connsiteY0" fmla="*/ 12860 h 679618"/>
              <a:gd name="connsiteX1" fmla="*/ 2979 w 102901"/>
              <a:gd name="connsiteY1" fmla="*/ 415027 h 679618"/>
              <a:gd name="connsiteX2" fmla="*/ 102462 w 102901"/>
              <a:gd name="connsiteY2" fmla="*/ 679610 h 679618"/>
              <a:gd name="connsiteX3" fmla="*/ 38962 w 102901"/>
              <a:gd name="connsiteY3" fmla="*/ 423494 h 679618"/>
              <a:gd name="connsiteX4" fmla="*/ 28379 w 102901"/>
              <a:gd name="connsiteY4" fmla="*/ 127160 h 679618"/>
              <a:gd name="connsiteX5" fmla="*/ 26262 w 102901"/>
              <a:gd name="connsiteY5" fmla="*/ 12860 h 67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01" h="679618">
                <a:moveTo>
                  <a:pt x="26262" y="12860"/>
                </a:moveTo>
                <a:cubicBezTo>
                  <a:pt x="22029" y="60838"/>
                  <a:pt x="-9721" y="303902"/>
                  <a:pt x="2979" y="415027"/>
                </a:cubicBezTo>
                <a:cubicBezTo>
                  <a:pt x="15679" y="526152"/>
                  <a:pt x="96465" y="678199"/>
                  <a:pt x="102462" y="679610"/>
                </a:cubicBezTo>
                <a:cubicBezTo>
                  <a:pt x="108459" y="681021"/>
                  <a:pt x="51309" y="515569"/>
                  <a:pt x="38962" y="423494"/>
                </a:cubicBezTo>
                <a:cubicBezTo>
                  <a:pt x="26615" y="331419"/>
                  <a:pt x="30496" y="192424"/>
                  <a:pt x="28379" y="127160"/>
                </a:cubicBezTo>
                <a:cubicBezTo>
                  <a:pt x="26262" y="61896"/>
                  <a:pt x="30495" y="-35118"/>
                  <a:pt x="26262" y="1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A9696B8-5482-4094-8545-A0E954E0C55E}"/>
              </a:ext>
            </a:extLst>
          </p:cNvPr>
          <p:cNvSpPr/>
          <p:nvPr/>
        </p:nvSpPr>
        <p:spPr>
          <a:xfrm>
            <a:off x="8699464" y="1523941"/>
            <a:ext cx="422138" cy="692482"/>
          </a:xfrm>
          <a:custGeom>
            <a:avLst/>
            <a:gdLst>
              <a:gd name="connsiteX0" fmla="*/ 2153 w 422138"/>
              <a:gd name="connsiteY0" fmla="*/ 59 h 692482"/>
              <a:gd name="connsiteX1" fmla="*/ 67769 w 422138"/>
              <a:gd name="connsiteY1" fmla="*/ 387409 h 692482"/>
              <a:gd name="connsiteX2" fmla="*/ 65653 w 422138"/>
              <a:gd name="connsiteY2" fmla="*/ 495359 h 692482"/>
              <a:gd name="connsiteX3" fmla="*/ 414903 w 422138"/>
              <a:gd name="connsiteY3" fmla="*/ 685859 h 692482"/>
              <a:gd name="connsiteX4" fmla="*/ 279436 w 422138"/>
              <a:gd name="connsiteY4" fmla="*/ 637176 h 692482"/>
              <a:gd name="connsiteX5" fmla="*/ 12736 w 422138"/>
              <a:gd name="connsiteY5" fmla="*/ 522876 h 692482"/>
              <a:gd name="connsiteX6" fmla="*/ 57186 w 422138"/>
              <a:gd name="connsiteY6" fmla="*/ 450909 h 692482"/>
              <a:gd name="connsiteX7" fmla="*/ 74119 w 422138"/>
              <a:gd name="connsiteY7" fmla="*/ 391642 h 692482"/>
              <a:gd name="connsiteX8" fmla="*/ 21203 w 422138"/>
              <a:gd name="connsiteY8" fmla="*/ 357776 h 692482"/>
              <a:gd name="connsiteX9" fmla="*/ 2153 w 422138"/>
              <a:gd name="connsiteY9" fmla="*/ 59 h 69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138" h="692482">
                <a:moveTo>
                  <a:pt x="2153" y="59"/>
                </a:moveTo>
                <a:cubicBezTo>
                  <a:pt x="9914" y="4998"/>
                  <a:pt x="57186" y="304859"/>
                  <a:pt x="67769" y="387409"/>
                </a:cubicBezTo>
                <a:cubicBezTo>
                  <a:pt x="78352" y="469959"/>
                  <a:pt x="7797" y="445617"/>
                  <a:pt x="65653" y="495359"/>
                </a:cubicBezTo>
                <a:cubicBezTo>
                  <a:pt x="123509" y="545101"/>
                  <a:pt x="379273" y="662223"/>
                  <a:pt x="414903" y="685859"/>
                </a:cubicBezTo>
                <a:cubicBezTo>
                  <a:pt x="450533" y="709495"/>
                  <a:pt x="346464" y="664340"/>
                  <a:pt x="279436" y="637176"/>
                </a:cubicBezTo>
                <a:cubicBezTo>
                  <a:pt x="212408" y="610012"/>
                  <a:pt x="49778" y="553920"/>
                  <a:pt x="12736" y="522876"/>
                </a:cubicBezTo>
                <a:cubicBezTo>
                  <a:pt x="-24306" y="491832"/>
                  <a:pt x="46956" y="472781"/>
                  <a:pt x="57186" y="450909"/>
                </a:cubicBezTo>
                <a:cubicBezTo>
                  <a:pt x="67416" y="429037"/>
                  <a:pt x="80116" y="407164"/>
                  <a:pt x="74119" y="391642"/>
                </a:cubicBezTo>
                <a:cubicBezTo>
                  <a:pt x="68122" y="376120"/>
                  <a:pt x="33197" y="417395"/>
                  <a:pt x="21203" y="357776"/>
                </a:cubicBezTo>
                <a:cubicBezTo>
                  <a:pt x="9209" y="298157"/>
                  <a:pt x="-5608" y="-4880"/>
                  <a:pt x="2153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FC5BA2-20C7-4954-9E5F-92784EB2086F}"/>
              </a:ext>
            </a:extLst>
          </p:cNvPr>
          <p:cNvSpPr/>
          <p:nvPr/>
        </p:nvSpPr>
        <p:spPr>
          <a:xfrm>
            <a:off x="8882822" y="1681163"/>
            <a:ext cx="341071" cy="719547"/>
          </a:xfrm>
          <a:custGeom>
            <a:avLst/>
            <a:gdLst>
              <a:gd name="connsiteX0" fmla="*/ 7178 w 341071"/>
              <a:gd name="connsiteY0" fmla="*/ 20637 h 719547"/>
              <a:gd name="connsiteX1" fmla="*/ 49511 w 341071"/>
              <a:gd name="connsiteY1" fmla="*/ 65087 h 719547"/>
              <a:gd name="connsiteX2" fmla="*/ 322561 w 341071"/>
              <a:gd name="connsiteY2" fmla="*/ 477837 h 719547"/>
              <a:gd name="connsiteX3" fmla="*/ 199795 w 341071"/>
              <a:gd name="connsiteY3" fmla="*/ 623887 h 719547"/>
              <a:gd name="connsiteX4" fmla="*/ 102428 w 341071"/>
              <a:gd name="connsiteY4" fmla="*/ 719137 h 719547"/>
              <a:gd name="connsiteX5" fmla="*/ 318328 w 341071"/>
              <a:gd name="connsiteY5" fmla="*/ 587904 h 719547"/>
              <a:gd name="connsiteX6" fmla="*/ 314095 w 341071"/>
              <a:gd name="connsiteY6" fmla="*/ 507470 h 719547"/>
              <a:gd name="connsiteX7" fmla="*/ 136295 w 341071"/>
              <a:gd name="connsiteY7" fmla="*/ 264054 h 719547"/>
              <a:gd name="connsiteX8" fmla="*/ 7178 w 341071"/>
              <a:gd name="connsiteY8" fmla="*/ 20637 h 71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071" h="719547">
                <a:moveTo>
                  <a:pt x="7178" y="20637"/>
                </a:moveTo>
                <a:cubicBezTo>
                  <a:pt x="-7286" y="-12524"/>
                  <a:pt x="-3053" y="-11113"/>
                  <a:pt x="49511" y="65087"/>
                </a:cubicBezTo>
                <a:cubicBezTo>
                  <a:pt x="102075" y="141287"/>
                  <a:pt x="297514" y="384704"/>
                  <a:pt x="322561" y="477837"/>
                </a:cubicBezTo>
                <a:cubicBezTo>
                  <a:pt x="347608" y="570970"/>
                  <a:pt x="236484" y="583670"/>
                  <a:pt x="199795" y="623887"/>
                </a:cubicBezTo>
                <a:cubicBezTo>
                  <a:pt x="163106" y="664104"/>
                  <a:pt x="82673" y="725134"/>
                  <a:pt x="102428" y="719137"/>
                </a:cubicBezTo>
                <a:cubicBezTo>
                  <a:pt x="122183" y="713140"/>
                  <a:pt x="283050" y="623182"/>
                  <a:pt x="318328" y="587904"/>
                </a:cubicBezTo>
                <a:cubicBezTo>
                  <a:pt x="353606" y="552626"/>
                  <a:pt x="344434" y="561445"/>
                  <a:pt x="314095" y="507470"/>
                </a:cubicBezTo>
                <a:cubicBezTo>
                  <a:pt x="283756" y="453495"/>
                  <a:pt x="184273" y="343076"/>
                  <a:pt x="136295" y="264054"/>
                </a:cubicBezTo>
                <a:cubicBezTo>
                  <a:pt x="88317" y="185032"/>
                  <a:pt x="21642" y="53798"/>
                  <a:pt x="7178" y="2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936AC50-4830-41B4-8357-3DD8677C5D64}"/>
              </a:ext>
            </a:extLst>
          </p:cNvPr>
          <p:cNvSpPr/>
          <p:nvPr/>
        </p:nvSpPr>
        <p:spPr>
          <a:xfrm>
            <a:off x="8846592" y="2087556"/>
            <a:ext cx="594791" cy="297542"/>
          </a:xfrm>
          <a:custGeom>
            <a:avLst/>
            <a:gdLst>
              <a:gd name="connsiteX0" fmla="*/ 546 w 594791"/>
              <a:gd name="connsiteY0" fmla="*/ 1594 h 297542"/>
              <a:gd name="connsiteX1" fmla="*/ 446633 w 594791"/>
              <a:gd name="connsiteY1" fmla="*/ 144469 h 297542"/>
              <a:gd name="connsiteX2" fmla="*/ 560933 w 594791"/>
              <a:gd name="connsiteY2" fmla="*/ 292107 h 297542"/>
              <a:gd name="connsiteX3" fmla="*/ 546646 w 594791"/>
              <a:gd name="connsiteY3" fmla="*/ 241307 h 297542"/>
              <a:gd name="connsiteX4" fmla="*/ 546 w 594791"/>
              <a:gd name="connsiteY4" fmla="*/ 1594 h 29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91" h="297542">
                <a:moveTo>
                  <a:pt x="546" y="1594"/>
                </a:moveTo>
                <a:cubicBezTo>
                  <a:pt x="-16123" y="-14546"/>
                  <a:pt x="353235" y="96050"/>
                  <a:pt x="446633" y="144469"/>
                </a:cubicBezTo>
                <a:cubicBezTo>
                  <a:pt x="540031" y="192888"/>
                  <a:pt x="544264" y="275967"/>
                  <a:pt x="560933" y="292107"/>
                </a:cubicBezTo>
                <a:cubicBezTo>
                  <a:pt x="577602" y="308247"/>
                  <a:pt x="635281" y="287609"/>
                  <a:pt x="546646" y="241307"/>
                </a:cubicBezTo>
                <a:cubicBezTo>
                  <a:pt x="458011" y="195005"/>
                  <a:pt x="17215" y="17734"/>
                  <a:pt x="546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228C524-81F6-4AC1-AA12-7CCDDA55E3DD}"/>
              </a:ext>
            </a:extLst>
          </p:cNvPr>
          <p:cNvSpPr/>
          <p:nvPr/>
        </p:nvSpPr>
        <p:spPr>
          <a:xfrm>
            <a:off x="9534112" y="2116627"/>
            <a:ext cx="370554" cy="1295032"/>
          </a:xfrm>
          <a:custGeom>
            <a:avLst/>
            <a:gdLst>
              <a:gd name="connsiteX0" fmla="*/ 57563 w 370554"/>
              <a:gd name="connsiteY0" fmla="*/ 13798 h 1295032"/>
              <a:gd name="connsiteX1" fmla="*/ 121063 w 370554"/>
              <a:gd name="connsiteY1" fmla="*/ 340823 h 1295032"/>
              <a:gd name="connsiteX2" fmla="*/ 248063 w 370554"/>
              <a:gd name="connsiteY2" fmla="*/ 664673 h 1295032"/>
              <a:gd name="connsiteX3" fmla="*/ 368713 w 370554"/>
              <a:gd name="connsiteY3" fmla="*/ 937723 h 1295032"/>
              <a:gd name="connsiteX4" fmla="*/ 324263 w 370554"/>
              <a:gd name="connsiteY4" fmla="*/ 1290148 h 1295032"/>
              <a:gd name="connsiteX5" fmla="*/ 368713 w 370554"/>
              <a:gd name="connsiteY5" fmla="*/ 1125048 h 1295032"/>
              <a:gd name="connsiteX6" fmla="*/ 289338 w 370554"/>
              <a:gd name="connsiteY6" fmla="*/ 867873 h 1295032"/>
              <a:gd name="connsiteX7" fmla="*/ 13113 w 370554"/>
              <a:gd name="connsiteY7" fmla="*/ 143973 h 1295032"/>
              <a:gd name="connsiteX8" fmla="*/ 57563 w 370554"/>
              <a:gd name="connsiteY8" fmla="*/ 13798 h 129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554" h="1295032">
                <a:moveTo>
                  <a:pt x="57563" y="13798"/>
                </a:moveTo>
                <a:cubicBezTo>
                  <a:pt x="75555" y="46606"/>
                  <a:pt x="89313" y="232344"/>
                  <a:pt x="121063" y="340823"/>
                </a:cubicBezTo>
                <a:cubicBezTo>
                  <a:pt x="152813" y="449302"/>
                  <a:pt x="206788" y="565190"/>
                  <a:pt x="248063" y="664673"/>
                </a:cubicBezTo>
                <a:cubicBezTo>
                  <a:pt x="289338" y="764156"/>
                  <a:pt x="356013" y="833477"/>
                  <a:pt x="368713" y="937723"/>
                </a:cubicBezTo>
                <a:cubicBezTo>
                  <a:pt x="381413" y="1041969"/>
                  <a:pt x="324263" y="1258927"/>
                  <a:pt x="324263" y="1290148"/>
                </a:cubicBezTo>
                <a:cubicBezTo>
                  <a:pt x="324263" y="1321369"/>
                  <a:pt x="374534" y="1195427"/>
                  <a:pt x="368713" y="1125048"/>
                </a:cubicBezTo>
                <a:cubicBezTo>
                  <a:pt x="362892" y="1054669"/>
                  <a:pt x="348605" y="1031385"/>
                  <a:pt x="289338" y="867873"/>
                </a:cubicBezTo>
                <a:cubicBezTo>
                  <a:pt x="230071" y="704361"/>
                  <a:pt x="54388" y="287906"/>
                  <a:pt x="13113" y="143973"/>
                </a:cubicBezTo>
                <a:cubicBezTo>
                  <a:pt x="-28162" y="40"/>
                  <a:pt x="39571" y="-19010"/>
                  <a:pt x="57563" y="13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D01A783-81B1-4CBC-8FD8-211AA3EA4C59}"/>
              </a:ext>
            </a:extLst>
          </p:cNvPr>
          <p:cNvSpPr/>
          <p:nvPr/>
        </p:nvSpPr>
        <p:spPr>
          <a:xfrm>
            <a:off x="9841153" y="3250127"/>
            <a:ext cx="133630" cy="641310"/>
          </a:xfrm>
          <a:custGeom>
            <a:avLst/>
            <a:gdLst>
              <a:gd name="connsiteX0" fmla="*/ 80722 w 133630"/>
              <a:gd name="connsiteY0" fmla="*/ 1073 h 641310"/>
              <a:gd name="connsiteX1" fmla="*/ 131522 w 133630"/>
              <a:gd name="connsiteY1" fmla="*/ 397948 h 641310"/>
              <a:gd name="connsiteX2" fmla="*/ 1347 w 133630"/>
              <a:gd name="connsiteY2" fmla="*/ 632898 h 641310"/>
              <a:gd name="connsiteX3" fmla="*/ 64847 w 133630"/>
              <a:gd name="connsiteY3" fmla="*/ 528123 h 641310"/>
              <a:gd name="connsiteX4" fmla="*/ 80722 w 133630"/>
              <a:gd name="connsiteY4" fmla="*/ 1073 h 64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30" h="641310">
                <a:moveTo>
                  <a:pt x="80722" y="1073"/>
                </a:moveTo>
                <a:cubicBezTo>
                  <a:pt x="91834" y="-20623"/>
                  <a:pt x="144751" y="292644"/>
                  <a:pt x="131522" y="397948"/>
                </a:cubicBezTo>
                <a:cubicBezTo>
                  <a:pt x="118293" y="503252"/>
                  <a:pt x="12459" y="611202"/>
                  <a:pt x="1347" y="632898"/>
                </a:cubicBezTo>
                <a:cubicBezTo>
                  <a:pt x="-9765" y="654594"/>
                  <a:pt x="51089" y="639248"/>
                  <a:pt x="64847" y="528123"/>
                </a:cubicBezTo>
                <a:cubicBezTo>
                  <a:pt x="78605" y="416998"/>
                  <a:pt x="69610" y="22769"/>
                  <a:pt x="80722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8332E8A-0E11-4FFF-B7C1-11598101056F}"/>
              </a:ext>
            </a:extLst>
          </p:cNvPr>
          <p:cNvSpPr/>
          <p:nvPr/>
        </p:nvSpPr>
        <p:spPr>
          <a:xfrm>
            <a:off x="9241662" y="879990"/>
            <a:ext cx="367619" cy="147747"/>
          </a:xfrm>
          <a:custGeom>
            <a:avLst/>
            <a:gdLst>
              <a:gd name="connsiteX0" fmla="*/ 367476 w 367619"/>
              <a:gd name="connsiteY0" fmla="*/ 1073 h 147747"/>
              <a:gd name="connsiteX1" fmla="*/ 123001 w 367619"/>
              <a:gd name="connsiteY1" fmla="*/ 43935 h 147747"/>
              <a:gd name="connsiteX2" fmla="*/ 763 w 367619"/>
              <a:gd name="connsiteY2" fmla="*/ 147123 h 147747"/>
              <a:gd name="connsiteX3" fmla="*/ 86488 w 367619"/>
              <a:gd name="connsiteY3" fmla="*/ 83623 h 147747"/>
              <a:gd name="connsiteX4" fmla="*/ 367476 w 367619"/>
              <a:gd name="connsiteY4" fmla="*/ 1073 h 14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19" h="147747">
                <a:moveTo>
                  <a:pt x="367476" y="1073"/>
                </a:moveTo>
                <a:cubicBezTo>
                  <a:pt x="373561" y="-5542"/>
                  <a:pt x="184120" y="19593"/>
                  <a:pt x="123001" y="43935"/>
                </a:cubicBezTo>
                <a:cubicBezTo>
                  <a:pt x="61882" y="68277"/>
                  <a:pt x="6848" y="140508"/>
                  <a:pt x="763" y="147123"/>
                </a:cubicBezTo>
                <a:cubicBezTo>
                  <a:pt x="-5322" y="153738"/>
                  <a:pt x="25105" y="106113"/>
                  <a:pt x="86488" y="83623"/>
                </a:cubicBezTo>
                <a:cubicBezTo>
                  <a:pt x="147871" y="61133"/>
                  <a:pt x="361391" y="7688"/>
                  <a:pt x="367476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5C8E27CD-BFDB-4F67-89BD-9F91E425C5E6}"/>
              </a:ext>
            </a:extLst>
          </p:cNvPr>
          <p:cNvSpPr/>
          <p:nvPr/>
        </p:nvSpPr>
        <p:spPr>
          <a:xfrm>
            <a:off x="9066147" y="977055"/>
            <a:ext cx="247368" cy="202947"/>
          </a:xfrm>
          <a:custGeom>
            <a:avLst/>
            <a:gdLst>
              <a:gd name="connsiteX0" fmla="*/ 246128 w 247368"/>
              <a:gd name="connsiteY0" fmla="*/ 4020 h 202947"/>
              <a:gd name="connsiteX1" fmla="*/ 76266 w 247368"/>
              <a:gd name="connsiteY1" fmla="*/ 127845 h 202947"/>
              <a:gd name="connsiteX2" fmla="*/ 66 w 247368"/>
              <a:gd name="connsiteY2" fmla="*/ 202458 h 202947"/>
              <a:gd name="connsiteX3" fmla="*/ 87378 w 247368"/>
              <a:gd name="connsiteY3" fmla="*/ 92920 h 202947"/>
              <a:gd name="connsiteX4" fmla="*/ 149291 w 247368"/>
              <a:gd name="connsiteY4" fmla="*/ 37358 h 202947"/>
              <a:gd name="connsiteX5" fmla="*/ 246128 w 247368"/>
              <a:gd name="connsiteY5" fmla="*/ 4020 h 20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368" h="202947">
                <a:moveTo>
                  <a:pt x="246128" y="4020"/>
                </a:moveTo>
                <a:cubicBezTo>
                  <a:pt x="233957" y="19101"/>
                  <a:pt x="117276" y="94772"/>
                  <a:pt x="76266" y="127845"/>
                </a:cubicBezTo>
                <a:cubicBezTo>
                  <a:pt x="35256" y="160918"/>
                  <a:pt x="-1786" y="208279"/>
                  <a:pt x="66" y="202458"/>
                </a:cubicBezTo>
                <a:cubicBezTo>
                  <a:pt x="1918" y="196637"/>
                  <a:pt x="62507" y="120437"/>
                  <a:pt x="87378" y="92920"/>
                </a:cubicBezTo>
                <a:cubicBezTo>
                  <a:pt x="112249" y="65403"/>
                  <a:pt x="120981" y="54820"/>
                  <a:pt x="149291" y="37358"/>
                </a:cubicBezTo>
                <a:cubicBezTo>
                  <a:pt x="177601" y="19896"/>
                  <a:pt x="258299" y="-11061"/>
                  <a:pt x="246128" y="4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D60B41C-40CD-4300-BB74-E567C40BD7C3}"/>
              </a:ext>
            </a:extLst>
          </p:cNvPr>
          <p:cNvSpPr/>
          <p:nvPr/>
        </p:nvSpPr>
        <p:spPr>
          <a:xfrm>
            <a:off x="8913438" y="978273"/>
            <a:ext cx="439763" cy="496897"/>
          </a:xfrm>
          <a:custGeom>
            <a:avLst/>
            <a:gdLst>
              <a:gd name="connsiteX0" fmla="*/ 432175 w 439763"/>
              <a:gd name="connsiteY0" fmla="*/ 12327 h 496897"/>
              <a:gd name="connsiteX1" fmla="*/ 282950 w 439763"/>
              <a:gd name="connsiteY1" fmla="*/ 104402 h 496897"/>
              <a:gd name="connsiteX2" fmla="*/ 173412 w 439763"/>
              <a:gd name="connsiteY2" fmla="*/ 231402 h 496897"/>
              <a:gd name="connsiteX3" fmla="*/ 40062 w 439763"/>
              <a:gd name="connsiteY3" fmla="*/ 486990 h 496897"/>
              <a:gd name="connsiteX4" fmla="*/ 32125 w 439763"/>
              <a:gd name="connsiteY4" fmla="*/ 439365 h 496897"/>
              <a:gd name="connsiteX5" fmla="*/ 27362 w 439763"/>
              <a:gd name="connsiteY5" fmla="*/ 390152 h 496897"/>
              <a:gd name="connsiteX6" fmla="*/ 432175 w 439763"/>
              <a:gd name="connsiteY6" fmla="*/ 12327 h 49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63" h="496897">
                <a:moveTo>
                  <a:pt x="432175" y="12327"/>
                </a:moveTo>
                <a:cubicBezTo>
                  <a:pt x="474773" y="-35298"/>
                  <a:pt x="326077" y="67890"/>
                  <a:pt x="282950" y="104402"/>
                </a:cubicBezTo>
                <a:cubicBezTo>
                  <a:pt x="239823" y="140914"/>
                  <a:pt x="213893" y="167637"/>
                  <a:pt x="173412" y="231402"/>
                </a:cubicBezTo>
                <a:cubicBezTo>
                  <a:pt x="132931" y="295167"/>
                  <a:pt x="63610" y="452330"/>
                  <a:pt x="40062" y="486990"/>
                </a:cubicBezTo>
                <a:cubicBezTo>
                  <a:pt x="16514" y="521651"/>
                  <a:pt x="34242" y="455505"/>
                  <a:pt x="32125" y="439365"/>
                </a:cubicBezTo>
                <a:cubicBezTo>
                  <a:pt x="30008" y="423225"/>
                  <a:pt x="-35873" y="461060"/>
                  <a:pt x="27362" y="390152"/>
                </a:cubicBezTo>
                <a:cubicBezTo>
                  <a:pt x="90597" y="319244"/>
                  <a:pt x="389577" y="59952"/>
                  <a:pt x="432175" y="12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A61E0CA-C553-4A09-BA3E-87D633DE5C30}"/>
              </a:ext>
            </a:extLst>
          </p:cNvPr>
          <p:cNvSpPr/>
          <p:nvPr/>
        </p:nvSpPr>
        <p:spPr>
          <a:xfrm>
            <a:off x="9642402" y="891927"/>
            <a:ext cx="60004" cy="332342"/>
          </a:xfrm>
          <a:custGeom>
            <a:avLst/>
            <a:gdLst>
              <a:gd name="connsiteX0" fmla="*/ 73 w 60004"/>
              <a:gd name="connsiteY0" fmla="*/ 248 h 332342"/>
              <a:gd name="connsiteX1" fmla="*/ 54048 w 60004"/>
              <a:gd name="connsiteY1" fmla="*/ 184398 h 332342"/>
              <a:gd name="connsiteX2" fmla="*/ 58811 w 60004"/>
              <a:gd name="connsiteY2" fmla="*/ 332036 h 332342"/>
              <a:gd name="connsiteX3" fmla="*/ 55636 w 60004"/>
              <a:gd name="connsiteY3" fmla="*/ 220911 h 332342"/>
              <a:gd name="connsiteX4" fmla="*/ 42936 w 60004"/>
              <a:gd name="connsiteY4" fmla="*/ 146298 h 332342"/>
              <a:gd name="connsiteX5" fmla="*/ 73 w 60004"/>
              <a:gd name="connsiteY5" fmla="*/ 248 h 33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04" h="332342">
                <a:moveTo>
                  <a:pt x="73" y="248"/>
                </a:moveTo>
                <a:cubicBezTo>
                  <a:pt x="1925" y="6598"/>
                  <a:pt x="44258" y="129100"/>
                  <a:pt x="54048" y="184398"/>
                </a:cubicBezTo>
                <a:cubicBezTo>
                  <a:pt x="63838" y="239696"/>
                  <a:pt x="58546" y="325951"/>
                  <a:pt x="58811" y="332036"/>
                </a:cubicBezTo>
                <a:cubicBezTo>
                  <a:pt x="59076" y="338121"/>
                  <a:pt x="58282" y="251867"/>
                  <a:pt x="55636" y="220911"/>
                </a:cubicBezTo>
                <a:cubicBezTo>
                  <a:pt x="52990" y="189955"/>
                  <a:pt x="53784" y="181752"/>
                  <a:pt x="42936" y="146298"/>
                </a:cubicBezTo>
                <a:cubicBezTo>
                  <a:pt x="32088" y="110844"/>
                  <a:pt x="-1779" y="-6102"/>
                  <a:pt x="73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C5756B3-B149-4CEA-AD03-19EE66996A2D}"/>
              </a:ext>
            </a:extLst>
          </p:cNvPr>
          <p:cNvSpPr/>
          <p:nvPr/>
        </p:nvSpPr>
        <p:spPr>
          <a:xfrm>
            <a:off x="9575084" y="988805"/>
            <a:ext cx="128924" cy="315269"/>
          </a:xfrm>
          <a:custGeom>
            <a:avLst/>
            <a:gdLst>
              <a:gd name="connsiteX0" fmla="*/ 716 w 128924"/>
              <a:gd name="connsiteY0" fmla="*/ 208 h 315269"/>
              <a:gd name="connsiteX1" fmla="*/ 76916 w 128924"/>
              <a:gd name="connsiteY1" fmla="*/ 77995 h 315269"/>
              <a:gd name="connsiteX2" fmla="*/ 94379 w 128924"/>
              <a:gd name="connsiteY2" fmla="*/ 168483 h 315269"/>
              <a:gd name="connsiteX3" fmla="*/ 64216 w 128924"/>
              <a:gd name="connsiteY3" fmla="*/ 314533 h 315269"/>
              <a:gd name="connsiteX4" fmla="*/ 127716 w 128924"/>
              <a:gd name="connsiteY4" fmla="*/ 101808 h 315269"/>
              <a:gd name="connsiteX5" fmla="*/ 716 w 128924"/>
              <a:gd name="connsiteY5" fmla="*/ 208 h 31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24" h="315269">
                <a:moveTo>
                  <a:pt x="716" y="208"/>
                </a:moveTo>
                <a:cubicBezTo>
                  <a:pt x="-7751" y="-3761"/>
                  <a:pt x="61306" y="49949"/>
                  <a:pt x="76916" y="77995"/>
                </a:cubicBezTo>
                <a:cubicBezTo>
                  <a:pt x="92527" y="106041"/>
                  <a:pt x="96496" y="129060"/>
                  <a:pt x="94379" y="168483"/>
                </a:cubicBezTo>
                <a:cubicBezTo>
                  <a:pt x="92262" y="207906"/>
                  <a:pt x="58660" y="325646"/>
                  <a:pt x="64216" y="314533"/>
                </a:cubicBezTo>
                <a:cubicBezTo>
                  <a:pt x="69772" y="303421"/>
                  <a:pt x="138829" y="154725"/>
                  <a:pt x="127716" y="101808"/>
                </a:cubicBezTo>
                <a:cubicBezTo>
                  <a:pt x="116604" y="48891"/>
                  <a:pt x="9183" y="4177"/>
                  <a:pt x="71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F92BAE-898D-46FE-99E1-90950D27F1F5}"/>
              </a:ext>
            </a:extLst>
          </p:cNvPr>
          <p:cNvSpPr/>
          <p:nvPr/>
        </p:nvSpPr>
        <p:spPr>
          <a:xfrm>
            <a:off x="9661064" y="1298245"/>
            <a:ext cx="70480" cy="327782"/>
          </a:xfrm>
          <a:custGeom>
            <a:avLst/>
            <a:gdLst>
              <a:gd name="connsiteX0" fmla="*/ 33799 w 70480"/>
              <a:gd name="connsiteY0" fmla="*/ 1918 h 327782"/>
              <a:gd name="connsiteX1" fmla="*/ 38561 w 70480"/>
              <a:gd name="connsiteY1" fmla="*/ 211468 h 327782"/>
              <a:gd name="connsiteX2" fmla="*/ 461 w 70480"/>
              <a:gd name="connsiteY2" fmla="*/ 325768 h 327782"/>
              <a:gd name="connsiteX3" fmla="*/ 68724 w 70480"/>
              <a:gd name="connsiteY3" fmla="*/ 119393 h 327782"/>
              <a:gd name="connsiteX4" fmla="*/ 33799 w 70480"/>
              <a:gd name="connsiteY4" fmla="*/ 1918 h 32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0" h="327782">
                <a:moveTo>
                  <a:pt x="33799" y="1918"/>
                </a:moveTo>
                <a:cubicBezTo>
                  <a:pt x="28772" y="17264"/>
                  <a:pt x="44117" y="157493"/>
                  <a:pt x="38561" y="211468"/>
                </a:cubicBezTo>
                <a:cubicBezTo>
                  <a:pt x="33005" y="265443"/>
                  <a:pt x="-4566" y="341114"/>
                  <a:pt x="461" y="325768"/>
                </a:cubicBezTo>
                <a:cubicBezTo>
                  <a:pt x="5488" y="310422"/>
                  <a:pt x="58141" y="172045"/>
                  <a:pt x="68724" y="119393"/>
                </a:cubicBezTo>
                <a:cubicBezTo>
                  <a:pt x="79307" y="66741"/>
                  <a:pt x="38826" y="-13428"/>
                  <a:pt x="33799" y="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0D30751-6E70-4BD0-97E9-20708BD9222E}"/>
              </a:ext>
            </a:extLst>
          </p:cNvPr>
          <p:cNvSpPr/>
          <p:nvPr/>
        </p:nvSpPr>
        <p:spPr>
          <a:xfrm>
            <a:off x="9669456" y="1571637"/>
            <a:ext cx="39561" cy="188252"/>
          </a:xfrm>
          <a:custGeom>
            <a:avLst/>
            <a:gdLst>
              <a:gd name="connsiteX0" fmla="*/ 36519 w 39561"/>
              <a:gd name="connsiteY0" fmla="*/ 1576 h 188252"/>
              <a:gd name="connsiteX1" fmla="*/ 7 w 39561"/>
              <a:gd name="connsiteY1" fmla="*/ 185726 h 188252"/>
              <a:gd name="connsiteX2" fmla="*/ 33344 w 39561"/>
              <a:gd name="connsiteY2" fmla="*/ 101588 h 188252"/>
              <a:gd name="connsiteX3" fmla="*/ 36519 w 39561"/>
              <a:gd name="connsiteY3" fmla="*/ 1576 h 18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61" h="188252">
                <a:moveTo>
                  <a:pt x="36519" y="1576"/>
                </a:moveTo>
                <a:cubicBezTo>
                  <a:pt x="30963" y="15599"/>
                  <a:pt x="536" y="169057"/>
                  <a:pt x="7" y="185726"/>
                </a:cubicBezTo>
                <a:cubicBezTo>
                  <a:pt x="-522" y="202395"/>
                  <a:pt x="27259" y="132280"/>
                  <a:pt x="33344" y="101588"/>
                </a:cubicBezTo>
                <a:cubicBezTo>
                  <a:pt x="39429" y="70896"/>
                  <a:pt x="42075" y="-12447"/>
                  <a:pt x="36519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A8473E3-F995-4D31-BBA6-0EFE6A0756C4}"/>
              </a:ext>
            </a:extLst>
          </p:cNvPr>
          <p:cNvSpPr/>
          <p:nvPr/>
        </p:nvSpPr>
        <p:spPr>
          <a:xfrm>
            <a:off x="9455344" y="1534716"/>
            <a:ext cx="222788" cy="669194"/>
          </a:xfrm>
          <a:custGeom>
            <a:avLst/>
            <a:gdLst>
              <a:gd name="connsiteX0" fmla="*/ 220469 w 222788"/>
              <a:gd name="connsiteY0" fmla="*/ 397 h 669194"/>
              <a:gd name="connsiteX1" fmla="*/ 199831 w 222788"/>
              <a:gd name="connsiteY1" fmla="*/ 163909 h 669194"/>
              <a:gd name="connsiteX2" fmla="*/ 114106 w 222788"/>
              <a:gd name="connsiteY2" fmla="*/ 397272 h 669194"/>
              <a:gd name="connsiteX3" fmla="*/ 2981 w 222788"/>
              <a:gd name="connsiteY3" fmla="*/ 660797 h 669194"/>
              <a:gd name="connsiteX4" fmla="*/ 37906 w 222788"/>
              <a:gd name="connsiteY4" fmla="*/ 583009 h 669194"/>
              <a:gd name="connsiteX5" fmla="*/ 102994 w 222788"/>
              <a:gd name="connsiteY5" fmla="*/ 375047 h 669194"/>
              <a:gd name="connsiteX6" fmla="*/ 156969 w 222788"/>
              <a:gd name="connsiteY6" fmla="*/ 209947 h 669194"/>
              <a:gd name="connsiteX7" fmla="*/ 220469 w 222788"/>
              <a:gd name="connsiteY7" fmla="*/ 397 h 66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788" h="669194">
                <a:moveTo>
                  <a:pt x="220469" y="397"/>
                </a:moveTo>
                <a:cubicBezTo>
                  <a:pt x="227613" y="-7276"/>
                  <a:pt x="217558" y="97763"/>
                  <a:pt x="199831" y="163909"/>
                </a:cubicBezTo>
                <a:cubicBezTo>
                  <a:pt x="182104" y="230055"/>
                  <a:pt x="146914" y="314457"/>
                  <a:pt x="114106" y="397272"/>
                </a:cubicBezTo>
                <a:cubicBezTo>
                  <a:pt x="81298" y="480087"/>
                  <a:pt x="15681" y="629841"/>
                  <a:pt x="2981" y="660797"/>
                </a:cubicBezTo>
                <a:cubicBezTo>
                  <a:pt x="-9719" y="691753"/>
                  <a:pt x="21237" y="630634"/>
                  <a:pt x="37906" y="583009"/>
                </a:cubicBezTo>
                <a:cubicBezTo>
                  <a:pt x="54575" y="535384"/>
                  <a:pt x="83150" y="437224"/>
                  <a:pt x="102994" y="375047"/>
                </a:cubicBezTo>
                <a:cubicBezTo>
                  <a:pt x="122838" y="312870"/>
                  <a:pt x="135802" y="272389"/>
                  <a:pt x="156969" y="209947"/>
                </a:cubicBezTo>
                <a:cubicBezTo>
                  <a:pt x="178136" y="147505"/>
                  <a:pt x="213325" y="8070"/>
                  <a:pt x="22046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94E3C43-98B4-4A07-9F95-5165907D962E}"/>
              </a:ext>
            </a:extLst>
          </p:cNvPr>
          <p:cNvSpPr/>
          <p:nvPr/>
        </p:nvSpPr>
        <p:spPr>
          <a:xfrm>
            <a:off x="7007978" y="2461862"/>
            <a:ext cx="380247" cy="326246"/>
          </a:xfrm>
          <a:custGeom>
            <a:avLst/>
            <a:gdLst>
              <a:gd name="connsiteX0" fmla="*/ 4010 w 380247"/>
              <a:gd name="connsiteY0" fmla="*/ 11463 h 326246"/>
              <a:gd name="connsiteX1" fmla="*/ 231022 w 380247"/>
              <a:gd name="connsiteY1" fmla="*/ 163863 h 326246"/>
              <a:gd name="connsiteX2" fmla="*/ 380247 w 380247"/>
              <a:gd name="connsiteY2" fmla="*/ 324201 h 326246"/>
              <a:gd name="connsiteX3" fmla="*/ 232610 w 380247"/>
              <a:gd name="connsiteY3" fmla="*/ 240063 h 326246"/>
              <a:gd name="connsiteX4" fmla="*/ 96085 w 380247"/>
              <a:gd name="connsiteY4" fmla="*/ 35276 h 326246"/>
              <a:gd name="connsiteX5" fmla="*/ 4010 w 380247"/>
              <a:gd name="connsiteY5" fmla="*/ 11463 h 32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247" h="326246">
                <a:moveTo>
                  <a:pt x="4010" y="11463"/>
                </a:moveTo>
                <a:cubicBezTo>
                  <a:pt x="26499" y="32894"/>
                  <a:pt x="168316" y="111740"/>
                  <a:pt x="231022" y="163863"/>
                </a:cubicBezTo>
                <a:cubicBezTo>
                  <a:pt x="293728" y="215986"/>
                  <a:pt x="379982" y="311501"/>
                  <a:pt x="380247" y="324201"/>
                </a:cubicBezTo>
                <a:cubicBezTo>
                  <a:pt x="380512" y="336901"/>
                  <a:pt x="279970" y="288217"/>
                  <a:pt x="232610" y="240063"/>
                </a:cubicBezTo>
                <a:cubicBezTo>
                  <a:pt x="185250" y="191909"/>
                  <a:pt x="132862" y="71524"/>
                  <a:pt x="96085" y="35276"/>
                </a:cubicBezTo>
                <a:cubicBezTo>
                  <a:pt x="59308" y="-972"/>
                  <a:pt x="-18479" y="-9968"/>
                  <a:pt x="4010" y="1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086ED50-B4ED-4925-A631-E17054B6BD9B}"/>
              </a:ext>
            </a:extLst>
          </p:cNvPr>
          <p:cNvSpPr/>
          <p:nvPr/>
        </p:nvSpPr>
        <p:spPr>
          <a:xfrm>
            <a:off x="6722775" y="2229580"/>
            <a:ext cx="266106" cy="244793"/>
          </a:xfrm>
          <a:custGeom>
            <a:avLst/>
            <a:gdLst>
              <a:gd name="connsiteX0" fmla="*/ 288 w 266106"/>
              <a:gd name="connsiteY0" fmla="*/ 243745 h 244793"/>
              <a:gd name="connsiteX1" fmla="*/ 146338 w 266106"/>
              <a:gd name="connsiteY1" fmla="*/ 18320 h 244793"/>
              <a:gd name="connsiteX2" fmla="*/ 200313 w 266106"/>
              <a:gd name="connsiteY2" fmla="*/ 15145 h 244793"/>
              <a:gd name="connsiteX3" fmla="*/ 265400 w 266106"/>
              <a:gd name="connsiteY3" fmla="*/ 31020 h 244793"/>
              <a:gd name="connsiteX4" fmla="*/ 228888 w 266106"/>
              <a:gd name="connsiteY4" fmla="*/ 5620 h 244793"/>
              <a:gd name="connsiteX5" fmla="*/ 138400 w 266106"/>
              <a:gd name="connsiteY5" fmla="*/ 50070 h 244793"/>
              <a:gd name="connsiteX6" fmla="*/ 109825 w 266106"/>
              <a:gd name="connsiteY6" fmla="*/ 100870 h 244793"/>
              <a:gd name="connsiteX7" fmla="*/ 288 w 266106"/>
              <a:gd name="connsiteY7" fmla="*/ 243745 h 2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106" h="244793">
                <a:moveTo>
                  <a:pt x="288" y="243745"/>
                </a:moveTo>
                <a:cubicBezTo>
                  <a:pt x="6373" y="229987"/>
                  <a:pt x="113001" y="56420"/>
                  <a:pt x="146338" y="18320"/>
                </a:cubicBezTo>
                <a:cubicBezTo>
                  <a:pt x="179675" y="-19780"/>
                  <a:pt x="180470" y="13028"/>
                  <a:pt x="200313" y="15145"/>
                </a:cubicBezTo>
                <a:cubicBezTo>
                  <a:pt x="220156" y="17262"/>
                  <a:pt x="260638" y="32607"/>
                  <a:pt x="265400" y="31020"/>
                </a:cubicBezTo>
                <a:cubicBezTo>
                  <a:pt x="270162" y="29433"/>
                  <a:pt x="250055" y="2445"/>
                  <a:pt x="228888" y="5620"/>
                </a:cubicBezTo>
                <a:cubicBezTo>
                  <a:pt x="207721" y="8795"/>
                  <a:pt x="158244" y="34195"/>
                  <a:pt x="138400" y="50070"/>
                </a:cubicBezTo>
                <a:cubicBezTo>
                  <a:pt x="118556" y="65945"/>
                  <a:pt x="133373" y="69914"/>
                  <a:pt x="109825" y="100870"/>
                </a:cubicBezTo>
                <a:cubicBezTo>
                  <a:pt x="86277" y="131826"/>
                  <a:pt x="-5797" y="257503"/>
                  <a:pt x="288" y="243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D5DE26B-3A51-4144-A331-565C00DDBB64}"/>
              </a:ext>
            </a:extLst>
          </p:cNvPr>
          <p:cNvSpPr/>
          <p:nvPr/>
        </p:nvSpPr>
        <p:spPr>
          <a:xfrm>
            <a:off x="7007193" y="2278040"/>
            <a:ext cx="137426" cy="106565"/>
          </a:xfrm>
          <a:custGeom>
            <a:avLst/>
            <a:gdLst>
              <a:gd name="connsiteX0" fmla="*/ 32 w 137426"/>
              <a:gd name="connsiteY0" fmla="*/ 23 h 106565"/>
              <a:gd name="connsiteX1" fmla="*/ 117507 w 137426"/>
              <a:gd name="connsiteY1" fmla="*/ 84160 h 106565"/>
              <a:gd name="connsiteX2" fmla="*/ 114332 w 137426"/>
              <a:gd name="connsiteY2" fmla="*/ 106385 h 106565"/>
              <a:gd name="connsiteX3" fmla="*/ 130207 w 137426"/>
              <a:gd name="connsiteY3" fmla="*/ 76223 h 106565"/>
              <a:gd name="connsiteX4" fmla="*/ 32 w 137426"/>
              <a:gd name="connsiteY4" fmla="*/ 23 h 10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426" h="106565">
                <a:moveTo>
                  <a:pt x="32" y="23"/>
                </a:moveTo>
                <a:cubicBezTo>
                  <a:pt x="-2085" y="1346"/>
                  <a:pt x="98457" y="66433"/>
                  <a:pt x="117507" y="84160"/>
                </a:cubicBezTo>
                <a:cubicBezTo>
                  <a:pt x="136557" y="101887"/>
                  <a:pt x="112215" y="107708"/>
                  <a:pt x="114332" y="106385"/>
                </a:cubicBezTo>
                <a:cubicBezTo>
                  <a:pt x="116449" y="105062"/>
                  <a:pt x="152432" y="99242"/>
                  <a:pt x="130207" y="76223"/>
                </a:cubicBezTo>
                <a:cubicBezTo>
                  <a:pt x="107982" y="53204"/>
                  <a:pt x="2149" y="-1300"/>
                  <a:pt x="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8683197-A27B-459E-8C18-4EF2BC13A9A4}"/>
              </a:ext>
            </a:extLst>
          </p:cNvPr>
          <p:cNvSpPr/>
          <p:nvPr/>
        </p:nvSpPr>
        <p:spPr>
          <a:xfrm>
            <a:off x="6609552" y="2259779"/>
            <a:ext cx="251103" cy="327039"/>
          </a:xfrm>
          <a:custGeom>
            <a:avLst/>
            <a:gdLst>
              <a:gd name="connsiteX0" fmla="*/ 250036 w 251103"/>
              <a:gd name="connsiteY0" fmla="*/ 23046 h 327039"/>
              <a:gd name="connsiteX1" fmla="*/ 159548 w 251103"/>
              <a:gd name="connsiteY1" fmla="*/ 821 h 327039"/>
              <a:gd name="connsiteX2" fmla="*/ 132561 w 251103"/>
              <a:gd name="connsiteY2" fmla="*/ 57971 h 327039"/>
              <a:gd name="connsiteX3" fmla="*/ 798 w 251103"/>
              <a:gd name="connsiteY3" fmla="*/ 326259 h 327039"/>
              <a:gd name="connsiteX4" fmla="*/ 78586 w 251103"/>
              <a:gd name="connsiteY4" fmla="*/ 137346 h 327039"/>
              <a:gd name="connsiteX5" fmla="*/ 103986 w 251103"/>
              <a:gd name="connsiteY5" fmla="*/ 65909 h 327039"/>
              <a:gd name="connsiteX6" fmla="*/ 202411 w 251103"/>
              <a:gd name="connsiteY6" fmla="*/ 7171 h 327039"/>
              <a:gd name="connsiteX7" fmla="*/ 250036 w 251103"/>
              <a:gd name="connsiteY7" fmla="*/ 23046 h 3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103" h="327039">
                <a:moveTo>
                  <a:pt x="250036" y="23046"/>
                </a:moveTo>
                <a:cubicBezTo>
                  <a:pt x="242892" y="21988"/>
                  <a:pt x="179127" y="-5000"/>
                  <a:pt x="159548" y="821"/>
                </a:cubicBezTo>
                <a:cubicBezTo>
                  <a:pt x="139969" y="6642"/>
                  <a:pt x="159019" y="3731"/>
                  <a:pt x="132561" y="57971"/>
                </a:cubicBezTo>
                <a:cubicBezTo>
                  <a:pt x="106103" y="112211"/>
                  <a:pt x="9794" y="313030"/>
                  <a:pt x="798" y="326259"/>
                </a:cubicBezTo>
                <a:cubicBezTo>
                  <a:pt x="-8198" y="339488"/>
                  <a:pt x="61388" y="180738"/>
                  <a:pt x="78586" y="137346"/>
                </a:cubicBezTo>
                <a:cubicBezTo>
                  <a:pt x="95784" y="93954"/>
                  <a:pt x="83348" y="87605"/>
                  <a:pt x="103986" y="65909"/>
                </a:cubicBezTo>
                <a:cubicBezTo>
                  <a:pt x="124623" y="44213"/>
                  <a:pt x="177805" y="17490"/>
                  <a:pt x="202411" y="7171"/>
                </a:cubicBezTo>
                <a:cubicBezTo>
                  <a:pt x="227017" y="-3148"/>
                  <a:pt x="257180" y="24104"/>
                  <a:pt x="250036" y="23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0CD7042-5E56-4C18-9DCD-DD791CD113BA}"/>
              </a:ext>
            </a:extLst>
          </p:cNvPr>
          <p:cNvSpPr/>
          <p:nvPr/>
        </p:nvSpPr>
        <p:spPr>
          <a:xfrm>
            <a:off x="6458462" y="2342207"/>
            <a:ext cx="266268" cy="421234"/>
          </a:xfrm>
          <a:custGeom>
            <a:avLst/>
            <a:gdLst>
              <a:gd name="connsiteX0" fmla="*/ 266188 w 266268"/>
              <a:gd name="connsiteY0" fmla="*/ 4118 h 421234"/>
              <a:gd name="connsiteX1" fmla="*/ 169351 w 266268"/>
              <a:gd name="connsiteY1" fmla="*/ 27931 h 421234"/>
              <a:gd name="connsiteX2" fmla="*/ 131251 w 266268"/>
              <a:gd name="connsiteY2" fmla="*/ 91431 h 421234"/>
              <a:gd name="connsiteX3" fmla="*/ 89976 w 266268"/>
              <a:gd name="connsiteY3" fmla="*/ 197793 h 421234"/>
              <a:gd name="connsiteX4" fmla="*/ 53463 w 266268"/>
              <a:gd name="connsiteY4" fmla="*/ 277168 h 421234"/>
              <a:gd name="connsiteX5" fmla="*/ 7426 w 266268"/>
              <a:gd name="connsiteY5" fmla="*/ 391468 h 421234"/>
              <a:gd name="connsiteX6" fmla="*/ 7426 w 266268"/>
              <a:gd name="connsiteY6" fmla="*/ 412106 h 421234"/>
              <a:gd name="connsiteX7" fmla="*/ 78863 w 266268"/>
              <a:gd name="connsiteY7" fmla="*/ 264468 h 421234"/>
              <a:gd name="connsiteX8" fmla="*/ 120138 w 266268"/>
              <a:gd name="connsiteY8" fmla="*/ 156518 h 421234"/>
              <a:gd name="connsiteX9" fmla="*/ 218563 w 266268"/>
              <a:gd name="connsiteY9" fmla="*/ 24756 h 421234"/>
              <a:gd name="connsiteX10" fmla="*/ 118551 w 266268"/>
              <a:gd name="connsiteY10" fmla="*/ 185093 h 421234"/>
              <a:gd name="connsiteX11" fmla="*/ 151888 w 266268"/>
              <a:gd name="connsiteY11" fmla="*/ 108893 h 421234"/>
              <a:gd name="connsiteX12" fmla="*/ 266188 w 266268"/>
              <a:gd name="connsiteY12" fmla="*/ 4118 h 42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268" h="421234">
                <a:moveTo>
                  <a:pt x="266188" y="4118"/>
                </a:moveTo>
                <a:cubicBezTo>
                  <a:pt x="269098" y="-9376"/>
                  <a:pt x="191841" y="13379"/>
                  <a:pt x="169351" y="27931"/>
                </a:cubicBezTo>
                <a:cubicBezTo>
                  <a:pt x="146861" y="42483"/>
                  <a:pt x="144480" y="63121"/>
                  <a:pt x="131251" y="91431"/>
                </a:cubicBezTo>
                <a:cubicBezTo>
                  <a:pt x="118022" y="119741"/>
                  <a:pt x="102941" y="166837"/>
                  <a:pt x="89976" y="197793"/>
                </a:cubicBezTo>
                <a:cubicBezTo>
                  <a:pt x="77011" y="228749"/>
                  <a:pt x="67221" y="244889"/>
                  <a:pt x="53463" y="277168"/>
                </a:cubicBezTo>
                <a:cubicBezTo>
                  <a:pt x="39705" y="309447"/>
                  <a:pt x="15099" y="368978"/>
                  <a:pt x="7426" y="391468"/>
                </a:cubicBezTo>
                <a:cubicBezTo>
                  <a:pt x="-247" y="413958"/>
                  <a:pt x="-4480" y="433273"/>
                  <a:pt x="7426" y="412106"/>
                </a:cubicBezTo>
                <a:cubicBezTo>
                  <a:pt x="19332" y="390939"/>
                  <a:pt x="60078" y="307066"/>
                  <a:pt x="78863" y="264468"/>
                </a:cubicBezTo>
                <a:cubicBezTo>
                  <a:pt x="97648" y="221870"/>
                  <a:pt x="96855" y="196470"/>
                  <a:pt x="120138" y="156518"/>
                </a:cubicBezTo>
                <a:cubicBezTo>
                  <a:pt x="143421" y="116566"/>
                  <a:pt x="218827" y="19994"/>
                  <a:pt x="218563" y="24756"/>
                </a:cubicBezTo>
                <a:cubicBezTo>
                  <a:pt x="218299" y="29518"/>
                  <a:pt x="129664" y="171070"/>
                  <a:pt x="118551" y="185093"/>
                </a:cubicBezTo>
                <a:cubicBezTo>
                  <a:pt x="107438" y="199116"/>
                  <a:pt x="130192" y="136674"/>
                  <a:pt x="151888" y="108893"/>
                </a:cubicBezTo>
                <a:cubicBezTo>
                  <a:pt x="173584" y="81112"/>
                  <a:pt x="263278" y="17612"/>
                  <a:pt x="266188" y="4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6F20396-F8F2-42CC-90AA-DFD618888B38}"/>
              </a:ext>
            </a:extLst>
          </p:cNvPr>
          <p:cNvSpPr/>
          <p:nvPr/>
        </p:nvSpPr>
        <p:spPr>
          <a:xfrm>
            <a:off x="6381187" y="2514299"/>
            <a:ext cx="175912" cy="477135"/>
          </a:xfrm>
          <a:custGeom>
            <a:avLst/>
            <a:gdLst>
              <a:gd name="connsiteX0" fmla="*/ 175188 w 175912"/>
              <a:gd name="connsiteY0" fmla="*/ 1889 h 477135"/>
              <a:gd name="connsiteX1" fmla="*/ 14851 w 175912"/>
              <a:gd name="connsiteY1" fmla="*/ 13001 h 477135"/>
              <a:gd name="connsiteX2" fmla="*/ 8501 w 175912"/>
              <a:gd name="connsiteY2" fmla="*/ 95551 h 477135"/>
              <a:gd name="connsiteX3" fmla="*/ 27551 w 175912"/>
              <a:gd name="connsiteY3" fmla="*/ 265414 h 477135"/>
              <a:gd name="connsiteX4" fmla="*/ 18026 w 175912"/>
              <a:gd name="connsiteY4" fmla="*/ 409876 h 477135"/>
              <a:gd name="connsiteX5" fmla="*/ 48188 w 175912"/>
              <a:gd name="connsiteY5" fmla="*/ 468614 h 477135"/>
              <a:gd name="connsiteX6" fmla="*/ 25963 w 175912"/>
              <a:gd name="connsiteY6" fmla="*/ 232076 h 477135"/>
              <a:gd name="connsiteX7" fmla="*/ 27551 w 175912"/>
              <a:gd name="connsiteY7" fmla="*/ 55864 h 477135"/>
              <a:gd name="connsiteX8" fmla="*/ 72001 w 175912"/>
              <a:gd name="connsiteY8" fmla="*/ 30464 h 477135"/>
              <a:gd name="connsiteX9" fmla="*/ 175188 w 175912"/>
              <a:gd name="connsiteY9" fmla="*/ 1889 h 47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912" h="477135">
                <a:moveTo>
                  <a:pt x="175188" y="1889"/>
                </a:moveTo>
                <a:cubicBezTo>
                  <a:pt x="165663" y="-1021"/>
                  <a:pt x="42632" y="-2609"/>
                  <a:pt x="14851" y="13001"/>
                </a:cubicBezTo>
                <a:cubicBezTo>
                  <a:pt x="-12930" y="28611"/>
                  <a:pt x="6384" y="53482"/>
                  <a:pt x="8501" y="95551"/>
                </a:cubicBezTo>
                <a:cubicBezTo>
                  <a:pt x="10618" y="137620"/>
                  <a:pt x="25964" y="213027"/>
                  <a:pt x="27551" y="265414"/>
                </a:cubicBezTo>
                <a:cubicBezTo>
                  <a:pt x="29138" y="317801"/>
                  <a:pt x="14587" y="376009"/>
                  <a:pt x="18026" y="409876"/>
                </a:cubicBezTo>
                <a:cubicBezTo>
                  <a:pt x="21465" y="443743"/>
                  <a:pt x="46865" y="498247"/>
                  <a:pt x="48188" y="468614"/>
                </a:cubicBezTo>
                <a:cubicBezTo>
                  <a:pt x="49511" y="438981"/>
                  <a:pt x="29402" y="300868"/>
                  <a:pt x="25963" y="232076"/>
                </a:cubicBezTo>
                <a:cubicBezTo>
                  <a:pt x="22523" y="163284"/>
                  <a:pt x="19878" y="89466"/>
                  <a:pt x="27551" y="55864"/>
                </a:cubicBezTo>
                <a:cubicBezTo>
                  <a:pt x="35224" y="22262"/>
                  <a:pt x="46337" y="37608"/>
                  <a:pt x="72001" y="30464"/>
                </a:cubicBezTo>
                <a:cubicBezTo>
                  <a:pt x="97665" y="23320"/>
                  <a:pt x="184713" y="4799"/>
                  <a:pt x="175188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1DFB3F2-FD65-4D4A-BE21-0E1115BB4BC2}"/>
              </a:ext>
            </a:extLst>
          </p:cNvPr>
          <p:cNvSpPr/>
          <p:nvPr/>
        </p:nvSpPr>
        <p:spPr>
          <a:xfrm>
            <a:off x="6760034" y="2441281"/>
            <a:ext cx="100049" cy="107161"/>
          </a:xfrm>
          <a:custGeom>
            <a:avLst/>
            <a:gdLst>
              <a:gd name="connsiteX0" fmla="*/ 23354 w 100049"/>
              <a:gd name="connsiteY0" fmla="*/ 294 h 107161"/>
              <a:gd name="connsiteX1" fmla="*/ 20179 w 100049"/>
              <a:gd name="connsiteY1" fmla="*/ 54269 h 107161"/>
              <a:gd name="connsiteX2" fmla="*/ 64629 w 100049"/>
              <a:gd name="connsiteY2" fmla="*/ 93957 h 107161"/>
              <a:gd name="connsiteX3" fmla="*/ 97966 w 100049"/>
              <a:gd name="connsiteY3" fmla="*/ 106657 h 107161"/>
              <a:gd name="connsiteX4" fmla="*/ 2716 w 100049"/>
              <a:gd name="connsiteY4" fmla="*/ 79669 h 107161"/>
              <a:gd name="connsiteX5" fmla="*/ 23354 w 100049"/>
              <a:gd name="connsiteY5" fmla="*/ 294 h 10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49" h="107161">
                <a:moveTo>
                  <a:pt x="23354" y="294"/>
                </a:moveTo>
                <a:cubicBezTo>
                  <a:pt x="26264" y="-3939"/>
                  <a:pt x="13300" y="38659"/>
                  <a:pt x="20179" y="54269"/>
                </a:cubicBezTo>
                <a:cubicBezTo>
                  <a:pt x="27058" y="69879"/>
                  <a:pt x="51665" y="85226"/>
                  <a:pt x="64629" y="93957"/>
                </a:cubicBezTo>
                <a:cubicBezTo>
                  <a:pt x="77593" y="102688"/>
                  <a:pt x="108285" y="109038"/>
                  <a:pt x="97966" y="106657"/>
                </a:cubicBezTo>
                <a:cubicBezTo>
                  <a:pt x="87647" y="104276"/>
                  <a:pt x="14358" y="92369"/>
                  <a:pt x="2716" y="79669"/>
                </a:cubicBezTo>
                <a:cubicBezTo>
                  <a:pt x="-8926" y="66969"/>
                  <a:pt x="20444" y="4527"/>
                  <a:pt x="23354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7C8BA6B-006F-42C4-8B4C-316EB5FFD6D6}"/>
              </a:ext>
            </a:extLst>
          </p:cNvPr>
          <p:cNvSpPr/>
          <p:nvPr/>
        </p:nvSpPr>
        <p:spPr>
          <a:xfrm>
            <a:off x="6517947" y="2635072"/>
            <a:ext cx="132315" cy="137214"/>
          </a:xfrm>
          <a:custGeom>
            <a:avLst/>
            <a:gdLst>
              <a:gd name="connsiteX0" fmla="*/ 82878 w 132315"/>
              <a:gd name="connsiteY0" fmla="*/ 178 h 137214"/>
              <a:gd name="connsiteX1" fmla="*/ 109866 w 132315"/>
              <a:gd name="connsiteY1" fmla="*/ 81141 h 137214"/>
              <a:gd name="connsiteX2" fmla="*/ 73353 w 132315"/>
              <a:gd name="connsiteY2" fmla="*/ 128766 h 137214"/>
              <a:gd name="connsiteX3" fmla="*/ 328 w 132315"/>
              <a:gd name="connsiteY3" fmla="*/ 136703 h 137214"/>
              <a:gd name="connsiteX4" fmla="*/ 105103 w 132315"/>
              <a:gd name="connsiteY4" fmla="*/ 122416 h 137214"/>
              <a:gd name="connsiteX5" fmla="*/ 132091 w 132315"/>
              <a:gd name="connsiteY5" fmla="*/ 104953 h 137214"/>
              <a:gd name="connsiteX6" fmla="*/ 82878 w 132315"/>
              <a:gd name="connsiteY6" fmla="*/ 178 h 13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15" h="137214">
                <a:moveTo>
                  <a:pt x="82878" y="178"/>
                </a:moveTo>
                <a:cubicBezTo>
                  <a:pt x="79174" y="-3791"/>
                  <a:pt x="111454" y="59710"/>
                  <a:pt x="109866" y="81141"/>
                </a:cubicBezTo>
                <a:cubicBezTo>
                  <a:pt x="108278" y="102572"/>
                  <a:pt x="91609" y="119506"/>
                  <a:pt x="73353" y="128766"/>
                </a:cubicBezTo>
                <a:cubicBezTo>
                  <a:pt x="55097" y="138026"/>
                  <a:pt x="-4963" y="137761"/>
                  <a:pt x="328" y="136703"/>
                </a:cubicBezTo>
                <a:cubicBezTo>
                  <a:pt x="5619" y="135645"/>
                  <a:pt x="83143" y="127708"/>
                  <a:pt x="105103" y="122416"/>
                </a:cubicBezTo>
                <a:cubicBezTo>
                  <a:pt x="127063" y="117124"/>
                  <a:pt x="133679" y="123209"/>
                  <a:pt x="132091" y="104953"/>
                </a:cubicBezTo>
                <a:cubicBezTo>
                  <a:pt x="130504" y="86697"/>
                  <a:pt x="86582" y="4147"/>
                  <a:pt x="82878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DA6DC1E-7A0B-49ED-9B7D-594A2275361C}"/>
              </a:ext>
            </a:extLst>
          </p:cNvPr>
          <p:cNvSpPr/>
          <p:nvPr/>
        </p:nvSpPr>
        <p:spPr>
          <a:xfrm>
            <a:off x="6463607" y="2765423"/>
            <a:ext cx="186522" cy="158775"/>
          </a:xfrm>
          <a:custGeom>
            <a:avLst/>
            <a:gdLst>
              <a:gd name="connsiteX0" fmla="*/ 693 w 186522"/>
              <a:gd name="connsiteY0" fmla="*/ 2 h 158775"/>
              <a:gd name="connsiteX1" fmla="*/ 130868 w 186522"/>
              <a:gd name="connsiteY1" fmla="*/ 98427 h 158775"/>
              <a:gd name="connsiteX2" fmla="*/ 186431 w 186522"/>
              <a:gd name="connsiteY2" fmla="*/ 158752 h 158775"/>
              <a:gd name="connsiteX3" fmla="*/ 119756 w 186522"/>
              <a:gd name="connsiteY3" fmla="*/ 92077 h 158775"/>
              <a:gd name="connsiteX4" fmla="*/ 29268 w 186522"/>
              <a:gd name="connsiteY4" fmla="*/ 122240 h 158775"/>
              <a:gd name="connsiteX5" fmla="*/ 76893 w 186522"/>
              <a:gd name="connsiteY5" fmla="*/ 101602 h 158775"/>
              <a:gd name="connsiteX6" fmla="*/ 693 w 186522"/>
              <a:gd name="connsiteY6" fmla="*/ 2 h 1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522" h="158775">
                <a:moveTo>
                  <a:pt x="693" y="2"/>
                </a:moveTo>
                <a:cubicBezTo>
                  <a:pt x="9689" y="-527"/>
                  <a:pt x="99912" y="71969"/>
                  <a:pt x="130868" y="98427"/>
                </a:cubicBezTo>
                <a:cubicBezTo>
                  <a:pt x="161824" y="124885"/>
                  <a:pt x="188283" y="159810"/>
                  <a:pt x="186431" y="158752"/>
                </a:cubicBezTo>
                <a:cubicBezTo>
                  <a:pt x="184579" y="157694"/>
                  <a:pt x="145950" y="98162"/>
                  <a:pt x="119756" y="92077"/>
                </a:cubicBezTo>
                <a:cubicBezTo>
                  <a:pt x="93562" y="85992"/>
                  <a:pt x="36412" y="120653"/>
                  <a:pt x="29268" y="122240"/>
                </a:cubicBezTo>
                <a:cubicBezTo>
                  <a:pt x="22124" y="123828"/>
                  <a:pt x="80597" y="118535"/>
                  <a:pt x="76893" y="101602"/>
                </a:cubicBezTo>
                <a:cubicBezTo>
                  <a:pt x="73189" y="84669"/>
                  <a:pt x="-8303" y="531"/>
                  <a:pt x="6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0F9FEA1-6B29-4C5C-9D00-A78EC6ED17AE}"/>
              </a:ext>
            </a:extLst>
          </p:cNvPr>
          <p:cNvSpPr/>
          <p:nvPr/>
        </p:nvSpPr>
        <p:spPr>
          <a:xfrm>
            <a:off x="6872706" y="2285954"/>
            <a:ext cx="156748" cy="209607"/>
          </a:xfrm>
          <a:custGeom>
            <a:avLst/>
            <a:gdLst>
              <a:gd name="connsiteX0" fmla="*/ 151982 w 156748"/>
              <a:gd name="connsiteY0" fmla="*/ 46 h 209607"/>
              <a:gd name="connsiteX1" fmla="*/ 42444 w 156748"/>
              <a:gd name="connsiteY1" fmla="*/ 41321 h 209607"/>
              <a:gd name="connsiteX2" fmla="*/ 63082 w 156748"/>
              <a:gd name="connsiteY2" fmla="*/ 115934 h 209607"/>
              <a:gd name="connsiteX3" fmla="*/ 99594 w 156748"/>
              <a:gd name="connsiteY3" fmla="*/ 192134 h 209607"/>
              <a:gd name="connsiteX4" fmla="*/ 156744 w 156748"/>
              <a:gd name="connsiteY4" fmla="*/ 188959 h 209607"/>
              <a:gd name="connsiteX5" fmla="*/ 96419 w 156748"/>
              <a:gd name="connsiteY5" fmla="*/ 209596 h 209607"/>
              <a:gd name="connsiteX6" fmla="*/ 2757 w 156748"/>
              <a:gd name="connsiteY6" fmla="*/ 185784 h 209607"/>
              <a:gd name="connsiteX7" fmla="*/ 23394 w 156748"/>
              <a:gd name="connsiteY7" fmla="*/ 152446 h 209607"/>
              <a:gd name="connsiteX8" fmla="*/ 7519 w 156748"/>
              <a:gd name="connsiteY8" fmla="*/ 138159 h 209607"/>
              <a:gd name="connsiteX9" fmla="*/ 113882 w 156748"/>
              <a:gd name="connsiteY9" fmla="*/ 34971 h 209607"/>
              <a:gd name="connsiteX10" fmla="*/ 151982 w 156748"/>
              <a:gd name="connsiteY10" fmla="*/ 46 h 20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748" h="209607">
                <a:moveTo>
                  <a:pt x="151982" y="46"/>
                </a:moveTo>
                <a:cubicBezTo>
                  <a:pt x="140076" y="1104"/>
                  <a:pt x="57261" y="22006"/>
                  <a:pt x="42444" y="41321"/>
                </a:cubicBezTo>
                <a:cubicBezTo>
                  <a:pt x="27627" y="60636"/>
                  <a:pt x="53557" y="90799"/>
                  <a:pt x="63082" y="115934"/>
                </a:cubicBezTo>
                <a:cubicBezTo>
                  <a:pt x="72607" y="141069"/>
                  <a:pt x="83984" y="179963"/>
                  <a:pt x="99594" y="192134"/>
                </a:cubicBezTo>
                <a:cubicBezTo>
                  <a:pt x="115204" y="204305"/>
                  <a:pt x="157273" y="186049"/>
                  <a:pt x="156744" y="188959"/>
                </a:cubicBezTo>
                <a:cubicBezTo>
                  <a:pt x="156215" y="191869"/>
                  <a:pt x="122083" y="210125"/>
                  <a:pt x="96419" y="209596"/>
                </a:cubicBezTo>
                <a:cubicBezTo>
                  <a:pt x="70755" y="209067"/>
                  <a:pt x="14928" y="195309"/>
                  <a:pt x="2757" y="185784"/>
                </a:cubicBezTo>
                <a:cubicBezTo>
                  <a:pt x="-9414" y="176259"/>
                  <a:pt x="22600" y="160383"/>
                  <a:pt x="23394" y="152446"/>
                </a:cubicBezTo>
                <a:cubicBezTo>
                  <a:pt x="24188" y="144509"/>
                  <a:pt x="-7562" y="157738"/>
                  <a:pt x="7519" y="138159"/>
                </a:cubicBezTo>
                <a:cubicBezTo>
                  <a:pt x="22600" y="118580"/>
                  <a:pt x="92715" y="53757"/>
                  <a:pt x="113882" y="34971"/>
                </a:cubicBezTo>
                <a:cubicBezTo>
                  <a:pt x="135049" y="16186"/>
                  <a:pt x="163888" y="-1012"/>
                  <a:pt x="15198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B42EF5-0CA1-45B2-865A-C574C805993A}"/>
              </a:ext>
            </a:extLst>
          </p:cNvPr>
          <p:cNvSpPr/>
          <p:nvPr/>
        </p:nvSpPr>
        <p:spPr>
          <a:xfrm>
            <a:off x="6448405" y="2773359"/>
            <a:ext cx="46151" cy="111136"/>
          </a:xfrm>
          <a:custGeom>
            <a:avLst/>
            <a:gdLst>
              <a:gd name="connsiteX0" fmla="*/ 20 w 46151"/>
              <a:gd name="connsiteY0" fmla="*/ 4 h 111136"/>
              <a:gd name="connsiteX1" fmla="*/ 46058 w 46151"/>
              <a:gd name="connsiteY1" fmla="*/ 63504 h 111136"/>
              <a:gd name="connsiteX2" fmla="*/ 12720 w 46151"/>
              <a:gd name="connsiteY2" fmla="*/ 111129 h 111136"/>
              <a:gd name="connsiteX3" fmla="*/ 39708 w 46151"/>
              <a:gd name="connsiteY3" fmla="*/ 66679 h 111136"/>
              <a:gd name="connsiteX4" fmla="*/ 20 w 46151"/>
              <a:gd name="connsiteY4" fmla="*/ 4 h 11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1" h="111136">
                <a:moveTo>
                  <a:pt x="20" y="4"/>
                </a:moveTo>
                <a:cubicBezTo>
                  <a:pt x="1078" y="-525"/>
                  <a:pt x="43941" y="44983"/>
                  <a:pt x="46058" y="63504"/>
                </a:cubicBezTo>
                <a:cubicBezTo>
                  <a:pt x="48175" y="82025"/>
                  <a:pt x="13778" y="110600"/>
                  <a:pt x="12720" y="111129"/>
                </a:cubicBezTo>
                <a:cubicBezTo>
                  <a:pt x="11662" y="111658"/>
                  <a:pt x="39443" y="82289"/>
                  <a:pt x="39708" y="66679"/>
                </a:cubicBezTo>
                <a:cubicBezTo>
                  <a:pt x="39973" y="51069"/>
                  <a:pt x="-1038" y="533"/>
                  <a:pt x="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4A1497D-C681-4F11-A2BF-1E47E0C1079E}"/>
              </a:ext>
            </a:extLst>
          </p:cNvPr>
          <p:cNvSpPr/>
          <p:nvPr/>
        </p:nvSpPr>
        <p:spPr>
          <a:xfrm>
            <a:off x="6418672" y="2988357"/>
            <a:ext cx="635634" cy="340275"/>
          </a:xfrm>
          <a:custGeom>
            <a:avLst/>
            <a:gdLst>
              <a:gd name="connsiteX0" fmla="*/ 13878 w 635634"/>
              <a:gd name="connsiteY0" fmla="*/ 906 h 340275"/>
              <a:gd name="connsiteX1" fmla="*/ 74203 w 635634"/>
              <a:gd name="connsiteY1" fmla="*/ 78693 h 340275"/>
              <a:gd name="connsiteX2" fmla="*/ 171041 w 635634"/>
              <a:gd name="connsiteY2" fmla="*/ 115206 h 340275"/>
              <a:gd name="connsiteX3" fmla="*/ 337728 w 635634"/>
              <a:gd name="connsiteY3" fmla="*/ 188231 h 340275"/>
              <a:gd name="connsiteX4" fmla="*/ 634591 w 635634"/>
              <a:gd name="connsiteY4" fmla="*/ 335868 h 340275"/>
              <a:gd name="connsiteX5" fmla="*/ 432978 w 635634"/>
              <a:gd name="connsiteY5" fmla="*/ 286656 h 340275"/>
              <a:gd name="connsiteX6" fmla="*/ 348841 w 635634"/>
              <a:gd name="connsiteY6" fmla="*/ 135843 h 340275"/>
              <a:gd name="connsiteX7" fmla="*/ 13878 w 635634"/>
              <a:gd name="connsiteY7" fmla="*/ 906 h 34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634" h="340275">
                <a:moveTo>
                  <a:pt x="13878" y="906"/>
                </a:moveTo>
                <a:cubicBezTo>
                  <a:pt x="-31895" y="-8619"/>
                  <a:pt x="48009" y="59643"/>
                  <a:pt x="74203" y="78693"/>
                </a:cubicBezTo>
                <a:cubicBezTo>
                  <a:pt x="100397" y="97743"/>
                  <a:pt x="127120" y="96950"/>
                  <a:pt x="171041" y="115206"/>
                </a:cubicBezTo>
                <a:cubicBezTo>
                  <a:pt x="214962" y="133462"/>
                  <a:pt x="260470" y="151454"/>
                  <a:pt x="337728" y="188231"/>
                </a:cubicBezTo>
                <a:cubicBezTo>
                  <a:pt x="414986" y="225008"/>
                  <a:pt x="618716" y="319464"/>
                  <a:pt x="634591" y="335868"/>
                </a:cubicBezTo>
                <a:cubicBezTo>
                  <a:pt x="650466" y="352272"/>
                  <a:pt x="480603" y="319994"/>
                  <a:pt x="432978" y="286656"/>
                </a:cubicBezTo>
                <a:cubicBezTo>
                  <a:pt x="385353" y="253319"/>
                  <a:pt x="420808" y="182674"/>
                  <a:pt x="348841" y="135843"/>
                </a:cubicBezTo>
                <a:cubicBezTo>
                  <a:pt x="276874" y="89012"/>
                  <a:pt x="59651" y="10431"/>
                  <a:pt x="13878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C2A0BA7-B9FE-47E0-A767-90D6BC65D15F}"/>
              </a:ext>
            </a:extLst>
          </p:cNvPr>
          <p:cNvSpPr/>
          <p:nvPr/>
        </p:nvSpPr>
        <p:spPr>
          <a:xfrm>
            <a:off x="6659404" y="2514598"/>
            <a:ext cx="114036" cy="118074"/>
          </a:xfrm>
          <a:custGeom>
            <a:avLst/>
            <a:gdLst>
              <a:gd name="connsiteX0" fmla="*/ 60484 w 114036"/>
              <a:gd name="connsiteY0" fmla="*/ 2 h 118074"/>
              <a:gd name="connsiteX1" fmla="*/ 87471 w 114036"/>
              <a:gd name="connsiteY1" fmla="*/ 104777 h 118074"/>
              <a:gd name="connsiteX2" fmla="*/ 159 w 114036"/>
              <a:gd name="connsiteY2" fmla="*/ 115890 h 118074"/>
              <a:gd name="connsiteX3" fmla="*/ 112871 w 114036"/>
              <a:gd name="connsiteY3" fmla="*/ 107952 h 118074"/>
              <a:gd name="connsiteX4" fmla="*/ 60484 w 114036"/>
              <a:gd name="connsiteY4" fmla="*/ 2 h 11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036" h="118074">
                <a:moveTo>
                  <a:pt x="60484" y="2"/>
                </a:moveTo>
                <a:cubicBezTo>
                  <a:pt x="56251" y="-527"/>
                  <a:pt x="97525" y="85462"/>
                  <a:pt x="87471" y="104777"/>
                </a:cubicBezTo>
                <a:cubicBezTo>
                  <a:pt x="77417" y="124092"/>
                  <a:pt x="-4074" y="115361"/>
                  <a:pt x="159" y="115890"/>
                </a:cubicBezTo>
                <a:cubicBezTo>
                  <a:pt x="4392" y="116419"/>
                  <a:pt x="102817" y="123827"/>
                  <a:pt x="112871" y="107952"/>
                </a:cubicBezTo>
                <a:cubicBezTo>
                  <a:pt x="122925" y="92077"/>
                  <a:pt x="64717" y="531"/>
                  <a:pt x="604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7456CFF-E6A3-4556-965B-30B3A18492B9}"/>
              </a:ext>
            </a:extLst>
          </p:cNvPr>
          <p:cNvSpPr/>
          <p:nvPr/>
        </p:nvSpPr>
        <p:spPr>
          <a:xfrm>
            <a:off x="6481074" y="2617788"/>
            <a:ext cx="110443" cy="117612"/>
          </a:xfrm>
          <a:custGeom>
            <a:avLst/>
            <a:gdLst>
              <a:gd name="connsiteX0" fmla="*/ 108639 w 110443"/>
              <a:gd name="connsiteY0" fmla="*/ 0 h 117612"/>
              <a:gd name="connsiteX1" fmla="*/ 51489 w 110443"/>
              <a:gd name="connsiteY1" fmla="*/ 106362 h 117612"/>
              <a:gd name="connsiteX2" fmla="*/ 689 w 110443"/>
              <a:gd name="connsiteY2" fmla="*/ 114300 h 117612"/>
              <a:gd name="connsiteX3" fmla="*/ 89589 w 110443"/>
              <a:gd name="connsiteY3" fmla="*/ 104775 h 117612"/>
              <a:gd name="connsiteX4" fmla="*/ 108639 w 110443"/>
              <a:gd name="connsiteY4" fmla="*/ 0 h 11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43" h="117612">
                <a:moveTo>
                  <a:pt x="108639" y="0"/>
                </a:moveTo>
                <a:cubicBezTo>
                  <a:pt x="102289" y="264"/>
                  <a:pt x="69481" y="87312"/>
                  <a:pt x="51489" y="106362"/>
                </a:cubicBezTo>
                <a:cubicBezTo>
                  <a:pt x="33497" y="125412"/>
                  <a:pt x="-5661" y="114564"/>
                  <a:pt x="689" y="114300"/>
                </a:cubicBezTo>
                <a:cubicBezTo>
                  <a:pt x="7039" y="114036"/>
                  <a:pt x="75566" y="121444"/>
                  <a:pt x="89589" y="104775"/>
                </a:cubicBezTo>
                <a:cubicBezTo>
                  <a:pt x="103612" y="88106"/>
                  <a:pt x="114989" y="-264"/>
                  <a:pt x="1086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CAC81B8-FC1A-4B58-9D52-9F4991915F09}"/>
              </a:ext>
            </a:extLst>
          </p:cNvPr>
          <p:cNvSpPr/>
          <p:nvPr/>
        </p:nvSpPr>
        <p:spPr>
          <a:xfrm>
            <a:off x="6445674" y="2538381"/>
            <a:ext cx="96739" cy="73097"/>
          </a:xfrm>
          <a:custGeom>
            <a:avLst/>
            <a:gdLst>
              <a:gd name="connsiteX0" fmla="*/ 96414 w 96739"/>
              <a:gd name="connsiteY0" fmla="*/ 32 h 73097"/>
              <a:gd name="connsiteX1" fmla="*/ 32914 w 96739"/>
              <a:gd name="connsiteY1" fmla="*/ 36544 h 73097"/>
              <a:gd name="connsiteX2" fmla="*/ 48789 w 96739"/>
              <a:gd name="connsiteY2" fmla="*/ 73057 h 73097"/>
              <a:gd name="connsiteX3" fmla="*/ 1164 w 96739"/>
              <a:gd name="connsiteY3" fmla="*/ 42894 h 73097"/>
              <a:gd name="connsiteX4" fmla="*/ 96414 w 96739"/>
              <a:gd name="connsiteY4" fmla="*/ 32 h 7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39" h="73097">
                <a:moveTo>
                  <a:pt x="96414" y="32"/>
                </a:moveTo>
                <a:cubicBezTo>
                  <a:pt x="101705" y="-1026"/>
                  <a:pt x="40851" y="24373"/>
                  <a:pt x="32914" y="36544"/>
                </a:cubicBezTo>
                <a:cubicBezTo>
                  <a:pt x="24977" y="48715"/>
                  <a:pt x="54080" y="71999"/>
                  <a:pt x="48789" y="73057"/>
                </a:cubicBezTo>
                <a:cubicBezTo>
                  <a:pt x="43498" y="74115"/>
                  <a:pt x="-8361" y="54007"/>
                  <a:pt x="1164" y="42894"/>
                </a:cubicBezTo>
                <a:cubicBezTo>
                  <a:pt x="10689" y="31782"/>
                  <a:pt x="91123" y="1090"/>
                  <a:pt x="9641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F5E016A-3E45-46DE-A5CB-5A41C833F038}"/>
              </a:ext>
            </a:extLst>
          </p:cNvPr>
          <p:cNvSpPr/>
          <p:nvPr/>
        </p:nvSpPr>
        <p:spPr>
          <a:xfrm>
            <a:off x="7083256" y="3330140"/>
            <a:ext cx="219309" cy="1278924"/>
          </a:xfrm>
          <a:custGeom>
            <a:avLst/>
            <a:gdLst>
              <a:gd name="connsiteX0" fmla="*/ 169 w 219309"/>
              <a:gd name="connsiteY0" fmla="*/ 19485 h 1278924"/>
              <a:gd name="connsiteX1" fmla="*/ 111294 w 219309"/>
              <a:gd name="connsiteY1" fmla="*/ 298885 h 1278924"/>
              <a:gd name="connsiteX2" fmla="*/ 114469 w 219309"/>
              <a:gd name="connsiteY2" fmla="*/ 606860 h 1278924"/>
              <a:gd name="connsiteX3" fmla="*/ 219244 w 219309"/>
              <a:gd name="connsiteY3" fmla="*/ 1098985 h 1278924"/>
              <a:gd name="connsiteX4" fmla="*/ 130344 w 219309"/>
              <a:gd name="connsiteY4" fmla="*/ 1270435 h 1278924"/>
              <a:gd name="connsiteX5" fmla="*/ 139869 w 219309"/>
              <a:gd name="connsiteY5" fmla="*/ 867210 h 1278924"/>
              <a:gd name="connsiteX6" fmla="*/ 169 w 219309"/>
              <a:gd name="connsiteY6" fmla="*/ 19485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09" h="1278924">
                <a:moveTo>
                  <a:pt x="169" y="19485"/>
                </a:moveTo>
                <a:cubicBezTo>
                  <a:pt x="-4593" y="-75236"/>
                  <a:pt x="92244" y="200989"/>
                  <a:pt x="111294" y="298885"/>
                </a:cubicBezTo>
                <a:cubicBezTo>
                  <a:pt x="130344" y="396781"/>
                  <a:pt x="96477" y="473510"/>
                  <a:pt x="114469" y="606860"/>
                </a:cubicBezTo>
                <a:cubicBezTo>
                  <a:pt x="132461" y="740210"/>
                  <a:pt x="216598" y="988389"/>
                  <a:pt x="219244" y="1098985"/>
                </a:cubicBezTo>
                <a:cubicBezTo>
                  <a:pt x="221890" y="1209581"/>
                  <a:pt x="143573" y="1309064"/>
                  <a:pt x="130344" y="1270435"/>
                </a:cubicBezTo>
                <a:cubicBezTo>
                  <a:pt x="117115" y="1231806"/>
                  <a:pt x="165269" y="1075702"/>
                  <a:pt x="139869" y="867210"/>
                </a:cubicBezTo>
                <a:cubicBezTo>
                  <a:pt x="114469" y="658718"/>
                  <a:pt x="4931" y="114206"/>
                  <a:pt x="169" y="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51C18F4-8B7B-4E5B-B048-91DDFC3F3CD3}"/>
              </a:ext>
            </a:extLst>
          </p:cNvPr>
          <p:cNvSpPr/>
          <p:nvPr/>
        </p:nvSpPr>
        <p:spPr>
          <a:xfrm>
            <a:off x="7433505" y="2902684"/>
            <a:ext cx="406677" cy="967412"/>
          </a:xfrm>
          <a:custGeom>
            <a:avLst/>
            <a:gdLst>
              <a:gd name="connsiteX0" fmla="*/ 23512 w 406677"/>
              <a:gd name="connsiteY0" fmla="*/ 43716 h 967412"/>
              <a:gd name="connsiteX1" fmla="*/ 241528 w 406677"/>
              <a:gd name="connsiteY1" fmla="*/ 615216 h 967412"/>
              <a:gd name="connsiteX2" fmla="*/ 406628 w 406677"/>
              <a:gd name="connsiteY2" fmla="*/ 966583 h 967412"/>
              <a:gd name="connsiteX3" fmla="*/ 256345 w 406677"/>
              <a:gd name="connsiteY3" fmla="*/ 693533 h 967412"/>
              <a:gd name="connsiteX4" fmla="*/ 31978 w 406677"/>
              <a:gd name="connsiteY4" fmla="*/ 109333 h 967412"/>
              <a:gd name="connsiteX5" fmla="*/ 23512 w 406677"/>
              <a:gd name="connsiteY5" fmla="*/ 43716 h 9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677" h="967412">
                <a:moveTo>
                  <a:pt x="23512" y="43716"/>
                </a:moveTo>
                <a:cubicBezTo>
                  <a:pt x="58437" y="128030"/>
                  <a:pt x="177675" y="461405"/>
                  <a:pt x="241528" y="615216"/>
                </a:cubicBezTo>
                <a:cubicBezTo>
                  <a:pt x="305381" y="769027"/>
                  <a:pt x="404159" y="953530"/>
                  <a:pt x="406628" y="966583"/>
                </a:cubicBezTo>
                <a:cubicBezTo>
                  <a:pt x="409098" y="979636"/>
                  <a:pt x="318787" y="836408"/>
                  <a:pt x="256345" y="693533"/>
                </a:cubicBezTo>
                <a:cubicBezTo>
                  <a:pt x="193903" y="550658"/>
                  <a:pt x="70431" y="213049"/>
                  <a:pt x="31978" y="109333"/>
                </a:cubicBezTo>
                <a:cubicBezTo>
                  <a:pt x="-6475" y="5617"/>
                  <a:pt x="-11413" y="-40598"/>
                  <a:pt x="23512" y="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671C565-550D-4431-BD61-2137F93A6938}"/>
              </a:ext>
            </a:extLst>
          </p:cNvPr>
          <p:cNvSpPr/>
          <p:nvPr/>
        </p:nvSpPr>
        <p:spPr>
          <a:xfrm>
            <a:off x="7821263" y="3801373"/>
            <a:ext cx="333909" cy="1005432"/>
          </a:xfrm>
          <a:custGeom>
            <a:avLst/>
            <a:gdLst>
              <a:gd name="connsiteX0" fmla="*/ 29454 w 333909"/>
              <a:gd name="connsiteY0" fmla="*/ 99644 h 1005432"/>
              <a:gd name="connsiteX1" fmla="*/ 135287 w 333909"/>
              <a:gd name="connsiteY1" fmla="*/ 440427 h 1005432"/>
              <a:gd name="connsiteX2" fmla="*/ 325787 w 333909"/>
              <a:gd name="connsiteY2" fmla="*/ 994994 h 1005432"/>
              <a:gd name="connsiteX3" fmla="*/ 270754 w 333909"/>
              <a:gd name="connsiteY3" fmla="*/ 745227 h 1005432"/>
              <a:gd name="connsiteX4" fmla="*/ 18870 w 333909"/>
              <a:gd name="connsiteY4" fmla="*/ 48844 h 1005432"/>
              <a:gd name="connsiteX5" fmla="*/ 29454 w 333909"/>
              <a:gd name="connsiteY5" fmla="*/ 99644 h 100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09" h="1005432">
                <a:moveTo>
                  <a:pt x="29454" y="99644"/>
                </a:moveTo>
                <a:cubicBezTo>
                  <a:pt x="48857" y="164908"/>
                  <a:pt x="85898" y="291202"/>
                  <a:pt x="135287" y="440427"/>
                </a:cubicBezTo>
                <a:cubicBezTo>
                  <a:pt x="184676" y="589652"/>
                  <a:pt x="303209" y="944194"/>
                  <a:pt x="325787" y="994994"/>
                </a:cubicBezTo>
                <a:cubicBezTo>
                  <a:pt x="348365" y="1045794"/>
                  <a:pt x="321907" y="902919"/>
                  <a:pt x="270754" y="745227"/>
                </a:cubicBezTo>
                <a:cubicBezTo>
                  <a:pt x="219601" y="587535"/>
                  <a:pt x="57676" y="155736"/>
                  <a:pt x="18870" y="48844"/>
                </a:cubicBezTo>
                <a:cubicBezTo>
                  <a:pt x="-19936" y="-58048"/>
                  <a:pt x="10051" y="34380"/>
                  <a:pt x="29454" y="99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18CDCA4-E862-47DE-88D9-A759B6AF16C1}"/>
              </a:ext>
            </a:extLst>
          </p:cNvPr>
          <p:cNvSpPr/>
          <p:nvPr/>
        </p:nvSpPr>
        <p:spPr>
          <a:xfrm>
            <a:off x="7183126" y="4594734"/>
            <a:ext cx="111688" cy="748093"/>
          </a:xfrm>
          <a:custGeom>
            <a:avLst/>
            <a:gdLst>
              <a:gd name="connsiteX0" fmla="*/ 70691 w 111688"/>
              <a:gd name="connsiteY0" fmla="*/ 549 h 748093"/>
              <a:gd name="connsiteX1" fmla="*/ 24124 w 111688"/>
              <a:gd name="connsiteY1" fmla="*/ 218566 h 748093"/>
              <a:gd name="connsiteX2" fmla="*/ 24124 w 111688"/>
              <a:gd name="connsiteY2" fmla="*/ 318049 h 748093"/>
              <a:gd name="connsiteX3" fmla="*/ 55874 w 111688"/>
              <a:gd name="connsiteY3" fmla="*/ 438699 h 748093"/>
              <a:gd name="connsiteX4" fmla="*/ 32591 w 111688"/>
              <a:gd name="connsiteY4" fmla="*/ 599566 h 748093"/>
              <a:gd name="connsiteX5" fmla="*/ 2957 w 111688"/>
              <a:gd name="connsiteY5" fmla="*/ 745616 h 748093"/>
              <a:gd name="connsiteX6" fmla="*/ 110907 w 111688"/>
              <a:gd name="connsiteY6" fmla="*/ 474683 h 748093"/>
              <a:gd name="connsiteX7" fmla="*/ 51641 w 111688"/>
              <a:gd name="connsiteY7" fmla="*/ 288416 h 748093"/>
              <a:gd name="connsiteX8" fmla="*/ 70691 w 111688"/>
              <a:gd name="connsiteY8" fmla="*/ 549 h 74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88" h="748093">
                <a:moveTo>
                  <a:pt x="70691" y="549"/>
                </a:moveTo>
                <a:cubicBezTo>
                  <a:pt x="66105" y="-11093"/>
                  <a:pt x="31885" y="165650"/>
                  <a:pt x="24124" y="218566"/>
                </a:cubicBezTo>
                <a:cubicBezTo>
                  <a:pt x="16363" y="271482"/>
                  <a:pt x="18832" y="281360"/>
                  <a:pt x="24124" y="318049"/>
                </a:cubicBezTo>
                <a:cubicBezTo>
                  <a:pt x="29416" y="354738"/>
                  <a:pt x="54463" y="391780"/>
                  <a:pt x="55874" y="438699"/>
                </a:cubicBezTo>
                <a:cubicBezTo>
                  <a:pt x="57285" y="485618"/>
                  <a:pt x="41410" y="548413"/>
                  <a:pt x="32591" y="599566"/>
                </a:cubicBezTo>
                <a:cubicBezTo>
                  <a:pt x="23771" y="650719"/>
                  <a:pt x="-10096" y="766430"/>
                  <a:pt x="2957" y="745616"/>
                </a:cubicBezTo>
                <a:cubicBezTo>
                  <a:pt x="16010" y="724802"/>
                  <a:pt x="102793" y="550883"/>
                  <a:pt x="110907" y="474683"/>
                </a:cubicBezTo>
                <a:cubicBezTo>
                  <a:pt x="119021" y="398483"/>
                  <a:pt x="61519" y="361441"/>
                  <a:pt x="51641" y="288416"/>
                </a:cubicBezTo>
                <a:cubicBezTo>
                  <a:pt x="41763" y="215391"/>
                  <a:pt x="75277" y="12191"/>
                  <a:pt x="70691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FE8F349-145E-435B-9202-3267BA35A859}"/>
              </a:ext>
            </a:extLst>
          </p:cNvPr>
          <p:cNvSpPr/>
          <p:nvPr/>
        </p:nvSpPr>
        <p:spPr>
          <a:xfrm>
            <a:off x="7795616" y="4806130"/>
            <a:ext cx="441076" cy="1027539"/>
          </a:xfrm>
          <a:custGeom>
            <a:avLst/>
            <a:gdLst>
              <a:gd name="connsiteX0" fmla="*/ 347201 w 441076"/>
              <a:gd name="connsiteY0" fmla="*/ 11403 h 1027539"/>
              <a:gd name="connsiteX1" fmla="*/ 368367 w 441076"/>
              <a:gd name="connsiteY1" fmla="*/ 206137 h 1027539"/>
              <a:gd name="connsiteX2" fmla="*/ 370484 w 441076"/>
              <a:gd name="connsiteY2" fmla="*/ 449553 h 1027539"/>
              <a:gd name="connsiteX3" fmla="*/ 362017 w 441076"/>
              <a:gd name="connsiteY3" fmla="*/ 585020 h 1027539"/>
              <a:gd name="connsiteX4" fmla="*/ 417051 w 441076"/>
              <a:gd name="connsiteY4" fmla="*/ 811503 h 1027539"/>
              <a:gd name="connsiteX5" fmla="*/ 370484 w 441076"/>
              <a:gd name="connsiteY5" fmla="*/ 887703 h 1027539"/>
              <a:gd name="connsiteX6" fmla="*/ 67 w 441076"/>
              <a:gd name="connsiteY6" fmla="*/ 1027403 h 1027539"/>
              <a:gd name="connsiteX7" fmla="*/ 402234 w 441076"/>
              <a:gd name="connsiteY7" fmla="*/ 910987 h 1027539"/>
              <a:gd name="connsiteX8" fmla="*/ 423401 w 441076"/>
              <a:gd name="connsiteY8" fmla="*/ 783987 h 1027539"/>
              <a:gd name="connsiteX9" fmla="*/ 385301 w 441076"/>
              <a:gd name="connsiteY9" fmla="*/ 555387 h 1027539"/>
              <a:gd name="connsiteX10" fmla="*/ 347201 w 441076"/>
              <a:gd name="connsiteY10" fmla="*/ 11403 h 102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076" h="1027539">
                <a:moveTo>
                  <a:pt x="347201" y="11403"/>
                </a:moveTo>
                <a:cubicBezTo>
                  <a:pt x="344379" y="-46805"/>
                  <a:pt x="364486" y="133112"/>
                  <a:pt x="368367" y="206137"/>
                </a:cubicBezTo>
                <a:cubicBezTo>
                  <a:pt x="372248" y="279162"/>
                  <a:pt x="371542" y="386406"/>
                  <a:pt x="370484" y="449553"/>
                </a:cubicBezTo>
                <a:cubicBezTo>
                  <a:pt x="369426" y="512700"/>
                  <a:pt x="354256" y="524695"/>
                  <a:pt x="362017" y="585020"/>
                </a:cubicBezTo>
                <a:cubicBezTo>
                  <a:pt x="369778" y="645345"/>
                  <a:pt x="415640" y="761056"/>
                  <a:pt x="417051" y="811503"/>
                </a:cubicBezTo>
                <a:cubicBezTo>
                  <a:pt x="418462" y="861950"/>
                  <a:pt x="439981" y="851720"/>
                  <a:pt x="370484" y="887703"/>
                </a:cubicBezTo>
                <a:cubicBezTo>
                  <a:pt x="300987" y="923686"/>
                  <a:pt x="-5225" y="1023522"/>
                  <a:pt x="67" y="1027403"/>
                </a:cubicBezTo>
                <a:cubicBezTo>
                  <a:pt x="5359" y="1031284"/>
                  <a:pt x="331678" y="951556"/>
                  <a:pt x="402234" y="910987"/>
                </a:cubicBezTo>
                <a:cubicBezTo>
                  <a:pt x="472790" y="870418"/>
                  <a:pt x="426223" y="843253"/>
                  <a:pt x="423401" y="783987"/>
                </a:cubicBezTo>
                <a:cubicBezTo>
                  <a:pt x="420579" y="724721"/>
                  <a:pt x="395179" y="687326"/>
                  <a:pt x="385301" y="555387"/>
                </a:cubicBezTo>
                <a:cubicBezTo>
                  <a:pt x="375423" y="423448"/>
                  <a:pt x="350023" y="69611"/>
                  <a:pt x="347201" y="1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3C9BE55-E931-47C9-9BF9-1555BB424967}"/>
              </a:ext>
            </a:extLst>
          </p:cNvPr>
          <p:cNvSpPr/>
          <p:nvPr/>
        </p:nvSpPr>
        <p:spPr>
          <a:xfrm>
            <a:off x="7437764" y="5726875"/>
            <a:ext cx="716121" cy="148049"/>
          </a:xfrm>
          <a:custGeom>
            <a:avLst/>
            <a:gdLst>
              <a:gd name="connsiteX0" fmla="*/ 715636 w 716121"/>
              <a:gd name="connsiteY0" fmla="*/ 19875 h 148049"/>
              <a:gd name="connsiteX1" fmla="*/ 482803 w 716121"/>
              <a:gd name="connsiteY1" fmla="*/ 127825 h 148049"/>
              <a:gd name="connsiteX2" fmla="*/ 245736 w 716121"/>
              <a:gd name="connsiteY2" fmla="*/ 136292 h 148049"/>
              <a:gd name="connsiteX3" fmla="*/ 203 w 716121"/>
              <a:gd name="connsiteY3" fmla="*/ 825 h 148049"/>
              <a:gd name="connsiteX4" fmla="*/ 207636 w 716121"/>
              <a:gd name="connsiteY4" fmla="*/ 81258 h 148049"/>
              <a:gd name="connsiteX5" fmla="*/ 419303 w 716121"/>
              <a:gd name="connsiteY5" fmla="*/ 119358 h 148049"/>
              <a:gd name="connsiteX6" fmla="*/ 715636 w 716121"/>
              <a:gd name="connsiteY6" fmla="*/ 19875 h 1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121" h="148049">
                <a:moveTo>
                  <a:pt x="715636" y="19875"/>
                </a:moveTo>
                <a:cubicBezTo>
                  <a:pt x="726219" y="21286"/>
                  <a:pt x="561120" y="108422"/>
                  <a:pt x="482803" y="127825"/>
                </a:cubicBezTo>
                <a:cubicBezTo>
                  <a:pt x="404486" y="147228"/>
                  <a:pt x="326169" y="157459"/>
                  <a:pt x="245736" y="136292"/>
                </a:cubicBezTo>
                <a:cubicBezTo>
                  <a:pt x="165303" y="115125"/>
                  <a:pt x="6553" y="9997"/>
                  <a:pt x="203" y="825"/>
                </a:cubicBezTo>
                <a:cubicBezTo>
                  <a:pt x="-6147" y="-8347"/>
                  <a:pt x="137786" y="61503"/>
                  <a:pt x="207636" y="81258"/>
                </a:cubicBezTo>
                <a:cubicBezTo>
                  <a:pt x="277486" y="101013"/>
                  <a:pt x="329345" y="133822"/>
                  <a:pt x="419303" y="119358"/>
                </a:cubicBezTo>
                <a:cubicBezTo>
                  <a:pt x="509261" y="104894"/>
                  <a:pt x="705053" y="18464"/>
                  <a:pt x="715636" y="19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C5A290E-65AA-4981-A566-7BD6EB533510}"/>
              </a:ext>
            </a:extLst>
          </p:cNvPr>
          <p:cNvSpPr/>
          <p:nvPr/>
        </p:nvSpPr>
        <p:spPr>
          <a:xfrm>
            <a:off x="7217912" y="5319912"/>
            <a:ext cx="207898" cy="435513"/>
          </a:xfrm>
          <a:custGeom>
            <a:avLst/>
            <a:gdLst>
              <a:gd name="connsiteX0" fmla="*/ 21088 w 207898"/>
              <a:gd name="connsiteY0" fmla="*/ 5621 h 435513"/>
              <a:gd name="connsiteX1" fmla="*/ 4155 w 207898"/>
              <a:gd name="connsiteY1" fmla="*/ 107221 h 435513"/>
              <a:gd name="connsiteX2" fmla="*/ 67655 w 207898"/>
              <a:gd name="connsiteY2" fmla="*/ 191888 h 435513"/>
              <a:gd name="connsiteX3" fmla="*/ 167138 w 207898"/>
              <a:gd name="connsiteY3" fmla="*/ 259621 h 435513"/>
              <a:gd name="connsiteX4" fmla="*/ 207355 w 207898"/>
              <a:gd name="connsiteY4" fmla="*/ 435305 h 435513"/>
              <a:gd name="connsiteX5" fmla="*/ 141738 w 207898"/>
              <a:gd name="connsiteY5" fmla="*/ 289255 h 435513"/>
              <a:gd name="connsiteX6" fmla="*/ 21088 w 207898"/>
              <a:gd name="connsiteY6" fmla="*/ 5621 h 43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98" h="435513">
                <a:moveTo>
                  <a:pt x="21088" y="5621"/>
                </a:moveTo>
                <a:cubicBezTo>
                  <a:pt x="-1842" y="-24718"/>
                  <a:pt x="-3606" y="76177"/>
                  <a:pt x="4155" y="107221"/>
                </a:cubicBezTo>
                <a:cubicBezTo>
                  <a:pt x="11916" y="138265"/>
                  <a:pt x="40491" y="166488"/>
                  <a:pt x="67655" y="191888"/>
                </a:cubicBezTo>
                <a:cubicBezTo>
                  <a:pt x="94819" y="217288"/>
                  <a:pt x="143855" y="219052"/>
                  <a:pt x="167138" y="259621"/>
                </a:cubicBezTo>
                <a:cubicBezTo>
                  <a:pt x="190421" y="300191"/>
                  <a:pt x="211588" y="430366"/>
                  <a:pt x="207355" y="435305"/>
                </a:cubicBezTo>
                <a:cubicBezTo>
                  <a:pt x="203122" y="440244"/>
                  <a:pt x="178427" y="356636"/>
                  <a:pt x="141738" y="289255"/>
                </a:cubicBezTo>
                <a:cubicBezTo>
                  <a:pt x="105049" y="221874"/>
                  <a:pt x="44018" y="35960"/>
                  <a:pt x="21088" y="5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457C894F-42C5-451C-ADC6-222341DCEF50}"/>
              </a:ext>
            </a:extLst>
          </p:cNvPr>
          <p:cNvSpPr/>
          <p:nvPr/>
        </p:nvSpPr>
        <p:spPr>
          <a:xfrm>
            <a:off x="7222814" y="766874"/>
            <a:ext cx="702560" cy="572010"/>
          </a:xfrm>
          <a:custGeom>
            <a:avLst/>
            <a:gdLst>
              <a:gd name="connsiteX0" fmla="*/ 311 w 702560"/>
              <a:gd name="connsiteY0" fmla="*/ 82439 h 572010"/>
              <a:gd name="connsiteX1" fmla="*/ 135249 w 702560"/>
              <a:gd name="connsiteY1" fmla="*/ 17351 h 572010"/>
              <a:gd name="connsiteX2" fmla="*/ 146361 w 702560"/>
              <a:gd name="connsiteY2" fmla="*/ 1476 h 572010"/>
              <a:gd name="connsiteX3" fmla="*/ 244786 w 702560"/>
              <a:gd name="connsiteY3" fmla="*/ 45926 h 572010"/>
              <a:gd name="connsiteX4" fmla="*/ 394011 w 702560"/>
              <a:gd name="connsiteY4" fmla="*/ 161814 h 572010"/>
              <a:gd name="connsiteX5" fmla="*/ 381311 w 702560"/>
              <a:gd name="connsiteY5" fmla="*/ 174514 h 572010"/>
              <a:gd name="connsiteX6" fmla="*/ 552761 w 702560"/>
              <a:gd name="connsiteY6" fmla="*/ 344376 h 572010"/>
              <a:gd name="connsiteX7" fmla="*/ 557524 w 702560"/>
              <a:gd name="connsiteY7" fmla="*/ 344376 h 572010"/>
              <a:gd name="connsiteX8" fmla="*/ 562286 w 702560"/>
              <a:gd name="connsiteY8" fmla="*/ 363426 h 572010"/>
              <a:gd name="connsiteX9" fmla="*/ 701986 w 702560"/>
              <a:gd name="connsiteY9" fmla="*/ 571389 h 572010"/>
              <a:gd name="connsiteX10" fmla="*/ 592449 w 702560"/>
              <a:gd name="connsiteY10" fmla="*/ 414226 h 572010"/>
              <a:gd name="connsiteX11" fmla="*/ 178111 w 702560"/>
              <a:gd name="connsiteY11" fmla="*/ 53864 h 572010"/>
              <a:gd name="connsiteX12" fmla="*/ 311 w 702560"/>
              <a:gd name="connsiteY12" fmla="*/ 82439 h 57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2560" h="572010">
                <a:moveTo>
                  <a:pt x="311" y="82439"/>
                </a:moveTo>
                <a:cubicBezTo>
                  <a:pt x="-6833" y="76354"/>
                  <a:pt x="110907" y="30845"/>
                  <a:pt x="135249" y="17351"/>
                </a:cubicBezTo>
                <a:cubicBezTo>
                  <a:pt x="159591" y="3857"/>
                  <a:pt x="128105" y="-3286"/>
                  <a:pt x="146361" y="1476"/>
                </a:cubicBezTo>
                <a:cubicBezTo>
                  <a:pt x="164617" y="6238"/>
                  <a:pt x="203511" y="19203"/>
                  <a:pt x="244786" y="45926"/>
                </a:cubicBezTo>
                <a:cubicBezTo>
                  <a:pt x="286061" y="72649"/>
                  <a:pt x="371257" y="140383"/>
                  <a:pt x="394011" y="161814"/>
                </a:cubicBezTo>
                <a:cubicBezTo>
                  <a:pt x="416765" y="183245"/>
                  <a:pt x="354853" y="144087"/>
                  <a:pt x="381311" y="174514"/>
                </a:cubicBezTo>
                <a:cubicBezTo>
                  <a:pt x="407769" y="204941"/>
                  <a:pt x="523392" y="316066"/>
                  <a:pt x="552761" y="344376"/>
                </a:cubicBezTo>
                <a:cubicBezTo>
                  <a:pt x="582130" y="372686"/>
                  <a:pt x="555937" y="341201"/>
                  <a:pt x="557524" y="344376"/>
                </a:cubicBezTo>
                <a:cubicBezTo>
                  <a:pt x="559111" y="347551"/>
                  <a:pt x="538209" y="325591"/>
                  <a:pt x="562286" y="363426"/>
                </a:cubicBezTo>
                <a:cubicBezTo>
                  <a:pt x="586363" y="401261"/>
                  <a:pt x="696959" y="562922"/>
                  <a:pt x="701986" y="571389"/>
                </a:cubicBezTo>
                <a:cubicBezTo>
                  <a:pt x="707013" y="579856"/>
                  <a:pt x="679761" y="500480"/>
                  <a:pt x="592449" y="414226"/>
                </a:cubicBezTo>
                <a:cubicBezTo>
                  <a:pt x="505137" y="327972"/>
                  <a:pt x="269657" y="108368"/>
                  <a:pt x="178111" y="53864"/>
                </a:cubicBezTo>
                <a:cubicBezTo>
                  <a:pt x="86565" y="-640"/>
                  <a:pt x="7455" y="88524"/>
                  <a:pt x="311" y="8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9FF905C-5B5D-41F7-BF5E-CB48E176CE43}"/>
              </a:ext>
            </a:extLst>
          </p:cNvPr>
          <p:cNvSpPr/>
          <p:nvPr/>
        </p:nvSpPr>
        <p:spPr>
          <a:xfrm>
            <a:off x="7202013" y="700081"/>
            <a:ext cx="139059" cy="177807"/>
          </a:xfrm>
          <a:custGeom>
            <a:avLst/>
            <a:gdLst>
              <a:gd name="connsiteX0" fmla="*/ 475 w 139059"/>
              <a:gd name="connsiteY0" fmla="*/ 177807 h 177807"/>
              <a:gd name="connsiteX1" fmla="*/ 54450 w 139059"/>
              <a:gd name="connsiteY1" fmla="*/ 36519 h 177807"/>
              <a:gd name="connsiteX2" fmla="*/ 138587 w 139059"/>
              <a:gd name="connsiteY2" fmla="*/ 7 h 177807"/>
              <a:gd name="connsiteX3" fmla="*/ 84612 w 139059"/>
              <a:gd name="connsiteY3" fmla="*/ 38107 h 177807"/>
              <a:gd name="connsiteX4" fmla="*/ 475 w 139059"/>
              <a:gd name="connsiteY4" fmla="*/ 177807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059" h="177807">
                <a:moveTo>
                  <a:pt x="475" y="177807"/>
                </a:moveTo>
                <a:cubicBezTo>
                  <a:pt x="-4552" y="177542"/>
                  <a:pt x="31431" y="66152"/>
                  <a:pt x="54450" y="36519"/>
                </a:cubicBezTo>
                <a:cubicBezTo>
                  <a:pt x="77469" y="6886"/>
                  <a:pt x="133560" y="-258"/>
                  <a:pt x="138587" y="7"/>
                </a:cubicBezTo>
                <a:cubicBezTo>
                  <a:pt x="143614" y="272"/>
                  <a:pt x="107366" y="15088"/>
                  <a:pt x="84612" y="38107"/>
                </a:cubicBezTo>
                <a:cubicBezTo>
                  <a:pt x="61858" y="61126"/>
                  <a:pt x="5502" y="178072"/>
                  <a:pt x="475" y="177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09CF80F-0478-440B-8F09-3FD1F0728F82}"/>
              </a:ext>
            </a:extLst>
          </p:cNvPr>
          <p:cNvSpPr/>
          <p:nvPr/>
        </p:nvSpPr>
        <p:spPr>
          <a:xfrm>
            <a:off x="7343401" y="682802"/>
            <a:ext cx="719920" cy="559023"/>
          </a:xfrm>
          <a:custGeom>
            <a:avLst/>
            <a:gdLst>
              <a:gd name="connsiteX0" fmla="*/ 9899 w 719920"/>
              <a:gd name="connsiteY0" fmla="*/ 20461 h 559023"/>
              <a:gd name="connsiteX1" fmla="*/ 275012 w 719920"/>
              <a:gd name="connsiteY1" fmla="*/ 118886 h 559023"/>
              <a:gd name="connsiteX2" fmla="*/ 646487 w 719920"/>
              <a:gd name="connsiteY2" fmla="*/ 530048 h 559023"/>
              <a:gd name="connsiteX3" fmla="*/ 717924 w 719920"/>
              <a:gd name="connsiteY3" fmla="*/ 526873 h 559023"/>
              <a:gd name="connsiteX4" fmla="*/ 609974 w 719920"/>
              <a:gd name="connsiteY4" fmla="*/ 542748 h 559023"/>
              <a:gd name="connsiteX5" fmla="*/ 487737 w 719920"/>
              <a:gd name="connsiteY5" fmla="*/ 368123 h 559023"/>
              <a:gd name="connsiteX6" fmla="*/ 98799 w 719920"/>
              <a:gd name="connsiteY6" fmla="*/ 34748 h 559023"/>
              <a:gd name="connsiteX7" fmla="*/ 9899 w 719920"/>
              <a:gd name="connsiteY7" fmla="*/ 20461 h 55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920" h="559023">
                <a:moveTo>
                  <a:pt x="9899" y="20461"/>
                </a:moveTo>
                <a:cubicBezTo>
                  <a:pt x="39268" y="34484"/>
                  <a:pt x="168914" y="33955"/>
                  <a:pt x="275012" y="118886"/>
                </a:cubicBezTo>
                <a:cubicBezTo>
                  <a:pt x="381110" y="203817"/>
                  <a:pt x="572668" y="462050"/>
                  <a:pt x="646487" y="530048"/>
                </a:cubicBezTo>
                <a:cubicBezTo>
                  <a:pt x="720306" y="598046"/>
                  <a:pt x="724010" y="524756"/>
                  <a:pt x="717924" y="526873"/>
                </a:cubicBezTo>
                <a:cubicBezTo>
                  <a:pt x="711838" y="528990"/>
                  <a:pt x="648339" y="569206"/>
                  <a:pt x="609974" y="542748"/>
                </a:cubicBezTo>
                <a:cubicBezTo>
                  <a:pt x="571610" y="516290"/>
                  <a:pt x="572933" y="452790"/>
                  <a:pt x="487737" y="368123"/>
                </a:cubicBezTo>
                <a:cubicBezTo>
                  <a:pt x="402541" y="283456"/>
                  <a:pt x="179232" y="93485"/>
                  <a:pt x="98799" y="34748"/>
                </a:cubicBezTo>
                <a:cubicBezTo>
                  <a:pt x="18366" y="-23989"/>
                  <a:pt x="-19470" y="6438"/>
                  <a:pt x="9899" y="2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BB36CB0-20A2-493C-A02B-F265E9DB4FFC}"/>
              </a:ext>
            </a:extLst>
          </p:cNvPr>
          <p:cNvSpPr/>
          <p:nvPr/>
        </p:nvSpPr>
        <p:spPr>
          <a:xfrm>
            <a:off x="7183489" y="882026"/>
            <a:ext cx="128668" cy="118241"/>
          </a:xfrm>
          <a:custGeom>
            <a:avLst/>
            <a:gdLst>
              <a:gd name="connsiteX0" fmla="*/ 9474 w 128668"/>
              <a:gd name="connsiteY0" fmla="*/ 624 h 118241"/>
              <a:gd name="connsiteX1" fmla="*/ 53924 w 128668"/>
              <a:gd name="connsiteY1" fmla="*/ 37137 h 118241"/>
              <a:gd name="connsiteX2" fmla="*/ 28524 w 128668"/>
              <a:gd name="connsiteY2" fmla="*/ 54599 h 118241"/>
              <a:gd name="connsiteX3" fmla="*/ 4711 w 128668"/>
              <a:gd name="connsiteY3" fmla="*/ 118099 h 118241"/>
              <a:gd name="connsiteX4" fmla="*/ 128536 w 128668"/>
              <a:gd name="connsiteY4" fmla="*/ 70474 h 118241"/>
              <a:gd name="connsiteX5" fmla="*/ 9474 w 128668"/>
              <a:gd name="connsiteY5" fmla="*/ 624 h 11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8" h="118241">
                <a:moveTo>
                  <a:pt x="9474" y="624"/>
                </a:moveTo>
                <a:cubicBezTo>
                  <a:pt x="-2961" y="-4932"/>
                  <a:pt x="50749" y="28141"/>
                  <a:pt x="53924" y="37137"/>
                </a:cubicBezTo>
                <a:cubicBezTo>
                  <a:pt x="57099" y="46133"/>
                  <a:pt x="36726" y="41105"/>
                  <a:pt x="28524" y="54599"/>
                </a:cubicBezTo>
                <a:cubicBezTo>
                  <a:pt x="20322" y="68093"/>
                  <a:pt x="-11958" y="115453"/>
                  <a:pt x="4711" y="118099"/>
                </a:cubicBezTo>
                <a:cubicBezTo>
                  <a:pt x="21380" y="120745"/>
                  <a:pt x="124038" y="85820"/>
                  <a:pt x="128536" y="70474"/>
                </a:cubicBezTo>
                <a:cubicBezTo>
                  <a:pt x="133034" y="55128"/>
                  <a:pt x="21909" y="6180"/>
                  <a:pt x="9474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59ED00C-4FE3-42B9-9DAB-B894CFBB5EE7}"/>
              </a:ext>
            </a:extLst>
          </p:cNvPr>
          <p:cNvSpPr/>
          <p:nvPr/>
        </p:nvSpPr>
        <p:spPr>
          <a:xfrm>
            <a:off x="7199040" y="1012772"/>
            <a:ext cx="114767" cy="284640"/>
          </a:xfrm>
          <a:custGeom>
            <a:avLst/>
            <a:gdLst>
              <a:gd name="connsiteX0" fmla="*/ 273 w 114767"/>
              <a:gd name="connsiteY0" fmla="*/ 1641 h 284640"/>
              <a:gd name="connsiteX1" fmla="*/ 33610 w 114767"/>
              <a:gd name="connsiteY1" fmla="*/ 228653 h 284640"/>
              <a:gd name="connsiteX2" fmla="*/ 114573 w 114767"/>
              <a:gd name="connsiteY2" fmla="*/ 284216 h 284640"/>
              <a:gd name="connsiteX3" fmla="*/ 8210 w 114767"/>
              <a:gd name="connsiteY3" fmla="*/ 211191 h 284640"/>
              <a:gd name="connsiteX4" fmla="*/ 49485 w 114767"/>
              <a:gd name="connsiteY4" fmla="*/ 130228 h 284640"/>
              <a:gd name="connsiteX5" fmla="*/ 273 w 114767"/>
              <a:gd name="connsiteY5" fmla="*/ 1641 h 28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67" h="284640">
                <a:moveTo>
                  <a:pt x="273" y="1641"/>
                </a:moveTo>
                <a:cubicBezTo>
                  <a:pt x="-2373" y="18045"/>
                  <a:pt x="14560" y="181557"/>
                  <a:pt x="33610" y="228653"/>
                </a:cubicBezTo>
                <a:cubicBezTo>
                  <a:pt x="52660" y="275749"/>
                  <a:pt x="118806" y="287126"/>
                  <a:pt x="114573" y="284216"/>
                </a:cubicBezTo>
                <a:cubicBezTo>
                  <a:pt x="110340" y="281306"/>
                  <a:pt x="19058" y="236856"/>
                  <a:pt x="8210" y="211191"/>
                </a:cubicBezTo>
                <a:cubicBezTo>
                  <a:pt x="-2638" y="185526"/>
                  <a:pt x="51602" y="164095"/>
                  <a:pt x="49485" y="130228"/>
                </a:cubicBezTo>
                <a:cubicBezTo>
                  <a:pt x="47368" y="96361"/>
                  <a:pt x="2919" y="-14763"/>
                  <a:pt x="273" y="1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BBE6C3C-57B2-4CD2-B9A3-4255C2FD6117}"/>
              </a:ext>
            </a:extLst>
          </p:cNvPr>
          <p:cNvSpPr/>
          <p:nvPr/>
        </p:nvSpPr>
        <p:spPr>
          <a:xfrm>
            <a:off x="7164424" y="1123490"/>
            <a:ext cx="77256" cy="606894"/>
          </a:xfrm>
          <a:custGeom>
            <a:avLst/>
            <a:gdLst>
              <a:gd name="connsiteX0" fmla="*/ 1551 w 77256"/>
              <a:gd name="connsiteY0" fmla="*/ 460 h 606894"/>
              <a:gd name="connsiteX1" fmla="*/ 23776 w 77256"/>
              <a:gd name="connsiteY1" fmla="*/ 241760 h 606894"/>
              <a:gd name="connsiteX2" fmla="*/ 1551 w 77256"/>
              <a:gd name="connsiteY2" fmla="*/ 300498 h 606894"/>
              <a:gd name="connsiteX3" fmla="*/ 76164 w 77256"/>
              <a:gd name="connsiteY3" fmla="*/ 606885 h 606894"/>
              <a:gd name="connsiteX4" fmla="*/ 44414 w 77256"/>
              <a:gd name="connsiteY4" fmla="*/ 310023 h 606894"/>
              <a:gd name="connsiteX5" fmla="*/ 1551 w 77256"/>
              <a:gd name="connsiteY5" fmla="*/ 460 h 60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6" h="606894">
                <a:moveTo>
                  <a:pt x="1551" y="460"/>
                </a:moveTo>
                <a:cubicBezTo>
                  <a:pt x="-1889" y="-10917"/>
                  <a:pt x="23776" y="191754"/>
                  <a:pt x="23776" y="241760"/>
                </a:cubicBezTo>
                <a:cubicBezTo>
                  <a:pt x="23776" y="291766"/>
                  <a:pt x="-7180" y="239644"/>
                  <a:pt x="1551" y="300498"/>
                </a:cubicBezTo>
                <a:cubicBezTo>
                  <a:pt x="10282" y="361352"/>
                  <a:pt x="69020" y="605298"/>
                  <a:pt x="76164" y="606885"/>
                </a:cubicBezTo>
                <a:cubicBezTo>
                  <a:pt x="83308" y="608473"/>
                  <a:pt x="53410" y="407390"/>
                  <a:pt x="44414" y="310023"/>
                </a:cubicBezTo>
                <a:cubicBezTo>
                  <a:pt x="35418" y="212656"/>
                  <a:pt x="4991" y="11837"/>
                  <a:pt x="1551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F33B820-BF6D-4C19-80A7-51C2ABDF1985}"/>
              </a:ext>
            </a:extLst>
          </p:cNvPr>
          <p:cNvSpPr/>
          <p:nvPr/>
        </p:nvSpPr>
        <p:spPr>
          <a:xfrm>
            <a:off x="7259605" y="1645197"/>
            <a:ext cx="116243" cy="299221"/>
          </a:xfrm>
          <a:custGeom>
            <a:avLst/>
            <a:gdLst>
              <a:gd name="connsiteX0" fmla="*/ 3208 w 116243"/>
              <a:gd name="connsiteY0" fmla="*/ 1041 h 299221"/>
              <a:gd name="connsiteX1" fmla="*/ 11145 w 116243"/>
              <a:gd name="connsiteY1" fmla="*/ 107403 h 299221"/>
              <a:gd name="connsiteX2" fmla="*/ 115920 w 116243"/>
              <a:gd name="connsiteY2" fmla="*/ 297903 h 299221"/>
              <a:gd name="connsiteX3" fmla="*/ 42895 w 116243"/>
              <a:gd name="connsiteY3" fmla="*/ 185191 h 299221"/>
              <a:gd name="connsiteX4" fmla="*/ 12733 w 116243"/>
              <a:gd name="connsiteY4" fmla="*/ 59778 h 299221"/>
              <a:gd name="connsiteX5" fmla="*/ 3208 w 116243"/>
              <a:gd name="connsiteY5" fmla="*/ 1041 h 29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43" h="299221">
                <a:moveTo>
                  <a:pt x="3208" y="1041"/>
                </a:moveTo>
                <a:cubicBezTo>
                  <a:pt x="2943" y="8978"/>
                  <a:pt x="-7640" y="57926"/>
                  <a:pt x="11145" y="107403"/>
                </a:cubicBezTo>
                <a:cubicBezTo>
                  <a:pt x="29930" y="156880"/>
                  <a:pt x="110628" y="284938"/>
                  <a:pt x="115920" y="297903"/>
                </a:cubicBezTo>
                <a:cubicBezTo>
                  <a:pt x="121212" y="310868"/>
                  <a:pt x="60093" y="224878"/>
                  <a:pt x="42895" y="185191"/>
                </a:cubicBezTo>
                <a:cubicBezTo>
                  <a:pt x="25697" y="145504"/>
                  <a:pt x="20670" y="87294"/>
                  <a:pt x="12733" y="59778"/>
                </a:cubicBezTo>
                <a:cubicBezTo>
                  <a:pt x="4796" y="32262"/>
                  <a:pt x="3473" y="-6896"/>
                  <a:pt x="3208" y="1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4770A68-F8B9-4A53-9A5F-E9CA9337F80B}"/>
              </a:ext>
            </a:extLst>
          </p:cNvPr>
          <p:cNvSpPr/>
          <p:nvPr/>
        </p:nvSpPr>
        <p:spPr>
          <a:xfrm>
            <a:off x="7239610" y="1605700"/>
            <a:ext cx="104461" cy="372721"/>
          </a:xfrm>
          <a:custGeom>
            <a:avLst/>
            <a:gdLst>
              <a:gd name="connsiteX0" fmla="*/ 5740 w 104461"/>
              <a:gd name="connsiteY0" fmla="*/ 5613 h 372721"/>
              <a:gd name="connsiteX1" fmla="*/ 2565 w 104461"/>
              <a:gd name="connsiteY1" fmla="*/ 102450 h 372721"/>
              <a:gd name="connsiteX2" fmla="*/ 43840 w 104461"/>
              <a:gd name="connsiteY2" fmla="*/ 240563 h 372721"/>
              <a:gd name="connsiteX3" fmla="*/ 104165 w 104461"/>
              <a:gd name="connsiteY3" fmla="*/ 372325 h 372721"/>
              <a:gd name="connsiteX4" fmla="*/ 16853 w 104461"/>
              <a:gd name="connsiteY4" fmla="*/ 272313 h 372721"/>
              <a:gd name="connsiteX5" fmla="*/ 5740 w 104461"/>
              <a:gd name="connsiteY5" fmla="*/ 5613 h 37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61" h="372721">
                <a:moveTo>
                  <a:pt x="5740" y="5613"/>
                </a:moveTo>
                <a:cubicBezTo>
                  <a:pt x="3359" y="-22697"/>
                  <a:pt x="-3785" y="63292"/>
                  <a:pt x="2565" y="102450"/>
                </a:cubicBezTo>
                <a:cubicBezTo>
                  <a:pt x="8915" y="141608"/>
                  <a:pt x="26907" y="195584"/>
                  <a:pt x="43840" y="240563"/>
                </a:cubicBezTo>
                <a:cubicBezTo>
                  <a:pt x="60773" y="285542"/>
                  <a:pt x="108663" y="367033"/>
                  <a:pt x="104165" y="372325"/>
                </a:cubicBezTo>
                <a:cubicBezTo>
                  <a:pt x="99667" y="377617"/>
                  <a:pt x="33257" y="329198"/>
                  <a:pt x="16853" y="272313"/>
                </a:cubicBezTo>
                <a:cubicBezTo>
                  <a:pt x="449" y="215428"/>
                  <a:pt x="8121" y="33923"/>
                  <a:pt x="5740" y="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C2B84D9-DC53-4D70-9D38-9885A83ACC03}"/>
              </a:ext>
            </a:extLst>
          </p:cNvPr>
          <p:cNvSpPr/>
          <p:nvPr/>
        </p:nvSpPr>
        <p:spPr>
          <a:xfrm>
            <a:off x="8955053" y="2673327"/>
            <a:ext cx="43058" cy="146104"/>
          </a:xfrm>
          <a:custGeom>
            <a:avLst/>
            <a:gdLst>
              <a:gd name="connsiteX0" fmla="*/ 35 w 43058"/>
              <a:gd name="connsiteY0" fmla="*/ 23 h 146104"/>
              <a:gd name="connsiteX1" fmla="*/ 34960 w 43058"/>
              <a:gd name="connsiteY1" fmla="*/ 77811 h 146104"/>
              <a:gd name="connsiteX2" fmla="*/ 1622 w 43058"/>
              <a:gd name="connsiteY2" fmla="*/ 146073 h 146104"/>
              <a:gd name="connsiteX3" fmla="*/ 42897 w 43058"/>
              <a:gd name="connsiteY3" fmla="*/ 85748 h 146104"/>
              <a:gd name="connsiteX4" fmla="*/ 35 w 43058"/>
              <a:gd name="connsiteY4" fmla="*/ 23 h 14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8" h="146104">
                <a:moveTo>
                  <a:pt x="35" y="23"/>
                </a:moveTo>
                <a:cubicBezTo>
                  <a:pt x="-1288" y="-1300"/>
                  <a:pt x="34696" y="53469"/>
                  <a:pt x="34960" y="77811"/>
                </a:cubicBezTo>
                <a:cubicBezTo>
                  <a:pt x="35225" y="102153"/>
                  <a:pt x="299" y="144750"/>
                  <a:pt x="1622" y="146073"/>
                </a:cubicBezTo>
                <a:cubicBezTo>
                  <a:pt x="2945" y="147396"/>
                  <a:pt x="39722" y="106386"/>
                  <a:pt x="42897" y="85748"/>
                </a:cubicBezTo>
                <a:cubicBezTo>
                  <a:pt x="46072" y="65111"/>
                  <a:pt x="1358" y="1346"/>
                  <a:pt x="3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9919EFE-A14D-4601-89D5-CA16B47F8F05}"/>
              </a:ext>
            </a:extLst>
          </p:cNvPr>
          <p:cNvSpPr/>
          <p:nvPr/>
        </p:nvSpPr>
        <p:spPr>
          <a:xfrm>
            <a:off x="8940621" y="2519192"/>
            <a:ext cx="90966" cy="301811"/>
          </a:xfrm>
          <a:custGeom>
            <a:avLst/>
            <a:gdLst>
              <a:gd name="connsiteX0" fmla="*/ 90667 w 90966"/>
              <a:gd name="connsiteY0" fmla="*/ 171 h 301811"/>
              <a:gd name="connsiteX1" fmla="*/ 33517 w 90966"/>
              <a:gd name="connsiteY1" fmla="*/ 81133 h 301811"/>
              <a:gd name="connsiteX2" fmla="*/ 4942 w 90966"/>
              <a:gd name="connsiteY2" fmla="*/ 133521 h 301811"/>
              <a:gd name="connsiteX3" fmla="*/ 11292 w 90966"/>
              <a:gd name="connsiteY3" fmla="*/ 243058 h 301811"/>
              <a:gd name="connsiteX4" fmla="*/ 27167 w 90966"/>
              <a:gd name="connsiteY4" fmla="*/ 300208 h 301811"/>
              <a:gd name="connsiteX5" fmla="*/ 9704 w 90966"/>
              <a:gd name="connsiteY5" fmla="*/ 182733 h 301811"/>
              <a:gd name="connsiteX6" fmla="*/ 6529 w 90966"/>
              <a:gd name="connsiteY6" fmla="*/ 63671 h 301811"/>
              <a:gd name="connsiteX7" fmla="*/ 90667 w 90966"/>
              <a:gd name="connsiteY7" fmla="*/ 171 h 30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66" h="301811">
                <a:moveTo>
                  <a:pt x="90667" y="171"/>
                </a:moveTo>
                <a:cubicBezTo>
                  <a:pt x="95165" y="3081"/>
                  <a:pt x="47805" y="58908"/>
                  <a:pt x="33517" y="81133"/>
                </a:cubicBezTo>
                <a:cubicBezTo>
                  <a:pt x="19229" y="103358"/>
                  <a:pt x="8646" y="106534"/>
                  <a:pt x="4942" y="133521"/>
                </a:cubicBezTo>
                <a:cubicBezTo>
                  <a:pt x="1238" y="160508"/>
                  <a:pt x="7588" y="215277"/>
                  <a:pt x="11292" y="243058"/>
                </a:cubicBezTo>
                <a:cubicBezTo>
                  <a:pt x="14996" y="270839"/>
                  <a:pt x="27432" y="310262"/>
                  <a:pt x="27167" y="300208"/>
                </a:cubicBezTo>
                <a:cubicBezTo>
                  <a:pt x="26902" y="290154"/>
                  <a:pt x="13144" y="222156"/>
                  <a:pt x="9704" y="182733"/>
                </a:cubicBezTo>
                <a:cubicBezTo>
                  <a:pt x="6264" y="143310"/>
                  <a:pt x="-8288" y="95421"/>
                  <a:pt x="6529" y="63671"/>
                </a:cubicBezTo>
                <a:cubicBezTo>
                  <a:pt x="21346" y="31921"/>
                  <a:pt x="86169" y="-2739"/>
                  <a:pt x="90667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EF709C0-020D-4048-98F3-AC6D5170611B}"/>
              </a:ext>
            </a:extLst>
          </p:cNvPr>
          <p:cNvSpPr/>
          <p:nvPr/>
        </p:nvSpPr>
        <p:spPr>
          <a:xfrm>
            <a:off x="8997950" y="2419033"/>
            <a:ext cx="174625" cy="121410"/>
          </a:xfrm>
          <a:custGeom>
            <a:avLst/>
            <a:gdLst>
              <a:gd name="connsiteX0" fmla="*/ 174625 w 174625"/>
              <a:gd name="connsiteY0" fmla="*/ 317 h 121410"/>
              <a:gd name="connsiteX1" fmla="*/ 69850 w 174625"/>
              <a:gd name="connsiteY1" fmla="*/ 78105 h 121410"/>
              <a:gd name="connsiteX2" fmla="*/ 0 w 174625"/>
              <a:gd name="connsiteY2" fmla="*/ 120967 h 121410"/>
              <a:gd name="connsiteX3" fmla="*/ 69850 w 174625"/>
              <a:gd name="connsiteY3" fmla="*/ 52705 h 121410"/>
              <a:gd name="connsiteX4" fmla="*/ 174625 w 174625"/>
              <a:gd name="connsiteY4" fmla="*/ 317 h 1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" h="121410">
                <a:moveTo>
                  <a:pt x="174625" y="317"/>
                </a:moveTo>
                <a:cubicBezTo>
                  <a:pt x="174625" y="4550"/>
                  <a:pt x="98954" y="57997"/>
                  <a:pt x="69850" y="78105"/>
                </a:cubicBezTo>
                <a:cubicBezTo>
                  <a:pt x="40746" y="98213"/>
                  <a:pt x="0" y="125200"/>
                  <a:pt x="0" y="120967"/>
                </a:cubicBezTo>
                <a:cubicBezTo>
                  <a:pt x="0" y="116734"/>
                  <a:pt x="43127" y="70167"/>
                  <a:pt x="69850" y="52705"/>
                </a:cubicBezTo>
                <a:cubicBezTo>
                  <a:pt x="96573" y="35243"/>
                  <a:pt x="174625" y="-3916"/>
                  <a:pt x="174625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4DBC0C6-8531-4DE6-B9E5-2C1BB0A295FF}"/>
              </a:ext>
            </a:extLst>
          </p:cNvPr>
          <p:cNvSpPr/>
          <p:nvPr/>
        </p:nvSpPr>
        <p:spPr>
          <a:xfrm>
            <a:off x="8974608" y="2570399"/>
            <a:ext cx="139968" cy="219219"/>
          </a:xfrm>
          <a:custGeom>
            <a:avLst/>
            <a:gdLst>
              <a:gd name="connsiteX0" fmla="*/ 48742 w 139968"/>
              <a:gd name="connsiteY0" fmla="*/ 2939 h 219219"/>
              <a:gd name="connsiteX1" fmla="*/ 110655 w 139968"/>
              <a:gd name="connsiteY1" fmla="*/ 60089 h 219219"/>
              <a:gd name="connsiteX2" fmla="*/ 117005 w 139968"/>
              <a:gd name="connsiteY2" fmla="*/ 125176 h 219219"/>
              <a:gd name="connsiteX3" fmla="*/ 53505 w 139968"/>
              <a:gd name="connsiteY3" fmla="*/ 179151 h 219219"/>
              <a:gd name="connsiteX4" fmla="*/ 2705 w 139968"/>
              <a:gd name="connsiteY4" fmla="*/ 218839 h 219219"/>
              <a:gd name="connsiteX5" fmla="*/ 139230 w 139968"/>
              <a:gd name="connsiteY5" fmla="*/ 155339 h 219219"/>
              <a:gd name="connsiteX6" fmla="*/ 48742 w 139968"/>
              <a:gd name="connsiteY6" fmla="*/ 2939 h 21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68" h="219219">
                <a:moveTo>
                  <a:pt x="48742" y="2939"/>
                </a:moveTo>
                <a:cubicBezTo>
                  <a:pt x="43980" y="-12936"/>
                  <a:pt x="99278" y="39716"/>
                  <a:pt x="110655" y="60089"/>
                </a:cubicBezTo>
                <a:cubicBezTo>
                  <a:pt x="122032" y="80462"/>
                  <a:pt x="126530" y="105332"/>
                  <a:pt x="117005" y="125176"/>
                </a:cubicBezTo>
                <a:cubicBezTo>
                  <a:pt x="107480" y="145020"/>
                  <a:pt x="72555" y="163541"/>
                  <a:pt x="53505" y="179151"/>
                </a:cubicBezTo>
                <a:cubicBezTo>
                  <a:pt x="34455" y="194762"/>
                  <a:pt x="-11582" y="222808"/>
                  <a:pt x="2705" y="218839"/>
                </a:cubicBezTo>
                <a:cubicBezTo>
                  <a:pt x="16992" y="214870"/>
                  <a:pt x="129176" y="190793"/>
                  <a:pt x="139230" y="155339"/>
                </a:cubicBezTo>
                <a:cubicBezTo>
                  <a:pt x="149284" y="119885"/>
                  <a:pt x="53504" y="18814"/>
                  <a:pt x="48742" y="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C4BF851-46DB-43E0-A431-CE07AF384F56}"/>
              </a:ext>
            </a:extLst>
          </p:cNvPr>
          <p:cNvSpPr/>
          <p:nvPr/>
        </p:nvSpPr>
        <p:spPr>
          <a:xfrm>
            <a:off x="9102725" y="2530475"/>
            <a:ext cx="46047" cy="67036"/>
          </a:xfrm>
          <a:custGeom>
            <a:avLst/>
            <a:gdLst>
              <a:gd name="connsiteX0" fmla="*/ 0 w 46047"/>
              <a:gd name="connsiteY0" fmla="*/ 0 h 67036"/>
              <a:gd name="connsiteX1" fmla="*/ 46038 w 46047"/>
              <a:gd name="connsiteY1" fmla="*/ 66675 h 67036"/>
              <a:gd name="connsiteX2" fmla="*/ 0 w 46047"/>
              <a:gd name="connsiteY2" fmla="*/ 0 h 6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047" h="67036">
                <a:moveTo>
                  <a:pt x="0" y="0"/>
                </a:moveTo>
                <a:cubicBezTo>
                  <a:pt x="0" y="0"/>
                  <a:pt x="45244" y="60590"/>
                  <a:pt x="46038" y="66675"/>
                </a:cubicBezTo>
                <a:cubicBezTo>
                  <a:pt x="46832" y="72761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C6CA173-22BA-4F10-A981-DD53462E9B86}"/>
              </a:ext>
            </a:extLst>
          </p:cNvPr>
          <p:cNvSpPr/>
          <p:nvPr/>
        </p:nvSpPr>
        <p:spPr>
          <a:xfrm>
            <a:off x="9160348" y="2481164"/>
            <a:ext cx="47191" cy="148202"/>
          </a:xfrm>
          <a:custGeom>
            <a:avLst/>
            <a:gdLst>
              <a:gd name="connsiteX0" fmla="*/ 13815 w 47191"/>
              <a:gd name="connsiteY0" fmla="*/ 99 h 148202"/>
              <a:gd name="connsiteX1" fmla="*/ 1115 w 47191"/>
              <a:gd name="connsiteY1" fmla="*/ 95349 h 148202"/>
              <a:gd name="connsiteX2" fmla="*/ 47152 w 47191"/>
              <a:gd name="connsiteY2" fmla="*/ 147736 h 148202"/>
              <a:gd name="connsiteX3" fmla="*/ 9052 w 47191"/>
              <a:gd name="connsiteY3" fmla="*/ 114399 h 148202"/>
              <a:gd name="connsiteX4" fmla="*/ 13815 w 47191"/>
              <a:gd name="connsiteY4" fmla="*/ 99 h 1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1" h="148202">
                <a:moveTo>
                  <a:pt x="13815" y="99"/>
                </a:moveTo>
                <a:cubicBezTo>
                  <a:pt x="12492" y="-3076"/>
                  <a:pt x="-4441" y="70743"/>
                  <a:pt x="1115" y="95349"/>
                </a:cubicBezTo>
                <a:cubicBezTo>
                  <a:pt x="6671" y="119955"/>
                  <a:pt x="45829" y="144561"/>
                  <a:pt x="47152" y="147736"/>
                </a:cubicBezTo>
                <a:cubicBezTo>
                  <a:pt x="48475" y="150911"/>
                  <a:pt x="15931" y="137682"/>
                  <a:pt x="9052" y="114399"/>
                </a:cubicBezTo>
                <a:cubicBezTo>
                  <a:pt x="2173" y="91116"/>
                  <a:pt x="15138" y="3274"/>
                  <a:pt x="1381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063D9B0-9DB0-4798-8D60-01F66AC1EFC2}"/>
              </a:ext>
            </a:extLst>
          </p:cNvPr>
          <p:cNvSpPr/>
          <p:nvPr/>
        </p:nvSpPr>
        <p:spPr>
          <a:xfrm>
            <a:off x="9210531" y="2412840"/>
            <a:ext cx="276171" cy="209863"/>
          </a:xfrm>
          <a:custGeom>
            <a:avLst/>
            <a:gdLst>
              <a:gd name="connsiteX0" fmla="*/ 144 w 276171"/>
              <a:gd name="connsiteY0" fmla="*/ 160 h 209863"/>
              <a:gd name="connsiteX1" fmla="*/ 136669 w 276171"/>
              <a:gd name="connsiteY1" fmla="*/ 90648 h 209863"/>
              <a:gd name="connsiteX2" fmla="*/ 262082 w 276171"/>
              <a:gd name="connsiteY2" fmla="*/ 198598 h 209863"/>
              <a:gd name="connsiteX3" fmla="*/ 273194 w 276171"/>
              <a:gd name="connsiteY3" fmla="*/ 206535 h 209863"/>
              <a:gd name="connsiteX4" fmla="*/ 114444 w 276171"/>
              <a:gd name="connsiteY4" fmla="*/ 112873 h 209863"/>
              <a:gd name="connsiteX5" fmla="*/ 144 w 276171"/>
              <a:gd name="connsiteY5" fmla="*/ 160 h 20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171" h="209863">
                <a:moveTo>
                  <a:pt x="144" y="160"/>
                </a:moveTo>
                <a:cubicBezTo>
                  <a:pt x="3848" y="-3544"/>
                  <a:pt x="93013" y="57575"/>
                  <a:pt x="136669" y="90648"/>
                </a:cubicBezTo>
                <a:cubicBezTo>
                  <a:pt x="180325" y="123721"/>
                  <a:pt x="239328" y="179284"/>
                  <a:pt x="262082" y="198598"/>
                </a:cubicBezTo>
                <a:cubicBezTo>
                  <a:pt x="284836" y="217913"/>
                  <a:pt x="273194" y="206535"/>
                  <a:pt x="273194" y="206535"/>
                </a:cubicBezTo>
                <a:cubicBezTo>
                  <a:pt x="248588" y="192248"/>
                  <a:pt x="164186" y="144623"/>
                  <a:pt x="114444" y="112873"/>
                </a:cubicBezTo>
                <a:cubicBezTo>
                  <a:pt x="64702" y="81123"/>
                  <a:pt x="-3560" y="3864"/>
                  <a:pt x="144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6E95DDE-E76A-4D3D-8648-B8E369FE6C82}"/>
              </a:ext>
            </a:extLst>
          </p:cNvPr>
          <p:cNvSpPr/>
          <p:nvPr/>
        </p:nvSpPr>
        <p:spPr>
          <a:xfrm>
            <a:off x="9236066" y="2401882"/>
            <a:ext cx="220482" cy="169767"/>
          </a:xfrm>
          <a:custGeom>
            <a:avLst/>
            <a:gdLst>
              <a:gd name="connsiteX0" fmla="*/ 9 w 220482"/>
              <a:gd name="connsiteY0" fmla="*/ 36518 h 169767"/>
              <a:gd name="connsiteX1" fmla="*/ 74622 w 220482"/>
              <a:gd name="connsiteY1" fmla="*/ 6 h 169767"/>
              <a:gd name="connsiteX2" fmla="*/ 128597 w 220482"/>
              <a:gd name="connsiteY2" fmla="*/ 39693 h 169767"/>
              <a:gd name="connsiteX3" fmla="*/ 184159 w 220482"/>
              <a:gd name="connsiteY3" fmla="*/ 111131 h 169767"/>
              <a:gd name="connsiteX4" fmla="*/ 219084 w 220482"/>
              <a:gd name="connsiteY4" fmla="*/ 168281 h 169767"/>
              <a:gd name="connsiteX5" fmla="*/ 136534 w 220482"/>
              <a:gd name="connsiteY5" fmla="*/ 49218 h 169767"/>
              <a:gd name="connsiteX6" fmla="*/ 69859 w 220482"/>
              <a:gd name="connsiteY6" fmla="*/ 23818 h 169767"/>
              <a:gd name="connsiteX7" fmla="*/ 9 w 220482"/>
              <a:gd name="connsiteY7" fmla="*/ 36518 h 16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482" h="169767">
                <a:moveTo>
                  <a:pt x="9" y="36518"/>
                </a:moveTo>
                <a:cubicBezTo>
                  <a:pt x="803" y="32549"/>
                  <a:pt x="53191" y="-523"/>
                  <a:pt x="74622" y="6"/>
                </a:cubicBezTo>
                <a:cubicBezTo>
                  <a:pt x="96053" y="535"/>
                  <a:pt x="110341" y="21172"/>
                  <a:pt x="128597" y="39693"/>
                </a:cubicBezTo>
                <a:cubicBezTo>
                  <a:pt x="146853" y="58214"/>
                  <a:pt x="169078" y="89700"/>
                  <a:pt x="184159" y="111131"/>
                </a:cubicBezTo>
                <a:cubicBezTo>
                  <a:pt x="199240" y="132562"/>
                  <a:pt x="227021" y="178600"/>
                  <a:pt x="219084" y="168281"/>
                </a:cubicBezTo>
                <a:cubicBezTo>
                  <a:pt x="211147" y="157962"/>
                  <a:pt x="161405" y="73295"/>
                  <a:pt x="136534" y="49218"/>
                </a:cubicBezTo>
                <a:cubicBezTo>
                  <a:pt x="111663" y="25141"/>
                  <a:pt x="92349" y="27522"/>
                  <a:pt x="69859" y="23818"/>
                </a:cubicBezTo>
                <a:cubicBezTo>
                  <a:pt x="47369" y="20114"/>
                  <a:pt x="-785" y="40487"/>
                  <a:pt x="9" y="36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CEFEECF-455B-4EE6-9D29-2710E7901003}"/>
              </a:ext>
            </a:extLst>
          </p:cNvPr>
          <p:cNvSpPr/>
          <p:nvPr/>
        </p:nvSpPr>
        <p:spPr>
          <a:xfrm>
            <a:off x="9420224" y="2478496"/>
            <a:ext cx="138152" cy="237787"/>
          </a:xfrm>
          <a:custGeom>
            <a:avLst/>
            <a:gdLst>
              <a:gd name="connsiteX0" fmla="*/ 1 w 138152"/>
              <a:gd name="connsiteY0" fmla="*/ 1179 h 237787"/>
              <a:gd name="connsiteX1" fmla="*/ 52389 w 138152"/>
              <a:gd name="connsiteY1" fmla="*/ 13879 h 237787"/>
              <a:gd name="connsiteX2" fmla="*/ 92076 w 138152"/>
              <a:gd name="connsiteY2" fmla="*/ 99604 h 237787"/>
              <a:gd name="connsiteX3" fmla="*/ 138114 w 138152"/>
              <a:gd name="connsiteY3" fmla="*/ 237717 h 237787"/>
              <a:gd name="connsiteX4" fmla="*/ 84139 w 138152"/>
              <a:gd name="connsiteY4" fmla="*/ 117067 h 237787"/>
              <a:gd name="connsiteX5" fmla="*/ 50801 w 138152"/>
              <a:gd name="connsiteY5" fmla="*/ 24992 h 237787"/>
              <a:gd name="connsiteX6" fmla="*/ 1 w 138152"/>
              <a:gd name="connsiteY6" fmla="*/ 1179 h 23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52" h="237787">
                <a:moveTo>
                  <a:pt x="1" y="1179"/>
                </a:moveTo>
                <a:cubicBezTo>
                  <a:pt x="266" y="-673"/>
                  <a:pt x="37043" y="-2525"/>
                  <a:pt x="52389" y="13879"/>
                </a:cubicBezTo>
                <a:cubicBezTo>
                  <a:pt x="67735" y="30283"/>
                  <a:pt x="77789" y="62298"/>
                  <a:pt x="92076" y="99604"/>
                </a:cubicBezTo>
                <a:cubicBezTo>
                  <a:pt x="106364" y="136910"/>
                  <a:pt x="139437" y="234806"/>
                  <a:pt x="138114" y="237717"/>
                </a:cubicBezTo>
                <a:cubicBezTo>
                  <a:pt x="136791" y="240628"/>
                  <a:pt x="98691" y="152521"/>
                  <a:pt x="84139" y="117067"/>
                </a:cubicBezTo>
                <a:cubicBezTo>
                  <a:pt x="69587" y="81613"/>
                  <a:pt x="64559" y="44042"/>
                  <a:pt x="50801" y="24992"/>
                </a:cubicBezTo>
                <a:cubicBezTo>
                  <a:pt x="37043" y="5942"/>
                  <a:pt x="-264" y="3031"/>
                  <a:pt x="1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D45413C-FEF5-433F-AB70-1B30A2FC19BA}"/>
              </a:ext>
            </a:extLst>
          </p:cNvPr>
          <p:cNvSpPr/>
          <p:nvPr/>
        </p:nvSpPr>
        <p:spPr>
          <a:xfrm>
            <a:off x="9520022" y="2722524"/>
            <a:ext cx="89226" cy="158462"/>
          </a:xfrm>
          <a:custGeom>
            <a:avLst/>
            <a:gdLst>
              <a:gd name="connsiteX0" fmla="*/ 216 w 89226"/>
              <a:gd name="connsiteY0" fmla="*/ 39 h 158462"/>
              <a:gd name="connsiteX1" fmla="*/ 63716 w 89226"/>
              <a:gd name="connsiteY1" fmla="*/ 71476 h 158462"/>
              <a:gd name="connsiteX2" fmla="*/ 51016 w 89226"/>
              <a:gd name="connsiteY2" fmla="*/ 155614 h 158462"/>
              <a:gd name="connsiteX3" fmla="*/ 39903 w 89226"/>
              <a:gd name="connsiteY3" fmla="*/ 133389 h 158462"/>
              <a:gd name="connsiteX4" fmla="*/ 89116 w 89226"/>
              <a:gd name="connsiteY4" fmla="*/ 81001 h 158462"/>
              <a:gd name="connsiteX5" fmla="*/ 216 w 89226"/>
              <a:gd name="connsiteY5" fmla="*/ 39 h 15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26" h="158462">
                <a:moveTo>
                  <a:pt x="216" y="39"/>
                </a:moveTo>
                <a:cubicBezTo>
                  <a:pt x="-4017" y="-1548"/>
                  <a:pt x="55249" y="45547"/>
                  <a:pt x="63716" y="71476"/>
                </a:cubicBezTo>
                <a:cubicBezTo>
                  <a:pt x="72183" y="97405"/>
                  <a:pt x="54985" y="145295"/>
                  <a:pt x="51016" y="155614"/>
                </a:cubicBezTo>
                <a:cubicBezTo>
                  <a:pt x="47047" y="165933"/>
                  <a:pt x="33553" y="145825"/>
                  <a:pt x="39903" y="133389"/>
                </a:cubicBezTo>
                <a:cubicBezTo>
                  <a:pt x="46253" y="120954"/>
                  <a:pt x="91762" y="102168"/>
                  <a:pt x="89116" y="81001"/>
                </a:cubicBezTo>
                <a:cubicBezTo>
                  <a:pt x="86470" y="59834"/>
                  <a:pt x="4449" y="1626"/>
                  <a:pt x="21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1ED7E4B-B72A-4FFD-9E09-EBB42BEFA42C}"/>
              </a:ext>
            </a:extLst>
          </p:cNvPr>
          <p:cNvSpPr/>
          <p:nvPr/>
        </p:nvSpPr>
        <p:spPr>
          <a:xfrm>
            <a:off x="9445487" y="2864387"/>
            <a:ext cx="156918" cy="240776"/>
          </a:xfrm>
          <a:custGeom>
            <a:avLst/>
            <a:gdLst>
              <a:gd name="connsiteX0" fmla="*/ 146188 w 156918"/>
              <a:gd name="connsiteY0" fmla="*/ 1051 h 240776"/>
              <a:gd name="connsiteX1" fmla="*/ 155713 w 156918"/>
              <a:gd name="connsiteY1" fmla="*/ 101063 h 240776"/>
              <a:gd name="connsiteX2" fmla="*/ 116026 w 156918"/>
              <a:gd name="connsiteY2" fmla="*/ 164563 h 240776"/>
              <a:gd name="connsiteX3" fmla="*/ 138 w 156918"/>
              <a:gd name="connsiteY3" fmla="*/ 240763 h 240776"/>
              <a:gd name="connsiteX4" fmla="*/ 141426 w 156918"/>
              <a:gd name="connsiteY4" fmla="*/ 169326 h 240776"/>
              <a:gd name="connsiteX5" fmla="*/ 146188 w 156918"/>
              <a:gd name="connsiteY5" fmla="*/ 1051 h 24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918" h="240776">
                <a:moveTo>
                  <a:pt x="146188" y="1051"/>
                </a:moveTo>
                <a:cubicBezTo>
                  <a:pt x="148569" y="-10326"/>
                  <a:pt x="160740" y="73811"/>
                  <a:pt x="155713" y="101063"/>
                </a:cubicBezTo>
                <a:cubicBezTo>
                  <a:pt x="150686" y="128315"/>
                  <a:pt x="141955" y="141280"/>
                  <a:pt x="116026" y="164563"/>
                </a:cubicBezTo>
                <a:cubicBezTo>
                  <a:pt x="90097" y="187846"/>
                  <a:pt x="-4095" y="239969"/>
                  <a:pt x="138" y="240763"/>
                </a:cubicBezTo>
                <a:cubicBezTo>
                  <a:pt x="4371" y="241557"/>
                  <a:pt x="118407" y="207955"/>
                  <a:pt x="141426" y="169326"/>
                </a:cubicBezTo>
                <a:cubicBezTo>
                  <a:pt x="164445" y="130697"/>
                  <a:pt x="143807" y="12428"/>
                  <a:pt x="146188" y="1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C09F75CB-04E9-4001-9C4C-FFE05C41CA3F}"/>
              </a:ext>
            </a:extLst>
          </p:cNvPr>
          <p:cNvSpPr/>
          <p:nvPr/>
        </p:nvSpPr>
        <p:spPr>
          <a:xfrm>
            <a:off x="9311873" y="3070497"/>
            <a:ext cx="205400" cy="223592"/>
          </a:xfrm>
          <a:custGeom>
            <a:avLst/>
            <a:gdLst>
              <a:gd name="connsiteX0" fmla="*/ 195665 w 205400"/>
              <a:gd name="connsiteY0" fmla="*/ 1316 h 223592"/>
              <a:gd name="connsiteX1" fmla="*/ 198840 w 205400"/>
              <a:gd name="connsiteY1" fmla="*/ 77516 h 223592"/>
              <a:gd name="connsiteX2" fmla="*/ 116290 w 205400"/>
              <a:gd name="connsiteY2" fmla="*/ 152128 h 223592"/>
              <a:gd name="connsiteX3" fmla="*/ 402 w 205400"/>
              <a:gd name="connsiteY3" fmla="*/ 223566 h 223592"/>
              <a:gd name="connsiteX4" fmla="*/ 159152 w 205400"/>
              <a:gd name="connsiteY4" fmla="*/ 144191 h 223592"/>
              <a:gd name="connsiteX5" fmla="*/ 195665 w 205400"/>
              <a:gd name="connsiteY5" fmla="*/ 1316 h 22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400" h="223592">
                <a:moveTo>
                  <a:pt x="195665" y="1316"/>
                </a:moveTo>
                <a:cubicBezTo>
                  <a:pt x="202280" y="-9796"/>
                  <a:pt x="212069" y="52381"/>
                  <a:pt x="198840" y="77516"/>
                </a:cubicBezTo>
                <a:cubicBezTo>
                  <a:pt x="185611" y="102651"/>
                  <a:pt x="149363" y="127786"/>
                  <a:pt x="116290" y="152128"/>
                </a:cubicBezTo>
                <a:cubicBezTo>
                  <a:pt x="83217" y="176470"/>
                  <a:pt x="-6741" y="224889"/>
                  <a:pt x="402" y="223566"/>
                </a:cubicBezTo>
                <a:cubicBezTo>
                  <a:pt x="7545" y="222243"/>
                  <a:pt x="123169" y="183085"/>
                  <a:pt x="159152" y="144191"/>
                </a:cubicBezTo>
                <a:cubicBezTo>
                  <a:pt x="195135" y="105297"/>
                  <a:pt x="189050" y="12428"/>
                  <a:pt x="195665" y="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49EA2E7-8B75-474B-B790-71F5B0D7DC60}"/>
              </a:ext>
            </a:extLst>
          </p:cNvPr>
          <p:cNvSpPr/>
          <p:nvPr/>
        </p:nvSpPr>
        <p:spPr>
          <a:xfrm>
            <a:off x="9123292" y="2871204"/>
            <a:ext cx="249735" cy="465011"/>
          </a:xfrm>
          <a:custGeom>
            <a:avLst/>
            <a:gdLst>
              <a:gd name="connsiteX0" fmla="*/ 122308 w 249735"/>
              <a:gd name="connsiteY0" fmla="*/ 584 h 465011"/>
              <a:gd name="connsiteX1" fmla="*/ 22296 w 249735"/>
              <a:gd name="connsiteY1" fmla="*/ 170446 h 465011"/>
              <a:gd name="connsiteX2" fmla="*/ 244546 w 249735"/>
              <a:gd name="connsiteY2" fmla="*/ 459371 h 465011"/>
              <a:gd name="connsiteX3" fmla="*/ 171521 w 249735"/>
              <a:gd name="connsiteY3" fmla="*/ 357771 h 465011"/>
              <a:gd name="connsiteX4" fmla="*/ 84208 w 249735"/>
              <a:gd name="connsiteY4" fmla="*/ 306971 h 465011"/>
              <a:gd name="connsiteX5" fmla="*/ 71 w 249735"/>
              <a:gd name="connsiteY5" fmla="*/ 226009 h 465011"/>
              <a:gd name="connsiteX6" fmla="*/ 122308 w 249735"/>
              <a:gd name="connsiteY6" fmla="*/ 584 h 46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735" h="465011">
                <a:moveTo>
                  <a:pt x="122308" y="584"/>
                </a:moveTo>
                <a:cubicBezTo>
                  <a:pt x="126012" y="-8677"/>
                  <a:pt x="1923" y="93981"/>
                  <a:pt x="22296" y="170446"/>
                </a:cubicBezTo>
                <a:cubicBezTo>
                  <a:pt x="42669" y="246911"/>
                  <a:pt x="219675" y="428150"/>
                  <a:pt x="244546" y="459371"/>
                </a:cubicBezTo>
                <a:cubicBezTo>
                  <a:pt x="269417" y="490592"/>
                  <a:pt x="198244" y="383171"/>
                  <a:pt x="171521" y="357771"/>
                </a:cubicBezTo>
                <a:cubicBezTo>
                  <a:pt x="144798" y="332371"/>
                  <a:pt x="112783" y="328931"/>
                  <a:pt x="84208" y="306971"/>
                </a:cubicBezTo>
                <a:cubicBezTo>
                  <a:pt x="55633" y="285011"/>
                  <a:pt x="-2310" y="270724"/>
                  <a:pt x="71" y="226009"/>
                </a:cubicBezTo>
                <a:cubicBezTo>
                  <a:pt x="2452" y="181295"/>
                  <a:pt x="118604" y="9845"/>
                  <a:pt x="122308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F403D47-0B9C-420A-B97E-C7EC46CDADE7}"/>
              </a:ext>
            </a:extLst>
          </p:cNvPr>
          <p:cNvSpPr/>
          <p:nvPr/>
        </p:nvSpPr>
        <p:spPr>
          <a:xfrm>
            <a:off x="9207174" y="2553812"/>
            <a:ext cx="109289" cy="60802"/>
          </a:xfrm>
          <a:custGeom>
            <a:avLst/>
            <a:gdLst>
              <a:gd name="connsiteX0" fmla="*/ 326 w 109289"/>
              <a:gd name="connsiteY0" fmla="*/ 60801 h 60802"/>
              <a:gd name="connsiteX1" fmla="*/ 106689 w 109289"/>
              <a:gd name="connsiteY1" fmla="*/ 5238 h 60802"/>
              <a:gd name="connsiteX2" fmla="*/ 73351 w 109289"/>
              <a:gd name="connsiteY2" fmla="*/ 6826 h 60802"/>
              <a:gd name="connsiteX3" fmla="*/ 326 w 109289"/>
              <a:gd name="connsiteY3" fmla="*/ 60801 h 6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289" h="60802">
                <a:moveTo>
                  <a:pt x="326" y="60801"/>
                </a:moveTo>
                <a:cubicBezTo>
                  <a:pt x="5882" y="60536"/>
                  <a:pt x="94518" y="14234"/>
                  <a:pt x="106689" y="5238"/>
                </a:cubicBezTo>
                <a:cubicBezTo>
                  <a:pt x="118860" y="-3758"/>
                  <a:pt x="84993" y="211"/>
                  <a:pt x="73351" y="6826"/>
                </a:cubicBezTo>
                <a:cubicBezTo>
                  <a:pt x="61709" y="13441"/>
                  <a:pt x="-5230" y="61066"/>
                  <a:pt x="326" y="6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E941DD1-4EBC-4BC1-BE49-CC7FD9050144}"/>
              </a:ext>
            </a:extLst>
          </p:cNvPr>
          <p:cNvSpPr/>
          <p:nvPr/>
        </p:nvSpPr>
        <p:spPr>
          <a:xfrm>
            <a:off x="9232204" y="2628265"/>
            <a:ext cx="181689" cy="154626"/>
          </a:xfrm>
          <a:custGeom>
            <a:avLst/>
            <a:gdLst>
              <a:gd name="connsiteX0" fmla="*/ 696 w 181689"/>
              <a:gd name="connsiteY0" fmla="*/ 13335 h 154626"/>
              <a:gd name="connsiteX1" fmla="*/ 119759 w 181689"/>
              <a:gd name="connsiteY1" fmla="*/ 3810 h 154626"/>
              <a:gd name="connsiteX2" fmla="*/ 132459 w 181689"/>
              <a:gd name="connsiteY2" fmla="*/ 67310 h 154626"/>
              <a:gd name="connsiteX3" fmla="*/ 34034 w 181689"/>
              <a:gd name="connsiteY3" fmla="*/ 154623 h 154626"/>
              <a:gd name="connsiteX4" fmla="*/ 181671 w 181689"/>
              <a:gd name="connsiteY4" fmla="*/ 64135 h 154626"/>
              <a:gd name="connsiteX5" fmla="*/ 696 w 181689"/>
              <a:gd name="connsiteY5" fmla="*/ 13335 h 15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89" h="154626">
                <a:moveTo>
                  <a:pt x="696" y="13335"/>
                </a:moveTo>
                <a:cubicBezTo>
                  <a:pt x="-9623" y="3281"/>
                  <a:pt x="97799" y="-5186"/>
                  <a:pt x="119759" y="3810"/>
                </a:cubicBezTo>
                <a:cubicBezTo>
                  <a:pt x="141719" y="12806"/>
                  <a:pt x="146747" y="42175"/>
                  <a:pt x="132459" y="67310"/>
                </a:cubicBezTo>
                <a:cubicBezTo>
                  <a:pt x="118172" y="92446"/>
                  <a:pt x="25832" y="155152"/>
                  <a:pt x="34034" y="154623"/>
                </a:cubicBezTo>
                <a:cubicBezTo>
                  <a:pt x="42236" y="154094"/>
                  <a:pt x="183523" y="87418"/>
                  <a:pt x="181671" y="64135"/>
                </a:cubicBezTo>
                <a:cubicBezTo>
                  <a:pt x="179819" y="40852"/>
                  <a:pt x="11015" y="23389"/>
                  <a:pt x="696" y="13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0D7CA05-C6E5-4AA5-9D71-A10756E08ACF}"/>
              </a:ext>
            </a:extLst>
          </p:cNvPr>
          <p:cNvSpPr/>
          <p:nvPr/>
        </p:nvSpPr>
        <p:spPr>
          <a:xfrm>
            <a:off x="8740684" y="3440471"/>
            <a:ext cx="477031" cy="711180"/>
          </a:xfrm>
          <a:custGeom>
            <a:avLst/>
            <a:gdLst>
              <a:gd name="connsiteX0" fmla="*/ 6441 w 477031"/>
              <a:gd name="connsiteY0" fmla="*/ 10754 h 711180"/>
              <a:gd name="connsiteX1" fmla="*/ 219166 w 477031"/>
              <a:gd name="connsiteY1" fmla="*/ 312379 h 711180"/>
              <a:gd name="connsiteX2" fmla="*/ 473166 w 477031"/>
              <a:gd name="connsiteY2" fmla="*/ 706079 h 711180"/>
              <a:gd name="connsiteX3" fmla="*/ 6441 w 477031"/>
              <a:gd name="connsiteY3" fmla="*/ 10754 h 71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031" h="711180">
                <a:moveTo>
                  <a:pt x="6441" y="10754"/>
                </a:moveTo>
                <a:cubicBezTo>
                  <a:pt x="-35892" y="-54863"/>
                  <a:pt x="141379" y="196492"/>
                  <a:pt x="219166" y="312379"/>
                </a:cubicBezTo>
                <a:cubicBezTo>
                  <a:pt x="296953" y="428266"/>
                  <a:pt x="508091" y="755821"/>
                  <a:pt x="473166" y="706079"/>
                </a:cubicBezTo>
                <a:cubicBezTo>
                  <a:pt x="438241" y="656337"/>
                  <a:pt x="48774" y="76371"/>
                  <a:pt x="6441" y="10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B00C55E-1C87-404B-AEB1-6C19596DA6F2}"/>
              </a:ext>
            </a:extLst>
          </p:cNvPr>
          <p:cNvSpPr/>
          <p:nvPr/>
        </p:nvSpPr>
        <p:spPr>
          <a:xfrm>
            <a:off x="9337213" y="3344371"/>
            <a:ext cx="507751" cy="636101"/>
          </a:xfrm>
          <a:custGeom>
            <a:avLst/>
            <a:gdLst>
              <a:gd name="connsiteX0" fmla="*/ 6812 w 507751"/>
              <a:gd name="connsiteY0" fmla="*/ 3667 h 636101"/>
              <a:gd name="connsiteX1" fmla="*/ 483062 w 507751"/>
              <a:gd name="connsiteY1" fmla="*/ 605329 h 636101"/>
              <a:gd name="connsiteX2" fmla="*/ 416387 w 507751"/>
              <a:gd name="connsiteY2" fmla="*/ 529129 h 636101"/>
              <a:gd name="connsiteX3" fmla="*/ 214775 w 507751"/>
              <a:gd name="connsiteY3" fmla="*/ 360854 h 636101"/>
              <a:gd name="connsiteX4" fmla="*/ 6812 w 507751"/>
              <a:gd name="connsiteY4" fmla="*/ 3667 h 63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51" h="636101">
                <a:moveTo>
                  <a:pt x="6812" y="3667"/>
                </a:moveTo>
                <a:cubicBezTo>
                  <a:pt x="51526" y="44413"/>
                  <a:pt x="414800" y="517752"/>
                  <a:pt x="483062" y="605329"/>
                </a:cubicBezTo>
                <a:cubicBezTo>
                  <a:pt x="551324" y="692906"/>
                  <a:pt x="461101" y="569875"/>
                  <a:pt x="416387" y="529129"/>
                </a:cubicBezTo>
                <a:cubicBezTo>
                  <a:pt x="371673" y="488383"/>
                  <a:pt x="279862" y="448431"/>
                  <a:pt x="214775" y="360854"/>
                </a:cubicBezTo>
                <a:cubicBezTo>
                  <a:pt x="149688" y="273277"/>
                  <a:pt x="-37902" y="-37079"/>
                  <a:pt x="6812" y="3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00C1436-80D3-4D21-8C93-E8634AF9CC0D}"/>
              </a:ext>
            </a:extLst>
          </p:cNvPr>
          <p:cNvSpPr/>
          <p:nvPr/>
        </p:nvSpPr>
        <p:spPr>
          <a:xfrm>
            <a:off x="8709754" y="3412931"/>
            <a:ext cx="594708" cy="847955"/>
          </a:xfrm>
          <a:custGeom>
            <a:avLst/>
            <a:gdLst>
              <a:gd name="connsiteX0" fmla="*/ 8796 w 594708"/>
              <a:gd name="connsiteY0" fmla="*/ 22419 h 847955"/>
              <a:gd name="connsiteX1" fmla="*/ 216759 w 594708"/>
              <a:gd name="connsiteY1" fmla="*/ 238319 h 847955"/>
              <a:gd name="connsiteX2" fmla="*/ 569184 w 594708"/>
              <a:gd name="connsiteY2" fmla="*/ 792357 h 847955"/>
              <a:gd name="connsiteX3" fmla="*/ 507271 w 594708"/>
              <a:gd name="connsiteY3" fmla="*/ 744732 h 847955"/>
              <a:gd name="connsiteX4" fmla="*/ 8796 w 594708"/>
              <a:gd name="connsiteY4" fmla="*/ 22419 h 84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08" h="847955">
                <a:moveTo>
                  <a:pt x="8796" y="22419"/>
                </a:moveTo>
                <a:cubicBezTo>
                  <a:pt x="-39623" y="-61983"/>
                  <a:pt x="123361" y="109996"/>
                  <a:pt x="216759" y="238319"/>
                </a:cubicBezTo>
                <a:cubicBezTo>
                  <a:pt x="310157" y="366642"/>
                  <a:pt x="520765" y="707955"/>
                  <a:pt x="569184" y="792357"/>
                </a:cubicBezTo>
                <a:cubicBezTo>
                  <a:pt x="617603" y="876759"/>
                  <a:pt x="597229" y="868293"/>
                  <a:pt x="507271" y="744732"/>
                </a:cubicBezTo>
                <a:cubicBezTo>
                  <a:pt x="417313" y="621172"/>
                  <a:pt x="57215" y="106821"/>
                  <a:pt x="8796" y="2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6D99449F-28B0-44C1-8AC6-A8CB1C312BD5}"/>
              </a:ext>
            </a:extLst>
          </p:cNvPr>
          <p:cNvSpPr/>
          <p:nvPr/>
        </p:nvSpPr>
        <p:spPr>
          <a:xfrm>
            <a:off x="9300297" y="4311547"/>
            <a:ext cx="462848" cy="798440"/>
          </a:xfrm>
          <a:custGeom>
            <a:avLst/>
            <a:gdLst>
              <a:gd name="connsiteX0" fmla="*/ 336 w 462848"/>
              <a:gd name="connsiteY0" fmla="*/ 103 h 798440"/>
              <a:gd name="connsiteX1" fmla="*/ 277620 w 462848"/>
              <a:gd name="connsiteY1" fmla="*/ 518686 h 798440"/>
              <a:gd name="connsiteX2" fmla="*/ 461770 w 462848"/>
              <a:gd name="connsiteY2" fmla="*/ 798086 h 798440"/>
              <a:gd name="connsiteX3" fmla="*/ 336886 w 462848"/>
              <a:gd name="connsiteY3" fmla="*/ 563136 h 798440"/>
              <a:gd name="connsiteX4" fmla="*/ 336 w 462848"/>
              <a:gd name="connsiteY4" fmla="*/ 103 h 7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48" h="798440">
                <a:moveTo>
                  <a:pt x="336" y="103"/>
                </a:moveTo>
                <a:cubicBezTo>
                  <a:pt x="-9542" y="-7305"/>
                  <a:pt x="200714" y="385689"/>
                  <a:pt x="277620" y="518686"/>
                </a:cubicBezTo>
                <a:cubicBezTo>
                  <a:pt x="354526" y="651683"/>
                  <a:pt x="451892" y="790678"/>
                  <a:pt x="461770" y="798086"/>
                </a:cubicBezTo>
                <a:cubicBezTo>
                  <a:pt x="471648" y="805494"/>
                  <a:pt x="412380" y="695780"/>
                  <a:pt x="336886" y="563136"/>
                </a:cubicBezTo>
                <a:cubicBezTo>
                  <a:pt x="261392" y="430492"/>
                  <a:pt x="10214" y="7511"/>
                  <a:pt x="33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2062F15-750A-4552-A232-7BB47921B67F}"/>
              </a:ext>
            </a:extLst>
          </p:cNvPr>
          <p:cNvSpPr/>
          <p:nvPr/>
        </p:nvSpPr>
        <p:spPr>
          <a:xfrm>
            <a:off x="9792609" y="3918848"/>
            <a:ext cx="773941" cy="806929"/>
          </a:xfrm>
          <a:custGeom>
            <a:avLst/>
            <a:gdLst>
              <a:gd name="connsiteX0" fmla="*/ 3324 w 773941"/>
              <a:gd name="connsiteY0" fmla="*/ 1219 h 806929"/>
              <a:gd name="connsiteX1" fmla="*/ 433008 w 773941"/>
              <a:gd name="connsiteY1" fmla="*/ 547319 h 806929"/>
              <a:gd name="connsiteX2" fmla="*/ 769558 w 773941"/>
              <a:gd name="connsiteY2" fmla="*/ 801319 h 806929"/>
              <a:gd name="connsiteX3" fmla="*/ 600224 w 773941"/>
              <a:gd name="connsiteY3" fmla="*/ 697602 h 806929"/>
              <a:gd name="connsiteX4" fmla="*/ 250974 w 773941"/>
              <a:gd name="connsiteY4" fmla="*/ 407619 h 806929"/>
              <a:gd name="connsiteX5" fmla="*/ 3324 w 773941"/>
              <a:gd name="connsiteY5" fmla="*/ 1219 h 80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941" h="806929">
                <a:moveTo>
                  <a:pt x="3324" y="1219"/>
                </a:moveTo>
                <a:cubicBezTo>
                  <a:pt x="33663" y="24502"/>
                  <a:pt x="305302" y="413969"/>
                  <a:pt x="433008" y="547319"/>
                </a:cubicBezTo>
                <a:cubicBezTo>
                  <a:pt x="560714" y="680669"/>
                  <a:pt x="741689" y="776272"/>
                  <a:pt x="769558" y="801319"/>
                </a:cubicBezTo>
                <a:cubicBezTo>
                  <a:pt x="797427" y="826366"/>
                  <a:pt x="686654" y="763219"/>
                  <a:pt x="600224" y="697602"/>
                </a:cubicBezTo>
                <a:cubicBezTo>
                  <a:pt x="513794" y="631985"/>
                  <a:pt x="344107" y="520861"/>
                  <a:pt x="250974" y="407619"/>
                </a:cubicBezTo>
                <a:cubicBezTo>
                  <a:pt x="157841" y="294377"/>
                  <a:pt x="-27015" y="-22064"/>
                  <a:pt x="3324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E3AE780-6206-4BEE-9CA5-5D74E9B8B85C}"/>
              </a:ext>
            </a:extLst>
          </p:cNvPr>
          <p:cNvSpPr/>
          <p:nvPr/>
        </p:nvSpPr>
        <p:spPr>
          <a:xfrm>
            <a:off x="10580226" y="4728614"/>
            <a:ext cx="367074" cy="933676"/>
          </a:xfrm>
          <a:custGeom>
            <a:avLst/>
            <a:gdLst>
              <a:gd name="connsiteX0" fmla="*/ 3107 w 367074"/>
              <a:gd name="connsiteY0" fmla="*/ 16953 h 933676"/>
              <a:gd name="connsiteX1" fmla="*/ 187257 w 367074"/>
              <a:gd name="connsiteY1" fmla="*/ 224386 h 933676"/>
              <a:gd name="connsiteX2" fmla="*/ 295207 w 367074"/>
              <a:gd name="connsiteY2" fmla="*/ 503786 h 933676"/>
              <a:gd name="connsiteX3" fmla="*/ 305791 w 367074"/>
              <a:gd name="connsiteY3" fmla="*/ 929236 h 933676"/>
              <a:gd name="connsiteX4" fmla="*/ 352357 w 367074"/>
              <a:gd name="connsiteY4" fmla="*/ 683703 h 933676"/>
              <a:gd name="connsiteX5" fmla="*/ 3107 w 367074"/>
              <a:gd name="connsiteY5" fmla="*/ 16953 h 93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074" h="933676">
                <a:moveTo>
                  <a:pt x="3107" y="16953"/>
                </a:moveTo>
                <a:cubicBezTo>
                  <a:pt x="-24410" y="-59600"/>
                  <a:pt x="138574" y="143247"/>
                  <a:pt x="187257" y="224386"/>
                </a:cubicBezTo>
                <a:cubicBezTo>
                  <a:pt x="235940" y="305525"/>
                  <a:pt x="275451" y="386311"/>
                  <a:pt x="295207" y="503786"/>
                </a:cubicBezTo>
                <a:cubicBezTo>
                  <a:pt x="314963" y="621261"/>
                  <a:pt x="296266" y="899250"/>
                  <a:pt x="305791" y="929236"/>
                </a:cubicBezTo>
                <a:cubicBezTo>
                  <a:pt x="315316" y="959222"/>
                  <a:pt x="400688" y="832928"/>
                  <a:pt x="352357" y="683703"/>
                </a:cubicBezTo>
                <a:cubicBezTo>
                  <a:pt x="304026" y="534478"/>
                  <a:pt x="30624" y="93506"/>
                  <a:pt x="3107" y="16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04941F4-2CDE-4483-B7EB-87D9E4DAF907}"/>
              </a:ext>
            </a:extLst>
          </p:cNvPr>
          <p:cNvSpPr/>
          <p:nvPr/>
        </p:nvSpPr>
        <p:spPr>
          <a:xfrm>
            <a:off x="9823094" y="5135545"/>
            <a:ext cx="440370" cy="604300"/>
          </a:xfrm>
          <a:custGeom>
            <a:avLst/>
            <a:gdLst>
              <a:gd name="connsiteX0" fmla="*/ 356 w 440370"/>
              <a:gd name="connsiteY0" fmla="*/ 3722 h 604300"/>
              <a:gd name="connsiteX1" fmla="*/ 142173 w 440370"/>
              <a:gd name="connsiteY1" fmla="*/ 308522 h 604300"/>
              <a:gd name="connsiteX2" fmla="*/ 438506 w 440370"/>
              <a:gd name="connsiteY2" fmla="*/ 600622 h 604300"/>
              <a:gd name="connsiteX3" fmla="*/ 260706 w 440370"/>
              <a:gd name="connsiteY3" fmla="*/ 452455 h 604300"/>
              <a:gd name="connsiteX4" fmla="*/ 108306 w 440370"/>
              <a:gd name="connsiteY4" fmla="*/ 158238 h 604300"/>
              <a:gd name="connsiteX5" fmla="*/ 356 w 440370"/>
              <a:gd name="connsiteY5" fmla="*/ 3722 h 60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370" h="604300">
                <a:moveTo>
                  <a:pt x="356" y="3722"/>
                </a:moveTo>
                <a:cubicBezTo>
                  <a:pt x="6000" y="28769"/>
                  <a:pt x="69148" y="209039"/>
                  <a:pt x="142173" y="308522"/>
                </a:cubicBezTo>
                <a:cubicBezTo>
                  <a:pt x="215198" y="408005"/>
                  <a:pt x="418751" y="576633"/>
                  <a:pt x="438506" y="600622"/>
                </a:cubicBezTo>
                <a:cubicBezTo>
                  <a:pt x="458261" y="624611"/>
                  <a:pt x="315739" y="526186"/>
                  <a:pt x="260706" y="452455"/>
                </a:cubicBezTo>
                <a:cubicBezTo>
                  <a:pt x="205673" y="378724"/>
                  <a:pt x="159459" y="230910"/>
                  <a:pt x="108306" y="158238"/>
                </a:cubicBezTo>
                <a:cubicBezTo>
                  <a:pt x="57153" y="85566"/>
                  <a:pt x="-5288" y="-21325"/>
                  <a:pt x="356" y="3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EAECAE6-AA1F-42E0-8385-B1DD08CDFA01}"/>
              </a:ext>
            </a:extLst>
          </p:cNvPr>
          <p:cNvSpPr/>
          <p:nvPr/>
        </p:nvSpPr>
        <p:spPr>
          <a:xfrm>
            <a:off x="10402269" y="5646613"/>
            <a:ext cx="475457" cy="339032"/>
          </a:xfrm>
          <a:custGeom>
            <a:avLst/>
            <a:gdLst>
              <a:gd name="connsiteX0" fmla="*/ 465756 w 475457"/>
              <a:gd name="connsiteY0" fmla="*/ 125 h 339032"/>
              <a:gd name="connsiteX1" fmla="*/ 457819 w 475457"/>
              <a:gd name="connsiteY1" fmla="*/ 122362 h 339032"/>
              <a:gd name="connsiteX2" fmla="*/ 284781 w 475457"/>
              <a:gd name="connsiteY2" fmla="*/ 182687 h 339032"/>
              <a:gd name="connsiteX3" fmla="*/ 222869 w 475457"/>
              <a:gd name="connsiteY3" fmla="*/ 260475 h 339032"/>
              <a:gd name="connsiteX4" fmla="*/ 106981 w 475457"/>
              <a:gd name="connsiteY4" fmla="*/ 319212 h 339032"/>
              <a:gd name="connsiteX5" fmla="*/ 2206 w 475457"/>
              <a:gd name="connsiteY5" fmla="*/ 336675 h 339032"/>
              <a:gd name="connsiteX6" fmla="*/ 208581 w 475457"/>
              <a:gd name="connsiteY6" fmla="*/ 273175 h 339032"/>
              <a:gd name="connsiteX7" fmla="*/ 180006 w 475457"/>
              <a:gd name="connsiteY7" fmla="*/ 223962 h 339032"/>
              <a:gd name="connsiteX8" fmla="*/ 422894 w 475457"/>
              <a:gd name="connsiteY8" fmla="*/ 101725 h 339032"/>
              <a:gd name="connsiteX9" fmla="*/ 465756 w 475457"/>
              <a:gd name="connsiteY9" fmla="*/ 125 h 33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457" h="339032">
                <a:moveTo>
                  <a:pt x="465756" y="125"/>
                </a:moveTo>
                <a:cubicBezTo>
                  <a:pt x="471577" y="3564"/>
                  <a:pt x="487981" y="91935"/>
                  <a:pt x="457819" y="122362"/>
                </a:cubicBezTo>
                <a:cubicBezTo>
                  <a:pt x="427657" y="152789"/>
                  <a:pt x="323939" y="159668"/>
                  <a:pt x="284781" y="182687"/>
                </a:cubicBezTo>
                <a:cubicBezTo>
                  <a:pt x="245623" y="205706"/>
                  <a:pt x="252502" y="237721"/>
                  <a:pt x="222869" y="260475"/>
                </a:cubicBezTo>
                <a:cubicBezTo>
                  <a:pt x="193236" y="283229"/>
                  <a:pt x="143758" y="306512"/>
                  <a:pt x="106981" y="319212"/>
                </a:cubicBezTo>
                <a:cubicBezTo>
                  <a:pt x="70204" y="331912"/>
                  <a:pt x="-14727" y="344348"/>
                  <a:pt x="2206" y="336675"/>
                </a:cubicBezTo>
                <a:cubicBezTo>
                  <a:pt x="19139" y="329002"/>
                  <a:pt x="178948" y="291960"/>
                  <a:pt x="208581" y="273175"/>
                </a:cubicBezTo>
                <a:cubicBezTo>
                  <a:pt x="238214" y="254390"/>
                  <a:pt x="144287" y="252537"/>
                  <a:pt x="180006" y="223962"/>
                </a:cubicBezTo>
                <a:cubicBezTo>
                  <a:pt x="215725" y="195387"/>
                  <a:pt x="372623" y="138767"/>
                  <a:pt x="422894" y="101725"/>
                </a:cubicBezTo>
                <a:cubicBezTo>
                  <a:pt x="473165" y="64683"/>
                  <a:pt x="459935" y="-3314"/>
                  <a:pt x="46575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C00CFBD-AB45-4DA0-9D80-4B3D300B6B0F}"/>
              </a:ext>
            </a:extLst>
          </p:cNvPr>
          <p:cNvSpPr/>
          <p:nvPr/>
        </p:nvSpPr>
        <p:spPr>
          <a:xfrm>
            <a:off x="10189347" y="5695840"/>
            <a:ext cx="286806" cy="289023"/>
          </a:xfrm>
          <a:custGeom>
            <a:avLst/>
            <a:gdLst>
              <a:gd name="connsiteX0" fmla="*/ 816 w 286806"/>
              <a:gd name="connsiteY0" fmla="*/ 110 h 289023"/>
              <a:gd name="connsiteX1" fmla="*/ 129403 w 286806"/>
              <a:gd name="connsiteY1" fmla="*/ 103298 h 289023"/>
              <a:gd name="connsiteX2" fmla="*/ 159566 w 286806"/>
              <a:gd name="connsiteY2" fmla="*/ 242998 h 289023"/>
              <a:gd name="connsiteX3" fmla="*/ 253228 w 286806"/>
              <a:gd name="connsiteY3" fmla="*/ 281098 h 289023"/>
              <a:gd name="connsiteX4" fmla="*/ 275453 w 286806"/>
              <a:gd name="connsiteY4" fmla="*/ 273160 h 289023"/>
              <a:gd name="connsiteX5" fmla="*/ 83366 w 286806"/>
              <a:gd name="connsiteY5" fmla="*/ 122348 h 289023"/>
              <a:gd name="connsiteX6" fmla="*/ 816 w 286806"/>
              <a:gd name="connsiteY6" fmla="*/ 110 h 28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806" h="289023">
                <a:moveTo>
                  <a:pt x="816" y="110"/>
                </a:moveTo>
                <a:cubicBezTo>
                  <a:pt x="8489" y="-3065"/>
                  <a:pt x="102945" y="62817"/>
                  <a:pt x="129403" y="103298"/>
                </a:cubicBezTo>
                <a:cubicBezTo>
                  <a:pt x="155861" y="143779"/>
                  <a:pt x="138929" y="213365"/>
                  <a:pt x="159566" y="242998"/>
                </a:cubicBezTo>
                <a:cubicBezTo>
                  <a:pt x="180203" y="272631"/>
                  <a:pt x="233914" y="276071"/>
                  <a:pt x="253228" y="281098"/>
                </a:cubicBezTo>
                <a:cubicBezTo>
                  <a:pt x="272542" y="286125"/>
                  <a:pt x="303763" y="299618"/>
                  <a:pt x="275453" y="273160"/>
                </a:cubicBezTo>
                <a:cubicBezTo>
                  <a:pt x="247143" y="246702"/>
                  <a:pt x="125699" y="166533"/>
                  <a:pt x="83366" y="122348"/>
                </a:cubicBezTo>
                <a:cubicBezTo>
                  <a:pt x="41033" y="78163"/>
                  <a:pt x="-6857" y="3285"/>
                  <a:pt x="816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4418754-087D-480C-BEB1-8BEFF9F905DE}"/>
              </a:ext>
            </a:extLst>
          </p:cNvPr>
          <p:cNvSpPr/>
          <p:nvPr/>
        </p:nvSpPr>
        <p:spPr>
          <a:xfrm>
            <a:off x="8530275" y="3486295"/>
            <a:ext cx="503427" cy="714484"/>
          </a:xfrm>
          <a:custGeom>
            <a:avLst/>
            <a:gdLst>
              <a:gd name="connsiteX0" fmla="*/ 215263 w 503427"/>
              <a:gd name="connsiteY0" fmla="*/ 1443 h 714484"/>
              <a:gd name="connsiteX1" fmla="*/ 164463 w 503427"/>
              <a:gd name="connsiteY1" fmla="*/ 196705 h 714484"/>
              <a:gd name="connsiteX2" fmla="*/ 59688 w 503427"/>
              <a:gd name="connsiteY2" fmla="*/ 368155 h 714484"/>
              <a:gd name="connsiteX3" fmla="*/ 186688 w 503427"/>
              <a:gd name="connsiteY3" fmla="*/ 212580 h 714484"/>
              <a:gd name="connsiteX4" fmla="*/ 226375 w 503427"/>
              <a:gd name="connsiteY4" fmla="*/ 169718 h 714484"/>
              <a:gd name="connsiteX5" fmla="*/ 56513 w 503427"/>
              <a:gd name="connsiteY5" fmla="*/ 520555 h 714484"/>
              <a:gd name="connsiteX6" fmla="*/ 18413 w 503427"/>
              <a:gd name="connsiteY6" fmla="*/ 553893 h 714484"/>
              <a:gd name="connsiteX7" fmla="*/ 329563 w 503427"/>
              <a:gd name="connsiteY7" fmla="*/ 358630 h 714484"/>
              <a:gd name="connsiteX8" fmla="*/ 127950 w 503427"/>
              <a:gd name="connsiteY8" fmla="*/ 606280 h 714484"/>
              <a:gd name="connsiteX9" fmla="*/ 378775 w 503427"/>
              <a:gd name="connsiteY9" fmla="*/ 498330 h 714484"/>
              <a:gd name="connsiteX10" fmla="*/ 20000 w 503427"/>
              <a:gd name="connsiteY10" fmla="*/ 712643 h 714484"/>
              <a:gd name="connsiteX11" fmla="*/ 493075 w 503427"/>
              <a:gd name="connsiteY11" fmla="*/ 599930 h 714484"/>
              <a:gd name="connsiteX12" fmla="*/ 340675 w 503427"/>
              <a:gd name="connsiteY12" fmla="*/ 563418 h 714484"/>
              <a:gd name="connsiteX13" fmla="*/ 272413 w 503427"/>
              <a:gd name="connsiteY13" fmla="*/ 438005 h 714484"/>
              <a:gd name="connsiteX14" fmla="*/ 162875 w 503427"/>
              <a:gd name="connsiteY14" fmla="*/ 406255 h 714484"/>
              <a:gd name="connsiteX15" fmla="*/ 213675 w 503427"/>
              <a:gd name="connsiteY15" fmla="*/ 207818 h 714484"/>
              <a:gd name="connsiteX16" fmla="*/ 205738 w 503427"/>
              <a:gd name="connsiteY16" fmla="*/ 110980 h 714484"/>
              <a:gd name="connsiteX17" fmla="*/ 215263 w 503427"/>
              <a:gd name="connsiteY17" fmla="*/ 1443 h 71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3427" h="714484">
                <a:moveTo>
                  <a:pt x="215263" y="1443"/>
                </a:moveTo>
                <a:cubicBezTo>
                  <a:pt x="208384" y="15731"/>
                  <a:pt x="190392" y="135586"/>
                  <a:pt x="164463" y="196705"/>
                </a:cubicBezTo>
                <a:cubicBezTo>
                  <a:pt x="138534" y="257824"/>
                  <a:pt x="55984" y="365509"/>
                  <a:pt x="59688" y="368155"/>
                </a:cubicBezTo>
                <a:cubicBezTo>
                  <a:pt x="63392" y="370801"/>
                  <a:pt x="158907" y="245653"/>
                  <a:pt x="186688" y="212580"/>
                </a:cubicBezTo>
                <a:cubicBezTo>
                  <a:pt x="214469" y="179507"/>
                  <a:pt x="248071" y="118389"/>
                  <a:pt x="226375" y="169718"/>
                </a:cubicBezTo>
                <a:cubicBezTo>
                  <a:pt x="204679" y="221047"/>
                  <a:pt x="91173" y="456526"/>
                  <a:pt x="56513" y="520555"/>
                </a:cubicBezTo>
                <a:cubicBezTo>
                  <a:pt x="21853" y="584584"/>
                  <a:pt x="-27095" y="580881"/>
                  <a:pt x="18413" y="553893"/>
                </a:cubicBezTo>
                <a:cubicBezTo>
                  <a:pt x="63921" y="526905"/>
                  <a:pt x="311307" y="349899"/>
                  <a:pt x="329563" y="358630"/>
                </a:cubicBezTo>
                <a:cubicBezTo>
                  <a:pt x="347819" y="367361"/>
                  <a:pt x="119748" y="582997"/>
                  <a:pt x="127950" y="606280"/>
                </a:cubicBezTo>
                <a:cubicBezTo>
                  <a:pt x="136152" y="629563"/>
                  <a:pt x="396767" y="480603"/>
                  <a:pt x="378775" y="498330"/>
                </a:cubicBezTo>
                <a:cubicBezTo>
                  <a:pt x="360783" y="516057"/>
                  <a:pt x="950" y="695710"/>
                  <a:pt x="20000" y="712643"/>
                </a:cubicBezTo>
                <a:cubicBezTo>
                  <a:pt x="39050" y="729576"/>
                  <a:pt x="439629" y="624801"/>
                  <a:pt x="493075" y="599930"/>
                </a:cubicBezTo>
                <a:cubicBezTo>
                  <a:pt x="546521" y="575059"/>
                  <a:pt x="377452" y="590405"/>
                  <a:pt x="340675" y="563418"/>
                </a:cubicBezTo>
                <a:cubicBezTo>
                  <a:pt x="303898" y="536431"/>
                  <a:pt x="302046" y="464199"/>
                  <a:pt x="272413" y="438005"/>
                </a:cubicBezTo>
                <a:cubicBezTo>
                  <a:pt x="242780" y="411811"/>
                  <a:pt x="172665" y="444620"/>
                  <a:pt x="162875" y="406255"/>
                </a:cubicBezTo>
                <a:cubicBezTo>
                  <a:pt x="153085" y="367891"/>
                  <a:pt x="206531" y="257030"/>
                  <a:pt x="213675" y="207818"/>
                </a:cubicBezTo>
                <a:cubicBezTo>
                  <a:pt x="220819" y="158606"/>
                  <a:pt x="207061" y="139026"/>
                  <a:pt x="205738" y="110980"/>
                </a:cubicBezTo>
                <a:cubicBezTo>
                  <a:pt x="204415" y="82934"/>
                  <a:pt x="222142" y="-12845"/>
                  <a:pt x="215263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C860C26-128B-495A-A550-8F735F2C60CB}"/>
              </a:ext>
            </a:extLst>
          </p:cNvPr>
          <p:cNvSpPr/>
          <p:nvPr/>
        </p:nvSpPr>
        <p:spPr>
          <a:xfrm>
            <a:off x="8488035" y="4070060"/>
            <a:ext cx="800986" cy="323250"/>
          </a:xfrm>
          <a:custGeom>
            <a:avLst/>
            <a:gdLst>
              <a:gd name="connsiteX0" fmla="*/ 589290 w 800986"/>
              <a:gd name="connsiteY0" fmla="*/ 290 h 323250"/>
              <a:gd name="connsiteX1" fmla="*/ 421015 w 800986"/>
              <a:gd name="connsiteY1" fmla="*/ 113003 h 323250"/>
              <a:gd name="connsiteX2" fmla="*/ 35253 w 800986"/>
              <a:gd name="connsiteY2" fmla="*/ 186028 h 323250"/>
              <a:gd name="connsiteX3" fmla="*/ 448003 w 800986"/>
              <a:gd name="connsiteY3" fmla="*/ 122528 h 323250"/>
              <a:gd name="connsiteX4" fmla="*/ 548015 w 800986"/>
              <a:gd name="connsiteY4" fmla="*/ 79665 h 323250"/>
              <a:gd name="connsiteX5" fmla="*/ 11440 w 800986"/>
              <a:gd name="connsiteY5" fmla="*/ 228890 h 323250"/>
              <a:gd name="connsiteX6" fmla="*/ 525790 w 800986"/>
              <a:gd name="connsiteY6" fmla="*/ 130465 h 323250"/>
              <a:gd name="connsiteX7" fmla="*/ 328 w 800986"/>
              <a:gd name="connsiteY7" fmla="*/ 246353 h 323250"/>
              <a:gd name="connsiteX8" fmla="*/ 443240 w 800986"/>
              <a:gd name="connsiteY8" fmla="*/ 184440 h 323250"/>
              <a:gd name="connsiteX9" fmla="*/ 203528 w 800986"/>
              <a:gd name="connsiteY9" fmla="*/ 217778 h 323250"/>
              <a:gd name="connsiteX10" fmla="*/ 430540 w 800986"/>
              <a:gd name="connsiteY10" fmla="*/ 213015 h 323250"/>
              <a:gd name="connsiteX11" fmla="*/ 294015 w 800986"/>
              <a:gd name="connsiteY11" fmla="*/ 257465 h 323250"/>
              <a:gd name="connsiteX12" fmla="*/ 370215 w 800986"/>
              <a:gd name="connsiteY12" fmla="*/ 274928 h 323250"/>
              <a:gd name="connsiteX13" fmla="*/ 200353 w 800986"/>
              <a:gd name="connsiteY13" fmla="*/ 317790 h 323250"/>
              <a:gd name="connsiteX14" fmla="*/ 682953 w 800986"/>
              <a:gd name="connsiteY14" fmla="*/ 314615 h 323250"/>
              <a:gd name="connsiteX15" fmla="*/ 763915 w 800986"/>
              <a:gd name="connsiteY15" fmla="*/ 244765 h 323250"/>
              <a:gd name="connsiteX16" fmla="*/ 182890 w 800986"/>
              <a:gd name="connsiteY16" fmla="*/ 316203 h 323250"/>
              <a:gd name="connsiteX17" fmla="*/ 335290 w 800986"/>
              <a:gd name="connsiteY17" fmla="*/ 224128 h 323250"/>
              <a:gd name="connsiteX18" fmla="*/ 186065 w 800986"/>
              <a:gd name="connsiteY18" fmla="*/ 222540 h 323250"/>
              <a:gd name="connsiteX19" fmla="*/ 495628 w 800986"/>
              <a:gd name="connsiteY19" fmla="*/ 133640 h 323250"/>
              <a:gd name="connsiteX20" fmla="*/ 201940 w 800986"/>
              <a:gd name="connsiteY20" fmla="*/ 176503 h 323250"/>
              <a:gd name="connsiteX21" fmla="*/ 636915 w 800986"/>
              <a:gd name="connsiteY21" fmla="*/ 86015 h 323250"/>
              <a:gd name="connsiteX22" fmla="*/ 595640 w 800986"/>
              <a:gd name="connsiteY22" fmla="*/ 79665 h 323250"/>
              <a:gd name="connsiteX23" fmla="*/ 589290 w 800986"/>
              <a:gd name="connsiteY23" fmla="*/ 290 h 32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00986" h="323250">
                <a:moveTo>
                  <a:pt x="589290" y="290"/>
                </a:moveTo>
                <a:cubicBezTo>
                  <a:pt x="560186" y="5846"/>
                  <a:pt x="513354" y="82047"/>
                  <a:pt x="421015" y="113003"/>
                </a:cubicBezTo>
                <a:cubicBezTo>
                  <a:pt x="328676" y="143959"/>
                  <a:pt x="30755" y="184441"/>
                  <a:pt x="35253" y="186028"/>
                </a:cubicBezTo>
                <a:cubicBezTo>
                  <a:pt x="39751" y="187616"/>
                  <a:pt x="362543" y="140255"/>
                  <a:pt x="448003" y="122528"/>
                </a:cubicBezTo>
                <a:cubicBezTo>
                  <a:pt x="533463" y="104801"/>
                  <a:pt x="620775" y="61938"/>
                  <a:pt x="548015" y="79665"/>
                </a:cubicBezTo>
                <a:cubicBezTo>
                  <a:pt x="475255" y="97392"/>
                  <a:pt x="15144" y="220423"/>
                  <a:pt x="11440" y="228890"/>
                </a:cubicBezTo>
                <a:cubicBezTo>
                  <a:pt x="7736" y="237357"/>
                  <a:pt x="527642" y="127555"/>
                  <a:pt x="525790" y="130465"/>
                </a:cubicBezTo>
                <a:cubicBezTo>
                  <a:pt x="523938" y="133375"/>
                  <a:pt x="14086" y="237357"/>
                  <a:pt x="328" y="246353"/>
                </a:cubicBezTo>
                <a:cubicBezTo>
                  <a:pt x="-13430" y="255349"/>
                  <a:pt x="409373" y="189202"/>
                  <a:pt x="443240" y="184440"/>
                </a:cubicBezTo>
                <a:cubicBezTo>
                  <a:pt x="477107" y="179678"/>
                  <a:pt x="205645" y="213016"/>
                  <a:pt x="203528" y="217778"/>
                </a:cubicBezTo>
                <a:cubicBezTo>
                  <a:pt x="201411" y="222540"/>
                  <a:pt x="415459" y="206401"/>
                  <a:pt x="430540" y="213015"/>
                </a:cubicBezTo>
                <a:cubicBezTo>
                  <a:pt x="445621" y="219629"/>
                  <a:pt x="304069" y="247146"/>
                  <a:pt x="294015" y="257465"/>
                </a:cubicBezTo>
                <a:cubicBezTo>
                  <a:pt x="283961" y="267784"/>
                  <a:pt x="385825" y="264874"/>
                  <a:pt x="370215" y="274928"/>
                </a:cubicBezTo>
                <a:cubicBezTo>
                  <a:pt x="354605" y="284982"/>
                  <a:pt x="148230" y="311176"/>
                  <a:pt x="200353" y="317790"/>
                </a:cubicBezTo>
                <a:cubicBezTo>
                  <a:pt x="252476" y="324405"/>
                  <a:pt x="589026" y="326786"/>
                  <a:pt x="682953" y="314615"/>
                </a:cubicBezTo>
                <a:cubicBezTo>
                  <a:pt x="776880" y="302444"/>
                  <a:pt x="847259" y="244500"/>
                  <a:pt x="763915" y="244765"/>
                </a:cubicBezTo>
                <a:cubicBezTo>
                  <a:pt x="680571" y="245030"/>
                  <a:pt x="254327" y="319643"/>
                  <a:pt x="182890" y="316203"/>
                </a:cubicBezTo>
                <a:cubicBezTo>
                  <a:pt x="111452" y="312764"/>
                  <a:pt x="334761" y="239739"/>
                  <a:pt x="335290" y="224128"/>
                </a:cubicBezTo>
                <a:cubicBezTo>
                  <a:pt x="335819" y="208518"/>
                  <a:pt x="159342" y="237621"/>
                  <a:pt x="186065" y="222540"/>
                </a:cubicBezTo>
                <a:cubicBezTo>
                  <a:pt x="212788" y="207459"/>
                  <a:pt x="492982" y="141313"/>
                  <a:pt x="495628" y="133640"/>
                </a:cubicBezTo>
                <a:cubicBezTo>
                  <a:pt x="498274" y="125967"/>
                  <a:pt x="178392" y="184440"/>
                  <a:pt x="201940" y="176503"/>
                </a:cubicBezTo>
                <a:cubicBezTo>
                  <a:pt x="225488" y="168566"/>
                  <a:pt x="571298" y="102155"/>
                  <a:pt x="636915" y="86015"/>
                </a:cubicBezTo>
                <a:cubicBezTo>
                  <a:pt x="702532" y="69875"/>
                  <a:pt x="601725" y="88661"/>
                  <a:pt x="595640" y="79665"/>
                </a:cubicBezTo>
                <a:cubicBezTo>
                  <a:pt x="589555" y="70669"/>
                  <a:pt x="618394" y="-5266"/>
                  <a:pt x="589290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900DD45-5B77-440C-A23A-FB1D3818C2D0}"/>
              </a:ext>
            </a:extLst>
          </p:cNvPr>
          <p:cNvSpPr/>
          <p:nvPr/>
        </p:nvSpPr>
        <p:spPr>
          <a:xfrm>
            <a:off x="8065258" y="4298883"/>
            <a:ext cx="580526" cy="254869"/>
          </a:xfrm>
          <a:custGeom>
            <a:avLst/>
            <a:gdLst>
              <a:gd name="connsiteX0" fmla="*/ 580267 w 580526"/>
              <a:gd name="connsiteY0" fmla="*/ 67 h 254869"/>
              <a:gd name="connsiteX1" fmla="*/ 434217 w 580526"/>
              <a:gd name="connsiteY1" fmla="*/ 163580 h 254869"/>
              <a:gd name="connsiteX2" fmla="*/ 337380 w 580526"/>
              <a:gd name="connsiteY2" fmla="*/ 233430 h 254869"/>
              <a:gd name="connsiteX3" fmla="*/ 216730 w 580526"/>
              <a:gd name="connsiteY3" fmla="*/ 254067 h 254869"/>
              <a:gd name="connsiteX4" fmla="*/ 830 w 580526"/>
              <a:gd name="connsiteY4" fmla="*/ 249305 h 254869"/>
              <a:gd name="connsiteX5" fmla="*/ 302455 w 580526"/>
              <a:gd name="connsiteY5" fmla="*/ 236605 h 254869"/>
              <a:gd name="connsiteX6" fmla="*/ 396117 w 580526"/>
              <a:gd name="connsiteY6" fmla="*/ 184217 h 254869"/>
              <a:gd name="connsiteX7" fmla="*/ 580267 w 580526"/>
              <a:gd name="connsiteY7" fmla="*/ 67 h 2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526" h="254869">
                <a:moveTo>
                  <a:pt x="580267" y="67"/>
                </a:moveTo>
                <a:cubicBezTo>
                  <a:pt x="586617" y="-3372"/>
                  <a:pt x="474698" y="124686"/>
                  <a:pt x="434217" y="163580"/>
                </a:cubicBezTo>
                <a:cubicBezTo>
                  <a:pt x="393736" y="202474"/>
                  <a:pt x="373628" y="218349"/>
                  <a:pt x="337380" y="233430"/>
                </a:cubicBezTo>
                <a:cubicBezTo>
                  <a:pt x="301132" y="248511"/>
                  <a:pt x="272822" y="251421"/>
                  <a:pt x="216730" y="254067"/>
                </a:cubicBezTo>
                <a:cubicBezTo>
                  <a:pt x="160638" y="256713"/>
                  <a:pt x="-13458" y="252215"/>
                  <a:pt x="830" y="249305"/>
                </a:cubicBezTo>
                <a:cubicBezTo>
                  <a:pt x="15118" y="246395"/>
                  <a:pt x="236574" y="247453"/>
                  <a:pt x="302455" y="236605"/>
                </a:cubicBezTo>
                <a:cubicBezTo>
                  <a:pt x="368336" y="225757"/>
                  <a:pt x="353784" y="220994"/>
                  <a:pt x="396117" y="184217"/>
                </a:cubicBezTo>
                <a:cubicBezTo>
                  <a:pt x="438450" y="147440"/>
                  <a:pt x="573917" y="3506"/>
                  <a:pt x="58026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F59174A-5A66-4B3E-A931-A29C44A5324C}"/>
              </a:ext>
            </a:extLst>
          </p:cNvPr>
          <p:cNvSpPr/>
          <p:nvPr/>
        </p:nvSpPr>
        <p:spPr>
          <a:xfrm>
            <a:off x="8079177" y="4306874"/>
            <a:ext cx="573010" cy="305250"/>
          </a:xfrm>
          <a:custGeom>
            <a:avLst/>
            <a:gdLst>
              <a:gd name="connsiteX0" fmla="*/ 572698 w 573010"/>
              <a:gd name="connsiteY0" fmla="*/ 14 h 305250"/>
              <a:gd name="connsiteX1" fmla="*/ 442523 w 573010"/>
              <a:gd name="connsiteY1" fmla="*/ 179401 h 305250"/>
              <a:gd name="connsiteX2" fmla="*/ 352036 w 573010"/>
              <a:gd name="connsiteY2" fmla="*/ 247664 h 305250"/>
              <a:gd name="connsiteX3" fmla="*/ 199636 w 573010"/>
              <a:gd name="connsiteY3" fmla="*/ 292114 h 305250"/>
              <a:gd name="connsiteX4" fmla="*/ 1198 w 573010"/>
              <a:gd name="connsiteY4" fmla="*/ 303226 h 305250"/>
              <a:gd name="connsiteX5" fmla="*/ 298061 w 573010"/>
              <a:gd name="connsiteY5" fmla="*/ 257189 h 305250"/>
              <a:gd name="connsiteX6" fmla="*/ 472686 w 573010"/>
              <a:gd name="connsiteY6" fmla="*/ 169876 h 305250"/>
              <a:gd name="connsiteX7" fmla="*/ 572698 w 573010"/>
              <a:gd name="connsiteY7" fmla="*/ 14 h 30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010" h="305250">
                <a:moveTo>
                  <a:pt x="572698" y="14"/>
                </a:moveTo>
                <a:cubicBezTo>
                  <a:pt x="567671" y="1601"/>
                  <a:pt x="479300" y="138126"/>
                  <a:pt x="442523" y="179401"/>
                </a:cubicBezTo>
                <a:cubicBezTo>
                  <a:pt x="405746" y="220676"/>
                  <a:pt x="392517" y="228878"/>
                  <a:pt x="352036" y="247664"/>
                </a:cubicBezTo>
                <a:cubicBezTo>
                  <a:pt x="311555" y="266450"/>
                  <a:pt x="258109" y="282854"/>
                  <a:pt x="199636" y="292114"/>
                </a:cubicBezTo>
                <a:cubicBezTo>
                  <a:pt x="141163" y="301374"/>
                  <a:pt x="-15206" y="309047"/>
                  <a:pt x="1198" y="303226"/>
                </a:cubicBezTo>
                <a:cubicBezTo>
                  <a:pt x="17602" y="297405"/>
                  <a:pt x="219480" y="279414"/>
                  <a:pt x="298061" y="257189"/>
                </a:cubicBezTo>
                <a:cubicBezTo>
                  <a:pt x="376642" y="234964"/>
                  <a:pt x="424267" y="208241"/>
                  <a:pt x="472686" y="169876"/>
                </a:cubicBezTo>
                <a:cubicBezTo>
                  <a:pt x="521105" y="131511"/>
                  <a:pt x="577725" y="-1573"/>
                  <a:pt x="57269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5951CA8-E814-47C4-A93A-81F7FE5C258F}"/>
              </a:ext>
            </a:extLst>
          </p:cNvPr>
          <p:cNvSpPr/>
          <p:nvPr/>
        </p:nvSpPr>
        <p:spPr>
          <a:xfrm>
            <a:off x="7747884" y="3700109"/>
            <a:ext cx="394530" cy="195616"/>
          </a:xfrm>
          <a:custGeom>
            <a:avLst/>
            <a:gdLst>
              <a:gd name="connsiteX0" fmla="*/ 7054 w 394530"/>
              <a:gd name="connsiteY0" fmla="*/ 3529 h 195616"/>
              <a:gd name="connsiteX1" fmla="*/ 215016 w 394530"/>
              <a:gd name="connsiteY1" fmla="*/ 133704 h 195616"/>
              <a:gd name="connsiteX2" fmla="*/ 394404 w 394530"/>
              <a:gd name="connsiteY2" fmla="*/ 195616 h 195616"/>
              <a:gd name="connsiteX3" fmla="*/ 240416 w 394530"/>
              <a:gd name="connsiteY3" fmla="*/ 133704 h 195616"/>
              <a:gd name="connsiteX4" fmla="*/ 62616 w 394530"/>
              <a:gd name="connsiteY4" fmla="*/ 43216 h 195616"/>
              <a:gd name="connsiteX5" fmla="*/ 7054 w 394530"/>
              <a:gd name="connsiteY5" fmla="*/ 3529 h 19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530" h="195616">
                <a:moveTo>
                  <a:pt x="7054" y="3529"/>
                </a:moveTo>
                <a:cubicBezTo>
                  <a:pt x="32454" y="18610"/>
                  <a:pt x="150458" y="101690"/>
                  <a:pt x="215016" y="133704"/>
                </a:cubicBezTo>
                <a:cubicBezTo>
                  <a:pt x="279574" y="165718"/>
                  <a:pt x="390171" y="195616"/>
                  <a:pt x="394404" y="195616"/>
                </a:cubicBezTo>
                <a:cubicBezTo>
                  <a:pt x="398637" y="195616"/>
                  <a:pt x="295714" y="159104"/>
                  <a:pt x="240416" y="133704"/>
                </a:cubicBezTo>
                <a:cubicBezTo>
                  <a:pt x="185118" y="108304"/>
                  <a:pt x="94630" y="60943"/>
                  <a:pt x="62616" y="43216"/>
                </a:cubicBezTo>
                <a:cubicBezTo>
                  <a:pt x="30602" y="25489"/>
                  <a:pt x="-18346" y="-11552"/>
                  <a:pt x="7054" y="3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5FB109E5-E100-4CAE-8284-22C319556C70}"/>
              </a:ext>
            </a:extLst>
          </p:cNvPr>
          <p:cNvSpPr/>
          <p:nvPr/>
        </p:nvSpPr>
        <p:spPr>
          <a:xfrm>
            <a:off x="7884533" y="3942029"/>
            <a:ext cx="639430" cy="597294"/>
          </a:xfrm>
          <a:custGeom>
            <a:avLst/>
            <a:gdLst>
              <a:gd name="connsiteX0" fmla="*/ 32330 w 639430"/>
              <a:gd name="connsiteY0" fmla="*/ 6084 h 597294"/>
              <a:gd name="connsiteX1" fmla="*/ 72017 w 639430"/>
              <a:gd name="connsiteY1" fmla="*/ 37834 h 597294"/>
              <a:gd name="connsiteX2" fmla="*/ 445080 w 639430"/>
              <a:gd name="connsiteY2" fmla="*/ 131496 h 597294"/>
              <a:gd name="connsiteX3" fmla="*/ 129167 w 639430"/>
              <a:gd name="connsiteY3" fmla="*/ 261671 h 597294"/>
              <a:gd name="connsiteX4" fmla="*/ 278392 w 639430"/>
              <a:gd name="connsiteY4" fmla="*/ 274371 h 597294"/>
              <a:gd name="connsiteX5" fmla="*/ 313317 w 639430"/>
              <a:gd name="connsiteY5" fmla="*/ 352159 h 597294"/>
              <a:gd name="connsiteX6" fmla="*/ 392692 w 639430"/>
              <a:gd name="connsiteY6" fmla="*/ 388671 h 597294"/>
              <a:gd name="connsiteX7" fmla="*/ 275217 w 639430"/>
              <a:gd name="connsiteY7" fmla="*/ 568059 h 597294"/>
              <a:gd name="connsiteX8" fmla="*/ 619705 w 639430"/>
              <a:gd name="connsiteY8" fmla="*/ 366446 h 597294"/>
              <a:gd name="connsiteX9" fmla="*/ 559380 w 639430"/>
              <a:gd name="connsiteY9" fmla="*/ 410896 h 597294"/>
              <a:gd name="connsiteX10" fmla="*/ 243467 w 639430"/>
              <a:gd name="connsiteY10" fmla="*/ 596634 h 597294"/>
              <a:gd name="connsiteX11" fmla="*/ 492705 w 639430"/>
              <a:gd name="connsiteY11" fmla="*/ 337871 h 597294"/>
              <a:gd name="connsiteX12" fmla="*/ 284742 w 639430"/>
              <a:gd name="connsiteY12" fmla="*/ 241034 h 597294"/>
              <a:gd name="connsiteX13" fmla="*/ 437142 w 639430"/>
              <a:gd name="connsiteY13" fmla="*/ 152134 h 597294"/>
              <a:gd name="connsiteX14" fmla="*/ 32330 w 639430"/>
              <a:gd name="connsiteY14" fmla="*/ 6084 h 59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9430" h="597294">
                <a:moveTo>
                  <a:pt x="32330" y="6084"/>
                </a:moveTo>
                <a:cubicBezTo>
                  <a:pt x="-28524" y="-12966"/>
                  <a:pt x="3225" y="16932"/>
                  <a:pt x="72017" y="37834"/>
                </a:cubicBezTo>
                <a:cubicBezTo>
                  <a:pt x="140809" y="58736"/>
                  <a:pt x="435555" y="94190"/>
                  <a:pt x="445080" y="131496"/>
                </a:cubicBezTo>
                <a:cubicBezTo>
                  <a:pt x="454605" y="168802"/>
                  <a:pt x="156948" y="237859"/>
                  <a:pt x="129167" y="261671"/>
                </a:cubicBezTo>
                <a:cubicBezTo>
                  <a:pt x="101386" y="285483"/>
                  <a:pt x="247700" y="259290"/>
                  <a:pt x="278392" y="274371"/>
                </a:cubicBezTo>
                <a:cubicBezTo>
                  <a:pt x="309084" y="289452"/>
                  <a:pt x="294267" y="333109"/>
                  <a:pt x="313317" y="352159"/>
                </a:cubicBezTo>
                <a:cubicBezTo>
                  <a:pt x="332367" y="371209"/>
                  <a:pt x="399042" y="352688"/>
                  <a:pt x="392692" y="388671"/>
                </a:cubicBezTo>
                <a:cubicBezTo>
                  <a:pt x="386342" y="424654"/>
                  <a:pt x="237382" y="571763"/>
                  <a:pt x="275217" y="568059"/>
                </a:cubicBezTo>
                <a:cubicBezTo>
                  <a:pt x="313053" y="564355"/>
                  <a:pt x="572345" y="392640"/>
                  <a:pt x="619705" y="366446"/>
                </a:cubicBezTo>
                <a:cubicBezTo>
                  <a:pt x="667065" y="340252"/>
                  <a:pt x="622086" y="372531"/>
                  <a:pt x="559380" y="410896"/>
                </a:cubicBezTo>
                <a:cubicBezTo>
                  <a:pt x="496674" y="449261"/>
                  <a:pt x="254580" y="608805"/>
                  <a:pt x="243467" y="596634"/>
                </a:cubicBezTo>
                <a:cubicBezTo>
                  <a:pt x="232354" y="584463"/>
                  <a:pt x="485826" y="397138"/>
                  <a:pt x="492705" y="337871"/>
                </a:cubicBezTo>
                <a:cubicBezTo>
                  <a:pt x="499584" y="278604"/>
                  <a:pt x="294003" y="271990"/>
                  <a:pt x="284742" y="241034"/>
                </a:cubicBezTo>
                <a:cubicBezTo>
                  <a:pt x="275482" y="210078"/>
                  <a:pt x="478681" y="188117"/>
                  <a:pt x="437142" y="152134"/>
                </a:cubicBezTo>
                <a:cubicBezTo>
                  <a:pt x="395603" y="116151"/>
                  <a:pt x="93184" y="25134"/>
                  <a:pt x="32330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C3C4355-9FA7-4877-9FA0-2A02E1BEEB3E}"/>
              </a:ext>
            </a:extLst>
          </p:cNvPr>
          <p:cNvSpPr/>
          <p:nvPr/>
        </p:nvSpPr>
        <p:spPr>
          <a:xfrm>
            <a:off x="6027905" y="3173869"/>
            <a:ext cx="652448" cy="424727"/>
          </a:xfrm>
          <a:custGeom>
            <a:avLst/>
            <a:gdLst>
              <a:gd name="connsiteX0" fmla="*/ 652295 w 652448"/>
              <a:gd name="connsiteY0" fmla="*/ 1131 h 424727"/>
              <a:gd name="connsiteX1" fmla="*/ 262828 w 652448"/>
              <a:gd name="connsiteY1" fmla="*/ 210681 h 424727"/>
              <a:gd name="connsiteX2" fmla="*/ 362 w 652448"/>
              <a:gd name="connsiteY2" fmla="*/ 422348 h 424727"/>
              <a:gd name="connsiteX3" fmla="*/ 216262 w 652448"/>
              <a:gd name="connsiteY3" fmla="*/ 305931 h 424727"/>
              <a:gd name="connsiteX4" fmla="*/ 652295 w 652448"/>
              <a:gd name="connsiteY4" fmla="*/ 1131 h 42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48" h="424727">
                <a:moveTo>
                  <a:pt x="652295" y="1131"/>
                </a:moveTo>
                <a:cubicBezTo>
                  <a:pt x="660056" y="-14744"/>
                  <a:pt x="371483" y="140478"/>
                  <a:pt x="262828" y="210681"/>
                </a:cubicBezTo>
                <a:cubicBezTo>
                  <a:pt x="154173" y="280884"/>
                  <a:pt x="8123" y="406473"/>
                  <a:pt x="362" y="422348"/>
                </a:cubicBezTo>
                <a:cubicBezTo>
                  <a:pt x="-7399" y="438223"/>
                  <a:pt x="110782" y="371900"/>
                  <a:pt x="216262" y="305931"/>
                </a:cubicBezTo>
                <a:cubicBezTo>
                  <a:pt x="321742" y="239962"/>
                  <a:pt x="644534" y="17006"/>
                  <a:pt x="652295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279A8565-D965-4E31-AE39-8385E36E9691}"/>
              </a:ext>
            </a:extLst>
          </p:cNvPr>
          <p:cNvSpPr/>
          <p:nvPr/>
        </p:nvSpPr>
        <p:spPr>
          <a:xfrm>
            <a:off x="5766020" y="3589588"/>
            <a:ext cx="272576" cy="698863"/>
          </a:xfrm>
          <a:custGeom>
            <a:avLst/>
            <a:gdLst>
              <a:gd name="connsiteX0" fmla="*/ 270713 w 272576"/>
              <a:gd name="connsiteY0" fmla="*/ 2395 h 698863"/>
              <a:gd name="connsiteX1" fmla="*/ 166997 w 272576"/>
              <a:gd name="connsiteY1" fmla="*/ 315662 h 698863"/>
              <a:gd name="connsiteX2" fmla="*/ 92913 w 272576"/>
              <a:gd name="connsiteY2" fmla="*/ 389745 h 698863"/>
              <a:gd name="connsiteX3" fmla="*/ 4013 w 272576"/>
              <a:gd name="connsiteY3" fmla="*/ 482879 h 698863"/>
              <a:gd name="connsiteX4" fmla="*/ 20947 w 272576"/>
              <a:gd name="connsiteY4" fmla="*/ 698779 h 698863"/>
              <a:gd name="connsiteX5" fmla="*/ 71747 w 272576"/>
              <a:gd name="connsiteY5" fmla="*/ 501929 h 698863"/>
              <a:gd name="connsiteX6" fmla="*/ 270713 w 272576"/>
              <a:gd name="connsiteY6" fmla="*/ 2395 h 69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76" h="698863">
                <a:moveTo>
                  <a:pt x="270713" y="2395"/>
                </a:moveTo>
                <a:cubicBezTo>
                  <a:pt x="286588" y="-28650"/>
                  <a:pt x="196630" y="251104"/>
                  <a:pt x="166997" y="315662"/>
                </a:cubicBezTo>
                <a:cubicBezTo>
                  <a:pt x="137364" y="380220"/>
                  <a:pt x="120077" y="361876"/>
                  <a:pt x="92913" y="389745"/>
                </a:cubicBezTo>
                <a:cubicBezTo>
                  <a:pt x="65749" y="417614"/>
                  <a:pt x="16007" y="431373"/>
                  <a:pt x="4013" y="482879"/>
                </a:cubicBezTo>
                <a:cubicBezTo>
                  <a:pt x="-7981" y="534385"/>
                  <a:pt x="9658" y="695604"/>
                  <a:pt x="20947" y="698779"/>
                </a:cubicBezTo>
                <a:cubicBezTo>
                  <a:pt x="32236" y="701954"/>
                  <a:pt x="25533" y="615524"/>
                  <a:pt x="71747" y="501929"/>
                </a:cubicBezTo>
                <a:cubicBezTo>
                  <a:pt x="117961" y="388334"/>
                  <a:pt x="254838" y="33440"/>
                  <a:pt x="270713" y="2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F7F84B0-1658-4EDE-B579-E3373E3771F1}"/>
              </a:ext>
            </a:extLst>
          </p:cNvPr>
          <p:cNvSpPr/>
          <p:nvPr/>
        </p:nvSpPr>
        <p:spPr>
          <a:xfrm>
            <a:off x="9936488" y="3864812"/>
            <a:ext cx="674912" cy="575758"/>
          </a:xfrm>
          <a:custGeom>
            <a:avLst/>
            <a:gdLst>
              <a:gd name="connsiteX0" fmla="*/ 1262 w 674912"/>
              <a:gd name="connsiteY0" fmla="*/ 751 h 575758"/>
              <a:gd name="connsiteX1" fmla="*/ 167950 w 674912"/>
              <a:gd name="connsiteY1" fmla="*/ 270626 h 575758"/>
              <a:gd name="connsiteX2" fmla="*/ 126675 w 674912"/>
              <a:gd name="connsiteY2" fmla="*/ 280151 h 575758"/>
              <a:gd name="connsiteX3" fmla="*/ 250500 w 674912"/>
              <a:gd name="connsiteY3" fmla="*/ 402388 h 575758"/>
              <a:gd name="connsiteX4" fmla="*/ 469575 w 674912"/>
              <a:gd name="connsiteY4" fmla="*/ 556376 h 575758"/>
              <a:gd name="connsiteX5" fmla="*/ 674362 w 674912"/>
              <a:gd name="connsiteY5" fmla="*/ 567488 h 575758"/>
              <a:gd name="connsiteX6" fmla="*/ 406075 w 674912"/>
              <a:gd name="connsiteY6" fmla="*/ 559551 h 575758"/>
              <a:gd name="connsiteX7" fmla="*/ 196525 w 674912"/>
              <a:gd name="connsiteY7" fmla="*/ 383338 h 575758"/>
              <a:gd name="connsiteX8" fmla="*/ 96512 w 674912"/>
              <a:gd name="connsiteY8" fmla="*/ 197601 h 575758"/>
              <a:gd name="connsiteX9" fmla="*/ 1262 w 674912"/>
              <a:gd name="connsiteY9" fmla="*/ 751 h 57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912" h="575758">
                <a:moveTo>
                  <a:pt x="1262" y="751"/>
                </a:moveTo>
                <a:cubicBezTo>
                  <a:pt x="13168" y="12922"/>
                  <a:pt x="147048" y="224059"/>
                  <a:pt x="167950" y="270626"/>
                </a:cubicBezTo>
                <a:cubicBezTo>
                  <a:pt x="188852" y="317193"/>
                  <a:pt x="112917" y="258191"/>
                  <a:pt x="126675" y="280151"/>
                </a:cubicBezTo>
                <a:cubicBezTo>
                  <a:pt x="140433" y="302111"/>
                  <a:pt x="193350" y="356351"/>
                  <a:pt x="250500" y="402388"/>
                </a:cubicBezTo>
                <a:cubicBezTo>
                  <a:pt x="307650" y="448425"/>
                  <a:pt x="398931" y="528859"/>
                  <a:pt x="469575" y="556376"/>
                </a:cubicBezTo>
                <a:cubicBezTo>
                  <a:pt x="540219" y="583893"/>
                  <a:pt x="684945" y="566959"/>
                  <a:pt x="674362" y="567488"/>
                </a:cubicBezTo>
                <a:cubicBezTo>
                  <a:pt x="663779" y="568017"/>
                  <a:pt x="485714" y="590243"/>
                  <a:pt x="406075" y="559551"/>
                </a:cubicBezTo>
                <a:cubicBezTo>
                  <a:pt x="326436" y="528859"/>
                  <a:pt x="248119" y="443663"/>
                  <a:pt x="196525" y="383338"/>
                </a:cubicBezTo>
                <a:cubicBezTo>
                  <a:pt x="144931" y="323013"/>
                  <a:pt x="128262" y="267980"/>
                  <a:pt x="96512" y="197601"/>
                </a:cubicBezTo>
                <a:cubicBezTo>
                  <a:pt x="64762" y="127222"/>
                  <a:pt x="-10644" y="-11420"/>
                  <a:pt x="1262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B02E94A-36A5-430D-9CDE-904C8B0C545C}"/>
              </a:ext>
            </a:extLst>
          </p:cNvPr>
          <p:cNvSpPr/>
          <p:nvPr/>
        </p:nvSpPr>
        <p:spPr>
          <a:xfrm>
            <a:off x="10597940" y="4460075"/>
            <a:ext cx="509052" cy="1129729"/>
          </a:xfrm>
          <a:custGeom>
            <a:avLst/>
            <a:gdLst>
              <a:gd name="connsiteX0" fmla="*/ 3385 w 509052"/>
              <a:gd name="connsiteY0" fmla="*/ 3975 h 1129729"/>
              <a:gd name="connsiteX1" fmla="*/ 92285 w 509052"/>
              <a:gd name="connsiteY1" fmla="*/ 200825 h 1129729"/>
              <a:gd name="connsiteX2" fmla="*/ 279610 w 509052"/>
              <a:gd name="connsiteY2" fmla="*/ 407200 h 1129729"/>
              <a:gd name="connsiteX3" fmla="*/ 470110 w 509052"/>
              <a:gd name="connsiteY3" fmla="*/ 1004100 h 1129729"/>
              <a:gd name="connsiteX4" fmla="*/ 444710 w 509052"/>
              <a:gd name="connsiteY4" fmla="*/ 1112050 h 1129729"/>
              <a:gd name="connsiteX5" fmla="*/ 498685 w 509052"/>
              <a:gd name="connsiteY5" fmla="*/ 750100 h 1129729"/>
              <a:gd name="connsiteX6" fmla="*/ 203410 w 509052"/>
              <a:gd name="connsiteY6" fmla="*/ 388150 h 1129729"/>
              <a:gd name="connsiteX7" fmla="*/ 3385 w 509052"/>
              <a:gd name="connsiteY7" fmla="*/ 3975 h 11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052" h="1129729">
                <a:moveTo>
                  <a:pt x="3385" y="3975"/>
                </a:moveTo>
                <a:cubicBezTo>
                  <a:pt x="-15136" y="-27246"/>
                  <a:pt x="46247" y="133621"/>
                  <a:pt x="92285" y="200825"/>
                </a:cubicBezTo>
                <a:cubicBezTo>
                  <a:pt x="138323" y="268029"/>
                  <a:pt x="216639" y="273321"/>
                  <a:pt x="279610" y="407200"/>
                </a:cubicBezTo>
                <a:cubicBezTo>
                  <a:pt x="342581" y="541079"/>
                  <a:pt x="442593" y="886625"/>
                  <a:pt x="470110" y="1004100"/>
                </a:cubicBezTo>
                <a:cubicBezTo>
                  <a:pt x="497627" y="1121575"/>
                  <a:pt x="439948" y="1154383"/>
                  <a:pt x="444710" y="1112050"/>
                </a:cubicBezTo>
                <a:cubicBezTo>
                  <a:pt x="449472" y="1069717"/>
                  <a:pt x="538902" y="870750"/>
                  <a:pt x="498685" y="750100"/>
                </a:cubicBezTo>
                <a:cubicBezTo>
                  <a:pt x="458468" y="629450"/>
                  <a:pt x="286489" y="510388"/>
                  <a:pt x="203410" y="388150"/>
                </a:cubicBezTo>
                <a:cubicBezTo>
                  <a:pt x="120331" y="265913"/>
                  <a:pt x="21906" y="35196"/>
                  <a:pt x="3385" y="3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B101CC9-C39C-4800-ABFA-74DC280A19CD}"/>
              </a:ext>
            </a:extLst>
          </p:cNvPr>
          <p:cNvSpPr/>
          <p:nvPr/>
        </p:nvSpPr>
        <p:spPr>
          <a:xfrm>
            <a:off x="10413227" y="5613400"/>
            <a:ext cx="664348" cy="379976"/>
          </a:xfrm>
          <a:custGeom>
            <a:avLst/>
            <a:gdLst>
              <a:gd name="connsiteX0" fmla="*/ 664348 w 664348"/>
              <a:gd name="connsiteY0" fmla="*/ 0 h 379976"/>
              <a:gd name="connsiteX1" fmla="*/ 508773 w 664348"/>
              <a:gd name="connsiteY1" fmla="*/ 241300 h 379976"/>
              <a:gd name="connsiteX2" fmla="*/ 773 w 664348"/>
              <a:gd name="connsiteY2" fmla="*/ 371475 h 379976"/>
              <a:gd name="connsiteX3" fmla="*/ 394473 w 664348"/>
              <a:gd name="connsiteY3" fmla="*/ 358775 h 379976"/>
              <a:gd name="connsiteX4" fmla="*/ 445273 w 664348"/>
              <a:gd name="connsiteY4" fmla="*/ 288925 h 379976"/>
              <a:gd name="connsiteX5" fmla="*/ 664348 w 664348"/>
              <a:gd name="connsiteY5" fmla="*/ 0 h 3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348" h="379976">
                <a:moveTo>
                  <a:pt x="664348" y="0"/>
                </a:moveTo>
                <a:cubicBezTo>
                  <a:pt x="641858" y="89694"/>
                  <a:pt x="619369" y="179388"/>
                  <a:pt x="508773" y="241300"/>
                </a:cubicBezTo>
                <a:cubicBezTo>
                  <a:pt x="398177" y="303212"/>
                  <a:pt x="19823" y="351896"/>
                  <a:pt x="773" y="371475"/>
                </a:cubicBezTo>
                <a:cubicBezTo>
                  <a:pt x="-18277" y="391054"/>
                  <a:pt x="320390" y="372533"/>
                  <a:pt x="394473" y="358775"/>
                </a:cubicBezTo>
                <a:cubicBezTo>
                  <a:pt x="468556" y="345017"/>
                  <a:pt x="445273" y="288925"/>
                  <a:pt x="445273" y="288925"/>
                </a:cubicBezTo>
                <a:lnTo>
                  <a:pt x="664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5CA721A-D536-4E64-89B6-5FCD82AE4CE8}"/>
              </a:ext>
            </a:extLst>
          </p:cNvPr>
          <p:cNvSpPr/>
          <p:nvPr/>
        </p:nvSpPr>
        <p:spPr>
          <a:xfrm>
            <a:off x="9559816" y="5444217"/>
            <a:ext cx="510039" cy="348579"/>
          </a:xfrm>
          <a:custGeom>
            <a:avLst/>
            <a:gdLst>
              <a:gd name="connsiteX0" fmla="*/ 3284 w 510039"/>
              <a:gd name="connsiteY0" fmla="*/ 908 h 348579"/>
              <a:gd name="connsiteX1" fmla="*/ 77897 w 510039"/>
              <a:gd name="connsiteY1" fmla="*/ 186646 h 348579"/>
              <a:gd name="connsiteX2" fmla="*/ 208072 w 510039"/>
              <a:gd name="connsiteY2" fmla="*/ 319996 h 348579"/>
              <a:gd name="connsiteX3" fmla="*/ 376347 w 510039"/>
              <a:gd name="connsiteY3" fmla="*/ 346983 h 348579"/>
              <a:gd name="connsiteX4" fmla="*/ 508109 w 510039"/>
              <a:gd name="connsiteY4" fmla="*/ 291421 h 348579"/>
              <a:gd name="connsiteX5" fmla="*/ 274747 w 510039"/>
              <a:gd name="connsiteY5" fmla="*/ 323171 h 348579"/>
              <a:gd name="connsiteX6" fmla="*/ 184259 w 510039"/>
              <a:gd name="connsiteY6" fmla="*/ 269196 h 348579"/>
              <a:gd name="connsiteX7" fmla="*/ 3284 w 510039"/>
              <a:gd name="connsiteY7" fmla="*/ 908 h 34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039" h="348579">
                <a:moveTo>
                  <a:pt x="3284" y="908"/>
                </a:moveTo>
                <a:cubicBezTo>
                  <a:pt x="-14443" y="-12850"/>
                  <a:pt x="43766" y="133465"/>
                  <a:pt x="77897" y="186646"/>
                </a:cubicBezTo>
                <a:cubicBezTo>
                  <a:pt x="112028" y="239827"/>
                  <a:pt x="158330" y="293273"/>
                  <a:pt x="208072" y="319996"/>
                </a:cubicBezTo>
                <a:cubicBezTo>
                  <a:pt x="257814" y="346719"/>
                  <a:pt x="326341" y="351746"/>
                  <a:pt x="376347" y="346983"/>
                </a:cubicBezTo>
                <a:cubicBezTo>
                  <a:pt x="426353" y="342221"/>
                  <a:pt x="525042" y="295390"/>
                  <a:pt x="508109" y="291421"/>
                </a:cubicBezTo>
                <a:cubicBezTo>
                  <a:pt x="491176" y="287452"/>
                  <a:pt x="328722" y="326875"/>
                  <a:pt x="274747" y="323171"/>
                </a:cubicBezTo>
                <a:cubicBezTo>
                  <a:pt x="220772" y="319467"/>
                  <a:pt x="225534" y="317879"/>
                  <a:pt x="184259" y="269196"/>
                </a:cubicBezTo>
                <a:cubicBezTo>
                  <a:pt x="142984" y="220513"/>
                  <a:pt x="21011" y="14666"/>
                  <a:pt x="3284" y="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E19FC72-9BD1-4B54-8387-CEF4526B514C}"/>
              </a:ext>
            </a:extLst>
          </p:cNvPr>
          <p:cNvSpPr/>
          <p:nvPr/>
        </p:nvSpPr>
        <p:spPr>
          <a:xfrm>
            <a:off x="9863341" y="5813067"/>
            <a:ext cx="539055" cy="162463"/>
          </a:xfrm>
          <a:custGeom>
            <a:avLst/>
            <a:gdLst>
              <a:gd name="connsiteX0" fmla="*/ 531609 w 539055"/>
              <a:gd name="connsiteY0" fmla="*/ 144821 h 162463"/>
              <a:gd name="connsiteX1" fmla="*/ 376034 w 539055"/>
              <a:gd name="connsiteY1" fmla="*/ 154346 h 162463"/>
              <a:gd name="connsiteX2" fmla="*/ 90284 w 539055"/>
              <a:gd name="connsiteY2" fmla="*/ 60683 h 162463"/>
              <a:gd name="connsiteX3" fmla="*/ 1384 w 539055"/>
              <a:gd name="connsiteY3" fmla="*/ 358 h 162463"/>
              <a:gd name="connsiteX4" fmla="*/ 144259 w 539055"/>
              <a:gd name="connsiteY4" fmla="*/ 41633 h 162463"/>
              <a:gd name="connsiteX5" fmla="*/ 531609 w 539055"/>
              <a:gd name="connsiteY5" fmla="*/ 144821 h 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055" h="162463">
                <a:moveTo>
                  <a:pt x="531609" y="144821"/>
                </a:moveTo>
                <a:cubicBezTo>
                  <a:pt x="570238" y="163606"/>
                  <a:pt x="449588" y="168369"/>
                  <a:pt x="376034" y="154346"/>
                </a:cubicBezTo>
                <a:cubicBezTo>
                  <a:pt x="302480" y="140323"/>
                  <a:pt x="152726" y="86348"/>
                  <a:pt x="90284" y="60683"/>
                </a:cubicBezTo>
                <a:cubicBezTo>
                  <a:pt x="27842" y="35018"/>
                  <a:pt x="-7612" y="3533"/>
                  <a:pt x="1384" y="358"/>
                </a:cubicBezTo>
                <a:cubicBezTo>
                  <a:pt x="10380" y="-2817"/>
                  <a:pt x="63032" y="15439"/>
                  <a:pt x="144259" y="41633"/>
                </a:cubicBezTo>
                <a:cubicBezTo>
                  <a:pt x="225486" y="67827"/>
                  <a:pt x="492980" y="126036"/>
                  <a:pt x="531609" y="14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F6EC8CA-8585-49CF-A6A6-820876C5CF8C}"/>
              </a:ext>
            </a:extLst>
          </p:cNvPr>
          <p:cNvSpPr/>
          <p:nvPr/>
        </p:nvSpPr>
        <p:spPr>
          <a:xfrm>
            <a:off x="9287855" y="4827232"/>
            <a:ext cx="346997" cy="778073"/>
          </a:xfrm>
          <a:custGeom>
            <a:avLst/>
            <a:gdLst>
              <a:gd name="connsiteX0" fmla="*/ 241378 w 346997"/>
              <a:gd name="connsiteY0" fmla="*/ 885 h 778073"/>
              <a:gd name="connsiteX1" fmla="*/ 17012 w 346997"/>
              <a:gd name="connsiteY1" fmla="*/ 390351 h 778073"/>
              <a:gd name="connsiteX2" fmla="*/ 46645 w 346997"/>
              <a:gd name="connsiteY2" fmla="*/ 557568 h 778073"/>
              <a:gd name="connsiteX3" fmla="*/ 292178 w 346997"/>
              <a:gd name="connsiteY3" fmla="*/ 699385 h 778073"/>
              <a:gd name="connsiteX4" fmla="*/ 340862 w 346997"/>
              <a:gd name="connsiteY4" fmla="*/ 775585 h 778073"/>
              <a:gd name="connsiteX5" fmla="*/ 194812 w 346997"/>
              <a:gd name="connsiteY5" fmla="*/ 610485 h 778073"/>
              <a:gd name="connsiteX6" fmla="*/ 19128 w 346997"/>
              <a:gd name="connsiteY6" fmla="*/ 508885 h 778073"/>
              <a:gd name="connsiteX7" fmla="*/ 241378 w 346997"/>
              <a:gd name="connsiteY7" fmla="*/ 885 h 77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997" h="778073">
                <a:moveTo>
                  <a:pt x="241378" y="885"/>
                </a:moveTo>
                <a:cubicBezTo>
                  <a:pt x="241025" y="-18871"/>
                  <a:pt x="49467" y="297571"/>
                  <a:pt x="17012" y="390351"/>
                </a:cubicBezTo>
                <a:cubicBezTo>
                  <a:pt x="-15443" y="483131"/>
                  <a:pt x="784" y="506062"/>
                  <a:pt x="46645" y="557568"/>
                </a:cubicBezTo>
                <a:cubicBezTo>
                  <a:pt x="92506" y="609074"/>
                  <a:pt x="243142" y="663049"/>
                  <a:pt x="292178" y="699385"/>
                </a:cubicBezTo>
                <a:cubicBezTo>
                  <a:pt x="341214" y="735721"/>
                  <a:pt x="357090" y="790402"/>
                  <a:pt x="340862" y="775585"/>
                </a:cubicBezTo>
                <a:cubicBezTo>
                  <a:pt x="324634" y="760768"/>
                  <a:pt x="248434" y="654935"/>
                  <a:pt x="194812" y="610485"/>
                </a:cubicBezTo>
                <a:cubicBezTo>
                  <a:pt x="141190" y="566035"/>
                  <a:pt x="9603" y="605546"/>
                  <a:pt x="19128" y="508885"/>
                </a:cubicBezTo>
                <a:cubicBezTo>
                  <a:pt x="28653" y="412224"/>
                  <a:pt x="241731" y="20641"/>
                  <a:pt x="241378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1053D97-43F6-4B1B-8DEF-7927D2279009}"/>
              </a:ext>
            </a:extLst>
          </p:cNvPr>
          <p:cNvSpPr/>
          <p:nvPr/>
        </p:nvSpPr>
        <p:spPr>
          <a:xfrm>
            <a:off x="8880867" y="4440462"/>
            <a:ext cx="608288" cy="1029567"/>
          </a:xfrm>
          <a:custGeom>
            <a:avLst/>
            <a:gdLst>
              <a:gd name="connsiteX0" fmla="*/ 301233 w 608288"/>
              <a:gd name="connsiteY0" fmla="*/ 114605 h 1029567"/>
              <a:gd name="connsiteX1" fmla="*/ 13366 w 608288"/>
              <a:gd name="connsiteY1" fmla="*/ 569688 h 1029567"/>
              <a:gd name="connsiteX2" fmla="*/ 64166 w 608288"/>
              <a:gd name="connsiteY2" fmla="*/ 768655 h 1029567"/>
              <a:gd name="connsiteX3" fmla="*/ 210216 w 608288"/>
              <a:gd name="connsiteY3" fmla="*/ 927405 h 1029567"/>
              <a:gd name="connsiteX4" fmla="*/ 430350 w 608288"/>
              <a:gd name="connsiteY4" fmla="*/ 1022655 h 1029567"/>
              <a:gd name="connsiteX5" fmla="*/ 603916 w 608288"/>
              <a:gd name="connsiteY5" fmla="*/ 1007838 h 1029567"/>
              <a:gd name="connsiteX6" fmla="*/ 246200 w 608288"/>
              <a:gd name="connsiteY6" fmla="*/ 893538 h 1029567"/>
              <a:gd name="connsiteX7" fmla="*/ 59933 w 608288"/>
              <a:gd name="connsiteY7" fmla="*/ 717855 h 1029567"/>
              <a:gd name="connsiteX8" fmla="*/ 189050 w 608288"/>
              <a:gd name="connsiteY8" fmla="*/ 404588 h 1029567"/>
              <a:gd name="connsiteX9" fmla="*/ 341450 w 608288"/>
              <a:gd name="connsiteY9" fmla="*/ 17238 h 1029567"/>
              <a:gd name="connsiteX10" fmla="*/ 301233 w 608288"/>
              <a:gd name="connsiteY10" fmla="*/ 114605 h 102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8288" h="1029567">
                <a:moveTo>
                  <a:pt x="301233" y="114605"/>
                </a:moveTo>
                <a:cubicBezTo>
                  <a:pt x="246552" y="206680"/>
                  <a:pt x="52877" y="460680"/>
                  <a:pt x="13366" y="569688"/>
                </a:cubicBezTo>
                <a:cubicBezTo>
                  <a:pt x="-26145" y="678696"/>
                  <a:pt x="31358" y="709036"/>
                  <a:pt x="64166" y="768655"/>
                </a:cubicBezTo>
                <a:cubicBezTo>
                  <a:pt x="96974" y="828274"/>
                  <a:pt x="149185" y="885072"/>
                  <a:pt x="210216" y="927405"/>
                </a:cubicBezTo>
                <a:cubicBezTo>
                  <a:pt x="271247" y="969738"/>
                  <a:pt x="364733" y="1009250"/>
                  <a:pt x="430350" y="1022655"/>
                </a:cubicBezTo>
                <a:cubicBezTo>
                  <a:pt x="495967" y="1036061"/>
                  <a:pt x="634608" y="1029357"/>
                  <a:pt x="603916" y="1007838"/>
                </a:cubicBezTo>
                <a:cubicBezTo>
                  <a:pt x="573224" y="986319"/>
                  <a:pt x="336864" y="941868"/>
                  <a:pt x="246200" y="893538"/>
                </a:cubicBezTo>
                <a:cubicBezTo>
                  <a:pt x="155536" y="845208"/>
                  <a:pt x="69458" y="799347"/>
                  <a:pt x="59933" y="717855"/>
                </a:cubicBezTo>
                <a:cubicBezTo>
                  <a:pt x="50408" y="636363"/>
                  <a:pt x="142130" y="521358"/>
                  <a:pt x="189050" y="404588"/>
                </a:cubicBezTo>
                <a:cubicBezTo>
                  <a:pt x="235970" y="287818"/>
                  <a:pt x="322753" y="63452"/>
                  <a:pt x="341450" y="17238"/>
                </a:cubicBezTo>
                <a:cubicBezTo>
                  <a:pt x="360147" y="-28976"/>
                  <a:pt x="355914" y="22530"/>
                  <a:pt x="301233" y="11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510058C-3C62-44B1-8581-AEADC5D465D5}"/>
              </a:ext>
            </a:extLst>
          </p:cNvPr>
          <p:cNvSpPr/>
          <p:nvPr/>
        </p:nvSpPr>
        <p:spPr>
          <a:xfrm>
            <a:off x="8354766" y="4402339"/>
            <a:ext cx="679481" cy="1023839"/>
          </a:xfrm>
          <a:custGeom>
            <a:avLst/>
            <a:gdLst>
              <a:gd name="connsiteX0" fmla="*/ 609317 w 679481"/>
              <a:gd name="connsiteY0" fmla="*/ 8794 h 1023839"/>
              <a:gd name="connsiteX1" fmla="*/ 577567 w 679481"/>
              <a:gd name="connsiteY1" fmla="*/ 415194 h 1023839"/>
              <a:gd name="connsiteX2" fmla="*/ 674934 w 679481"/>
              <a:gd name="connsiteY2" fmla="*/ 1001511 h 1023839"/>
              <a:gd name="connsiteX3" fmla="*/ 406117 w 679481"/>
              <a:gd name="connsiteY3" fmla="*/ 910494 h 1023839"/>
              <a:gd name="connsiteX4" fmla="*/ 1834 w 679481"/>
              <a:gd name="connsiteY4" fmla="*/ 997278 h 1023839"/>
              <a:gd name="connsiteX5" fmla="*/ 579684 w 679481"/>
              <a:gd name="connsiteY5" fmla="*/ 935894 h 1023839"/>
              <a:gd name="connsiteX6" fmla="*/ 562751 w 679481"/>
              <a:gd name="connsiteY6" fmla="*/ 637444 h 1023839"/>
              <a:gd name="connsiteX7" fmla="*/ 575451 w 679481"/>
              <a:gd name="connsiteY7" fmla="*/ 176011 h 1023839"/>
              <a:gd name="connsiteX8" fmla="*/ 609317 w 679481"/>
              <a:gd name="connsiteY8" fmla="*/ 8794 h 102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481" h="1023839">
                <a:moveTo>
                  <a:pt x="609317" y="8794"/>
                </a:moveTo>
                <a:cubicBezTo>
                  <a:pt x="609670" y="48658"/>
                  <a:pt x="566631" y="249741"/>
                  <a:pt x="577567" y="415194"/>
                </a:cubicBezTo>
                <a:cubicBezTo>
                  <a:pt x="588503" y="580647"/>
                  <a:pt x="703509" y="918961"/>
                  <a:pt x="674934" y="1001511"/>
                </a:cubicBezTo>
                <a:cubicBezTo>
                  <a:pt x="646359" y="1084061"/>
                  <a:pt x="518300" y="911199"/>
                  <a:pt x="406117" y="910494"/>
                </a:cubicBezTo>
                <a:cubicBezTo>
                  <a:pt x="293934" y="909789"/>
                  <a:pt x="-27094" y="993045"/>
                  <a:pt x="1834" y="997278"/>
                </a:cubicBezTo>
                <a:cubicBezTo>
                  <a:pt x="30762" y="1001511"/>
                  <a:pt x="486198" y="995866"/>
                  <a:pt x="579684" y="935894"/>
                </a:cubicBezTo>
                <a:cubicBezTo>
                  <a:pt x="673170" y="875922"/>
                  <a:pt x="563456" y="764091"/>
                  <a:pt x="562751" y="637444"/>
                </a:cubicBezTo>
                <a:cubicBezTo>
                  <a:pt x="562045" y="510797"/>
                  <a:pt x="562751" y="280433"/>
                  <a:pt x="575451" y="176011"/>
                </a:cubicBezTo>
                <a:cubicBezTo>
                  <a:pt x="588151" y="71589"/>
                  <a:pt x="608964" y="-31070"/>
                  <a:pt x="609317" y="8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2A1D29D-130C-4B1A-B6EF-1F7934361451}"/>
              </a:ext>
            </a:extLst>
          </p:cNvPr>
          <p:cNvSpPr/>
          <p:nvPr/>
        </p:nvSpPr>
        <p:spPr>
          <a:xfrm>
            <a:off x="8588952" y="4392042"/>
            <a:ext cx="136447" cy="965284"/>
          </a:xfrm>
          <a:custGeom>
            <a:avLst/>
            <a:gdLst>
              <a:gd name="connsiteX0" fmla="*/ 89381 w 136447"/>
              <a:gd name="connsiteY0" fmla="*/ 41 h 965284"/>
              <a:gd name="connsiteX1" fmla="*/ 481 w 136447"/>
              <a:gd name="connsiteY1" fmla="*/ 478408 h 965284"/>
              <a:gd name="connsiteX2" fmla="*/ 135948 w 136447"/>
              <a:gd name="connsiteY2" fmla="*/ 965241 h 965284"/>
              <a:gd name="connsiteX3" fmla="*/ 49165 w 136447"/>
              <a:gd name="connsiteY3" fmla="*/ 503808 h 965284"/>
              <a:gd name="connsiteX4" fmla="*/ 89381 w 136447"/>
              <a:gd name="connsiteY4" fmla="*/ 41 h 96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47" h="965284">
                <a:moveTo>
                  <a:pt x="89381" y="41"/>
                </a:moveTo>
                <a:cubicBezTo>
                  <a:pt x="81267" y="-4192"/>
                  <a:pt x="-7280" y="317541"/>
                  <a:pt x="481" y="478408"/>
                </a:cubicBezTo>
                <a:cubicBezTo>
                  <a:pt x="8242" y="639275"/>
                  <a:pt x="127834" y="961008"/>
                  <a:pt x="135948" y="965241"/>
                </a:cubicBezTo>
                <a:cubicBezTo>
                  <a:pt x="144062" y="969474"/>
                  <a:pt x="50576" y="665733"/>
                  <a:pt x="49165" y="503808"/>
                </a:cubicBezTo>
                <a:cubicBezTo>
                  <a:pt x="47754" y="341883"/>
                  <a:pt x="97495" y="4274"/>
                  <a:pt x="8938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C1FFB6B-6550-4EF6-BF98-48C291D255F1}"/>
              </a:ext>
            </a:extLst>
          </p:cNvPr>
          <p:cNvSpPr/>
          <p:nvPr/>
        </p:nvSpPr>
        <p:spPr>
          <a:xfrm>
            <a:off x="8104449" y="4762463"/>
            <a:ext cx="600260" cy="624554"/>
          </a:xfrm>
          <a:custGeom>
            <a:avLst/>
            <a:gdLst>
              <a:gd name="connsiteX0" fmla="*/ 599284 w 600260"/>
              <a:gd name="connsiteY0" fmla="*/ 37 h 624554"/>
              <a:gd name="connsiteX1" fmla="*/ 438418 w 600260"/>
              <a:gd name="connsiteY1" fmla="*/ 414904 h 624554"/>
              <a:gd name="connsiteX2" fmla="*/ 268 w 600260"/>
              <a:gd name="connsiteY2" fmla="*/ 624454 h 624554"/>
              <a:gd name="connsiteX3" fmla="*/ 377034 w 600260"/>
              <a:gd name="connsiteY3" fmla="*/ 391620 h 624554"/>
              <a:gd name="connsiteX4" fmla="*/ 599284 w 600260"/>
              <a:gd name="connsiteY4" fmla="*/ 37 h 6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260" h="624554">
                <a:moveTo>
                  <a:pt x="599284" y="37"/>
                </a:moveTo>
                <a:cubicBezTo>
                  <a:pt x="609515" y="3918"/>
                  <a:pt x="538254" y="310835"/>
                  <a:pt x="438418" y="414904"/>
                </a:cubicBezTo>
                <a:cubicBezTo>
                  <a:pt x="338582" y="518973"/>
                  <a:pt x="10499" y="628335"/>
                  <a:pt x="268" y="624454"/>
                </a:cubicBezTo>
                <a:cubicBezTo>
                  <a:pt x="-9963" y="620573"/>
                  <a:pt x="275081" y="491456"/>
                  <a:pt x="377034" y="391620"/>
                </a:cubicBezTo>
                <a:cubicBezTo>
                  <a:pt x="478987" y="291784"/>
                  <a:pt x="589053" y="-3844"/>
                  <a:pt x="599284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64D658E-F136-4BD6-BAEC-81798FC8539A}"/>
              </a:ext>
            </a:extLst>
          </p:cNvPr>
          <p:cNvSpPr/>
          <p:nvPr/>
        </p:nvSpPr>
        <p:spPr>
          <a:xfrm>
            <a:off x="8259227" y="4488041"/>
            <a:ext cx="381022" cy="529065"/>
          </a:xfrm>
          <a:custGeom>
            <a:avLst/>
            <a:gdLst>
              <a:gd name="connsiteX0" fmla="*/ 381006 w 381022"/>
              <a:gd name="connsiteY0" fmla="*/ 1409 h 529065"/>
              <a:gd name="connsiteX1" fmla="*/ 198973 w 381022"/>
              <a:gd name="connsiteY1" fmla="*/ 367592 h 529065"/>
              <a:gd name="connsiteX2" fmla="*/ 6 w 381022"/>
              <a:gd name="connsiteY2" fmla="*/ 528459 h 529065"/>
              <a:gd name="connsiteX3" fmla="*/ 205323 w 381022"/>
              <a:gd name="connsiteY3" fmla="*/ 316792 h 529065"/>
              <a:gd name="connsiteX4" fmla="*/ 209556 w 381022"/>
              <a:gd name="connsiteY4" fmla="*/ 242709 h 529065"/>
              <a:gd name="connsiteX5" fmla="*/ 381006 w 381022"/>
              <a:gd name="connsiteY5" fmla="*/ 1409 h 52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22" h="529065">
                <a:moveTo>
                  <a:pt x="381006" y="1409"/>
                </a:moveTo>
                <a:cubicBezTo>
                  <a:pt x="379242" y="22223"/>
                  <a:pt x="262473" y="279750"/>
                  <a:pt x="198973" y="367592"/>
                </a:cubicBezTo>
                <a:cubicBezTo>
                  <a:pt x="135473" y="455434"/>
                  <a:pt x="-1052" y="536926"/>
                  <a:pt x="6" y="528459"/>
                </a:cubicBezTo>
                <a:cubicBezTo>
                  <a:pt x="1064" y="519992"/>
                  <a:pt x="170398" y="364417"/>
                  <a:pt x="205323" y="316792"/>
                </a:cubicBezTo>
                <a:cubicBezTo>
                  <a:pt x="240248" y="269167"/>
                  <a:pt x="177453" y="288923"/>
                  <a:pt x="209556" y="242709"/>
                </a:cubicBezTo>
                <a:cubicBezTo>
                  <a:pt x="241659" y="196495"/>
                  <a:pt x="382770" y="-19405"/>
                  <a:pt x="381006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7DE7550-9592-426C-B9E4-92643952C390}"/>
              </a:ext>
            </a:extLst>
          </p:cNvPr>
          <p:cNvSpPr/>
          <p:nvPr/>
        </p:nvSpPr>
        <p:spPr>
          <a:xfrm>
            <a:off x="6776978" y="3284160"/>
            <a:ext cx="332828" cy="303141"/>
          </a:xfrm>
          <a:custGeom>
            <a:avLst/>
            <a:gdLst>
              <a:gd name="connsiteX0" fmla="*/ 14347 w 332828"/>
              <a:gd name="connsiteY0" fmla="*/ 24190 h 303141"/>
              <a:gd name="connsiteX1" fmla="*/ 319147 w 332828"/>
              <a:gd name="connsiteY1" fmla="*/ 300415 h 303141"/>
              <a:gd name="connsiteX2" fmla="*/ 258822 w 332828"/>
              <a:gd name="connsiteY2" fmla="*/ 157540 h 303141"/>
              <a:gd name="connsiteX3" fmla="*/ 68322 w 332828"/>
              <a:gd name="connsiteY3" fmla="*/ 27365 h 303141"/>
              <a:gd name="connsiteX4" fmla="*/ 14347 w 332828"/>
              <a:gd name="connsiteY4" fmla="*/ 24190 h 30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28" h="303141">
                <a:moveTo>
                  <a:pt x="14347" y="24190"/>
                </a:moveTo>
                <a:cubicBezTo>
                  <a:pt x="56151" y="69698"/>
                  <a:pt x="278401" y="278190"/>
                  <a:pt x="319147" y="300415"/>
                </a:cubicBezTo>
                <a:cubicBezTo>
                  <a:pt x="359893" y="322640"/>
                  <a:pt x="300626" y="203048"/>
                  <a:pt x="258822" y="157540"/>
                </a:cubicBezTo>
                <a:cubicBezTo>
                  <a:pt x="217018" y="112032"/>
                  <a:pt x="104835" y="46944"/>
                  <a:pt x="68322" y="27365"/>
                </a:cubicBezTo>
                <a:cubicBezTo>
                  <a:pt x="31810" y="7786"/>
                  <a:pt x="-27457" y="-21318"/>
                  <a:pt x="14347" y="2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AC43E07-64EC-4481-85A5-15801F0F0C4A}"/>
              </a:ext>
            </a:extLst>
          </p:cNvPr>
          <p:cNvSpPr/>
          <p:nvPr/>
        </p:nvSpPr>
        <p:spPr>
          <a:xfrm>
            <a:off x="6426049" y="3574251"/>
            <a:ext cx="797523" cy="430064"/>
          </a:xfrm>
          <a:custGeom>
            <a:avLst/>
            <a:gdLst>
              <a:gd name="connsiteX0" fmla="*/ 2268 w 797523"/>
              <a:gd name="connsiteY0" fmla="*/ 13499 h 430064"/>
              <a:gd name="connsiteX1" fmla="*/ 222401 w 797523"/>
              <a:gd name="connsiteY1" fmla="*/ 9266 h 430064"/>
              <a:gd name="connsiteX2" fmla="*/ 400201 w 797523"/>
              <a:gd name="connsiteY2" fmla="*/ 83349 h 430064"/>
              <a:gd name="connsiteX3" fmla="*/ 766384 w 797523"/>
              <a:gd name="connsiteY3" fmla="*/ 417782 h 430064"/>
              <a:gd name="connsiteX4" fmla="*/ 732518 w 797523"/>
              <a:gd name="connsiteY4" fmla="*/ 335232 h 430064"/>
              <a:gd name="connsiteX5" fmla="*/ 368451 w 797523"/>
              <a:gd name="connsiteY5" fmla="*/ 121449 h 430064"/>
              <a:gd name="connsiteX6" fmla="*/ 2268 w 797523"/>
              <a:gd name="connsiteY6" fmla="*/ 13499 h 43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523" h="430064">
                <a:moveTo>
                  <a:pt x="2268" y="13499"/>
                </a:moveTo>
                <a:cubicBezTo>
                  <a:pt x="-22074" y="-5198"/>
                  <a:pt x="156079" y="-2376"/>
                  <a:pt x="222401" y="9266"/>
                </a:cubicBezTo>
                <a:cubicBezTo>
                  <a:pt x="288723" y="20908"/>
                  <a:pt x="309537" y="15263"/>
                  <a:pt x="400201" y="83349"/>
                </a:cubicBezTo>
                <a:cubicBezTo>
                  <a:pt x="490865" y="151435"/>
                  <a:pt x="710998" y="375802"/>
                  <a:pt x="766384" y="417782"/>
                </a:cubicBezTo>
                <a:cubicBezTo>
                  <a:pt x="821770" y="459762"/>
                  <a:pt x="798840" y="384621"/>
                  <a:pt x="732518" y="335232"/>
                </a:cubicBezTo>
                <a:cubicBezTo>
                  <a:pt x="666196" y="285843"/>
                  <a:pt x="491923" y="175777"/>
                  <a:pt x="368451" y="121449"/>
                </a:cubicBezTo>
                <a:cubicBezTo>
                  <a:pt x="244979" y="67121"/>
                  <a:pt x="26610" y="32196"/>
                  <a:pt x="2268" y="13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ACE7DED-7721-4647-9735-3204F52DC9B5}"/>
              </a:ext>
            </a:extLst>
          </p:cNvPr>
          <p:cNvSpPr/>
          <p:nvPr/>
        </p:nvSpPr>
        <p:spPr>
          <a:xfrm>
            <a:off x="6649093" y="3985424"/>
            <a:ext cx="600540" cy="237464"/>
          </a:xfrm>
          <a:custGeom>
            <a:avLst/>
            <a:gdLst>
              <a:gd name="connsiteX0" fmla="*/ 600490 w 600540"/>
              <a:gd name="connsiteY0" fmla="*/ 237326 h 237464"/>
              <a:gd name="connsiteX1" fmla="*/ 414224 w 600540"/>
              <a:gd name="connsiteY1" fmla="*/ 108209 h 237464"/>
              <a:gd name="connsiteX2" fmla="*/ 1474 w 600540"/>
              <a:gd name="connsiteY2" fmla="*/ 2376 h 237464"/>
              <a:gd name="connsiteX3" fmla="*/ 280874 w 600540"/>
              <a:gd name="connsiteY3" fmla="*/ 38359 h 237464"/>
              <a:gd name="connsiteX4" fmla="*/ 399407 w 600540"/>
              <a:gd name="connsiteY4" fmla="*/ 82809 h 237464"/>
              <a:gd name="connsiteX5" fmla="*/ 600490 w 600540"/>
              <a:gd name="connsiteY5" fmla="*/ 237326 h 23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540" h="237464">
                <a:moveTo>
                  <a:pt x="600490" y="237326"/>
                </a:moveTo>
                <a:cubicBezTo>
                  <a:pt x="602959" y="241559"/>
                  <a:pt x="514060" y="147367"/>
                  <a:pt x="414224" y="108209"/>
                </a:cubicBezTo>
                <a:cubicBezTo>
                  <a:pt x="314388" y="69051"/>
                  <a:pt x="23699" y="14018"/>
                  <a:pt x="1474" y="2376"/>
                </a:cubicBezTo>
                <a:cubicBezTo>
                  <a:pt x="-20751" y="-9266"/>
                  <a:pt x="214552" y="24953"/>
                  <a:pt x="280874" y="38359"/>
                </a:cubicBezTo>
                <a:cubicBezTo>
                  <a:pt x="347196" y="51764"/>
                  <a:pt x="344374" y="53528"/>
                  <a:pt x="399407" y="82809"/>
                </a:cubicBezTo>
                <a:cubicBezTo>
                  <a:pt x="454440" y="112090"/>
                  <a:pt x="598021" y="233093"/>
                  <a:pt x="600490" y="237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2347392-3E1F-43A9-8547-0414D28A6ED1}"/>
              </a:ext>
            </a:extLst>
          </p:cNvPr>
          <p:cNvSpPr/>
          <p:nvPr/>
        </p:nvSpPr>
        <p:spPr>
          <a:xfrm>
            <a:off x="6198659" y="4194557"/>
            <a:ext cx="1041697" cy="174260"/>
          </a:xfrm>
          <a:custGeom>
            <a:avLst/>
            <a:gdLst>
              <a:gd name="connsiteX0" fmla="*/ 1040341 w 1041697"/>
              <a:gd name="connsiteY0" fmla="*/ 66293 h 174260"/>
              <a:gd name="connsiteX1" fmla="*/ 504824 w 1041697"/>
              <a:gd name="connsiteY1" fmla="*/ 28193 h 174260"/>
              <a:gd name="connsiteX2" fmla="*/ 1058 w 1041697"/>
              <a:gd name="connsiteY2" fmla="*/ 174243 h 174260"/>
              <a:gd name="connsiteX3" fmla="*/ 379941 w 1041697"/>
              <a:gd name="connsiteY3" fmla="*/ 17610 h 174260"/>
              <a:gd name="connsiteX4" fmla="*/ 648758 w 1041697"/>
              <a:gd name="connsiteY4" fmla="*/ 9143 h 174260"/>
              <a:gd name="connsiteX5" fmla="*/ 1040341 w 1041697"/>
              <a:gd name="connsiteY5" fmla="*/ 66293 h 17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697" h="174260">
                <a:moveTo>
                  <a:pt x="1040341" y="66293"/>
                </a:moveTo>
                <a:cubicBezTo>
                  <a:pt x="1016352" y="69468"/>
                  <a:pt x="678038" y="10201"/>
                  <a:pt x="504824" y="28193"/>
                </a:cubicBezTo>
                <a:cubicBezTo>
                  <a:pt x="331610" y="46185"/>
                  <a:pt x="21872" y="176007"/>
                  <a:pt x="1058" y="174243"/>
                </a:cubicBezTo>
                <a:cubicBezTo>
                  <a:pt x="-19756" y="172479"/>
                  <a:pt x="271991" y="45127"/>
                  <a:pt x="379941" y="17610"/>
                </a:cubicBezTo>
                <a:cubicBezTo>
                  <a:pt x="487891" y="-9907"/>
                  <a:pt x="533753" y="1029"/>
                  <a:pt x="648758" y="9143"/>
                </a:cubicBezTo>
                <a:cubicBezTo>
                  <a:pt x="763763" y="17257"/>
                  <a:pt x="1064330" y="63118"/>
                  <a:pt x="1040341" y="6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9A4BF15-B5EA-40F3-9465-6D0704121192}"/>
              </a:ext>
            </a:extLst>
          </p:cNvPr>
          <p:cNvSpPr/>
          <p:nvPr/>
        </p:nvSpPr>
        <p:spPr>
          <a:xfrm>
            <a:off x="6613762" y="4400046"/>
            <a:ext cx="644486" cy="307978"/>
          </a:xfrm>
          <a:custGeom>
            <a:avLst/>
            <a:gdLst>
              <a:gd name="connsiteX0" fmla="*/ 642171 w 644486"/>
              <a:gd name="connsiteY0" fmla="*/ 504 h 307978"/>
              <a:gd name="connsiteX1" fmla="*/ 354305 w 644486"/>
              <a:gd name="connsiteY1" fmla="*/ 61887 h 307978"/>
              <a:gd name="connsiteX2" fmla="*/ 100305 w 644486"/>
              <a:gd name="connsiteY2" fmla="*/ 205821 h 307978"/>
              <a:gd name="connsiteX3" fmla="*/ 821 w 644486"/>
              <a:gd name="connsiteY3" fmla="*/ 307421 h 307978"/>
              <a:gd name="connsiteX4" fmla="*/ 146871 w 644486"/>
              <a:gd name="connsiteY4" fmla="*/ 161371 h 307978"/>
              <a:gd name="connsiteX5" fmla="*/ 189205 w 644486"/>
              <a:gd name="connsiteY5" fmla="*/ 91521 h 307978"/>
              <a:gd name="connsiteX6" fmla="*/ 642171 w 644486"/>
              <a:gd name="connsiteY6" fmla="*/ 504 h 3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486" h="307978">
                <a:moveTo>
                  <a:pt x="642171" y="504"/>
                </a:moveTo>
                <a:cubicBezTo>
                  <a:pt x="669688" y="-4435"/>
                  <a:pt x="444616" y="27668"/>
                  <a:pt x="354305" y="61887"/>
                </a:cubicBezTo>
                <a:cubicBezTo>
                  <a:pt x="263994" y="96107"/>
                  <a:pt x="159219" y="164899"/>
                  <a:pt x="100305" y="205821"/>
                </a:cubicBezTo>
                <a:cubicBezTo>
                  <a:pt x="41391" y="246743"/>
                  <a:pt x="-6940" y="314829"/>
                  <a:pt x="821" y="307421"/>
                </a:cubicBezTo>
                <a:cubicBezTo>
                  <a:pt x="8582" y="300013"/>
                  <a:pt x="115474" y="197354"/>
                  <a:pt x="146871" y="161371"/>
                </a:cubicBezTo>
                <a:cubicBezTo>
                  <a:pt x="178268" y="125388"/>
                  <a:pt x="105949" y="119391"/>
                  <a:pt x="189205" y="91521"/>
                </a:cubicBezTo>
                <a:cubicBezTo>
                  <a:pt x="272461" y="63651"/>
                  <a:pt x="614654" y="5443"/>
                  <a:pt x="642171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1BA48EA-F9FD-4327-93A1-C974035B8AB4}"/>
              </a:ext>
            </a:extLst>
          </p:cNvPr>
          <p:cNvSpPr/>
          <p:nvPr/>
        </p:nvSpPr>
        <p:spPr>
          <a:xfrm>
            <a:off x="6723629" y="4584225"/>
            <a:ext cx="506097" cy="303229"/>
          </a:xfrm>
          <a:custGeom>
            <a:avLst/>
            <a:gdLst>
              <a:gd name="connsiteX0" fmla="*/ 502671 w 506097"/>
              <a:gd name="connsiteY0" fmla="*/ 8942 h 303229"/>
              <a:gd name="connsiteX1" fmla="*/ 295238 w 506097"/>
              <a:gd name="connsiteY1" fmla="*/ 27992 h 303229"/>
              <a:gd name="connsiteX2" fmla="*/ 178821 w 506097"/>
              <a:gd name="connsiteY2" fmla="*/ 72442 h 303229"/>
              <a:gd name="connsiteX3" fmla="*/ 278304 w 506097"/>
              <a:gd name="connsiteY3" fmla="*/ 59742 h 303229"/>
              <a:gd name="connsiteX4" fmla="*/ 51821 w 506097"/>
              <a:gd name="connsiteY4" fmla="*/ 159225 h 303229"/>
              <a:gd name="connsiteX5" fmla="*/ 3138 w 506097"/>
              <a:gd name="connsiteY5" fmla="*/ 303158 h 303229"/>
              <a:gd name="connsiteX6" fmla="*/ 111088 w 506097"/>
              <a:gd name="connsiteY6" fmla="*/ 176158 h 303229"/>
              <a:gd name="connsiteX7" fmla="*/ 502671 w 506097"/>
              <a:gd name="connsiteY7" fmla="*/ 8942 h 30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097" h="303229">
                <a:moveTo>
                  <a:pt x="502671" y="8942"/>
                </a:moveTo>
                <a:cubicBezTo>
                  <a:pt x="533363" y="-15752"/>
                  <a:pt x="349213" y="17409"/>
                  <a:pt x="295238" y="27992"/>
                </a:cubicBezTo>
                <a:cubicBezTo>
                  <a:pt x="241263" y="38575"/>
                  <a:pt x="181643" y="67150"/>
                  <a:pt x="178821" y="72442"/>
                </a:cubicBezTo>
                <a:cubicBezTo>
                  <a:pt x="175999" y="77734"/>
                  <a:pt x="299471" y="45278"/>
                  <a:pt x="278304" y="59742"/>
                </a:cubicBezTo>
                <a:cubicBezTo>
                  <a:pt x="257137" y="74206"/>
                  <a:pt x="97682" y="118656"/>
                  <a:pt x="51821" y="159225"/>
                </a:cubicBezTo>
                <a:cubicBezTo>
                  <a:pt x="5960" y="199794"/>
                  <a:pt x="-6740" y="300336"/>
                  <a:pt x="3138" y="303158"/>
                </a:cubicBezTo>
                <a:cubicBezTo>
                  <a:pt x="13016" y="305980"/>
                  <a:pt x="30655" y="224136"/>
                  <a:pt x="111088" y="176158"/>
                </a:cubicBezTo>
                <a:cubicBezTo>
                  <a:pt x="191521" y="128180"/>
                  <a:pt x="471979" y="33636"/>
                  <a:pt x="502671" y="8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34879B1-47DD-4CB7-884A-18BF99517016}"/>
              </a:ext>
            </a:extLst>
          </p:cNvPr>
          <p:cNvSpPr/>
          <p:nvPr/>
        </p:nvSpPr>
        <p:spPr>
          <a:xfrm>
            <a:off x="6847859" y="4857588"/>
            <a:ext cx="378594" cy="315694"/>
          </a:xfrm>
          <a:custGeom>
            <a:avLst/>
            <a:gdLst>
              <a:gd name="connsiteX0" fmla="*/ 378441 w 378594"/>
              <a:gd name="connsiteY0" fmla="*/ 162 h 315694"/>
              <a:gd name="connsiteX1" fmla="*/ 69408 w 378594"/>
              <a:gd name="connsiteY1" fmla="*/ 141979 h 315694"/>
              <a:gd name="connsiteX2" fmla="*/ 1674 w 378594"/>
              <a:gd name="connsiteY2" fmla="*/ 315545 h 315694"/>
              <a:gd name="connsiteX3" fmla="*/ 109624 w 378594"/>
              <a:gd name="connsiteY3" fmla="*/ 169495 h 315694"/>
              <a:gd name="connsiteX4" fmla="*/ 378441 w 378594"/>
              <a:gd name="connsiteY4" fmla="*/ 162 h 31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594" h="315694">
                <a:moveTo>
                  <a:pt x="378441" y="162"/>
                </a:moveTo>
                <a:cubicBezTo>
                  <a:pt x="371738" y="-4424"/>
                  <a:pt x="132202" y="89415"/>
                  <a:pt x="69408" y="141979"/>
                </a:cubicBezTo>
                <a:cubicBezTo>
                  <a:pt x="6614" y="194543"/>
                  <a:pt x="-5029" y="310959"/>
                  <a:pt x="1674" y="315545"/>
                </a:cubicBezTo>
                <a:cubicBezTo>
                  <a:pt x="8377" y="320131"/>
                  <a:pt x="48593" y="217825"/>
                  <a:pt x="109624" y="169495"/>
                </a:cubicBezTo>
                <a:cubicBezTo>
                  <a:pt x="170655" y="121165"/>
                  <a:pt x="385144" y="4748"/>
                  <a:pt x="378441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3AC64C9-ED1A-42EB-BC69-6F9F7651D160}"/>
              </a:ext>
            </a:extLst>
          </p:cNvPr>
          <p:cNvSpPr/>
          <p:nvPr/>
        </p:nvSpPr>
        <p:spPr>
          <a:xfrm>
            <a:off x="6739380" y="5163041"/>
            <a:ext cx="125014" cy="262554"/>
          </a:xfrm>
          <a:custGeom>
            <a:avLst/>
            <a:gdLst>
              <a:gd name="connsiteX0" fmla="*/ 124970 w 125014"/>
              <a:gd name="connsiteY0" fmla="*/ 3742 h 262554"/>
              <a:gd name="connsiteX1" fmla="*/ 44537 w 125014"/>
              <a:gd name="connsiteY1" fmla="*/ 109576 h 262554"/>
              <a:gd name="connsiteX2" fmla="*/ 87 w 125014"/>
              <a:gd name="connsiteY2" fmla="*/ 261976 h 262554"/>
              <a:gd name="connsiteX3" fmla="*/ 55120 w 125014"/>
              <a:gd name="connsiteY3" fmla="*/ 50309 h 262554"/>
              <a:gd name="connsiteX4" fmla="*/ 124970 w 125014"/>
              <a:gd name="connsiteY4" fmla="*/ 3742 h 26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14" h="262554">
                <a:moveTo>
                  <a:pt x="124970" y="3742"/>
                </a:moveTo>
                <a:cubicBezTo>
                  <a:pt x="123206" y="13620"/>
                  <a:pt x="65351" y="66537"/>
                  <a:pt x="44537" y="109576"/>
                </a:cubicBezTo>
                <a:cubicBezTo>
                  <a:pt x="23723" y="152615"/>
                  <a:pt x="-1677" y="271854"/>
                  <a:pt x="87" y="261976"/>
                </a:cubicBezTo>
                <a:cubicBezTo>
                  <a:pt x="1851" y="252098"/>
                  <a:pt x="35012" y="98992"/>
                  <a:pt x="55120" y="50309"/>
                </a:cubicBezTo>
                <a:cubicBezTo>
                  <a:pt x="75228" y="1626"/>
                  <a:pt x="126734" y="-6136"/>
                  <a:pt x="124970" y="3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0D1EA0F-3F99-4AD7-A891-9D4E8080FCA7}"/>
              </a:ext>
            </a:extLst>
          </p:cNvPr>
          <p:cNvSpPr/>
          <p:nvPr/>
        </p:nvSpPr>
        <p:spPr>
          <a:xfrm>
            <a:off x="7087948" y="4970537"/>
            <a:ext cx="238367" cy="742891"/>
          </a:xfrm>
          <a:custGeom>
            <a:avLst/>
            <a:gdLst>
              <a:gd name="connsiteX0" fmla="*/ 123535 w 238367"/>
              <a:gd name="connsiteY0" fmla="*/ 1513 h 742891"/>
              <a:gd name="connsiteX1" fmla="*/ 62152 w 238367"/>
              <a:gd name="connsiteY1" fmla="*/ 257630 h 742891"/>
              <a:gd name="connsiteX2" fmla="*/ 55802 w 238367"/>
              <a:gd name="connsiteY2" fmla="*/ 424846 h 742891"/>
              <a:gd name="connsiteX3" fmla="*/ 229369 w 238367"/>
              <a:gd name="connsiteY3" fmla="*/ 729646 h 742891"/>
              <a:gd name="connsiteX4" fmla="*/ 191269 w 238367"/>
              <a:gd name="connsiteY4" fmla="*/ 657680 h 742891"/>
              <a:gd name="connsiteX5" fmla="*/ 769 w 238367"/>
              <a:gd name="connsiteY5" fmla="*/ 384630 h 742891"/>
              <a:gd name="connsiteX6" fmla="*/ 123535 w 238367"/>
              <a:gd name="connsiteY6" fmla="*/ 1513 h 74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67" h="742891">
                <a:moveTo>
                  <a:pt x="123535" y="1513"/>
                </a:moveTo>
                <a:cubicBezTo>
                  <a:pt x="133765" y="-19654"/>
                  <a:pt x="73441" y="187075"/>
                  <a:pt x="62152" y="257630"/>
                </a:cubicBezTo>
                <a:cubicBezTo>
                  <a:pt x="50863" y="328186"/>
                  <a:pt x="27933" y="346177"/>
                  <a:pt x="55802" y="424846"/>
                </a:cubicBezTo>
                <a:cubicBezTo>
                  <a:pt x="83671" y="503515"/>
                  <a:pt x="206791" y="690840"/>
                  <a:pt x="229369" y="729646"/>
                </a:cubicBezTo>
                <a:cubicBezTo>
                  <a:pt x="251947" y="768452"/>
                  <a:pt x="229369" y="715183"/>
                  <a:pt x="191269" y="657680"/>
                </a:cubicBezTo>
                <a:cubicBezTo>
                  <a:pt x="153169" y="600177"/>
                  <a:pt x="12411" y="487641"/>
                  <a:pt x="769" y="384630"/>
                </a:cubicBezTo>
                <a:cubicBezTo>
                  <a:pt x="-10873" y="281619"/>
                  <a:pt x="113305" y="22680"/>
                  <a:pt x="123535" y="1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64C99B4-3E5E-45AE-9B5C-50E57AADE77E}"/>
              </a:ext>
            </a:extLst>
          </p:cNvPr>
          <p:cNvSpPr/>
          <p:nvPr/>
        </p:nvSpPr>
        <p:spPr>
          <a:xfrm>
            <a:off x="7042688" y="4976865"/>
            <a:ext cx="423085" cy="868462"/>
          </a:xfrm>
          <a:custGeom>
            <a:avLst/>
            <a:gdLst>
              <a:gd name="connsiteX0" fmla="*/ 137575 w 423085"/>
              <a:gd name="connsiteY0" fmla="*/ 1535 h 868462"/>
              <a:gd name="connsiteX1" fmla="*/ 10575 w 423085"/>
              <a:gd name="connsiteY1" fmla="*/ 309510 h 868462"/>
              <a:gd name="connsiteX2" fmla="*/ 24862 w 423085"/>
              <a:gd name="connsiteY2" fmla="*/ 601610 h 868462"/>
              <a:gd name="connsiteX3" fmla="*/ 166150 w 423085"/>
              <a:gd name="connsiteY3" fmla="*/ 779410 h 868462"/>
              <a:gd name="connsiteX4" fmla="*/ 332837 w 423085"/>
              <a:gd name="connsiteY4" fmla="*/ 868310 h 868462"/>
              <a:gd name="connsiteX5" fmla="*/ 420150 w 423085"/>
              <a:gd name="connsiteY5" fmla="*/ 800048 h 868462"/>
              <a:gd name="connsiteX6" fmla="*/ 229650 w 423085"/>
              <a:gd name="connsiteY6" fmla="*/ 773060 h 868462"/>
              <a:gd name="connsiteX7" fmla="*/ 2637 w 423085"/>
              <a:gd name="connsiteY7" fmla="*/ 444448 h 868462"/>
              <a:gd name="connsiteX8" fmla="*/ 137575 w 423085"/>
              <a:gd name="connsiteY8" fmla="*/ 1535 h 86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085" h="868462">
                <a:moveTo>
                  <a:pt x="137575" y="1535"/>
                </a:moveTo>
                <a:cubicBezTo>
                  <a:pt x="138898" y="-20955"/>
                  <a:pt x="29360" y="209498"/>
                  <a:pt x="10575" y="309510"/>
                </a:cubicBezTo>
                <a:cubicBezTo>
                  <a:pt x="-8210" y="409522"/>
                  <a:pt x="-1067" y="523293"/>
                  <a:pt x="24862" y="601610"/>
                </a:cubicBezTo>
                <a:cubicBezTo>
                  <a:pt x="50791" y="679927"/>
                  <a:pt x="114821" y="734960"/>
                  <a:pt x="166150" y="779410"/>
                </a:cubicBezTo>
                <a:cubicBezTo>
                  <a:pt x="217479" y="823860"/>
                  <a:pt x="290504" y="864870"/>
                  <a:pt x="332837" y="868310"/>
                </a:cubicBezTo>
                <a:cubicBezTo>
                  <a:pt x="375170" y="871750"/>
                  <a:pt x="437348" y="815923"/>
                  <a:pt x="420150" y="800048"/>
                </a:cubicBezTo>
                <a:cubicBezTo>
                  <a:pt x="402952" y="784173"/>
                  <a:pt x="299235" y="832327"/>
                  <a:pt x="229650" y="773060"/>
                </a:cubicBezTo>
                <a:cubicBezTo>
                  <a:pt x="160065" y="713793"/>
                  <a:pt x="17454" y="572506"/>
                  <a:pt x="2637" y="444448"/>
                </a:cubicBezTo>
                <a:cubicBezTo>
                  <a:pt x="-12180" y="316390"/>
                  <a:pt x="136252" y="24025"/>
                  <a:pt x="137575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1CF4F04-E6D1-4D11-9200-340ED9CFFD1A}"/>
              </a:ext>
            </a:extLst>
          </p:cNvPr>
          <p:cNvSpPr/>
          <p:nvPr/>
        </p:nvSpPr>
        <p:spPr>
          <a:xfrm>
            <a:off x="6693497" y="5365632"/>
            <a:ext cx="266402" cy="390850"/>
          </a:xfrm>
          <a:custGeom>
            <a:avLst/>
            <a:gdLst>
              <a:gd name="connsiteX0" fmla="*/ 991 w 266402"/>
              <a:gd name="connsiteY0" fmla="*/ 118 h 390850"/>
              <a:gd name="connsiteX1" fmla="*/ 35916 w 266402"/>
              <a:gd name="connsiteY1" fmla="*/ 222368 h 390850"/>
              <a:gd name="connsiteX2" fmla="*/ 264516 w 266402"/>
              <a:gd name="connsiteY2" fmla="*/ 390643 h 390850"/>
              <a:gd name="connsiteX3" fmla="*/ 139103 w 266402"/>
              <a:gd name="connsiteY3" fmla="*/ 255706 h 390850"/>
              <a:gd name="connsiteX4" fmla="*/ 39091 w 266402"/>
              <a:gd name="connsiteY4" fmla="*/ 192206 h 390850"/>
              <a:gd name="connsiteX5" fmla="*/ 991 w 266402"/>
              <a:gd name="connsiteY5" fmla="*/ 118 h 3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02" h="390850">
                <a:moveTo>
                  <a:pt x="991" y="118"/>
                </a:moveTo>
                <a:cubicBezTo>
                  <a:pt x="462" y="5145"/>
                  <a:pt x="-8005" y="157281"/>
                  <a:pt x="35916" y="222368"/>
                </a:cubicBezTo>
                <a:cubicBezTo>
                  <a:pt x="79837" y="287456"/>
                  <a:pt x="247318" y="385087"/>
                  <a:pt x="264516" y="390643"/>
                </a:cubicBezTo>
                <a:cubicBezTo>
                  <a:pt x="281714" y="396199"/>
                  <a:pt x="176674" y="288779"/>
                  <a:pt x="139103" y="255706"/>
                </a:cubicBezTo>
                <a:cubicBezTo>
                  <a:pt x="101532" y="222633"/>
                  <a:pt x="63433" y="232687"/>
                  <a:pt x="39091" y="192206"/>
                </a:cubicBezTo>
                <a:cubicBezTo>
                  <a:pt x="14749" y="151725"/>
                  <a:pt x="1520" y="-4909"/>
                  <a:pt x="991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8D8A533-CFC5-4521-8554-552D3CD91866}"/>
              </a:ext>
            </a:extLst>
          </p:cNvPr>
          <p:cNvSpPr/>
          <p:nvPr/>
        </p:nvSpPr>
        <p:spPr>
          <a:xfrm>
            <a:off x="6715804" y="5303709"/>
            <a:ext cx="125739" cy="266711"/>
          </a:xfrm>
          <a:custGeom>
            <a:avLst/>
            <a:gdLst>
              <a:gd name="connsiteX0" fmla="*/ 124734 w 125739"/>
              <a:gd name="connsiteY0" fmla="*/ 129 h 266711"/>
              <a:gd name="connsiteX1" fmla="*/ 61234 w 125739"/>
              <a:gd name="connsiteY1" fmla="*/ 166816 h 266711"/>
              <a:gd name="connsiteX2" fmla="*/ 94571 w 125739"/>
              <a:gd name="connsiteY2" fmla="*/ 263654 h 266711"/>
              <a:gd name="connsiteX3" fmla="*/ 64409 w 125739"/>
              <a:gd name="connsiteY3" fmla="*/ 238254 h 266711"/>
              <a:gd name="connsiteX4" fmla="*/ 909 w 125739"/>
              <a:gd name="connsiteY4" fmla="*/ 195391 h 266711"/>
              <a:gd name="connsiteX5" fmla="*/ 124734 w 125739"/>
              <a:gd name="connsiteY5" fmla="*/ 129 h 26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39" h="266711">
                <a:moveTo>
                  <a:pt x="124734" y="129"/>
                </a:moveTo>
                <a:cubicBezTo>
                  <a:pt x="134788" y="-4634"/>
                  <a:pt x="66261" y="122895"/>
                  <a:pt x="61234" y="166816"/>
                </a:cubicBezTo>
                <a:cubicBezTo>
                  <a:pt x="56207" y="210737"/>
                  <a:pt x="94042" y="251748"/>
                  <a:pt x="94571" y="263654"/>
                </a:cubicBezTo>
                <a:cubicBezTo>
                  <a:pt x="95100" y="275560"/>
                  <a:pt x="80019" y="249631"/>
                  <a:pt x="64409" y="238254"/>
                </a:cubicBezTo>
                <a:cubicBezTo>
                  <a:pt x="48799" y="226877"/>
                  <a:pt x="-7822" y="232433"/>
                  <a:pt x="909" y="195391"/>
                </a:cubicBezTo>
                <a:cubicBezTo>
                  <a:pt x="9640" y="158349"/>
                  <a:pt x="114680" y="4892"/>
                  <a:pt x="124734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70DA712-1231-4365-9C3E-3FB2EC1A9A66}"/>
              </a:ext>
            </a:extLst>
          </p:cNvPr>
          <p:cNvSpPr/>
          <p:nvPr/>
        </p:nvSpPr>
        <p:spPr>
          <a:xfrm>
            <a:off x="6646863" y="5591175"/>
            <a:ext cx="680139" cy="235000"/>
          </a:xfrm>
          <a:custGeom>
            <a:avLst/>
            <a:gdLst>
              <a:gd name="connsiteX0" fmla="*/ 0 w 680139"/>
              <a:gd name="connsiteY0" fmla="*/ 0 h 235000"/>
              <a:gd name="connsiteX1" fmla="*/ 254000 w 680139"/>
              <a:gd name="connsiteY1" fmla="*/ 139700 h 235000"/>
              <a:gd name="connsiteX2" fmla="*/ 677862 w 680139"/>
              <a:gd name="connsiteY2" fmla="*/ 234950 h 235000"/>
              <a:gd name="connsiteX3" fmla="*/ 433387 w 680139"/>
              <a:gd name="connsiteY3" fmla="*/ 153988 h 235000"/>
              <a:gd name="connsiteX4" fmla="*/ 0 w 680139"/>
              <a:gd name="connsiteY4" fmla="*/ 0 h 2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139" h="235000">
                <a:moveTo>
                  <a:pt x="0" y="0"/>
                </a:moveTo>
                <a:cubicBezTo>
                  <a:pt x="70511" y="50271"/>
                  <a:pt x="141023" y="100542"/>
                  <a:pt x="254000" y="139700"/>
                </a:cubicBezTo>
                <a:cubicBezTo>
                  <a:pt x="366977" y="178858"/>
                  <a:pt x="647964" y="232569"/>
                  <a:pt x="677862" y="234950"/>
                </a:cubicBezTo>
                <a:cubicBezTo>
                  <a:pt x="707760" y="237331"/>
                  <a:pt x="433387" y="153988"/>
                  <a:pt x="433387" y="1539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E3F13CB-039F-45C8-BC26-CAE77CB05C38}"/>
              </a:ext>
            </a:extLst>
          </p:cNvPr>
          <p:cNvSpPr/>
          <p:nvPr/>
        </p:nvSpPr>
        <p:spPr>
          <a:xfrm>
            <a:off x="4846209" y="4309581"/>
            <a:ext cx="893190" cy="935412"/>
          </a:xfrm>
          <a:custGeom>
            <a:avLst/>
            <a:gdLst>
              <a:gd name="connsiteX0" fmla="*/ 3074 w 893190"/>
              <a:gd name="connsiteY0" fmla="*/ 933402 h 935412"/>
              <a:gd name="connsiteX1" fmla="*/ 87741 w 893190"/>
              <a:gd name="connsiteY1" fmla="*/ 643419 h 935412"/>
              <a:gd name="connsiteX2" fmla="*/ 227441 w 893190"/>
              <a:gd name="connsiteY2" fmla="*/ 448686 h 935412"/>
              <a:gd name="connsiteX3" fmla="*/ 619024 w 893190"/>
              <a:gd name="connsiteY3" fmla="*/ 131186 h 935412"/>
              <a:gd name="connsiteX4" fmla="*/ 889958 w 893190"/>
              <a:gd name="connsiteY4" fmla="*/ 6302 h 935412"/>
              <a:gd name="connsiteX5" fmla="*/ 746024 w 893190"/>
              <a:gd name="connsiteY5" fmla="*/ 38052 h 935412"/>
              <a:gd name="connsiteX6" fmla="*/ 420058 w 893190"/>
              <a:gd name="connsiteY6" fmla="*/ 205269 h 935412"/>
              <a:gd name="connsiteX7" fmla="*/ 195691 w 893190"/>
              <a:gd name="connsiteY7" fmla="*/ 486786 h 935412"/>
              <a:gd name="connsiteX8" fmla="*/ 3074 w 893190"/>
              <a:gd name="connsiteY8" fmla="*/ 933402 h 93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190" h="935412">
                <a:moveTo>
                  <a:pt x="3074" y="933402"/>
                </a:moveTo>
                <a:cubicBezTo>
                  <a:pt x="-14918" y="959507"/>
                  <a:pt x="50347" y="724205"/>
                  <a:pt x="87741" y="643419"/>
                </a:cubicBezTo>
                <a:cubicBezTo>
                  <a:pt x="125135" y="562633"/>
                  <a:pt x="138894" y="534058"/>
                  <a:pt x="227441" y="448686"/>
                </a:cubicBezTo>
                <a:cubicBezTo>
                  <a:pt x="315988" y="363314"/>
                  <a:pt x="508605" y="204917"/>
                  <a:pt x="619024" y="131186"/>
                </a:cubicBezTo>
                <a:cubicBezTo>
                  <a:pt x="729443" y="57455"/>
                  <a:pt x="868791" y="21824"/>
                  <a:pt x="889958" y="6302"/>
                </a:cubicBezTo>
                <a:cubicBezTo>
                  <a:pt x="911125" y="-9220"/>
                  <a:pt x="824341" y="4891"/>
                  <a:pt x="746024" y="38052"/>
                </a:cubicBezTo>
                <a:cubicBezTo>
                  <a:pt x="667707" y="71213"/>
                  <a:pt x="511780" y="130480"/>
                  <a:pt x="420058" y="205269"/>
                </a:cubicBezTo>
                <a:cubicBezTo>
                  <a:pt x="328336" y="280058"/>
                  <a:pt x="265541" y="366136"/>
                  <a:pt x="195691" y="486786"/>
                </a:cubicBezTo>
                <a:cubicBezTo>
                  <a:pt x="125841" y="607436"/>
                  <a:pt x="21066" y="907297"/>
                  <a:pt x="3074" y="933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F8C631C-7551-4E7D-8A53-FFFFC7523C06}"/>
              </a:ext>
            </a:extLst>
          </p:cNvPr>
          <p:cNvSpPr/>
          <p:nvPr/>
        </p:nvSpPr>
        <p:spPr>
          <a:xfrm>
            <a:off x="5738051" y="4279317"/>
            <a:ext cx="1025014" cy="1005103"/>
          </a:xfrm>
          <a:custGeom>
            <a:avLst/>
            <a:gdLst>
              <a:gd name="connsiteX0" fmla="*/ 25632 w 1025014"/>
              <a:gd name="connsiteY0" fmla="*/ 21750 h 1005103"/>
              <a:gd name="connsiteX1" fmla="*/ 186499 w 1025014"/>
              <a:gd name="connsiteY1" fmla="*/ 45033 h 1005103"/>
              <a:gd name="connsiteX2" fmla="*/ 427799 w 1025014"/>
              <a:gd name="connsiteY2" fmla="*/ 178383 h 1005103"/>
              <a:gd name="connsiteX3" fmla="*/ 686032 w 1025014"/>
              <a:gd name="connsiteY3" fmla="*/ 337133 h 1005103"/>
              <a:gd name="connsiteX4" fmla="*/ 810916 w 1025014"/>
              <a:gd name="connsiteY4" fmla="*/ 421800 h 1005103"/>
              <a:gd name="connsiteX5" fmla="*/ 984482 w 1025014"/>
              <a:gd name="connsiteY5" fmla="*/ 866300 h 1005103"/>
              <a:gd name="connsiteX6" fmla="*/ 1011999 w 1025014"/>
              <a:gd name="connsiteY6" fmla="*/ 999650 h 1005103"/>
              <a:gd name="connsiteX7" fmla="*/ 1001416 w 1025014"/>
              <a:gd name="connsiteY7" fmla="*/ 718133 h 1005103"/>
              <a:gd name="connsiteX8" fmla="*/ 747416 w 1025014"/>
              <a:gd name="connsiteY8" fmla="*/ 341366 h 1005103"/>
              <a:gd name="connsiteX9" fmla="*/ 25632 w 1025014"/>
              <a:gd name="connsiteY9" fmla="*/ 21750 h 10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5014" h="1005103">
                <a:moveTo>
                  <a:pt x="25632" y="21750"/>
                </a:moveTo>
                <a:cubicBezTo>
                  <a:pt x="-67854" y="-27639"/>
                  <a:pt x="119471" y="18927"/>
                  <a:pt x="186499" y="45033"/>
                </a:cubicBezTo>
                <a:cubicBezTo>
                  <a:pt x="253527" y="71139"/>
                  <a:pt x="344544" y="129700"/>
                  <a:pt x="427799" y="178383"/>
                </a:cubicBezTo>
                <a:cubicBezTo>
                  <a:pt x="511054" y="227066"/>
                  <a:pt x="622179" y="296563"/>
                  <a:pt x="686032" y="337133"/>
                </a:cubicBezTo>
                <a:cubicBezTo>
                  <a:pt x="749885" y="377703"/>
                  <a:pt x="761174" y="333605"/>
                  <a:pt x="810916" y="421800"/>
                </a:cubicBezTo>
                <a:cubicBezTo>
                  <a:pt x="860658" y="509995"/>
                  <a:pt x="950968" y="769992"/>
                  <a:pt x="984482" y="866300"/>
                </a:cubicBezTo>
                <a:cubicBezTo>
                  <a:pt x="1017996" y="962608"/>
                  <a:pt x="1009177" y="1024344"/>
                  <a:pt x="1011999" y="999650"/>
                </a:cubicBezTo>
                <a:cubicBezTo>
                  <a:pt x="1014821" y="974956"/>
                  <a:pt x="1045513" y="827847"/>
                  <a:pt x="1001416" y="718133"/>
                </a:cubicBezTo>
                <a:cubicBezTo>
                  <a:pt x="957319" y="608419"/>
                  <a:pt x="907930" y="458488"/>
                  <a:pt x="747416" y="341366"/>
                </a:cubicBezTo>
                <a:cubicBezTo>
                  <a:pt x="586902" y="224244"/>
                  <a:pt x="119118" y="71139"/>
                  <a:pt x="25632" y="2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C6930358-783A-4247-AF31-6C0C9384E875}"/>
              </a:ext>
            </a:extLst>
          </p:cNvPr>
          <p:cNvSpPr/>
          <p:nvPr/>
        </p:nvSpPr>
        <p:spPr>
          <a:xfrm>
            <a:off x="4869941" y="5217576"/>
            <a:ext cx="994074" cy="224271"/>
          </a:xfrm>
          <a:custGeom>
            <a:avLst/>
            <a:gdLst>
              <a:gd name="connsiteX0" fmla="*/ 6859 w 994074"/>
              <a:gd name="connsiteY0" fmla="*/ 7 h 224271"/>
              <a:gd name="connsiteX1" fmla="*/ 256626 w 994074"/>
              <a:gd name="connsiteY1" fmla="*/ 139707 h 224271"/>
              <a:gd name="connsiteX2" fmla="*/ 699009 w 994074"/>
              <a:gd name="connsiteY2" fmla="*/ 196857 h 224271"/>
              <a:gd name="connsiteX3" fmla="*/ 991109 w 994074"/>
              <a:gd name="connsiteY3" fmla="*/ 222257 h 224271"/>
              <a:gd name="connsiteX4" fmla="*/ 521209 w 994074"/>
              <a:gd name="connsiteY4" fmla="*/ 146057 h 224271"/>
              <a:gd name="connsiteX5" fmla="*/ 6859 w 994074"/>
              <a:gd name="connsiteY5" fmla="*/ 7 h 22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074" h="224271">
                <a:moveTo>
                  <a:pt x="6859" y="7"/>
                </a:moveTo>
                <a:cubicBezTo>
                  <a:pt x="-37238" y="-1051"/>
                  <a:pt x="141268" y="106899"/>
                  <a:pt x="256626" y="139707"/>
                </a:cubicBezTo>
                <a:cubicBezTo>
                  <a:pt x="371984" y="172515"/>
                  <a:pt x="576595" y="183099"/>
                  <a:pt x="699009" y="196857"/>
                </a:cubicBezTo>
                <a:cubicBezTo>
                  <a:pt x="821423" y="210615"/>
                  <a:pt x="1020742" y="230724"/>
                  <a:pt x="991109" y="222257"/>
                </a:cubicBezTo>
                <a:cubicBezTo>
                  <a:pt x="961476" y="213790"/>
                  <a:pt x="687720" y="179571"/>
                  <a:pt x="521209" y="146057"/>
                </a:cubicBezTo>
                <a:cubicBezTo>
                  <a:pt x="354698" y="112543"/>
                  <a:pt x="50956" y="1065"/>
                  <a:pt x="685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CC9ECD7-C16E-43F1-8F72-21E0DED80A61}"/>
              </a:ext>
            </a:extLst>
          </p:cNvPr>
          <p:cNvSpPr/>
          <p:nvPr/>
        </p:nvSpPr>
        <p:spPr>
          <a:xfrm>
            <a:off x="5810616" y="5289431"/>
            <a:ext cx="927739" cy="144632"/>
          </a:xfrm>
          <a:custGeom>
            <a:avLst/>
            <a:gdLst>
              <a:gd name="connsiteX0" fmla="*/ 926734 w 927739"/>
              <a:gd name="connsiteY0" fmla="*/ 119 h 144632"/>
              <a:gd name="connsiteX1" fmla="*/ 321367 w 927739"/>
              <a:gd name="connsiteY1" fmla="*/ 110186 h 144632"/>
              <a:gd name="connsiteX2" fmla="*/ 1751 w 927739"/>
              <a:gd name="connsiteY2" fmla="*/ 135586 h 144632"/>
              <a:gd name="connsiteX3" fmla="*/ 452601 w 927739"/>
              <a:gd name="connsiteY3" fmla="*/ 133469 h 144632"/>
              <a:gd name="connsiteX4" fmla="*/ 926734 w 927739"/>
              <a:gd name="connsiteY4" fmla="*/ 119 h 14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739" h="144632">
                <a:moveTo>
                  <a:pt x="926734" y="119"/>
                </a:moveTo>
                <a:cubicBezTo>
                  <a:pt x="904862" y="-3761"/>
                  <a:pt x="475531" y="87608"/>
                  <a:pt x="321367" y="110186"/>
                </a:cubicBezTo>
                <a:cubicBezTo>
                  <a:pt x="167203" y="132764"/>
                  <a:pt x="-20121" y="131706"/>
                  <a:pt x="1751" y="135586"/>
                </a:cubicBezTo>
                <a:cubicBezTo>
                  <a:pt x="23623" y="139466"/>
                  <a:pt x="297026" y="154989"/>
                  <a:pt x="452601" y="133469"/>
                </a:cubicBezTo>
                <a:cubicBezTo>
                  <a:pt x="608176" y="111950"/>
                  <a:pt x="948606" y="3999"/>
                  <a:pt x="926734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8F3AA29-85F7-4C6D-A617-6A6F1CE7CDF0}"/>
              </a:ext>
            </a:extLst>
          </p:cNvPr>
          <p:cNvSpPr/>
          <p:nvPr/>
        </p:nvSpPr>
        <p:spPr>
          <a:xfrm>
            <a:off x="4850026" y="5269367"/>
            <a:ext cx="981391" cy="257473"/>
          </a:xfrm>
          <a:custGeom>
            <a:avLst/>
            <a:gdLst>
              <a:gd name="connsiteX0" fmla="*/ 18307 w 981391"/>
              <a:gd name="connsiteY0" fmla="*/ 1133 h 257473"/>
              <a:gd name="connsiteX1" fmla="*/ 73341 w 981391"/>
              <a:gd name="connsiteY1" fmla="*/ 157766 h 257473"/>
              <a:gd name="connsiteX2" fmla="*/ 96624 w 981391"/>
              <a:gd name="connsiteY2" fmla="*/ 113316 h 257473"/>
              <a:gd name="connsiteX3" fmla="*/ 196107 w 981391"/>
              <a:gd name="connsiteY3" fmla="*/ 170466 h 257473"/>
              <a:gd name="connsiteX4" fmla="*/ 981391 w 981391"/>
              <a:gd name="connsiteY4" fmla="*/ 257250 h 257473"/>
              <a:gd name="connsiteX5" fmla="*/ 350624 w 981391"/>
              <a:gd name="connsiteY5" fmla="*/ 142950 h 257473"/>
              <a:gd name="connsiteX6" fmla="*/ 28891 w 981391"/>
              <a:gd name="connsiteY6" fmla="*/ 90033 h 257473"/>
              <a:gd name="connsiteX7" fmla="*/ 18307 w 981391"/>
              <a:gd name="connsiteY7" fmla="*/ 1133 h 2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391" h="257473">
                <a:moveTo>
                  <a:pt x="18307" y="1133"/>
                </a:moveTo>
                <a:cubicBezTo>
                  <a:pt x="25715" y="12422"/>
                  <a:pt x="60288" y="139069"/>
                  <a:pt x="73341" y="157766"/>
                </a:cubicBezTo>
                <a:cubicBezTo>
                  <a:pt x="86394" y="176463"/>
                  <a:pt x="76163" y="111199"/>
                  <a:pt x="96624" y="113316"/>
                </a:cubicBezTo>
                <a:cubicBezTo>
                  <a:pt x="117085" y="115433"/>
                  <a:pt x="48646" y="146477"/>
                  <a:pt x="196107" y="170466"/>
                </a:cubicBezTo>
                <a:cubicBezTo>
                  <a:pt x="343568" y="194455"/>
                  <a:pt x="955638" y="261836"/>
                  <a:pt x="981391" y="257250"/>
                </a:cubicBezTo>
                <a:lnTo>
                  <a:pt x="350624" y="142950"/>
                </a:lnTo>
                <a:cubicBezTo>
                  <a:pt x="191874" y="115081"/>
                  <a:pt x="82160" y="114022"/>
                  <a:pt x="28891" y="90033"/>
                </a:cubicBezTo>
                <a:cubicBezTo>
                  <a:pt x="-24378" y="66044"/>
                  <a:pt x="10899" y="-10156"/>
                  <a:pt x="18307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18C51AC-5B32-4449-82EC-BFA0BD440767}"/>
              </a:ext>
            </a:extLst>
          </p:cNvPr>
          <p:cNvSpPr/>
          <p:nvPr/>
        </p:nvSpPr>
        <p:spPr>
          <a:xfrm>
            <a:off x="6362258" y="5314428"/>
            <a:ext cx="374060" cy="161391"/>
          </a:xfrm>
          <a:custGeom>
            <a:avLst/>
            <a:gdLst>
              <a:gd name="connsiteX0" fmla="*/ 372975 w 374060"/>
              <a:gd name="connsiteY0" fmla="*/ 522 h 161391"/>
              <a:gd name="connsiteX1" fmla="*/ 275609 w 374060"/>
              <a:gd name="connsiteY1" fmla="*/ 64022 h 161391"/>
              <a:gd name="connsiteX2" fmla="*/ 262909 w 374060"/>
              <a:gd name="connsiteY2" fmla="*/ 100005 h 161391"/>
              <a:gd name="connsiteX3" fmla="*/ 442 w 374060"/>
              <a:gd name="connsiteY3" fmla="*/ 161389 h 161391"/>
              <a:gd name="connsiteX4" fmla="*/ 203642 w 374060"/>
              <a:gd name="connsiteY4" fmla="*/ 102122 h 161391"/>
              <a:gd name="connsiteX5" fmla="*/ 372975 w 374060"/>
              <a:gd name="connsiteY5" fmla="*/ 522 h 1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60" h="161391">
                <a:moveTo>
                  <a:pt x="372975" y="522"/>
                </a:moveTo>
                <a:cubicBezTo>
                  <a:pt x="384970" y="-5828"/>
                  <a:pt x="293953" y="47442"/>
                  <a:pt x="275609" y="64022"/>
                </a:cubicBezTo>
                <a:cubicBezTo>
                  <a:pt x="257265" y="80603"/>
                  <a:pt x="308770" y="83777"/>
                  <a:pt x="262909" y="100005"/>
                </a:cubicBezTo>
                <a:cubicBezTo>
                  <a:pt x="217048" y="116233"/>
                  <a:pt x="10320" y="161036"/>
                  <a:pt x="442" y="161389"/>
                </a:cubicBezTo>
                <a:cubicBezTo>
                  <a:pt x="-9436" y="161742"/>
                  <a:pt x="148962" y="126816"/>
                  <a:pt x="203642" y="102122"/>
                </a:cubicBezTo>
                <a:cubicBezTo>
                  <a:pt x="258322" y="77428"/>
                  <a:pt x="360980" y="6872"/>
                  <a:pt x="37297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FB45F5E-C226-4B92-9B24-3EA0EEC1DA50}"/>
              </a:ext>
            </a:extLst>
          </p:cNvPr>
          <p:cNvSpPr/>
          <p:nvPr/>
        </p:nvSpPr>
        <p:spPr>
          <a:xfrm>
            <a:off x="5833533" y="5460964"/>
            <a:ext cx="595212" cy="46603"/>
          </a:xfrm>
          <a:custGeom>
            <a:avLst/>
            <a:gdLst>
              <a:gd name="connsiteX0" fmla="*/ 0 w 595212"/>
              <a:gd name="connsiteY0" fmla="*/ 46603 h 46603"/>
              <a:gd name="connsiteX1" fmla="*/ 592667 w 595212"/>
              <a:gd name="connsiteY1" fmla="*/ 36 h 46603"/>
              <a:gd name="connsiteX2" fmla="*/ 228600 w 595212"/>
              <a:gd name="connsiteY2" fmla="*/ 38136 h 46603"/>
              <a:gd name="connsiteX3" fmla="*/ 0 w 595212"/>
              <a:gd name="connsiteY3" fmla="*/ 46603 h 4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212" h="46603">
                <a:moveTo>
                  <a:pt x="0" y="46603"/>
                </a:moveTo>
                <a:lnTo>
                  <a:pt x="592667" y="36"/>
                </a:lnTo>
                <a:cubicBezTo>
                  <a:pt x="630767" y="-1375"/>
                  <a:pt x="228600" y="38136"/>
                  <a:pt x="228600" y="38136"/>
                </a:cubicBezTo>
                <a:lnTo>
                  <a:pt x="0" y="466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A443A85-999E-42F6-B40C-62C3D273B5A4}"/>
              </a:ext>
            </a:extLst>
          </p:cNvPr>
          <p:cNvSpPr/>
          <p:nvPr/>
        </p:nvSpPr>
        <p:spPr>
          <a:xfrm>
            <a:off x="6518655" y="5355439"/>
            <a:ext cx="180653" cy="666486"/>
          </a:xfrm>
          <a:custGeom>
            <a:avLst/>
            <a:gdLst>
              <a:gd name="connsiteX0" fmla="*/ 178478 w 180653"/>
              <a:gd name="connsiteY0" fmla="*/ 12428 h 666486"/>
              <a:gd name="connsiteX1" fmla="*/ 30312 w 180653"/>
              <a:gd name="connsiteY1" fmla="*/ 547944 h 666486"/>
              <a:gd name="connsiteX2" fmla="*/ 2795 w 180653"/>
              <a:gd name="connsiteY2" fmla="*/ 666478 h 666486"/>
              <a:gd name="connsiteX3" fmla="*/ 13378 w 180653"/>
              <a:gd name="connsiteY3" fmla="*/ 545828 h 666486"/>
              <a:gd name="connsiteX4" fmla="*/ 112862 w 180653"/>
              <a:gd name="connsiteY4" fmla="*/ 198694 h 666486"/>
              <a:gd name="connsiteX5" fmla="*/ 178478 w 180653"/>
              <a:gd name="connsiteY5" fmla="*/ 12428 h 6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53" h="666486">
                <a:moveTo>
                  <a:pt x="178478" y="12428"/>
                </a:moveTo>
                <a:cubicBezTo>
                  <a:pt x="164720" y="70636"/>
                  <a:pt x="59592" y="438936"/>
                  <a:pt x="30312" y="547944"/>
                </a:cubicBezTo>
                <a:cubicBezTo>
                  <a:pt x="1032" y="656952"/>
                  <a:pt x="5617" y="666831"/>
                  <a:pt x="2795" y="666478"/>
                </a:cubicBezTo>
                <a:cubicBezTo>
                  <a:pt x="-27" y="666125"/>
                  <a:pt x="-4966" y="623792"/>
                  <a:pt x="13378" y="545828"/>
                </a:cubicBezTo>
                <a:cubicBezTo>
                  <a:pt x="31722" y="467864"/>
                  <a:pt x="88520" y="282655"/>
                  <a:pt x="112862" y="198694"/>
                </a:cubicBezTo>
                <a:cubicBezTo>
                  <a:pt x="137204" y="114733"/>
                  <a:pt x="192236" y="-45780"/>
                  <a:pt x="178478" y="1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3A24A87-B0FC-4178-812A-55CCF08E4D38}"/>
              </a:ext>
            </a:extLst>
          </p:cNvPr>
          <p:cNvSpPr/>
          <p:nvPr/>
        </p:nvSpPr>
        <p:spPr>
          <a:xfrm>
            <a:off x="4923307" y="5396573"/>
            <a:ext cx="78218" cy="538209"/>
          </a:xfrm>
          <a:custGeom>
            <a:avLst/>
            <a:gdLst>
              <a:gd name="connsiteX0" fmla="*/ 60 w 78218"/>
              <a:gd name="connsiteY0" fmla="*/ 5160 h 538209"/>
              <a:gd name="connsiteX1" fmla="*/ 74143 w 78218"/>
              <a:gd name="connsiteY1" fmla="*/ 398860 h 538209"/>
              <a:gd name="connsiteX2" fmla="*/ 67793 w 78218"/>
              <a:gd name="connsiteY2" fmla="*/ 530094 h 538209"/>
              <a:gd name="connsiteX3" fmla="*/ 61443 w 78218"/>
              <a:gd name="connsiteY3" fmla="*/ 195660 h 538209"/>
              <a:gd name="connsiteX4" fmla="*/ 60 w 78218"/>
              <a:gd name="connsiteY4" fmla="*/ 5160 h 53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18" h="538209">
                <a:moveTo>
                  <a:pt x="60" y="5160"/>
                </a:moveTo>
                <a:cubicBezTo>
                  <a:pt x="2177" y="39027"/>
                  <a:pt x="62854" y="311371"/>
                  <a:pt x="74143" y="398860"/>
                </a:cubicBezTo>
                <a:cubicBezTo>
                  <a:pt x="85432" y="486349"/>
                  <a:pt x="69910" y="563961"/>
                  <a:pt x="67793" y="530094"/>
                </a:cubicBezTo>
                <a:cubicBezTo>
                  <a:pt x="65676" y="496227"/>
                  <a:pt x="70615" y="279268"/>
                  <a:pt x="61443" y="195660"/>
                </a:cubicBezTo>
                <a:cubicBezTo>
                  <a:pt x="52271" y="112052"/>
                  <a:pt x="-2057" y="-28707"/>
                  <a:pt x="60" y="5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751490C-CC7A-4AF8-B581-1DE05FEFD98F}"/>
              </a:ext>
            </a:extLst>
          </p:cNvPr>
          <p:cNvSpPr/>
          <p:nvPr/>
        </p:nvSpPr>
        <p:spPr>
          <a:xfrm>
            <a:off x="5016511" y="5412539"/>
            <a:ext cx="84976" cy="573937"/>
          </a:xfrm>
          <a:custGeom>
            <a:avLst/>
            <a:gdLst>
              <a:gd name="connsiteX0" fmla="*/ 2106 w 84976"/>
              <a:gd name="connsiteY0" fmla="*/ 4011 h 573937"/>
              <a:gd name="connsiteX1" fmla="*/ 84656 w 84976"/>
              <a:gd name="connsiteY1" fmla="*/ 564928 h 573937"/>
              <a:gd name="connsiteX2" fmla="*/ 29622 w 84976"/>
              <a:gd name="connsiteY2" fmla="*/ 325744 h 573937"/>
              <a:gd name="connsiteX3" fmla="*/ 2106 w 84976"/>
              <a:gd name="connsiteY3" fmla="*/ 4011 h 57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76" h="573937">
                <a:moveTo>
                  <a:pt x="2106" y="4011"/>
                </a:moveTo>
                <a:cubicBezTo>
                  <a:pt x="11278" y="43875"/>
                  <a:pt x="80070" y="511306"/>
                  <a:pt x="84656" y="564928"/>
                </a:cubicBezTo>
                <a:cubicBezTo>
                  <a:pt x="89242" y="618550"/>
                  <a:pt x="43380" y="419230"/>
                  <a:pt x="29622" y="325744"/>
                </a:cubicBezTo>
                <a:cubicBezTo>
                  <a:pt x="15864" y="232258"/>
                  <a:pt x="-7066" y="-35853"/>
                  <a:pt x="2106" y="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6F31225A-1018-43CA-8DB3-CA63C7108C36}"/>
              </a:ext>
            </a:extLst>
          </p:cNvPr>
          <p:cNvSpPr/>
          <p:nvPr/>
        </p:nvSpPr>
        <p:spPr>
          <a:xfrm>
            <a:off x="5829988" y="6012092"/>
            <a:ext cx="704011" cy="264981"/>
          </a:xfrm>
          <a:custGeom>
            <a:avLst/>
            <a:gdLst>
              <a:gd name="connsiteX0" fmla="*/ 699929 w 704011"/>
              <a:gd name="connsiteY0" fmla="*/ 3475 h 264981"/>
              <a:gd name="connsiteX1" fmla="*/ 566579 w 704011"/>
              <a:gd name="connsiteY1" fmla="*/ 134708 h 264981"/>
              <a:gd name="connsiteX2" fmla="*/ 471329 w 704011"/>
              <a:gd name="connsiteY2" fmla="*/ 164341 h 264981"/>
              <a:gd name="connsiteX3" fmla="*/ 1429 w 704011"/>
              <a:gd name="connsiteY3" fmla="*/ 257475 h 264981"/>
              <a:gd name="connsiteX4" fmla="*/ 335862 w 704011"/>
              <a:gd name="connsiteY4" fmla="*/ 236308 h 264981"/>
              <a:gd name="connsiteX5" fmla="*/ 638545 w 704011"/>
              <a:gd name="connsiteY5" fmla="*/ 54275 h 264981"/>
              <a:gd name="connsiteX6" fmla="*/ 699929 w 704011"/>
              <a:gd name="connsiteY6" fmla="*/ 3475 h 26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011" h="264981">
                <a:moveTo>
                  <a:pt x="699929" y="3475"/>
                </a:moveTo>
                <a:cubicBezTo>
                  <a:pt x="687935" y="16880"/>
                  <a:pt x="604679" y="107897"/>
                  <a:pt x="566579" y="134708"/>
                </a:cubicBezTo>
                <a:cubicBezTo>
                  <a:pt x="528479" y="161519"/>
                  <a:pt x="565521" y="143880"/>
                  <a:pt x="471329" y="164341"/>
                </a:cubicBezTo>
                <a:cubicBezTo>
                  <a:pt x="377137" y="184802"/>
                  <a:pt x="24007" y="245481"/>
                  <a:pt x="1429" y="257475"/>
                </a:cubicBezTo>
                <a:cubicBezTo>
                  <a:pt x="-21149" y="269470"/>
                  <a:pt x="229676" y="270175"/>
                  <a:pt x="335862" y="236308"/>
                </a:cubicBezTo>
                <a:cubicBezTo>
                  <a:pt x="442048" y="202441"/>
                  <a:pt x="577867" y="91317"/>
                  <a:pt x="638545" y="54275"/>
                </a:cubicBezTo>
                <a:cubicBezTo>
                  <a:pt x="699223" y="17233"/>
                  <a:pt x="711923" y="-9930"/>
                  <a:pt x="699929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D966B6B-2E48-4EA6-A7BE-979F8A90CB75}"/>
              </a:ext>
            </a:extLst>
          </p:cNvPr>
          <p:cNvSpPr/>
          <p:nvPr/>
        </p:nvSpPr>
        <p:spPr>
          <a:xfrm>
            <a:off x="5011369" y="5975320"/>
            <a:ext cx="845519" cy="294247"/>
          </a:xfrm>
          <a:custGeom>
            <a:avLst/>
            <a:gdLst>
              <a:gd name="connsiteX0" fmla="*/ 11481 w 845519"/>
              <a:gd name="connsiteY0" fmla="*/ 30 h 294247"/>
              <a:gd name="connsiteX1" fmla="*/ 140598 w 845519"/>
              <a:gd name="connsiteY1" fmla="*/ 158780 h 294247"/>
              <a:gd name="connsiteX2" fmla="*/ 307814 w 845519"/>
              <a:gd name="connsiteY2" fmla="*/ 224397 h 294247"/>
              <a:gd name="connsiteX3" fmla="*/ 845448 w 845519"/>
              <a:gd name="connsiteY3" fmla="*/ 294247 h 294247"/>
              <a:gd name="connsiteX4" fmla="*/ 343798 w 845519"/>
              <a:gd name="connsiteY4" fmla="*/ 224397 h 294247"/>
              <a:gd name="connsiteX5" fmla="*/ 43231 w 845519"/>
              <a:gd name="connsiteY5" fmla="*/ 146080 h 294247"/>
              <a:gd name="connsiteX6" fmla="*/ 11481 w 845519"/>
              <a:gd name="connsiteY6" fmla="*/ 30 h 29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519" h="294247">
                <a:moveTo>
                  <a:pt x="11481" y="30"/>
                </a:moveTo>
                <a:cubicBezTo>
                  <a:pt x="27709" y="2147"/>
                  <a:pt x="91209" y="121386"/>
                  <a:pt x="140598" y="158780"/>
                </a:cubicBezTo>
                <a:cubicBezTo>
                  <a:pt x="189987" y="196174"/>
                  <a:pt x="190339" y="201819"/>
                  <a:pt x="307814" y="224397"/>
                </a:cubicBezTo>
                <a:cubicBezTo>
                  <a:pt x="425289" y="246975"/>
                  <a:pt x="839451" y="294247"/>
                  <a:pt x="845448" y="294247"/>
                </a:cubicBezTo>
                <a:cubicBezTo>
                  <a:pt x="851445" y="294247"/>
                  <a:pt x="477501" y="249091"/>
                  <a:pt x="343798" y="224397"/>
                </a:cubicBezTo>
                <a:cubicBezTo>
                  <a:pt x="210095" y="199703"/>
                  <a:pt x="97559" y="185944"/>
                  <a:pt x="43231" y="146080"/>
                </a:cubicBezTo>
                <a:cubicBezTo>
                  <a:pt x="-11097" y="106216"/>
                  <a:pt x="-4747" y="-2087"/>
                  <a:pt x="1148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C5566F66-C0A7-49B2-9B4F-74E40EC636E1}"/>
              </a:ext>
            </a:extLst>
          </p:cNvPr>
          <p:cNvSpPr/>
          <p:nvPr/>
        </p:nvSpPr>
        <p:spPr>
          <a:xfrm>
            <a:off x="5243363" y="6196731"/>
            <a:ext cx="1060606" cy="140800"/>
          </a:xfrm>
          <a:custGeom>
            <a:avLst/>
            <a:gdLst>
              <a:gd name="connsiteX0" fmla="*/ 22904 w 1060606"/>
              <a:gd name="connsiteY0" fmla="*/ 869 h 140800"/>
              <a:gd name="connsiteX1" fmla="*/ 185887 w 1060606"/>
              <a:gd name="connsiteY1" fmla="*/ 81302 h 140800"/>
              <a:gd name="connsiteX2" fmla="*/ 903437 w 1060606"/>
              <a:gd name="connsiteY2" fmla="*/ 79186 h 140800"/>
              <a:gd name="connsiteX3" fmla="*/ 1038904 w 1060606"/>
              <a:gd name="connsiteY3" fmla="*/ 36852 h 140800"/>
              <a:gd name="connsiteX4" fmla="*/ 579587 w 1060606"/>
              <a:gd name="connsiteY4" fmla="*/ 140569 h 140800"/>
              <a:gd name="connsiteX5" fmla="*/ 22904 w 1060606"/>
              <a:gd name="connsiteY5" fmla="*/ 869 h 14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606" h="140800">
                <a:moveTo>
                  <a:pt x="22904" y="869"/>
                </a:moveTo>
                <a:cubicBezTo>
                  <a:pt x="-42713" y="-9009"/>
                  <a:pt x="39132" y="68249"/>
                  <a:pt x="185887" y="81302"/>
                </a:cubicBezTo>
                <a:cubicBezTo>
                  <a:pt x="332642" y="94355"/>
                  <a:pt x="761268" y="86594"/>
                  <a:pt x="903437" y="79186"/>
                </a:cubicBezTo>
                <a:cubicBezTo>
                  <a:pt x="1045607" y="71778"/>
                  <a:pt x="1092879" y="26622"/>
                  <a:pt x="1038904" y="36852"/>
                </a:cubicBezTo>
                <a:cubicBezTo>
                  <a:pt x="984929" y="47082"/>
                  <a:pt x="750684" y="146213"/>
                  <a:pt x="579587" y="140569"/>
                </a:cubicBezTo>
                <a:cubicBezTo>
                  <a:pt x="408490" y="134925"/>
                  <a:pt x="88521" y="10747"/>
                  <a:pt x="22904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11A5CCAE-DCD0-4F7E-B501-1942003A8018}"/>
              </a:ext>
            </a:extLst>
          </p:cNvPr>
          <p:cNvSpPr/>
          <p:nvPr/>
        </p:nvSpPr>
        <p:spPr>
          <a:xfrm>
            <a:off x="6446040" y="5406248"/>
            <a:ext cx="170879" cy="664639"/>
          </a:xfrm>
          <a:custGeom>
            <a:avLst/>
            <a:gdLst>
              <a:gd name="connsiteX0" fmla="*/ 170660 w 170879"/>
              <a:gd name="connsiteY0" fmla="*/ 1835 h 664639"/>
              <a:gd name="connsiteX1" fmla="*/ 33077 w 170879"/>
              <a:gd name="connsiteY1" fmla="*/ 617785 h 664639"/>
              <a:gd name="connsiteX2" fmla="*/ 1327 w 170879"/>
              <a:gd name="connsiteY2" fmla="*/ 600852 h 664639"/>
              <a:gd name="connsiteX3" fmla="*/ 62710 w 170879"/>
              <a:gd name="connsiteY3" fmla="*/ 433635 h 664639"/>
              <a:gd name="connsiteX4" fmla="*/ 170660 w 170879"/>
              <a:gd name="connsiteY4" fmla="*/ 1835 h 66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79" h="664639">
                <a:moveTo>
                  <a:pt x="170660" y="1835"/>
                </a:moveTo>
                <a:cubicBezTo>
                  <a:pt x="165721" y="32527"/>
                  <a:pt x="61299" y="517949"/>
                  <a:pt x="33077" y="617785"/>
                </a:cubicBezTo>
                <a:cubicBezTo>
                  <a:pt x="4855" y="717621"/>
                  <a:pt x="-3612" y="631544"/>
                  <a:pt x="1327" y="600852"/>
                </a:cubicBezTo>
                <a:cubicBezTo>
                  <a:pt x="6266" y="570160"/>
                  <a:pt x="29549" y="533118"/>
                  <a:pt x="62710" y="433635"/>
                </a:cubicBezTo>
                <a:cubicBezTo>
                  <a:pt x="95871" y="334152"/>
                  <a:pt x="175599" y="-28857"/>
                  <a:pt x="170660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65C32EC-6E7B-4630-82DE-A2C12CAEA3D0}"/>
              </a:ext>
            </a:extLst>
          </p:cNvPr>
          <p:cNvSpPr/>
          <p:nvPr/>
        </p:nvSpPr>
        <p:spPr>
          <a:xfrm>
            <a:off x="5102105" y="5985373"/>
            <a:ext cx="1384082" cy="119396"/>
          </a:xfrm>
          <a:custGeom>
            <a:avLst/>
            <a:gdLst>
              <a:gd name="connsiteX0" fmla="*/ 20228 w 1384082"/>
              <a:gd name="connsiteY0" fmla="*/ 2677 h 119396"/>
              <a:gd name="connsiteX1" fmla="*/ 100662 w 1384082"/>
              <a:gd name="connsiteY1" fmla="*/ 28077 h 119396"/>
              <a:gd name="connsiteX2" fmla="*/ 655228 w 1384082"/>
              <a:gd name="connsiteY2" fmla="*/ 106394 h 119396"/>
              <a:gd name="connsiteX3" fmla="*/ 502828 w 1384082"/>
              <a:gd name="connsiteY3" fmla="*/ 72527 h 119396"/>
              <a:gd name="connsiteX4" fmla="*/ 1192862 w 1384082"/>
              <a:gd name="connsiteY4" fmla="*/ 119094 h 119396"/>
              <a:gd name="connsiteX5" fmla="*/ 1362195 w 1384082"/>
              <a:gd name="connsiteY5" fmla="*/ 45010 h 119396"/>
              <a:gd name="connsiteX6" fmla="*/ 794928 w 1384082"/>
              <a:gd name="connsiteY6" fmla="*/ 108510 h 119396"/>
              <a:gd name="connsiteX7" fmla="*/ 337728 w 1384082"/>
              <a:gd name="connsiteY7" fmla="*/ 85227 h 119396"/>
              <a:gd name="connsiteX8" fmla="*/ 20228 w 1384082"/>
              <a:gd name="connsiteY8" fmla="*/ 2677 h 11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082" h="119396">
                <a:moveTo>
                  <a:pt x="20228" y="2677"/>
                </a:moveTo>
                <a:cubicBezTo>
                  <a:pt x="-19283" y="-6848"/>
                  <a:pt x="-5171" y="10791"/>
                  <a:pt x="100662" y="28077"/>
                </a:cubicBezTo>
                <a:cubicBezTo>
                  <a:pt x="206495" y="45363"/>
                  <a:pt x="588200" y="98986"/>
                  <a:pt x="655228" y="106394"/>
                </a:cubicBezTo>
                <a:cubicBezTo>
                  <a:pt x="722256" y="113802"/>
                  <a:pt x="413222" y="70410"/>
                  <a:pt x="502828" y="72527"/>
                </a:cubicBezTo>
                <a:cubicBezTo>
                  <a:pt x="592434" y="74644"/>
                  <a:pt x="1049634" y="123680"/>
                  <a:pt x="1192862" y="119094"/>
                </a:cubicBezTo>
                <a:cubicBezTo>
                  <a:pt x="1336090" y="114508"/>
                  <a:pt x="1428517" y="46774"/>
                  <a:pt x="1362195" y="45010"/>
                </a:cubicBezTo>
                <a:cubicBezTo>
                  <a:pt x="1295873" y="43246"/>
                  <a:pt x="965673" y="101807"/>
                  <a:pt x="794928" y="108510"/>
                </a:cubicBezTo>
                <a:cubicBezTo>
                  <a:pt x="624183" y="115213"/>
                  <a:pt x="472489" y="99338"/>
                  <a:pt x="337728" y="85227"/>
                </a:cubicBezTo>
                <a:cubicBezTo>
                  <a:pt x="202967" y="71116"/>
                  <a:pt x="59739" y="12202"/>
                  <a:pt x="20228" y="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899B2C06-8D45-412E-BA48-0021390E456F}"/>
              </a:ext>
            </a:extLst>
          </p:cNvPr>
          <p:cNvSpPr/>
          <p:nvPr/>
        </p:nvSpPr>
        <p:spPr>
          <a:xfrm>
            <a:off x="4896723" y="5184775"/>
            <a:ext cx="785515" cy="19098"/>
          </a:xfrm>
          <a:custGeom>
            <a:avLst/>
            <a:gdLst>
              <a:gd name="connsiteX0" fmla="*/ 2302 w 785515"/>
              <a:gd name="connsiteY0" fmla="*/ 0 h 19098"/>
              <a:gd name="connsiteX1" fmla="*/ 57865 w 785515"/>
              <a:gd name="connsiteY1" fmla="*/ 4763 h 19098"/>
              <a:gd name="connsiteX2" fmla="*/ 767477 w 785515"/>
              <a:gd name="connsiteY2" fmla="*/ 3175 h 19098"/>
              <a:gd name="connsiteX3" fmla="*/ 530940 w 785515"/>
              <a:gd name="connsiteY3" fmla="*/ 19050 h 19098"/>
              <a:gd name="connsiteX4" fmla="*/ 64215 w 785515"/>
              <a:gd name="connsiteY4" fmla="*/ 7938 h 19098"/>
              <a:gd name="connsiteX5" fmla="*/ 2302 w 785515"/>
              <a:gd name="connsiteY5" fmla="*/ 0 h 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515" h="19098">
                <a:moveTo>
                  <a:pt x="2302" y="0"/>
                </a:moveTo>
                <a:lnTo>
                  <a:pt x="57865" y="4763"/>
                </a:lnTo>
                <a:lnTo>
                  <a:pt x="767477" y="3175"/>
                </a:lnTo>
                <a:cubicBezTo>
                  <a:pt x="846323" y="5556"/>
                  <a:pt x="648150" y="18256"/>
                  <a:pt x="530940" y="19050"/>
                </a:cubicBezTo>
                <a:cubicBezTo>
                  <a:pt x="413730" y="19844"/>
                  <a:pt x="148352" y="10584"/>
                  <a:pt x="64215" y="7938"/>
                </a:cubicBezTo>
                <a:cubicBezTo>
                  <a:pt x="-19922" y="5292"/>
                  <a:pt x="3096" y="4233"/>
                  <a:pt x="23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5C33CDE6-D740-4737-8039-CFE80413A974}"/>
              </a:ext>
            </a:extLst>
          </p:cNvPr>
          <p:cNvSpPr/>
          <p:nvPr/>
        </p:nvSpPr>
        <p:spPr>
          <a:xfrm>
            <a:off x="5912142" y="5173376"/>
            <a:ext cx="765214" cy="38387"/>
          </a:xfrm>
          <a:custGeom>
            <a:avLst/>
            <a:gdLst>
              <a:gd name="connsiteX0" fmla="*/ 25108 w 765214"/>
              <a:gd name="connsiteY0" fmla="*/ 25687 h 38387"/>
              <a:gd name="connsiteX1" fmla="*/ 110833 w 765214"/>
              <a:gd name="connsiteY1" fmla="*/ 38387 h 38387"/>
              <a:gd name="connsiteX2" fmla="*/ 617246 w 765214"/>
              <a:gd name="connsiteY2" fmla="*/ 25687 h 38387"/>
              <a:gd name="connsiteX3" fmla="*/ 758533 w 765214"/>
              <a:gd name="connsiteY3" fmla="*/ 6637 h 38387"/>
              <a:gd name="connsiteX4" fmla="*/ 450558 w 765214"/>
              <a:gd name="connsiteY4" fmla="*/ 287 h 38387"/>
              <a:gd name="connsiteX5" fmla="*/ 25108 w 765214"/>
              <a:gd name="connsiteY5" fmla="*/ 25687 h 3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214" h="38387">
                <a:moveTo>
                  <a:pt x="25108" y="25687"/>
                </a:moveTo>
                <a:cubicBezTo>
                  <a:pt x="-31513" y="32037"/>
                  <a:pt x="12143" y="38387"/>
                  <a:pt x="110833" y="38387"/>
                </a:cubicBezTo>
                <a:cubicBezTo>
                  <a:pt x="209523" y="38387"/>
                  <a:pt x="509296" y="30979"/>
                  <a:pt x="617246" y="25687"/>
                </a:cubicBezTo>
                <a:cubicBezTo>
                  <a:pt x="725196" y="20395"/>
                  <a:pt x="786314" y="10870"/>
                  <a:pt x="758533" y="6637"/>
                </a:cubicBezTo>
                <a:cubicBezTo>
                  <a:pt x="730752" y="2404"/>
                  <a:pt x="574383" y="-1036"/>
                  <a:pt x="450558" y="287"/>
                </a:cubicBezTo>
                <a:cubicBezTo>
                  <a:pt x="326733" y="1610"/>
                  <a:pt x="81729" y="19337"/>
                  <a:pt x="25108" y="25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BDFE993-F5DE-4B63-BD57-A9C1FDE18E27}"/>
              </a:ext>
            </a:extLst>
          </p:cNvPr>
          <p:cNvSpPr/>
          <p:nvPr/>
        </p:nvSpPr>
        <p:spPr>
          <a:xfrm>
            <a:off x="5207127" y="5560579"/>
            <a:ext cx="848388" cy="489588"/>
          </a:xfrm>
          <a:custGeom>
            <a:avLst/>
            <a:gdLst>
              <a:gd name="connsiteX0" fmla="*/ 847598 w 848388"/>
              <a:gd name="connsiteY0" fmla="*/ 278246 h 489588"/>
              <a:gd name="connsiteX1" fmla="*/ 745998 w 848388"/>
              <a:gd name="connsiteY1" fmla="*/ 98859 h 489588"/>
              <a:gd name="connsiteX2" fmla="*/ 487236 w 848388"/>
              <a:gd name="connsiteY2" fmla="*/ 2021 h 489588"/>
              <a:gd name="connsiteX3" fmla="*/ 277686 w 848388"/>
              <a:gd name="connsiteY3" fmla="*/ 44884 h 489588"/>
              <a:gd name="connsiteX4" fmla="*/ 85598 w 848388"/>
              <a:gd name="connsiteY4" fmla="*/ 179821 h 489588"/>
              <a:gd name="connsiteX5" fmla="*/ 64961 w 848388"/>
              <a:gd name="connsiteY5" fmla="*/ 465571 h 489588"/>
              <a:gd name="connsiteX6" fmla="*/ 80836 w 848388"/>
              <a:gd name="connsiteY6" fmla="*/ 462396 h 489588"/>
              <a:gd name="connsiteX7" fmla="*/ 23686 w 848388"/>
              <a:gd name="connsiteY7" fmla="*/ 367146 h 489588"/>
              <a:gd name="connsiteX8" fmla="*/ 22098 w 848388"/>
              <a:gd name="connsiteY8" fmla="*/ 278246 h 489588"/>
              <a:gd name="connsiteX9" fmla="*/ 296736 w 848388"/>
              <a:gd name="connsiteY9" fmla="*/ 103621 h 489588"/>
              <a:gd name="connsiteX10" fmla="*/ 425323 w 848388"/>
              <a:gd name="connsiteY10" fmla="*/ 8371 h 489588"/>
              <a:gd name="connsiteX11" fmla="*/ 699961 w 848388"/>
              <a:gd name="connsiteY11" fmla="*/ 78221 h 489588"/>
              <a:gd name="connsiteX12" fmla="*/ 847598 w 848388"/>
              <a:gd name="connsiteY12" fmla="*/ 278246 h 48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388" h="489588">
                <a:moveTo>
                  <a:pt x="847598" y="278246"/>
                </a:moveTo>
                <a:cubicBezTo>
                  <a:pt x="855271" y="281686"/>
                  <a:pt x="806058" y="144896"/>
                  <a:pt x="745998" y="98859"/>
                </a:cubicBezTo>
                <a:cubicBezTo>
                  <a:pt x="685938" y="52822"/>
                  <a:pt x="565288" y="11017"/>
                  <a:pt x="487236" y="2021"/>
                </a:cubicBezTo>
                <a:cubicBezTo>
                  <a:pt x="409184" y="-6975"/>
                  <a:pt x="344626" y="15251"/>
                  <a:pt x="277686" y="44884"/>
                </a:cubicBezTo>
                <a:cubicBezTo>
                  <a:pt x="210746" y="74517"/>
                  <a:pt x="121052" y="109707"/>
                  <a:pt x="85598" y="179821"/>
                </a:cubicBezTo>
                <a:cubicBezTo>
                  <a:pt x="50144" y="249935"/>
                  <a:pt x="65755" y="418475"/>
                  <a:pt x="64961" y="465571"/>
                </a:cubicBezTo>
                <a:cubicBezTo>
                  <a:pt x="64167" y="512667"/>
                  <a:pt x="87715" y="478800"/>
                  <a:pt x="80836" y="462396"/>
                </a:cubicBezTo>
                <a:cubicBezTo>
                  <a:pt x="73957" y="445992"/>
                  <a:pt x="33476" y="397838"/>
                  <a:pt x="23686" y="367146"/>
                </a:cubicBezTo>
                <a:cubicBezTo>
                  <a:pt x="13896" y="336454"/>
                  <a:pt x="-23410" y="322167"/>
                  <a:pt x="22098" y="278246"/>
                </a:cubicBezTo>
                <a:cubicBezTo>
                  <a:pt x="67606" y="234325"/>
                  <a:pt x="229532" y="148600"/>
                  <a:pt x="296736" y="103621"/>
                </a:cubicBezTo>
                <a:cubicBezTo>
                  <a:pt x="363940" y="58642"/>
                  <a:pt x="358119" y="12604"/>
                  <a:pt x="425323" y="8371"/>
                </a:cubicBezTo>
                <a:cubicBezTo>
                  <a:pt x="492527" y="4138"/>
                  <a:pt x="630905" y="37210"/>
                  <a:pt x="699961" y="78221"/>
                </a:cubicBezTo>
                <a:cubicBezTo>
                  <a:pt x="769017" y="119231"/>
                  <a:pt x="839925" y="274806"/>
                  <a:pt x="847598" y="278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8E0473E-3DB7-4194-8971-484D18B16574}"/>
              </a:ext>
            </a:extLst>
          </p:cNvPr>
          <p:cNvSpPr/>
          <p:nvPr/>
        </p:nvSpPr>
        <p:spPr>
          <a:xfrm>
            <a:off x="5554470" y="5624941"/>
            <a:ext cx="296509" cy="253691"/>
          </a:xfrm>
          <a:custGeom>
            <a:avLst/>
            <a:gdLst>
              <a:gd name="connsiteX0" fmla="*/ 193 w 296509"/>
              <a:gd name="connsiteY0" fmla="*/ 29734 h 253691"/>
              <a:gd name="connsiteX1" fmla="*/ 147830 w 296509"/>
              <a:gd name="connsiteY1" fmla="*/ 99584 h 253691"/>
              <a:gd name="connsiteX2" fmla="*/ 155768 w 296509"/>
              <a:gd name="connsiteY2" fmla="*/ 132922 h 253691"/>
              <a:gd name="connsiteX3" fmla="*/ 66868 w 296509"/>
              <a:gd name="connsiteY3" fmla="*/ 121809 h 253691"/>
              <a:gd name="connsiteX4" fmla="*/ 112905 w 296509"/>
              <a:gd name="connsiteY4" fmla="*/ 239284 h 253691"/>
              <a:gd name="connsiteX5" fmla="*/ 290705 w 296509"/>
              <a:gd name="connsiteY5" fmla="*/ 248809 h 253691"/>
              <a:gd name="connsiteX6" fmla="*/ 231968 w 296509"/>
              <a:gd name="connsiteY6" fmla="*/ 212297 h 253691"/>
              <a:gd name="connsiteX7" fmla="*/ 22418 w 296509"/>
              <a:gd name="connsiteY7" fmla="*/ 190072 h 253691"/>
              <a:gd name="connsiteX8" fmla="*/ 200218 w 296509"/>
              <a:gd name="connsiteY8" fmla="*/ 140859 h 253691"/>
              <a:gd name="connsiteX9" fmla="*/ 208155 w 296509"/>
              <a:gd name="connsiteY9" fmla="*/ 1159 h 253691"/>
              <a:gd name="connsiteX10" fmla="*/ 182755 w 296509"/>
              <a:gd name="connsiteY10" fmla="*/ 72597 h 253691"/>
              <a:gd name="connsiteX11" fmla="*/ 193 w 296509"/>
              <a:gd name="connsiteY11" fmla="*/ 29734 h 25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509" h="253691">
                <a:moveTo>
                  <a:pt x="193" y="29734"/>
                </a:moveTo>
                <a:cubicBezTo>
                  <a:pt x="-5628" y="34232"/>
                  <a:pt x="121901" y="82386"/>
                  <a:pt x="147830" y="99584"/>
                </a:cubicBezTo>
                <a:cubicBezTo>
                  <a:pt x="173759" y="116782"/>
                  <a:pt x="169262" y="129218"/>
                  <a:pt x="155768" y="132922"/>
                </a:cubicBezTo>
                <a:cubicBezTo>
                  <a:pt x="142274" y="136626"/>
                  <a:pt x="74012" y="104082"/>
                  <a:pt x="66868" y="121809"/>
                </a:cubicBezTo>
                <a:cubicBezTo>
                  <a:pt x="59724" y="139536"/>
                  <a:pt x="75599" y="218117"/>
                  <a:pt x="112905" y="239284"/>
                </a:cubicBezTo>
                <a:cubicBezTo>
                  <a:pt x="150211" y="260451"/>
                  <a:pt x="270861" y="253307"/>
                  <a:pt x="290705" y="248809"/>
                </a:cubicBezTo>
                <a:cubicBezTo>
                  <a:pt x="310549" y="244311"/>
                  <a:pt x="276682" y="222086"/>
                  <a:pt x="231968" y="212297"/>
                </a:cubicBezTo>
                <a:cubicBezTo>
                  <a:pt x="187254" y="202508"/>
                  <a:pt x="27710" y="201978"/>
                  <a:pt x="22418" y="190072"/>
                </a:cubicBezTo>
                <a:cubicBezTo>
                  <a:pt x="17126" y="178166"/>
                  <a:pt x="169262" y="172345"/>
                  <a:pt x="200218" y="140859"/>
                </a:cubicBezTo>
                <a:cubicBezTo>
                  <a:pt x="231174" y="109374"/>
                  <a:pt x="211066" y="12536"/>
                  <a:pt x="208155" y="1159"/>
                </a:cubicBezTo>
                <a:cubicBezTo>
                  <a:pt x="205245" y="-10218"/>
                  <a:pt x="215034" y="65718"/>
                  <a:pt x="182755" y="72597"/>
                </a:cubicBezTo>
                <a:cubicBezTo>
                  <a:pt x="150476" y="79476"/>
                  <a:pt x="6014" y="25236"/>
                  <a:pt x="193" y="29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997F15C-4C32-4DE3-8DE8-B4F3B9290D9A}"/>
              </a:ext>
            </a:extLst>
          </p:cNvPr>
          <p:cNvSpPr/>
          <p:nvPr/>
        </p:nvSpPr>
        <p:spPr>
          <a:xfrm>
            <a:off x="5730865" y="5616482"/>
            <a:ext cx="162921" cy="129064"/>
          </a:xfrm>
          <a:custGeom>
            <a:avLst/>
            <a:gdLst>
              <a:gd name="connsiteX0" fmla="*/ 10 w 162921"/>
              <a:gd name="connsiteY0" fmla="*/ 1681 h 129064"/>
              <a:gd name="connsiteX1" fmla="*/ 93673 w 162921"/>
              <a:gd name="connsiteY1" fmla="*/ 125506 h 129064"/>
              <a:gd name="connsiteX2" fmla="*/ 114310 w 162921"/>
              <a:gd name="connsiteY2" fmla="*/ 95343 h 129064"/>
              <a:gd name="connsiteX3" fmla="*/ 161935 w 162921"/>
              <a:gd name="connsiteY3" fmla="*/ 93756 h 129064"/>
              <a:gd name="connsiteX4" fmla="*/ 142885 w 162921"/>
              <a:gd name="connsiteY4" fmla="*/ 31843 h 129064"/>
              <a:gd name="connsiteX5" fmla="*/ 100023 w 162921"/>
              <a:gd name="connsiteY5" fmla="*/ 50893 h 129064"/>
              <a:gd name="connsiteX6" fmla="*/ 10 w 162921"/>
              <a:gd name="connsiteY6" fmla="*/ 1681 h 12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21" h="129064">
                <a:moveTo>
                  <a:pt x="10" y="1681"/>
                </a:moveTo>
                <a:cubicBezTo>
                  <a:pt x="-1048" y="14116"/>
                  <a:pt x="74623" y="109896"/>
                  <a:pt x="93673" y="125506"/>
                </a:cubicBezTo>
                <a:cubicBezTo>
                  <a:pt x="112723" y="141116"/>
                  <a:pt x="102933" y="100635"/>
                  <a:pt x="114310" y="95343"/>
                </a:cubicBezTo>
                <a:cubicBezTo>
                  <a:pt x="125687" y="90051"/>
                  <a:pt x="157173" y="104339"/>
                  <a:pt x="161935" y="93756"/>
                </a:cubicBezTo>
                <a:cubicBezTo>
                  <a:pt x="166698" y="83173"/>
                  <a:pt x="153204" y="38987"/>
                  <a:pt x="142885" y="31843"/>
                </a:cubicBezTo>
                <a:cubicBezTo>
                  <a:pt x="132566" y="24699"/>
                  <a:pt x="122777" y="51951"/>
                  <a:pt x="100023" y="50893"/>
                </a:cubicBezTo>
                <a:cubicBezTo>
                  <a:pt x="77269" y="49835"/>
                  <a:pt x="1068" y="-10754"/>
                  <a:pt x="10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1168661D-ACBD-4AD6-87EC-AA9AD1F60DBC}"/>
              </a:ext>
            </a:extLst>
          </p:cNvPr>
          <p:cNvSpPr/>
          <p:nvPr/>
        </p:nvSpPr>
        <p:spPr>
          <a:xfrm>
            <a:off x="5610063" y="5798511"/>
            <a:ext cx="331950" cy="219946"/>
          </a:xfrm>
          <a:custGeom>
            <a:avLst/>
            <a:gdLst>
              <a:gd name="connsiteX0" fmla="*/ 176375 w 331950"/>
              <a:gd name="connsiteY0" fmla="*/ 2214 h 219946"/>
              <a:gd name="connsiteX1" fmla="*/ 162 w 331950"/>
              <a:gd name="connsiteY1" fmla="*/ 216527 h 219946"/>
              <a:gd name="connsiteX2" fmla="*/ 146212 w 331950"/>
              <a:gd name="connsiteY2" fmla="*/ 138739 h 219946"/>
              <a:gd name="connsiteX3" fmla="*/ 227175 w 331950"/>
              <a:gd name="connsiteY3" fmla="*/ 202239 h 219946"/>
              <a:gd name="connsiteX4" fmla="*/ 331950 w 331950"/>
              <a:gd name="connsiteY4" fmla="*/ 86352 h 219946"/>
              <a:gd name="connsiteX5" fmla="*/ 227175 w 331950"/>
              <a:gd name="connsiteY5" fmla="*/ 132389 h 219946"/>
              <a:gd name="connsiteX6" fmla="*/ 131925 w 331950"/>
              <a:gd name="connsiteY6" fmla="*/ 133977 h 219946"/>
              <a:gd name="connsiteX7" fmla="*/ 144625 w 331950"/>
              <a:gd name="connsiteY7" fmla="*/ 105402 h 219946"/>
              <a:gd name="connsiteX8" fmla="*/ 176375 w 331950"/>
              <a:gd name="connsiteY8" fmla="*/ 2214 h 21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950" h="219946">
                <a:moveTo>
                  <a:pt x="176375" y="2214"/>
                </a:moveTo>
                <a:cubicBezTo>
                  <a:pt x="152298" y="20735"/>
                  <a:pt x="5189" y="193773"/>
                  <a:pt x="162" y="216527"/>
                </a:cubicBezTo>
                <a:cubicBezTo>
                  <a:pt x="-4865" y="239281"/>
                  <a:pt x="108377" y="141120"/>
                  <a:pt x="146212" y="138739"/>
                </a:cubicBezTo>
                <a:cubicBezTo>
                  <a:pt x="184047" y="136358"/>
                  <a:pt x="196219" y="210970"/>
                  <a:pt x="227175" y="202239"/>
                </a:cubicBezTo>
                <a:cubicBezTo>
                  <a:pt x="258131" y="193508"/>
                  <a:pt x="331950" y="97994"/>
                  <a:pt x="331950" y="86352"/>
                </a:cubicBezTo>
                <a:cubicBezTo>
                  <a:pt x="331950" y="74710"/>
                  <a:pt x="260512" y="124452"/>
                  <a:pt x="227175" y="132389"/>
                </a:cubicBezTo>
                <a:cubicBezTo>
                  <a:pt x="193838" y="140326"/>
                  <a:pt x="145683" y="138475"/>
                  <a:pt x="131925" y="133977"/>
                </a:cubicBezTo>
                <a:cubicBezTo>
                  <a:pt x="118167" y="129479"/>
                  <a:pt x="136688" y="123923"/>
                  <a:pt x="144625" y="105402"/>
                </a:cubicBezTo>
                <a:cubicBezTo>
                  <a:pt x="152562" y="86881"/>
                  <a:pt x="200452" y="-16307"/>
                  <a:pt x="176375" y="2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D9A6F03-5371-42F4-BF7D-74790AA69974}"/>
              </a:ext>
            </a:extLst>
          </p:cNvPr>
          <p:cNvSpPr/>
          <p:nvPr/>
        </p:nvSpPr>
        <p:spPr>
          <a:xfrm>
            <a:off x="5964526" y="5606421"/>
            <a:ext cx="206103" cy="486039"/>
          </a:xfrm>
          <a:custGeom>
            <a:avLst/>
            <a:gdLst>
              <a:gd name="connsiteX0" fmla="*/ 183862 w 206103"/>
              <a:gd name="connsiteY0" fmla="*/ 3804 h 486039"/>
              <a:gd name="connsiteX1" fmla="*/ 17174 w 206103"/>
              <a:gd name="connsiteY1" fmla="*/ 419729 h 486039"/>
              <a:gd name="connsiteX2" fmla="*/ 26699 w 206103"/>
              <a:gd name="connsiteY2" fmla="*/ 400679 h 486039"/>
              <a:gd name="connsiteX3" fmla="*/ 206087 w 206103"/>
              <a:gd name="connsiteY3" fmla="*/ 462592 h 486039"/>
              <a:gd name="connsiteX4" fmla="*/ 37812 w 206103"/>
              <a:gd name="connsiteY4" fmla="*/ 467354 h 486039"/>
              <a:gd name="connsiteX5" fmla="*/ 128299 w 206103"/>
              <a:gd name="connsiteY5" fmla="*/ 227642 h 486039"/>
              <a:gd name="connsiteX6" fmla="*/ 183862 w 206103"/>
              <a:gd name="connsiteY6" fmla="*/ 3804 h 48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03" h="486039">
                <a:moveTo>
                  <a:pt x="183862" y="3804"/>
                </a:moveTo>
                <a:cubicBezTo>
                  <a:pt x="165341" y="35819"/>
                  <a:pt x="43368" y="353583"/>
                  <a:pt x="17174" y="419729"/>
                </a:cubicBezTo>
                <a:cubicBezTo>
                  <a:pt x="-9020" y="485875"/>
                  <a:pt x="-4787" y="393535"/>
                  <a:pt x="26699" y="400679"/>
                </a:cubicBezTo>
                <a:cubicBezTo>
                  <a:pt x="58184" y="407823"/>
                  <a:pt x="204235" y="451480"/>
                  <a:pt x="206087" y="462592"/>
                </a:cubicBezTo>
                <a:cubicBezTo>
                  <a:pt x="207939" y="473704"/>
                  <a:pt x="50777" y="506512"/>
                  <a:pt x="37812" y="467354"/>
                </a:cubicBezTo>
                <a:cubicBezTo>
                  <a:pt x="24847" y="428196"/>
                  <a:pt x="103693" y="305165"/>
                  <a:pt x="128299" y="227642"/>
                </a:cubicBezTo>
                <a:cubicBezTo>
                  <a:pt x="152905" y="150119"/>
                  <a:pt x="202383" y="-28211"/>
                  <a:pt x="183862" y="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B0BBDF1-957C-41B1-8498-CF447BC28E6E}"/>
              </a:ext>
            </a:extLst>
          </p:cNvPr>
          <p:cNvSpPr/>
          <p:nvPr/>
        </p:nvSpPr>
        <p:spPr>
          <a:xfrm>
            <a:off x="6240373" y="5522815"/>
            <a:ext cx="292229" cy="544085"/>
          </a:xfrm>
          <a:custGeom>
            <a:avLst/>
            <a:gdLst>
              <a:gd name="connsiteX0" fmla="*/ 292190 w 292229"/>
              <a:gd name="connsiteY0" fmla="*/ 98 h 544085"/>
              <a:gd name="connsiteX1" fmla="*/ 115977 w 292229"/>
              <a:gd name="connsiteY1" fmla="*/ 501748 h 544085"/>
              <a:gd name="connsiteX2" fmla="*/ 90 w 292229"/>
              <a:gd name="connsiteY2" fmla="*/ 511273 h 544085"/>
              <a:gd name="connsiteX3" fmla="*/ 100102 w 292229"/>
              <a:gd name="connsiteY3" fmla="*/ 458885 h 544085"/>
              <a:gd name="connsiteX4" fmla="*/ 292190 w 292229"/>
              <a:gd name="connsiteY4" fmla="*/ 98 h 54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29" h="544085">
                <a:moveTo>
                  <a:pt x="292190" y="98"/>
                </a:moveTo>
                <a:cubicBezTo>
                  <a:pt x="294836" y="7242"/>
                  <a:pt x="164660" y="416552"/>
                  <a:pt x="115977" y="501748"/>
                </a:cubicBezTo>
                <a:cubicBezTo>
                  <a:pt x="67294" y="586944"/>
                  <a:pt x="2736" y="518417"/>
                  <a:pt x="90" y="511273"/>
                </a:cubicBezTo>
                <a:cubicBezTo>
                  <a:pt x="-2556" y="504129"/>
                  <a:pt x="53271" y="541435"/>
                  <a:pt x="100102" y="458885"/>
                </a:cubicBezTo>
                <a:cubicBezTo>
                  <a:pt x="146933" y="376335"/>
                  <a:pt x="289544" y="-7046"/>
                  <a:pt x="29219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CB84CFB5-6B11-4A41-B7AE-BC6A54A1E02E}"/>
              </a:ext>
            </a:extLst>
          </p:cNvPr>
          <p:cNvSpPr/>
          <p:nvPr/>
        </p:nvSpPr>
        <p:spPr>
          <a:xfrm>
            <a:off x="6318250" y="5508625"/>
            <a:ext cx="217631" cy="27523"/>
          </a:xfrm>
          <a:custGeom>
            <a:avLst/>
            <a:gdLst>
              <a:gd name="connsiteX0" fmla="*/ 0 w 217631"/>
              <a:gd name="connsiteY0" fmla="*/ 0 h 27523"/>
              <a:gd name="connsiteX1" fmla="*/ 217488 w 217631"/>
              <a:gd name="connsiteY1" fmla="*/ 26988 h 27523"/>
              <a:gd name="connsiteX2" fmla="*/ 0 w 217631"/>
              <a:gd name="connsiteY2" fmla="*/ 0 h 2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631" h="27523">
                <a:moveTo>
                  <a:pt x="0" y="0"/>
                </a:moveTo>
                <a:cubicBezTo>
                  <a:pt x="0" y="0"/>
                  <a:pt x="210873" y="21961"/>
                  <a:pt x="217488" y="26988"/>
                </a:cubicBezTo>
                <a:cubicBezTo>
                  <a:pt x="224103" y="3201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7DBC742-B8E1-42CA-A52B-2AED23B8E15F}"/>
              </a:ext>
            </a:extLst>
          </p:cNvPr>
          <p:cNvSpPr/>
          <p:nvPr/>
        </p:nvSpPr>
        <p:spPr>
          <a:xfrm>
            <a:off x="6112984" y="5509064"/>
            <a:ext cx="238611" cy="143118"/>
          </a:xfrm>
          <a:custGeom>
            <a:avLst/>
            <a:gdLst>
              <a:gd name="connsiteX0" fmla="*/ 238604 w 238611"/>
              <a:gd name="connsiteY0" fmla="*/ 1149 h 143118"/>
              <a:gd name="connsiteX1" fmla="*/ 192566 w 238611"/>
              <a:gd name="connsiteY1" fmla="*/ 129736 h 143118"/>
              <a:gd name="connsiteX2" fmla="*/ 206854 w 238611"/>
              <a:gd name="connsiteY2" fmla="*/ 115449 h 143118"/>
              <a:gd name="connsiteX3" fmla="*/ 479 w 238611"/>
              <a:gd name="connsiteY3" fmla="*/ 107511 h 143118"/>
              <a:gd name="connsiteX4" fmla="*/ 151291 w 238611"/>
              <a:gd name="connsiteY4" fmla="*/ 142436 h 143118"/>
              <a:gd name="connsiteX5" fmla="*/ 195741 w 238611"/>
              <a:gd name="connsiteY5" fmla="*/ 70999 h 143118"/>
              <a:gd name="connsiteX6" fmla="*/ 238604 w 238611"/>
              <a:gd name="connsiteY6" fmla="*/ 1149 h 14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11" h="143118">
                <a:moveTo>
                  <a:pt x="238604" y="1149"/>
                </a:moveTo>
                <a:cubicBezTo>
                  <a:pt x="238075" y="10939"/>
                  <a:pt x="197858" y="110686"/>
                  <a:pt x="192566" y="129736"/>
                </a:cubicBezTo>
                <a:cubicBezTo>
                  <a:pt x="187274" y="148786"/>
                  <a:pt x="238869" y="119153"/>
                  <a:pt x="206854" y="115449"/>
                </a:cubicBezTo>
                <a:cubicBezTo>
                  <a:pt x="174839" y="111745"/>
                  <a:pt x="9739" y="103013"/>
                  <a:pt x="479" y="107511"/>
                </a:cubicBezTo>
                <a:cubicBezTo>
                  <a:pt x="-8781" y="112009"/>
                  <a:pt x="118747" y="148521"/>
                  <a:pt x="151291" y="142436"/>
                </a:cubicBezTo>
                <a:cubicBezTo>
                  <a:pt x="183835" y="136351"/>
                  <a:pt x="178808" y="95341"/>
                  <a:pt x="195741" y="70999"/>
                </a:cubicBezTo>
                <a:cubicBezTo>
                  <a:pt x="212674" y="46657"/>
                  <a:pt x="239133" y="-8641"/>
                  <a:pt x="238604" y="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0973633B-9034-471C-B6D7-84BFB483F4BD}"/>
              </a:ext>
            </a:extLst>
          </p:cNvPr>
          <p:cNvSpPr/>
          <p:nvPr/>
        </p:nvSpPr>
        <p:spPr>
          <a:xfrm>
            <a:off x="6151540" y="4660963"/>
            <a:ext cx="429841" cy="549109"/>
          </a:xfrm>
          <a:custGeom>
            <a:avLst/>
            <a:gdLst>
              <a:gd name="connsiteX0" fmla="*/ 134960 w 429841"/>
              <a:gd name="connsiteY0" fmla="*/ 41212 h 549109"/>
              <a:gd name="connsiteX1" fmla="*/ 200048 w 429841"/>
              <a:gd name="connsiteY1" fmla="*/ 41212 h 549109"/>
              <a:gd name="connsiteX2" fmla="*/ 334985 w 429841"/>
              <a:gd name="connsiteY2" fmla="*/ 4700 h 549109"/>
              <a:gd name="connsiteX3" fmla="*/ 363560 w 429841"/>
              <a:gd name="connsiteY3" fmla="*/ 161862 h 549109"/>
              <a:gd name="connsiteX4" fmla="*/ 425473 w 429841"/>
              <a:gd name="connsiteY4" fmla="*/ 387287 h 549109"/>
              <a:gd name="connsiteX5" fmla="*/ 230210 w 429841"/>
              <a:gd name="connsiteY5" fmla="*/ 414275 h 549109"/>
              <a:gd name="connsiteX6" fmla="*/ 282598 w 429841"/>
              <a:gd name="connsiteY6" fmla="*/ 422212 h 549109"/>
              <a:gd name="connsiteX7" fmla="*/ 241323 w 429841"/>
              <a:gd name="connsiteY7" fmla="*/ 509525 h 549109"/>
              <a:gd name="connsiteX8" fmla="*/ 93685 w 429841"/>
              <a:gd name="connsiteY8" fmla="*/ 519050 h 549109"/>
              <a:gd name="connsiteX9" fmla="*/ 23 w 429841"/>
              <a:gd name="connsiteY9" fmla="*/ 119000 h 549109"/>
              <a:gd name="connsiteX10" fmla="*/ 101623 w 429841"/>
              <a:gd name="connsiteY10" fmla="*/ 501587 h 549109"/>
              <a:gd name="connsiteX11" fmla="*/ 269898 w 429841"/>
              <a:gd name="connsiteY11" fmla="*/ 485712 h 549109"/>
              <a:gd name="connsiteX12" fmla="*/ 304823 w 429841"/>
              <a:gd name="connsiteY12" fmla="*/ 426975 h 549109"/>
              <a:gd name="connsiteX13" fmla="*/ 406423 w 429841"/>
              <a:gd name="connsiteY13" fmla="*/ 388875 h 549109"/>
              <a:gd name="connsiteX14" fmla="*/ 339748 w 429841"/>
              <a:gd name="connsiteY14" fmla="*/ 42800 h 549109"/>
              <a:gd name="connsiteX15" fmla="*/ 134960 w 429841"/>
              <a:gd name="connsiteY15" fmla="*/ 41212 h 54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9841" h="549109">
                <a:moveTo>
                  <a:pt x="134960" y="41212"/>
                </a:moveTo>
                <a:cubicBezTo>
                  <a:pt x="111677" y="40947"/>
                  <a:pt x="166710" y="47297"/>
                  <a:pt x="200048" y="41212"/>
                </a:cubicBezTo>
                <a:cubicBezTo>
                  <a:pt x="233386" y="35127"/>
                  <a:pt x="307733" y="-15408"/>
                  <a:pt x="334985" y="4700"/>
                </a:cubicBezTo>
                <a:cubicBezTo>
                  <a:pt x="362237" y="24808"/>
                  <a:pt x="348479" y="98098"/>
                  <a:pt x="363560" y="161862"/>
                </a:cubicBezTo>
                <a:cubicBezTo>
                  <a:pt x="378641" y="225627"/>
                  <a:pt x="447698" y="345218"/>
                  <a:pt x="425473" y="387287"/>
                </a:cubicBezTo>
                <a:cubicBezTo>
                  <a:pt x="403248" y="429356"/>
                  <a:pt x="254023" y="408454"/>
                  <a:pt x="230210" y="414275"/>
                </a:cubicBezTo>
                <a:cubicBezTo>
                  <a:pt x="206397" y="420096"/>
                  <a:pt x="280746" y="406337"/>
                  <a:pt x="282598" y="422212"/>
                </a:cubicBezTo>
                <a:cubicBezTo>
                  <a:pt x="284450" y="438087"/>
                  <a:pt x="272808" y="493385"/>
                  <a:pt x="241323" y="509525"/>
                </a:cubicBezTo>
                <a:cubicBezTo>
                  <a:pt x="209838" y="525665"/>
                  <a:pt x="133902" y="584137"/>
                  <a:pt x="93685" y="519050"/>
                </a:cubicBezTo>
                <a:cubicBezTo>
                  <a:pt x="53468" y="453963"/>
                  <a:pt x="-1300" y="121910"/>
                  <a:pt x="23" y="119000"/>
                </a:cubicBezTo>
                <a:cubicBezTo>
                  <a:pt x="1346" y="116090"/>
                  <a:pt x="56644" y="440468"/>
                  <a:pt x="101623" y="501587"/>
                </a:cubicBezTo>
                <a:cubicBezTo>
                  <a:pt x="146602" y="562706"/>
                  <a:pt x="236031" y="498147"/>
                  <a:pt x="269898" y="485712"/>
                </a:cubicBezTo>
                <a:cubicBezTo>
                  <a:pt x="303765" y="473277"/>
                  <a:pt x="282069" y="443114"/>
                  <a:pt x="304823" y="426975"/>
                </a:cubicBezTo>
                <a:cubicBezTo>
                  <a:pt x="327577" y="410836"/>
                  <a:pt x="400602" y="452904"/>
                  <a:pt x="406423" y="388875"/>
                </a:cubicBezTo>
                <a:cubicBezTo>
                  <a:pt x="412244" y="324846"/>
                  <a:pt x="380758" y="97304"/>
                  <a:pt x="339748" y="42800"/>
                </a:cubicBezTo>
                <a:cubicBezTo>
                  <a:pt x="298738" y="-11704"/>
                  <a:pt x="158243" y="41477"/>
                  <a:pt x="134960" y="41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4FF1402-5AA4-418F-8110-2AC14B49FA73}"/>
              </a:ext>
            </a:extLst>
          </p:cNvPr>
          <p:cNvSpPr/>
          <p:nvPr/>
        </p:nvSpPr>
        <p:spPr>
          <a:xfrm>
            <a:off x="6087277" y="4735639"/>
            <a:ext cx="339461" cy="406671"/>
          </a:xfrm>
          <a:custGeom>
            <a:avLst/>
            <a:gdLst>
              <a:gd name="connsiteX0" fmla="*/ 3961 w 339461"/>
              <a:gd name="connsiteY0" fmla="*/ 52261 h 406671"/>
              <a:gd name="connsiteX1" fmla="*/ 78573 w 339461"/>
              <a:gd name="connsiteY1" fmla="*/ 50674 h 406671"/>
              <a:gd name="connsiteX2" fmla="*/ 243673 w 339461"/>
              <a:gd name="connsiteY2" fmla="*/ 9399 h 406671"/>
              <a:gd name="connsiteX3" fmla="*/ 289711 w 339461"/>
              <a:gd name="connsiteY3" fmla="*/ 253874 h 406671"/>
              <a:gd name="connsiteX4" fmla="*/ 338923 w 339461"/>
              <a:gd name="connsiteY4" fmla="*/ 403099 h 406671"/>
              <a:gd name="connsiteX5" fmla="*/ 256373 w 339461"/>
              <a:gd name="connsiteY5" fmla="*/ 106236 h 406671"/>
              <a:gd name="connsiteX6" fmla="*/ 192873 w 339461"/>
              <a:gd name="connsiteY6" fmla="*/ 42736 h 406671"/>
              <a:gd name="connsiteX7" fmla="*/ 3961 w 339461"/>
              <a:gd name="connsiteY7" fmla="*/ 52261 h 40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61" h="406671">
                <a:moveTo>
                  <a:pt x="3961" y="52261"/>
                </a:moveTo>
                <a:cubicBezTo>
                  <a:pt x="-15089" y="53584"/>
                  <a:pt x="38621" y="57818"/>
                  <a:pt x="78573" y="50674"/>
                </a:cubicBezTo>
                <a:cubicBezTo>
                  <a:pt x="118525" y="43530"/>
                  <a:pt x="208483" y="-24468"/>
                  <a:pt x="243673" y="9399"/>
                </a:cubicBezTo>
                <a:cubicBezTo>
                  <a:pt x="278863" y="43266"/>
                  <a:pt x="273836" y="188257"/>
                  <a:pt x="289711" y="253874"/>
                </a:cubicBezTo>
                <a:cubicBezTo>
                  <a:pt x="305586" y="319491"/>
                  <a:pt x="344479" y="427705"/>
                  <a:pt x="338923" y="403099"/>
                </a:cubicBezTo>
                <a:cubicBezTo>
                  <a:pt x="333367" y="378493"/>
                  <a:pt x="280715" y="166297"/>
                  <a:pt x="256373" y="106236"/>
                </a:cubicBezTo>
                <a:cubicBezTo>
                  <a:pt x="232031" y="46175"/>
                  <a:pt x="235471" y="50938"/>
                  <a:pt x="192873" y="42736"/>
                </a:cubicBezTo>
                <a:cubicBezTo>
                  <a:pt x="150275" y="34534"/>
                  <a:pt x="23011" y="50938"/>
                  <a:pt x="3961" y="5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585175B2-2BEC-4234-8387-5BCB4138E08F}"/>
              </a:ext>
            </a:extLst>
          </p:cNvPr>
          <p:cNvSpPr/>
          <p:nvPr/>
        </p:nvSpPr>
        <p:spPr>
          <a:xfrm>
            <a:off x="5233215" y="4478988"/>
            <a:ext cx="249063" cy="700089"/>
          </a:xfrm>
          <a:custGeom>
            <a:avLst/>
            <a:gdLst>
              <a:gd name="connsiteX0" fmla="*/ 248423 w 249063"/>
              <a:gd name="connsiteY0" fmla="*/ 4112 h 700089"/>
              <a:gd name="connsiteX1" fmla="*/ 78560 w 249063"/>
              <a:gd name="connsiteY1" fmla="*/ 239062 h 700089"/>
              <a:gd name="connsiteX2" fmla="*/ 62685 w 249063"/>
              <a:gd name="connsiteY2" fmla="*/ 681975 h 700089"/>
              <a:gd name="connsiteX3" fmla="*/ 57923 w 249063"/>
              <a:gd name="connsiteY3" fmla="*/ 596250 h 700089"/>
              <a:gd name="connsiteX4" fmla="*/ 8710 w 249063"/>
              <a:gd name="connsiteY4" fmla="*/ 426387 h 700089"/>
              <a:gd name="connsiteX5" fmla="*/ 248423 w 249063"/>
              <a:gd name="connsiteY5" fmla="*/ 4112 h 70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63" h="700089">
                <a:moveTo>
                  <a:pt x="248423" y="4112"/>
                </a:moveTo>
                <a:cubicBezTo>
                  <a:pt x="260065" y="-27109"/>
                  <a:pt x="109516" y="126085"/>
                  <a:pt x="78560" y="239062"/>
                </a:cubicBezTo>
                <a:cubicBezTo>
                  <a:pt x="47604" y="352039"/>
                  <a:pt x="66124" y="622444"/>
                  <a:pt x="62685" y="681975"/>
                </a:cubicBezTo>
                <a:cubicBezTo>
                  <a:pt x="59246" y="741506"/>
                  <a:pt x="66919" y="638848"/>
                  <a:pt x="57923" y="596250"/>
                </a:cubicBezTo>
                <a:cubicBezTo>
                  <a:pt x="48927" y="553652"/>
                  <a:pt x="-24892" y="521108"/>
                  <a:pt x="8710" y="426387"/>
                </a:cubicBezTo>
                <a:cubicBezTo>
                  <a:pt x="42312" y="331666"/>
                  <a:pt x="236781" y="35333"/>
                  <a:pt x="248423" y="4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FA5EBEA-AA38-4FBE-BAA3-2A0E182BEBB5}"/>
              </a:ext>
            </a:extLst>
          </p:cNvPr>
          <p:cNvSpPr/>
          <p:nvPr/>
        </p:nvSpPr>
        <p:spPr>
          <a:xfrm>
            <a:off x="5174621" y="4607460"/>
            <a:ext cx="167787" cy="540063"/>
          </a:xfrm>
          <a:custGeom>
            <a:avLst/>
            <a:gdLst>
              <a:gd name="connsiteX0" fmla="*/ 167317 w 167787"/>
              <a:gd name="connsiteY0" fmla="*/ 2640 h 540063"/>
              <a:gd name="connsiteX1" fmla="*/ 54604 w 167787"/>
              <a:gd name="connsiteY1" fmla="*/ 140753 h 540063"/>
              <a:gd name="connsiteX2" fmla="*/ 51429 w 167787"/>
              <a:gd name="connsiteY2" fmla="*/ 532865 h 540063"/>
              <a:gd name="connsiteX3" fmla="*/ 33967 w 167787"/>
              <a:gd name="connsiteY3" fmla="*/ 383640 h 540063"/>
              <a:gd name="connsiteX4" fmla="*/ 5392 w 167787"/>
              <a:gd name="connsiteY4" fmla="*/ 242353 h 540063"/>
              <a:gd name="connsiteX5" fmla="*/ 167317 w 167787"/>
              <a:gd name="connsiteY5" fmla="*/ 2640 h 54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787" h="540063">
                <a:moveTo>
                  <a:pt x="167317" y="2640"/>
                </a:moveTo>
                <a:cubicBezTo>
                  <a:pt x="175519" y="-14293"/>
                  <a:pt x="73919" y="52382"/>
                  <a:pt x="54604" y="140753"/>
                </a:cubicBezTo>
                <a:cubicBezTo>
                  <a:pt x="35289" y="229124"/>
                  <a:pt x="54868" y="492384"/>
                  <a:pt x="51429" y="532865"/>
                </a:cubicBezTo>
                <a:cubicBezTo>
                  <a:pt x="47990" y="573346"/>
                  <a:pt x="41640" y="432059"/>
                  <a:pt x="33967" y="383640"/>
                </a:cubicBezTo>
                <a:cubicBezTo>
                  <a:pt x="26294" y="335221"/>
                  <a:pt x="-14452" y="311145"/>
                  <a:pt x="5392" y="242353"/>
                </a:cubicBezTo>
                <a:cubicBezTo>
                  <a:pt x="25236" y="173561"/>
                  <a:pt x="159115" y="19573"/>
                  <a:pt x="167317" y="2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A6A7D33-1345-4B32-9DD5-8F30CC68B97D}"/>
              </a:ext>
            </a:extLst>
          </p:cNvPr>
          <p:cNvSpPr/>
          <p:nvPr/>
        </p:nvSpPr>
        <p:spPr>
          <a:xfrm>
            <a:off x="5103626" y="4668373"/>
            <a:ext cx="69046" cy="510315"/>
          </a:xfrm>
          <a:custGeom>
            <a:avLst/>
            <a:gdLst>
              <a:gd name="connsiteX0" fmla="*/ 68449 w 69046"/>
              <a:gd name="connsiteY0" fmla="*/ 465 h 510315"/>
              <a:gd name="connsiteX1" fmla="*/ 35112 w 69046"/>
              <a:gd name="connsiteY1" fmla="*/ 448140 h 510315"/>
              <a:gd name="connsiteX2" fmla="*/ 44637 w 69046"/>
              <a:gd name="connsiteY2" fmla="*/ 506877 h 510315"/>
              <a:gd name="connsiteX3" fmla="*/ 19237 w 69046"/>
              <a:gd name="connsiteY3" fmla="*/ 451315 h 510315"/>
              <a:gd name="connsiteX4" fmla="*/ 1774 w 69046"/>
              <a:gd name="connsiteY4" fmla="*/ 364002 h 510315"/>
              <a:gd name="connsiteX5" fmla="*/ 68449 w 69046"/>
              <a:gd name="connsiteY5" fmla="*/ 465 h 51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46" h="510315">
                <a:moveTo>
                  <a:pt x="68449" y="465"/>
                </a:moveTo>
                <a:cubicBezTo>
                  <a:pt x="74005" y="14488"/>
                  <a:pt x="39081" y="363738"/>
                  <a:pt x="35112" y="448140"/>
                </a:cubicBezTo>
                <a:cubicBezTo>
                  <a:pt x="31143" y="532542"/>
                  <a:pt x="47283" y="506348"/>
                  <a:pt x="44637" y="506877"/>
                </a:cubicBezTo>
                <a:cubicBezTo>
                  <a:pt x="41991" y="507406"/>
                  <a:pt x="26381" y="475127"/>
                  <a:pt x="19237" y="451315"/>
                </a:cubicBezTo>
                <a:cubicBezTo>
                  <a:pt x="12093" y="427503"/>
                  <a:pt x="-5634" y="434646"/>
                  <a:pt x="1774" y="364002"/>
                </a:cubicBezTo>
                <a:cubicBezTo>
                  <a:pt x="9182" y="293358"/>
                  <a:pt x="62893" y="-13558"/>
                  <a:pt x="68449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AEB1A67-B1C3-41FB-8CE6-9EA4BEA5C70E}"/>
              </a:ext>
            </a:extLst>
          </p:cNvPr>
          <p:cNvSpPr/>
          <p:nvPr/>
        </p:nvSpPr>
        <p:spPr>
          <a:xfrm>
            <a:off x="5026024" y="4777581"/>
            <a:ext cx="46961" cy="402461"/>
          </a:xfrm>
          <a:custGeom>
            <a:avLst/>
            <a:gdLst>
              <a:gd name="connsiteX0" fmla="*/ 42864 w 46961"/>
              <a:gd name="connsiteY0" fmla="*/ 794 h 402461"/>
              <a:gd name="connsiteX1" fmla="*/ 1 w 46961"/>
              <a:gd name="connsiteY1" fmla="*/ 388144 h 402461"/>
              <a:gd name="connsiteX2" fmla="*/ 41276 w 46961"/>
              <a:gd name="connsiteY2" fmla="*/ 289719 h 402461"/>
              <a:gd name="connsiteX3" fmla="*/ 42864 w 46961"/>
              <a:gd name="connsiteY3" fmla="*/ 794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61" h="402461">
                <a:moveTo>
                  <a:pt x="42864" y="794"/>
                </a:moveTo>
                <a:cubicBezTo>
                  <a:pt x="35985" y="17198"/>
                  <a:pt x="266" y="339990"/>
                  <a:pt x="1" y="388144"/>
                </a:cubicBezTo>
                <a:cubicBezTo>
                  <a:pt x="-264" y="436298"/>
                  <a:pt x="35455" y="352690"/>
                  <a:pt x="41276" y="289719"/>
                </a:cubicBezTo>
                <a:cubicBezTo>
                  <a:pt x="47097" y="226748"/>
                  <a:pt x="49743" y="-15610"/>
                  <a:pt x="42864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E31AB940-A15D-45C9-AC8B-F5B0D0959694}"/>
              </a:ext>
            </a:extLst>
          </p:cNvPr>
          <p:cNvSpPr/>
          <p:nvPr/>
        </p:nvSpPr>
        <p:spPr>
          <a:xfrm>
            <a:off x="7005420" y="2625922"/>
            <a:ext cx="223059" cy="435204"/>
          </a:xfrm>
          <a:custGeom>
            <a:avLst/>
            <a:gdLst>
              <a:gd name="connsiteX0" fmla="*/ 7097 w 223059"/>
              <a:gd name="connsiteY0" fmla="*/ 2978 h 435204"/>
              <a:gd name="connsiteX1" fmla="*/ 51547 w 223059"/>
              <a:gd name="connsiteY1" fmla="*/ 136328 h 435204"/>
              <a:gd name="connsiteX2" fmla="*/ 187013 w 223059"/>
              <a:gd name="connsiteY2" fmla="*/ 309895 h 435204"/>
              <a:gd name="connsiteX3" fmla="*/ 222997 w 223059"/>
              <a:gd name="connsiteY3" fmla="*/ 434778 h 435204"/>
              <a:gd name="connsiteX4" fmla="*/ 189130 w 223059"/>
              <a:gd name="connsiteY4" fmla="*/ 267561 h 435204"/>
              <a:gd name="connsiteX5" fmla="*/ 7097 w 223059"/>
              <a:gd name="connsiteY5" fmla="*/ 2978 h 43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059" h="435204">
                <a:moveTo>
                  <a:pt x="7097" y="2978"/>
                </a:moveTo>
                <a:cubicBezTo>
                  <a:pt x="-15833" y="-18894"/>
                  <a:pt x="21561" y="85175"/>
                  <a:pt x="51547" y="136328"/>
                </a:cubicBezTo>
                <a:cubicBezTo>
                  <a:pt x="81533" y="187481"/>
                  <a:pt x="158438" y="260153"/>
                  <a:pt x="187013" y="309895"/>
                </a:cubicBezTo>
                <a:cubicBezTo>
                  <a:pt x="215588" y="359637"/>
                  <a:pt x="222644" y="441834"/>
                  <a:pt x="222997" y="434778"/>
                </a:cubicBezTo>
                <a:cubicBezTo>
                  <a:pt x="223350" y="427722"/>
                  <a:pt x="223349" y="331766"/>
                  <a:pt x="189130" y="267561"/>
                </a:cubicBezTo>
                <a:cubicBezTo>
                  <a:pt x="154911" y="203356"/>
                  <a:pt x="30027" y="24850"/>
                  <a:pt x="7097" y="2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楕円 1169">
            <a:extLst>
              <a:ext uri="{FF2B5EF4-FFF2-40B4-BE49-F238E27FC236}">
                <a16:creationId xmlns:a16="http://schemas.microsoft.com/office/drawing/2014/main" id="{8A867952-9C54-4814-BD0E-1AAFF81E421D}"/>
              </a:ext>
            </a:extLst>
          </p:cNvPr>
          <p:cNvSpPr/>
          <p:nvPr/>
        </p:nvSpPr>
        <p:spPr>
          <a:xfrm>
            <a:off x="7537450" y="2605617"/>
            <a:ext cx="287867" cy="2878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楕円 210">
            <a:extLst>
              <a:ext uri="{FF2B5EF4-FFF2-40B4-BE49-F238E27FC236}">
                <a16:creationId xmlns:a16="http://schemas.microsoft.com/office/drawing/2014/main" id="{0CE12126-6BAD-4B98-9C0F-2B7970DC8495}"/>
              </a:ext>
            </a:extLst>
          </p:cNvPr>
          <p:cNvSpPr/>
          <p:nvPr/>
        </p:nvSpPr>
        <p:spPr>
          <a:xfrm>
            <a:off x="8511116" y="2726267"/>
            <a:ext cx="287867" cy="2878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E307C67-3967-4E1C-BD03-6022E03A910E}"/>
              </a:ext>
            </a:extLst>
          </p:cNvPr>
          <p:cNvSpPr/>
          <p:nvPr/>
        </p:nvSpPr>
        <p:spPr>
          <a:xfrm>
            <a:off x="7802693" y="3062668"/>
            <a:ext cx="627277" cy="184541"/>
          </a:xfrm>
          <a:custGeom>
            <a:avLst/>
            <a:gdLst>
              <a:gd name="connsiteX0" fmla="*/ 1457 w 627277"/>
              <a:gd name="connsiteY0" fmla="*/ 113920 h 184541"/>
              <a:gd name="connsiteX1" fmla="*/ 209420 w 627277"/>
              <a:gd name="connsiteY1" fmla="*/ 4382 h 184541"/>
              <a:gd name="connsiteX2" fmla="*/ 285620 w 627277"/>
              <a:gd name="connsiteY2" fmla="*/ 21845 h 184541"/>
              <a:gd name="connsiteX3" fmla="*/ 364995 w 627277"/>
              <a:gd name="connsiteY3" fmla="*/ 23432 h 184541"/>
              <a:gd name="connsiteX4" fmla="*/ 499932 w 627277"/>
              <a:gd name="connsiteY4" fmla="*/ 93282 h 184541"/>
              <a:gd name="connsiteX5" fmla="*/ 626932 w 627277"/>
              <a:gd name="connsiteY5" fmla="*/ 183770 h 184541"/>
              <a:gd name="connsiteX6" fmla="*/ 460245 w 627277"/>
              <a:gd name="connsiteY6" fmla="*/ 139320 h 184541"/>
              <a:gd name="connsiteX7" fmla="*/ 237995 w 627277"/>
              <a:gd name="connsiteY7" fmla="*/ 85345 h 184541"/>
              <a:gd name="connsiteX8" fmla="*/ 123695 w 627277"/>
              <a:gd name="connsiteY8" fmla="*/ 115507 h 184541"/>
              <a:gd name="connsiteX9" fmla="*/ 1457 w 627277"/>
              <a:gd name="connsiteY9" fmla="*/ 113920 h 1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277" h="184541">
                <a:moveTo>
                  <a:pt x="1457" y="113920"/>
                </a:moveTo>
                <a:cubicBezTo>
                  <a:pt x="15744" y="95399"/>
                  <a:pt x="162060" y="19728"/>
                  <a:pt x="209420" y="4382"/>
                </a:cubicBezTo>
                <a:cubicBezTo>
                  <a:pt x="256780" y="-10964"/>
                  <a:pt x="259691" y="18670"/>
                  <a:pt x="285620" y="21845"/>
                </a:cubicBezTo>
                <a:cubicBezTo>
                  <a:pt x="311549" y="25020"/>
                  <a:pt x="329276" y="11526"/>
                  <a:pt x="364995" y="23432"/>
                </a:cubicBezTo>
                <a:cubicBezTo>
                  <a:pt x="400714" y="35338"/>
                  <a:pt x="456276" y="66559"/>
                  <a:pt x="499932" y="93282"/>
                </a:cubicBezTo>
                <a:cubicBezTo>
                  <a:pt x="543588" y="120005"/>
                  <a:pt x="633547" y="176097"/>
                  <a:pt x="626932" y="183770"/>
                </a:cubicBezTo>
                <a:cubicBezTo>
                  <a:pt x="620318" y="191443"/>
                  <a:pt x="460245" y="139320"/>
                  <a:pt x="460245" y="139320"/>
                </a:cubicBezTo>
                <a:cubicBezTo>
                  <a:pt x="395422" y="122916"/>
                  <a:pt x="294087" y="89314"/>
                  <a:pt x="237995" y="85345"/>
                </a:cubicBezTo>
                <a:cubicBezTo>
                  <a:pt x="181903" y="81376"/>
                  <a:pt x="165764" y="110745"/>
                  <a:pt x="123695" y="115507"/>
                </a:cubicBezTo>
                <a:cubicBezTo>
                  <a:pt x="81626" y="120269"/>
                  <a:pt x="-12830" y="132441"/>
                  <a:pt x="1457" y="11392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9ECC1839-4618-4FC9-8F84-BAA41E4B70B2}"/>
              </a:ext>
            </a:extLst>
          </p:cNvPr>
          <p:cNvSpPr/>
          <p:nvPr/>
        </p:nvSpPr>
        <p:spPr>
          <a:xfrm>
            <a:off x="7818268" y="3126961"/>
            <a:ext cx="543808" cy="182275"/>
          </a:xfrm>
          <a:custGeom>
            <a:avLst/>
            <a:gdLst>
              <a:gd name="connsiteX0" fmla="*/ 170 w 543808"/>
              <a:gd name="connsiteY0" fmla="*/ 60739 h 182275"/>
              <a:gd name="connsiteX1" fmla="*/ 241470 w 543808"/>
              <a:gd name="connsiteY1" fmla="*/ 414 h 182275"/>
              <a:gd name="connsiteX2" fmla="*/ 489120 w 543808"/>
              <a:gd name="connsiteY2" fmla="*/ 89314 h 182275"/>
              <a:gd name="connsiteX3" fmla="*/ 541507 w 543808"/>
              <a:gd name="connsiteY3" fmla="*/ 119477 h 182275"/>
              <a:gd name="connsiteX4" fmla="*/ 443082 w 543808"/>
              <a:gd name="connsiteY4" fmla="*/ 160752 h 182275"/>
              <a:gd name="connsiteX5" fmla="*/ 320845 w 543808"/>
              <a:gd name="connsiteY5" fmla="*/ 181389 h 182275"/>
              <a:gd name="connsiteX6" fmla="*/ 204957 w 543808"/>
              <a:gd name="connsiteY6" fmla="*/ 167102 h 182275"/>
              <a:gd name="connsiteX7" fmla="*/ 170 w 543808"/>
              <a:gd name="connsiteY7" fmla="*/ 60739 h 18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808" h="182275">
                <a:moveTo>
                  <a:pt x="170" y="60739"/>
                </a:moveTo>
                <a:cubicBezTo>
                  <a:pt x="6255" y="32958"/>
                  <a:pt x="159978" y="-4348"/>
                  <a:pt x="241470" y="414"/>
                </a:cubicBezTo>
                <a:cubicBezTo>
                  <a:pt x="322962" y="5176"/>
                  <a:pt x="439114" y="69470"/>
                  <a:pt x="489120" y="89314"/>
                </a:cubicBezTo>
                <a:cubicBezTo>
                  <a:pt x="539126" y="109158"/>
                  <a:pt x="549180" y="107571"/>
                  <a:pt x="541507" y="119477"/>
                </a:cubicBezTo>
                <a:cubicBezTo>
                  <a:pt x="533834" y="131383"/>
                  <a:pt x="479859" y="150433"/>
                  <a:pt x="443082" y="160752"/>
                </a:cubicBezTo>
                <a:cubicBezTo>
                  <a:pt x="406305" y="171071"/>
                  <a:pt x="360532" y="180331"/>
                  <a:pt x="320845" y="181389"/>
                </a:cubicBezTo>
                <a:cubicBezTo>
                  <a:pt x="281158" y="182447"/>
                  <a:pt x="257080" y="185623"/>
                  <a:pt x="204957" y="167102"/>
                </a:cubicBezTo>
                <a:cubicBezTo>
                  <a:pt x="152834" y="148581"/>
                  <a:pt x="-5915" y="88520"/>
                  <a:pt x="170" y="6073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C2DB430-AA38-4F7E-9E0B-D4DD2DD79A6B}"/>
              </a:ext>
            </a:extLst>
          </p:cNvPr>
          <p:cNvSpPr/>
          <p:nvPr/>
        </p:nvSpPr>
        <p:spPr>
          <a:xfrm>
            <a:off x="5375594" y="4525532"/>
            <a:ext cx="963943" cy="189028"/>
          </a:xfrm>
          <a:custGeom>
            <a:avLst/>
            <a:gdLst>
              <a:gd name="connsiteX0" fmla="*/ 739 w 963943"/>
              <a:gd name="connsiteY0" fmla="*/ 188285 h 189028"/>
              <a:gd name="connsiteX1" fmla="*/ 282256 w 963943"/>
              <a:gd name="connsiteY1" fmla="*/ 69751 h 189028"/>
              <a:gd name="connsiteX2" fmla="*/ 508739 w 963943"/>
              <a:gd name="connsiteY2" fmla="*/ 46468 h 189028"/>
              <a:gd name="connsiteX3" fmla="*/ 953239 w 963943"/>
              <a:gd name="connsiteY3" fmla="*/ 114201 h 189028"/>
              <a:gd name="connsiteX4" fmla="*/ 788139 w 963943"/>
              <a:gd name="connsiteY4" fmla="*/ 42235 h 189028"/>
              <a:gd name="connsiteX5" fmla="*/ 371156 w 963943"/>
              <a:gd name="connsiteY5" fmla="*/ 6251 h 189028"/>
              <a:gd name="connsiteX6" fmla="*/ 739 w 963943"/>
              <a:gd name="connsiteY6" fmla="*/ 188285 h 18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943" h="189028">
                <a:moveTo>
                  <a:pt x="739" y="188285"/>
                </a:moveTo>
                <a:cubicBezTo>
                  <a:pt x="-14078" y="198868"/>
                  <a:pt x="197589" y="93387"/>
                  <a:pt x="282256" y="69751"/>
                </a:cubicBezTo>
                <a:cubicBezTo>
                  <a:pt x="366923" y="46115"/>
                  <a:pt x="396909" y="39060"/>
                  <a:pt x="508739" y="46468"/>
                </a:cubicBezTo>
                <a:cubicBezTo>
                  <a:pt x="620569" y="53876"/>
                  <a:pt x="906672" y="114906"/>
                  <a:pt x="953239" y="114201"/>
                </a:cubicBezTo>
                <a:cubicBezTo>
                  <a:pt x="999806" y="113495"/>
                  <a:pt x="885153" y="60227"/>
                  <a:pt x="788139" y="42235"/>
                </a:cubicBezTo>
                <a:cubicBezTo>
                  <a:pt x="691125" y="24243"/>
                  <a:pt x="495334" y="-15268"/>
                  <a:pt x="371156" y="6251"/>
                </a:cubicBezTo>
                <a:cubicBezTo>
                  <a:pt x="246978" y="27770"/>
                  <a:pt x="15556" y="177702"/>
                  <a:pt x="739" y="188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33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の男性陣をメロメロに？吉岡里帆「どんぎつね」写真集にアクセス殺到のワケ…第二弾は？担当者に聞いた｜まいどなニュース">
            <a:extLst>
              <a:ext uri="{FF2B5EF4-FFF2-40B4-BE49-F238E27FC236}">
                <a16:creationId xmlns:a16="http://schemas.microsoft.com/office/drawing/2014/main" id="{FF07156D-A5B6-44D8-A72C-F1260BC3D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"/>
            <a:ext cx="12192000" cy="597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5956697-3FF0-46A0-AC99-CAACC0EFAF2D}"/>
              </a:ext>
            </a:extLst>
          </p:cNvPr>
          <p:cNvSpPr/>
          <p:nvPr/>
        </p:nvSpPr>
        <p:spPr>
          <a:xfrm>
            <a:off x="7665316" y="2266479"/>
            <a:ext cx="267854" cy="68847"/>
          </a:xfrm>
          <a:custGeom>
            <a:avLst/>
            <a:gdLst>
              <a:gd name="connsiteX0" fmla="*/ 2309 w 267854"/>
              <a:gd name="connsiteY0" fmla="*/ 36984 h 68847"/>
              <a:gd name="connsiteX1" fmla="*/ 119784 w 267854"/>
              <a:gd name="connsiteY1" fmla="*/ 471 h 68847"/>
              <a:gd name="connsiteX2" fmla="*/ 267422 w 267854"/>
              <a:gd name="connsiteY2" fmla="*/ 68734 h 68847"/>
              <a:gd name="connsiteX3" fmla="*/ 161059 w 267854"/>
              <a:gd name="connsiteY3" fmla="*/ 16346 h 68847"/>
              <a:gd name="connsiteX4" fmla="*/ 49934 w 267854"/>
              <a:gd name="connsiteY4" fmla="*/ 5234 h 68847"/>
              <a:gd name="connsiteX5" fmla="*/ 2309 w 267854"/>
              <a:gd name="connsiteY5" fmla="*/ 36984 h 6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54" h="68847">
                <a:moveTo>
                  <a:pt x="2309" y="36984"/>
                </a:moveTo>
                <a:cubicBezTo>
                  <a:pt x="13951" y="36190"/>
                  <a:pt x="75599" y="-4821"/>
                  <a:pt x="119784" y="471"/>
                </a:cubicBezTo>
                <a:cubicBezTo>
                  <a:pt x="163969" y="5763"/>
                  <a:pt x="260543" y="66088"/>
                  <a:pt x="267422" y="68734"/>
                </a:cubicBezTo>
                <a:cubicBezTo>
                  <a:pt x="274301" y="71380"/>
                  <a:pt x="197307" y="26929"/>
                  <a:pt x="161059" y="16346"/>
                </a:cubicBezTo>
                <a:cubicBezTo>
                  <a:pt x="124811" y="5763"/>
                  <a:pt x="74276" y="3646"/>
                  <a:pt x="49934" y="5234"/>
                </a:cubicBezTo>
                <a:cubicBezTo>
                  <a:pt x="25592" y="6821"/>
                  <a:pt x="-9333" y="37778"/>
                  <a:pt x="2309" y="36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116D35B-769C-4B68-8B3F-2D2C8A9BDDFD}"/>
              </a:ext>
            </a:extLst>
          </p:cNvPr>
          <p:cNvSpPr/>
          <p:nvPr/>
        </p:nvSpPr>
        <p:spPr>
          <a:xfrm>
            <a:off x="7797800" y="2262188"/>
            <a:ext cx="147650" cy="76232"/>
          </a:xfrm>
          <a:custGeom>
            <a:avLst/>
            <a:gdLst>
              <a:gd name="connsiteX0" fmla="*/ 0 w 147650"/>
              <a:gd name="connsiteY0" fmla="*/ 0 h 76232"/>
              <a:gd name="connsiteX1" fmla="*/ 147638 w 147650"/>
              <a:gd name="connsiteY1" fmla="*/ 76200 h 76232"/>
              <a:gd name="connsiteX2" fmla="*/ 0 w 147650"/>
              <a:gd name="connsiteY2" fmla="*/ 0 h 7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650" h="76232">
                <a:moveTo>
                  <a:pt x="0" y="0"/>
                </a:moveTo>
                <a:lnTo>
                  <a:pt x="147638" y="76200"/>
                </a:lnTo>
                <a:cubicBezTo>
                  <a:pt x="149225" y="7805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84E465A-8C6E-4A08-8482-65E8617D7D6C}"/>
              </a:ext>
            </a:extLst>
          </p:cNvPr>
          <p:cNvSpPr/>
          <p:nvPr/>
        </p:nvSpPr>
        <p:spPr>
          <a:xfrm>
            <a:off x="7617523" y="2303009"/>
            <a:ext cx="320026" cy="100731"/>
          </a:xfrm>
          <a:custGeom>
            <a:avLst/>
            <a:gdLst>
              <a:gd name="connsiteX0" fmla="*/ 319977 w 320026"/>
              <a:gd name="connsiteY0" fmla="*/ 68716 h 100731"/>
              <a:gd name="connsiteX1" fmla="*/ 235840 w 320026"/>
              <a:gd name="connsiteY1" fmla="*/ 6804 h 100731"/>
              <a:gd name="connsiteX2" fmla="*/ 105665 w 320026"/>
              <a:gd name="connsiteY2" fmla="*/ 9979 h 100731"/>
              <a:gd name="connsiteX3" fmla="*/ 890 w 320026"/>
              <a:gd name="connsiteY3" fmla="*/ 81416 h 100731"/>
              <a:gd name="connsiteX4" fmla="*/ 56452 w 320026"/>
              <a:gd name="connsiteY4" fmla="*/ 98879 h 100731"/>
              <a:gd name="connsiteX5" fmla="*/ 78677 w 320026"/>
              <a:gd name="connsiteY5" fmla="*/ 46491 h 100731"/>
              <a:gd name="connsiteX6" fmla="*/ 169165 w 320026"/>
              <a:gd name="connsiteY6" fmla="*/ 17916 h 100731"/>
              <a:gd name="connsiteX7" fmla="*/ 246952 w 320026"/>
              <a:gd name="connsiteY7" fmla="*/ 19504 h 100731"/>
              <a:gd name="connsiteX8" fmla="*/ 319977 w 320026"/>
              <a:gd name="connsiteY8" fmla="*/ 68716 h 10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26" h="100731">
                <a:moveTo>
                  <a:pt x="319977" y="68716"/>
                </a:moveTo>
                <a:cubicBezTo>
                  <a:pt x="318125" y="66599"/>
                  <a:pt x="271559" y="16593"/>
                  <a:pt x="235840" y="6804"/>
                </a:cubicBezTo>
                <a:cubicBezTo>
                  <a:pt x="200121" y="-2985"/>
                  <a:pt x="144823" y="-2456"/>
                  <a:pt x="105665" y="9979"/>
                </a:cubicBezTo>
                <a:cubicBezTo>
                  <a:pt x="66507" y="22414"/>
                  <a:pt x="9092" y="66599"/>
                  <a:pt x="890" y="81416"/>
                </a:cubicBezTo>
                <a:cubicBezTo>
                  <a:pt x="-7312" y="96233"/>
                  <a:pt x="43488" y="104700"/>
                  <a:pt x="56452" y="98879"/>
                </a:cubicBezTo>
                <a:cubicBezTo>
                  <a:pt x="69416" y="93058"/>
                  <a:pt x="59892" y="59985"/>
                  <a:pt x="78677" y="46491"/>
                </a:cubicBezTo>
                <a:cubicBezTo>
                  <a:pt x="97462" y="32997"/>
                  <a:pt x="141119" y="22414"/>
                  <a:pt x="169165" y="17916"/>
                </a:cubicBezTo>
                <a:cubicBezTo>
                  <a:pt x="197211" y="13418"/>
                  <a:pt x="222610" y="12096"/>
                  <a:pt x="246952" y="19504"/>
                </a:cubicBezTo>
                <a:cubicBezTo>
                  <a:pt x="271294" y="26912"/>
                  <a:pt x="321829" y="70833"/>
                  <a:pt x="319977" y="68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9FA74D7-2C96-4AEB-B1BF-71FF28F7663B}"/>
              </a:ext>
            </a:extLst>
          </p:cNvPr>
          <p:cNvSpPr/>
          <p:nvPr/>
        </p:nvSpPr>
        <p:spPr>
          <a:xfrm>
            <a:off x="7610475" y="2138363"/>
            <a:ext cx="184682" cy="49317"/>
          </a:xfrm>
          <a:custGeom>
            <a:avLst/>
            <a:gdLst>
              <a:gd name="connsiteX0" fmla="*/ 0 w 184682"/>
              <a:gd name="connsiteY0" fmla="*/ 33337 h 49317"/>
              <a:gd name="connsiteX1" fmla="*/ 184150 w 184682"/>
              <a:gd name="connsiteY1" fmla="*/ 49212 h 49317"/>
              <a:gd name="connsiteX2" fmla="*/ 55563 w 184682"/>
              <a:gd name="connsiteY2" fmla="*/ 38100 h 49317"/>
              <a:gd name="connsiteX3" fmla="*/ 42863 w 184682"/>
              <a:gd name="connsiteY3" fmla="*/ 0 h 4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682" h="49317">
                <a:moveTo>
                  <a:pt x="0" y="33337"/>
                </a:moveTo>
                <a:lnTo>
                  <a:pt x="184150" y="49212"/>
                </a:lnTo>
                <a:cubicBezTo>
                  <a:pt x="193410" y="50006"/>
                  <a:pt x="79111" y="46302"/>
                  <a:pt x="55563" y="38100"/>
                </a:cubicBezTo>
                <a:cubicBezTo>
                  <a:pt x="32015" y="29898"/>
                  <a:pt x="214313" y="11377"/>
                  <a:pt x="42863" y="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5004EFC-B329-4218-AA2C-988D280EA805}"/>
              </a:ext>
            </a:extLst>
          </p:cNvPr>
          <p:cNvSpPr/>
          <p:nvPr/>
        </p:nvSpPr>
        <p:spPr>
          <a:xfrm>
            <a:off x="7616585" y="2410612"/>
            <a:ext cx="357519" cy="42420"/>
          </a:xfrm>
          <a:custGeom>
            <a:avLst/>
            <a:gdLst>
              <a:gd name="connsiteX0" fmla="*/ 240 w 357519"/>
              <a:gd name="connsiteY0" fmla="*/ 801 h 42420"/>
              <a:gd name="connsiteX1" fmla="*/ 114540 w 357519"/>
              <a:gd name="connsiteY1" fmla="*/ 24613 h 42420"/>
              <a:gd name="connsiteX2" fmla="*/ 357428 w 357519"/>
              <a:gd name="connsiteY2" fmla="*/ 42076 h 42420"/>
              <a:gd name="connsiteX3" fmla="*/ 141528 w 357519"/>
              <a:gd name="connsiteY3" fmla="*/ 8738 h 42420"/>
              <a:gd name="connsiteX4" fmla="*/ 240 w 357519"/>
              <a:gd name="connsiteY4" fmla="*/ 801 h 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19" h="42420">
                <a:moveTo>
                  <a:pt x="240" y="801"/>
                </a:moveTo>
                <a:cubicBezTo>
                  <a:pt x="-4258" y="3447"/>
                  <a:pt x="55009" y="17734"/>
                  <a:pt x="114540" y="24613"/>
                </a:cubicBezTo>
                <a:cubicBezTo>
                  <a:pt x="174071" y="31492"/>
                  <a:pt x="352930" y="44722"/>
                  <a:pt x="357428" y="42076"/>
                </a:cubicBezTo>
                <a:cubicBezTo>
                  <a:pt x="361926" y="39430"/>
                  <a:pt x="199207" y="15088"/>
                  <a:pt x="141528" y="8738"/>
                </a:cubicBezTo>
                <a:cubicBezTo>
                  <a:pt x="83849" y="2388"/>
                  <a:pt x="4738" y="-1845"/>
                  <a:pt x="240" y="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A51B08C-1808-4D81-9DE9-D1AF78621A6C}"/>
              </a:ext>
            </a:extLst>
          </p:cNvPr>
          <p:cNvSpPr/>
          <p:nvPr/>
        </p:nvSpPr>
        <p:spPr>
          <a:xfrm>
            <a:off x="7922921" y="2352674"/>
            <a:ext cx="106727" cy="103191"/>
          </a:xfrm>
          <a:custGeom>
            <a:avLst/>
            <a:gdLst>
              <a:gd name="connsiteX0" fmla="*/ 292 w 106727"/>
              <a:gd name="connsiteY0" fmla="*/ 1 h 103191"/>
              <a:gd name="connsiteX1" fmla="*/ 73317 w 106727"/>
              <a:gd name="connsiteY1" fmla="*/ 68264 h 103191"/>
              <a:gd name="connsiteX2" fmla="*/ 19342 w 106727"/>
              <a:gd name="connsiteY2" fmla="*/ 103189 h 103191"/>
              <a:gd name="connsiteX3" fmla="*/ 106654 w 106727"/>
              <a:gd name="connsiteY3" fmla="*/ 69851 h 103191"/>
              <a:gd name="connsiteX4" fmla="*/ 292 w 106727"/>
              <a:gd name="connsiteY4" fmla="*/ 1 h 10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27" h="103191">
                <a:moveTo>
                  <a:pt x="292" y="1"/>
                </a:moveTo>
                <a:cubicBezTo>
                  <a:pt x="-5264" y="-264"/>
                  <a:pt x="70142" y="51066"/>
                  <a:pt x="73317" y="68264"/>
                </a:cubicBezTo>
                <a:cubicBezTo>
                  <a:pt x="76492" y="85462"/>
                  <a:pt x="13786" y="102925"/>
                  <a:pt x="19342" y="103189"/>
                </a:cubicBezTo>
                <a:cubicBezTo>
                  <a:pt x="24898" y="103454"/>
                  <a:pt x="109564" y="84667"/>
                  <a:pt x="106654" y="69851"/>
                </a:cubicBezTo>
                <a:cubicBezTo>
                  <a:pt x="103744" y="55035"/>
                  <a:pt x="5848" y="266"/>
                  <a:pt x="2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8C3AFF-2F94-455E-B3E8-0D2D625E5A41}"/>
              </a:ext>
            </a:extLst>
          </p:cNvPr>
          <p:cNvSpPr/>
          <p:nvPr/>
        </p:nvSpPr>
        <p:spPr>
          <a:xfrm>
            <a:off x="7896102" y="2344563"/>
            <a:ext cx="85006" cy="97178"/>
          </a:xfrm>
          <a:custGeom>
            <a:avLst/>
            <a:gdLst>
              <a:gd name="connsiteX0" fmla="*/ 123 w 85006"/>
              <a:gd name="connsiteY0" fmla="*/ 175 h 97178"/>
              <a:gd name="connsiteX1" fmla="*/ 57273 w 85006"/>
              <a:gd name="connsiteY1" fmla="*/ 65262 h 97178"/>
              <a:gd name="connsiteX2" fmla="*/ 6473 w 85006"/>
              <a:gd name="connsiteY2" fmla="*/ 97012 h 97178"/>
              <a:gd name="connsiteX3" fmla="*/ 77911 w 85006"/>
              <a:gd name="connsiteY3" fmla="*/ 76375 h 97178"/>
              <a:gd name="connsiteX4" fmla="*/ 76323 w 85006"/>
              <a:gd name="connsiteY4" fmla="*/ 46212 h 97178"/>
              <a:gd name="connsiteX5" fmla="*/ 123 w 85006"/>
              <a:gd name="connsiteY5" fmla="*/ 175 h 9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006" h="97178">
                <a:moveTo>
                  <a:pt x="123" y="175"/>
                </a:moveTo>
                <a:cubicBezTo>
                  <a:pt x="-3052" y="3350"/>
                  <a:pt x="56215" y="49123"/>
                  <a:pt x="57273" y="65262"/>
                </a:cubicBezTo>
                <a:cubicBezTo>
                  <a:pt x="58331" y="81401"/>
                  <a:pt x="3033" y="95160"/>
                  <a:pt x="6473" y="97012"/>
                </a:cubicBezTo>
                <a:cubicBezTo>
                  <a:pt x="9913" y="98864"/>
                  <a:pt x="66269" y="84842"/>
                  <a:pt x="77911" y="76375"/>
                </a:cubicBezTo>
                <a:cubicBezTo>
                  <a:pt x="89553" y="67908"/>
                  <a:pt x="85319" y="54679"/>
                  <a:pt x="76323" y="46212"/>
                </a:cubicBezTo>
                <a:cubicBezTo>
                  <a:pt x="67327" y="37745"/>
                  <a:pt x="3298" y="-3000"/>
                  <a:pt x="123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14CF116-4EFC-4D58-8B7E-692C9E835B55}"/>
              </a:ext>
            </a:extLst>
          </p:cNvPr>
          <p:cNvSpPr/>
          <p:nvPr/>
        </p:nvSpPr>
        <p:spPr>
          <a:xfrm>
            <a:off x="7750165" y="2320461"/>
            <a:ext cx="174798" cy="124599"/>
          </a:xfrm>
          <a:custGeom>
            <a:avLst/>
            <a:gdLst>
              <a:gd name="connsiteX0" fmla="*/ 41285 w 174798"/>
              <a:gd name="connsiteY0" fmla="*/ 2052 h 124599"/>
              <a:gd name="connsiteX1" fmla="*/ 10 w 174798"/>
              <a:gd name="connsiteY1" fmla="*/ 62377 h 124599"/>
              <a:gd name="connsiteX2" fmla="*/ 38110 w 174798"/>
              <a:gd name="connsiteY2" fmla="*/ 110002 h 124599"/>
              <a:gd name="connsiteX3" fmla="*/ 115898 w 174798"/>
              <a:gd name="connsiteY3" fmla="*/ 122702 h 124599"/>
              <a:gd name="connsiteX4" fmla="*/ 152410 w 174798"/>
              <a:gd name="connsiteY4" fmla="*/ 116352 h 124599"/>
              <a:gd name="connsiteX5" fmla="*/ 174635 w 174798"/>
              <a:gd name="connsiteY5" fmla="*/ 48089 h 124599"/>
              <a:gd name="connsiteX6" fmla="*/ 141298 w 174798"/>
              <a:gd name="connsiteY6" fmla="*/ 16339 h 124599"/>
              <a:gd name="connsiteX7" fmla="*/ 41285 w 174798"/>
              <a:gd name="connsiteY7" fmla="*/ 2052 h 1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98" h="124599">
                <a:moveTo>
                  <a:pt x="41285" y="2052"/>
                </a:moveTo>
                <a:cubicBezTo>
                  <a:pt x="17737" y="9725"/>
                  <a:pt x="539" y="44385"/>
                  <a:pt x="10" y="62377"/>
                </a:cubicBezTo>
                <a:cubicBezTo>
                  <a:pt x="-519" y="80369"/>
                  <a:pt x="18795" y="99948"/>
                  <a:pt x="38110" y="110002"/>
                </a:cubicBezTo>
                <a:cubicBezTo>
                  <a:pt x="57425" y="120056"/>
                  <a:pt x="96848" y="121644"/>
                  <a:pt x="115898" y="122702"/>
                </a:cubicBezTo>
                <a:cubicBezTo>
                  <a:pt x="134948" y="123760"/>
                  <a:pt x="142621" y="128787"/>
                  <a:pt x="152410" y="116352"/>
                </a:cubicBezTo>
                <a:cubicBezTo>
                  <a:pt x="162199" y="103917"/>
                  <a:pt x="176487" y="64758"/>
                  <a:pt x="174635" y="48089"/>
                </a:cubicBezTo>
                <a:cubicBezTo>
                  <a:pt x="172783" y="31420"/>
                  <a:pt x="159025" y="22424"/>
                  <a:pt x="141298" y="16339"/>
                </a:cubicBezTo>
                <a:cubicBezTo>
                  <a:pt x="123571" y="10254"/>
                  <a:pt x="64833" y="-5621"/>
                  <a:pt x="41285" y="20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A100C8-5051-4BA0-9E0F-CDCED2179389}"/>
              </a:ext>
            </a:extLst>
          </p:cNvPr>
          <p:cNvSpPr/>
          <p:nvPr/>
        </p:nvSpPr>
        <p:spPr>
          <a:xfrm>
            <a:off x="7767637" y="23495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5672E22-4574-4383-83DD-FAB0CB44CA73}"/>
              </a:ext>
            </a:extLst>
          </p:cNvPr>
          <p:cNvSpPr/>
          <p:nvPr/>
        </p:nvSpPr>
        <p:spPr>
          <a:xfrm>
            <a:off x="7777159" y="2262117"/>
            <a:ext cx="169895" cy="98595"/>
          </a:xfrm>
          <a:custGeom>
            <a:avLst/>
            <a:gdLst>
              <a:gd name="connsiteX0" fmla="*/ 4 w 169895"/>
              <a:gd name="connsiteY0" fmla="*/ 71 h 98595"/>
              <a:gd name="connsiteX1" fmla="*/ 127004 w 169895"/>
              <a:gd name="connsiteY1" fmla="*/ 49283 h 98595"/>
              <a:gd name="connsiteX2" fmla="*/ 169866 w 169895"/>
              <a:gd name="connsiteY2" fmla="*/ 98496 h 98595"/>
              <a:gd name="connsiteX3" fmla="*/ 122241 w 169895"/>
              <a:gd name="connsiteY3" fmla="*/ 60396 h 98595"/>
              <a:gd name="connsiteX4" fmla="*/ 4 w 169895"/>
              <a:gd name="connsiteY4" fmla="*/ 71 h 9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95" h="98595">
                <a:moveTo>
                  <a:pt x="4" y="71"/>
                </a:moveTo>
                <a:cubicBezTo>
                  <a:pt x="798" y="-1781"/>
                  <a:pt x="98694" y="32879"/>
                  <a:pt x="127004" y="49283"/>
                </a:cubicBezTo>
                <a:cubicBezTo>
                  <a:pt x="155314" y="65687"/>
                  <a:pt x="170660" y="96644"/>
                  <a:pt x="169866" y="98496"/>
                </a:cubicBezTo>
                <a:cubicBezTo>
                  <a:pt x="169072" y="100348"/>
                  <a:pt x="148964" y="76007"/>
                  <a:pt x="122241" y="60396"/>
                </a:cubicBezTo>
                <a:cubicBezTo>
                  <a:pt x="95518" y="44786"/>
                  <a:pt x="-790" y="1923"/>
                  <a:pt x="4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B35BE51-2264-4D00-AA4C-DCEB016136AB}"/>
              </a:ext>
            </a:extLst>
          </p:cNvPr>
          <p:cNvSpPr/>
          <p:nvPr/>
        </p:nvSpPr>
        <p:spPr>
          <a:xfrm>
            <a:off x="8401017" y="2325785"/>
            <a:ext cx="389034" cy="112616"/>
          </a:xfrm>
          <a:custGeom>
            <a:avLst/>
            <a:gdLst>
              <a:gd name="connsiteX0" fmla="*/ 33 w 389034"/>
              <a:gd name="connsiteY0" fmla="*/ 85628 h 112616"/>
              <a:gd name="connsiteX1" fmla="*/ 106396 w 389034"/>
              <a:gd name="connsiteY1" fmla="*/ 38003 h 112616"/>
              <a:gd name="connsiteX2" fmla="*/ 192121 w 389034"/>
              <a:gd name="connsiteY2" fmla="*/ 20540 h 112616"/>
              <a:gd name="connsiteX3" fmla="*/ 311183 w 389034"/>
              <a:gd name="connsiteY3" fmla="*/ 52290 h 112616"/>
              <a:gd name="connsiteX4" fmla="*/ 388971 w 389034"/>
              <a:gd name="connsiteY4" fmla="*/ 112615 h 112616"/>
              <a:gd name="connsiteX5" fmla="*/ 322296 w 389034"/>
              <a:gd name="connsiteY5" fmla="*/ 53878 h 112616"/>
              <a:gd name="connsiteX6" fmla="*/ 212758 w 389034"/>
              <a:gd name="connsiteY6" fmla="*/ 3078 h 112616"/>
              <a:gd name="connsiteX7" fmla="*/ 117508 w 389034"/>
              <a:gd name="connsiteY7" fmla="*/ 12603 h 112616"/>
              <a:gd name="connsiteX8" fmla="*/ 33 w 389034"/>
              <a:gd name="connsiteY8" fmla="*/ 85628 h 11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034" h="112616">
                <a:moveTo>
                  <a:pt x="33" y="85628"/>
                </a:moveTo>
                <a:cubicBezTo>
                  <a:pt x="-1819" y="89861"/>
                  <a:pt x="74381" y="48851"/>
                  <a:pt x="106396" y="38003"/>
                </a:cubicBezTo>
                <a:cubicBezTo>
                  <a:pt x="138411" y="27155"/>
                  <a:pt x="157990" y="18159"/>
                  <a:pt x="192121" y="20540"/>
                </a:cubicBezTo>
                <a:cubicBezTo>
                  <a:pt x="226252" y="22921"/>
                  <a:pt x="278375" y="36944"/>
                  <a:pt x="311183" y="52290"/>
                </a:cubicBezTo>
                <a:cubicBezTo>
                  <a:pt x="343991" y="67636"/>
                  <a:pt x="387119" y="112350"/>
                  <a:pt x="388971" y="112615"/>
                </a:cubicBezTo>
                <a:cubicBezTo>
                  <a:pt x="390823" y="112880"/>
                  <a:pt x="351665" y="72134"/>
                  <a:pt x="322296" y="53878"/>
                </a:cubicBezTo>
                <a:cubicBezTo>
                  <a:pt x="292927" y="35622"/>
                  <a:pt x="246889" y="9957"/>
                  <a:pt x="212758" y="3078"/>
                </a:cubicBezTo>
                <a:cubicBezTo>
                  <a:pt x="178627" y="-3801"/>
                  <a:pt x="149787" y="1490"/>
                  <a:pt x="117508" y="12603"/>
                </a:cubicBezTo>
                <a:cubicBezTo>
                  <a:pt x="85229" y="23715"/>
                  <a:pt x="1885" y="81395"/>
                  <a:pt x="33" y="8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25E5589-2116-4832-B447-3BBEC71183AD}"/>
              </a:ext>
            </a:extLst>
          </p:cNvPr>
          <p:cNvSpPr/>
          <p:nvPr/>
        </p:nvSpPr>
        <p:spPr>
          <a:xfrm>
            <a:off x="8378825" y="2357105"/>
            <a:ext cx="434944" cy="127316"/>
          </a:xfrm>
          <a:custGeom>
            <a:avLst/>
            <a:gdLst>
              <a:gd name="connsiteX0" fmla="*/ 0 w 434944"/>
              <a:gd name="connsiteY0" fmla="*/ 114633 h 127316"/>
              <a:gd name="connsiteX1" fmla="*/ 144463 w 434944"/>
              <a:gd name="connsiteY1" fmla="*/ 20970 h 127316"/>
              <a:gd name="connsiteX2" fmla="*/ 223838 w 434944"/>
              <a:gd name="connsiteY2" fmla="*/ 11445 h 127316"/>
              <a:gd name="connsiteX3" fmla="*/ 344488 w 434944"/>
              <a:gd name="connsiteY3" fmla="*/ 67008 h 127316"/>
              <a:gd name="connsiteX4" fmla="*/ 427038 w 434944"/>
              <a:gd name="connsiteY4" fmla="*/ 125745 h 127316"/>
              <a:gd name="connsiteX5" fmla="*/ 142875 w 434944"/>
              <a:gd name="connsiteY5" fmla="*/ 333 h 127316"/>
              <a:gd name="connsiteX6" fmla="*/ 0 w 434944"/>
              <a:gd name="connsiteY6" fmla="*/ 114633 h 1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44" h="127316">
                <a:moveTo>
                  <a:pt x="0" y="114633"/>
                </a:moveTo>
                <a:cubicBezTo>
                  <a:pt x="265" y="118072"/>
                  <a:pt x="107157" y="38168"/>
                  <a:pt x="144463" y="20970"/>
                </a:cubicBezTo>
                <a:cubicBezTo>
                  <a:pt x="181769" y="3772"/>
                  <a:pt x="190501" y="3772"/>
                  <a:pt x="223838" y="11445"/>
                </a:cubicBezTo>
                <a:cubicBezTo>
                  <a:pt x="257176" y="19118"/>
                  <a:pt x="310621" y="47958"/>
                  <a:pt x="344488" y="67008"/>
                </a:cubicBezTo>
                <a:cubicBezTo>
                  <a:pt x="378355" y="86058"/>
                  <a:pt x="460640" y="136857"/>
                  <a:pt x="427038" y="125745"/>
                </a:cubicBezTo>
                <a:cubicBezTo>
                  <a:pt x="393436" y="114633"/>
                  <a:pt x="208756" y="7741"/>
                  <a:pt x="142875" y="333"/>
                </a:cubicBezTo>
                <a:cubicBezTo>
                  <a:pt x="76994" y="-7075"/>
                  <a:pt x="-265" y="111194"/>
                  <a:pt x="0" y="114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DE3210A-E6D7-4F8B-9C2B-B7B2A4C7AB4A}"/>
              </a:ext>
            </a:extLst>
          </p:cNvPr>
          <p:cNvSpPr/>
          <p:nvPr/>
        </p:nvSpPr>
        <p:spPr>
          <a:xfrm>
            <a:off x="8376062" y="2396965"/>
            <a:ext cx="154359" cy="103573"/>
          </a:xfrm>
          <a:custGeom>
            <a:avLst/>
            <a:gdLst>
              <a:gd name="connsiteX0" fmla="*/ 153576 w 154359"/>
              <a:gd name="connsiteY0" fmla="*/ 160 h 103573"/>
              <a:gd name="connsiteX1" fmla="*/ 80551 w 154359"/>
              <a:gd name="connsiteY1" fmla="*/ 39848 h 103573"/>
              <a:gd name="connsiteX2" fmla="*/ 88488 w 154359"/>
              <a:gd name="connsiteY2" fmla="*/ 70010 h 103573"/>
              <a:gd name="connsiteX3" fmla="*/ 148813 w 154359"/>
              <a:gd name="connsiteY3" fmla="*/ 103348 h 103573"/>
              <a:gd name="connsiteX4" fmla="*/ 9113 w 154359"/>
              <a:gd name="connsiteY4" fmla="*/ 84298 h 103573"/>
              <a:gd name="connsiteX5" fmla="*/ 18638 w 154359"/>
              <a:gd name="connsiteY5" fmla="*/ 77948 h 103573"/>
              <a:gd name="connsiteX6" fmla="*/ 59913 w 154359"/>
              <a:gd name="connsiteY6" fmla="*/ 55723 h 103573"/>
              <a:gd name="connsiteX7" fmla="*/ 26576 w 154359"/>
              <a:gd name="connsiteY7" fmla="*/ 55723 h 103573"/>
              <a:gd name="connsiteX8" fmla="*/ 153576 w 154359"/>
              <a:gd name="connsiteY8" fmla="*/ 160 h 10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9" h="103573">
                <a:moveTo>
                  <a:pt x="153576" y="160"/>
                </a:moveTo>
                <a:cubicBezTo>
                  <a:pt x="162572" y="-2486"/>
                  <a:pt x="91399" y="28206"/>
                  <a:pt x="80551" y="39848"/>
                </a:cubicBezTo>
                <a:cubicBezTo>
                  <a:pt x="69703" y="51490"/>
                  <a:pt x="77111" y="59427"/>
                  <a:pt x="88488" y="70010"/>
                </a:cubicBezTo>
                <a:cubicBezTo>
                  <a:pt x="99865" y="80593"/>
                  <a:pt x="162042" y="100967"/>
                  <a:pt x="148813" y="103348"/>
                </a:cubicBezTo>
                <a:cubicBezTo>
                  <a:pt x="135584" y="105729"/>
                  <a:pt x="30809" y="88531"/>
                  <a:pt x="9113" y="84298"/>
                </a:cubicBezTo>
                <a:cubicBezTo>
                  <a:pt x="-12583" y="80065"/>
                  <a:pt x="10171" y="82711"/>
                  <a:pt x="18638" y="77948"/>
                </a:cubicBezTo>
                <a:cubicBezTo>
                  <a:pt x="27105" y="73185"/>
                  <a:pt x="58590" y="59427"/>
                  <a:pt x="59913" y="55723"/>
                </a:cubicBezTo>
                <a:cubicBezTo>
                  <a:pt x="61236" y="52019"/>
                  <a:pt x="14934" y="66836"/>
                  <a:pt x="26576" y="55723"/>
                </a:cubicBezTo>
                <a:cubicBezTo>
                  <a:pt x="38218" y="44611"/>
                  <a:pt x="144580" y="2806"/>
                  <a:pt x="153576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40C4DA5-B938-4535-8D88-82E105471172}"/>
              </a:ext>
            </a:extLst>
          </p:cNvPr>
          <p:cNvSpPr/>
          <p:nvPr/>
        </p:nvSpPr>
        <p:spPr>
          <a:xfrm>
            <a:off x="8659751" y="2416112"/>
            <a:ext cx="146193" cy="111271"/>
          </a:xfrm>
          <a:custGeom>
            <a:avLst/>
            <a:gdLst>
              <a:gd name="connsiteX0" fmla="*/ 62 w 146193"/>
              <a:gd name="connsiteY0" fmla="*/ 63 h 111271"/>
              <a:gd name="connsiteX1" fmla="*/ 74674 w 146193"/>
              <a:gd name="connsiteY1" fmla="*/ 65151 h 111271"/>
              <a:gd name="connsiteX2" fmla="*/ 146112 w 146193"/>
              <a:gd name="connsiteY2" fmla="*/ 111188 h 111271"/>
              <a:gd name="connsiteX3" fmla="*/ 87374 w 146193"/>
              <a:gd name="connsiteY3" fmla="*/ 54038 h 111271"/>
              <a:gd name="connsiteX4" fmla="*/ 62 w 146193"/>
              <a:gd name="connsiteY4" fmla="*/ 63 h 11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93" h="111271">
                <a:moveTo>
                  <a:pt x="62" y="63"/>
                </a:moveTo>
                <a:cubicBezTo>
                  <a:pt x="-2055" y="1915"/>
                  <a:pt x="50332" y="46630"/>
                  <a:pt x="74674" y="65151"/>
                </a:cubicBezTo>
                <a:cubicBezTo>
                  <a:pt x="99016" y="83672"/>
                  <a:pt x="143995" y="113040"/>
                  <a:pt x="146112" y="111188"/>
                </a:cubicBezTo>
                <a:cubicBezTo>
                  <a:pt x="148229" y="109336"/>
                  <a:pt x="108541" y="70442"/>
                  <a:pt x="87374" y="54038"/>
                </a:cubicBezTo>
                <a:cubicBezTo>
                  <a:pt x="66207" y="37634"/>
                  <a:pt x="2179" y="-1789"/>
                  <a:pt x="6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37266C7-F312-4260-BCDA-BCA4ACC7E495}"/>
              </a:ext>
            </a:extLst>
          </p:cNvPr>
          <p:cNvSpPr/>
          <p:nvPr/>
        </p:nvSpPr>
        <p:spPr>
          <a:xfrm>
            <a:off x="8515411" y="2471175"/>
            <a:ext cx="238039" cy="40073"/>
          </a:xfrm>
          <a:custGeom>
            <a:avLst/>
            <a:gdLst>
              <a:gd name="connsiteX0" fmla="*/ 1527 w 238039"/>
              <a:gd name="connsiteY0" fmla="*/ 24375 h 40073"/>
              <a:gd name="connsiteX1" fmla="*/ 155514 w 238039"/>
              <a:gd name="connsiteY1" fmla="*/ 16438 h 40073"/>
              <a:gd name="connsiteX2" fmla="*/ 236477 w 238039"/>
              <a:gd name="connsiteY2" fmla="*/ 563 h 40073"/>
              <a:gd name="connsiteX3" fmla="*/ 87252 w 238039"/>
              <a:gd name="connsiteY3" fmla="*/ 38663 h 40073"/>
              <a:gd name="connsiteX4" fmla="*/ 1527 w 238039"/>
              <a:gd name="connsiteY4" fmla="*/ 24375 h 4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039" h="40073">
                <a:moveTo>
                  <a:pt x="1527" y="24375"/>
                </a:moveTo>
                <a:cubicBezTo>
                  <a:pt x="12904" y="20671"/>
                  <a:pt x="116356" y="20407"/>
                  <a:pt x="155514" y="16438"/>
                </a:cubicBezTo>
                <a:cubicBezTo>
                  <a:pt x="194672" y="12469"/>
                  <a:pt x="247854" y="-3141"/>
                  <a:pt x="236477" y="563"/>
                </a:cubicBezTo>
                <a:cubicBezTo>
                  <a:pt x="225100" y="4267"/>
                  <a:pt x="129850" y="32313"/>
                  <a:pt x="87252" y="38663"/>
                </a:cubicBezTo>
                <a:cubicBezTo>
                  <a:pt x="44654" y="45013"/>
                  <a:pt x="-9850" y="28079"/>
                  <a:pt x="1527" y="24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57E7BEF-C62E-4621-9B63-752A2E48BAFC}"/>
              </a:ext>
            </a:extLst>
          </p:cNvPr>
          <p:cNvSpPr/>
          <p:nvPr/>
        </p:nvSpPr>
        <p:spPr>
          <a:xfrm>
            <a:off x="8545509" y="2515888"/>
            <a:ext cx="273061" cy="17766"/>
          </a:xfrm>
          <a:custGeom>
            <a:avLst/>
            <a:gdLst>
              <a:gd name="connsiteX0" fmla="*/ 4 w 273061"/>
              <a:gd name="connsiteY0" fmla="*/ 3475 h 17766"/>
              <a:gd name="connsiteX1" fmla="*/ 161929 w 273061"/>
              <a:gd name="connsiteY1" fmla="*/ 17762 h 17766"/>
              <a:gd name="connsiteX2" fmla="*/ 273054 w 273061"/>
              <a:gd name="connsiteY2" fmla="*/ 1887 h 17766"/>
              <a:gd name="connsiteX3" fmla="*/ 157166 w 273061"/>
              <a:gd name="connsiteY3" fmla="*/ 300 h 17766"/>
              <a:gd name="connsiteX4" fmla="*/ 4 w 273061"/>
              <a:gd name="connsiteY4" fmla="*/ 3475 h 1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1" h="17766">
                <a:moveTo>
                  <a:pt x="4" y="3475"/>
                </a:moveTo>
                <a:cubicBezTo>
                  <a:pt x="798" y="6385"/>
                  <a:pt x="116421" y="18027"/>
                  <a:pt x="161929" y="17762"/>
                </a:cubicBezTo>
                <a:cubicBezTo>
                  <a:pt x="207437" y="17497"/>
                  <a:pt x="273848" y="4797"/>
                  <a:pt x="273054" y="1887"/>
                </a:cubicBezTo>
                <a:cubicBezTo>
                  <a:pt x="272260" y="-1023"/>
                  <a:pt x="199764" y="300"/>
                  <a:pt x="157166" y="300"/>
                </a:cubicBezTo>
                <a:cubicBezTo>
                  <a:pt x="114568" y="300"/>
                  <a:pt x="-790" y="565"/>
                  <a:pt x="4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B8E272B-44D7-4C26-A587-F6BD11749DA8}"/>
              </a:ext>
            </a:extLst>
          </p:cNvPr>
          <p:cNvSpPr/>
          <p:nvPr/>
        </p:nvSpPr>
        <p:spPr>
          <a:xfrm>
            <a:off x="8506520" y="2376703"/>
            <a:ext cx="156062" cy="136382"/>
          </a:xfrm>
          <a:custGeom>
            <a:avLst/>
            <a:gdLst>
              <a:gd name="connsiteX0" fmla="*/ 127893 w 156062"/>
              <a:gd name="connsiteY0" fmla="*/ 6135 h 136382"/>
              <a:gd name="connsiteX1" fmla="*/ 154880 w 156062"/>
              <a:gd name="connsiteY1" fmla="*/ 85510 h 136382"/>
              <a:gd name="connsiteX2" fmla="*/ 137418 w 156062"/>
              <a:gd name="connsiteY2" fmla="*/ 106147 h 136382"/>
              <a:gd name="connsiteX3" fmla="*/ 19943 w 156062"/>
              <a:gd name="connsiteY3" fmla="*/ 136310 h 136382"/>
              <a:gd name="connsiteX4" fmla="*/ 2480 w 156062"/>
              <a:gd name="connsiteY4" fmla="*/ 112497 h 136382"/>
              <a:gd name="connsiteX5" fmla="*/ 4068 w 156062"/>
              <a:gd name="connsiteY5" fmla="*/ 50585 h 136382"/>
              <a:gd name="connsiteX6" fmla="*/ 38993 w 156062"/>
              <a:gd name="connsiteY6" fmla="*/ 10897 h 136382"/>
              <a:gd name="connsiteX7" fmla="*/ 127893 w 156062"/>
              <a:gd name="connsiteY7" fmla="*/ 6135 h 13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62" h="136382">
                <a:moveTo>
                  <a:pt x="127893" y="6135"/>
                </a:moveTo>
                <a:cubicBezTo>
                  <a:pt x="147208" y="18571"/>
                  <a:pt x="153293" y="68841"/>
                  <a:pt x="154880" y="85510"/>
                </a:cubicBezTo>
                <a:cubicBezTo>
                  <a:pt x="156467" y="102179"/>
                  <a:pt x="159907" y="97680"/>
                  <a:pt x="137418" y="106147"/>
                </a:cubicBezTo>
                <a:cubicBezTo>
                  <a:pt x="114929" y="114614"/>
                  <a:pt x="42433" y="135252"/>
                  <a:pt x="19943" y="136310"/>
                </a:cubicBezTo>
                <a:cubicBezTo>
                  <a:pt x="-2547" y="137368"/>
                  <a:pt x="5126" y="126784"/>
                  <a:pt x="2480" y="112497"/>
                </a:cubicBezTo>
                <a:cubicBezTo>
                  <a:pt x="-166" y="98210"/>
                  <a:pt x="-2017" y="67518"/>
                  <a:pt x="4068" y="50585"/>
                </a:cubicBezTo>
                <a:cubicBezTo>
                  <a:pt x="10153" y="33652"/>
                  <a:pt x="26558" y="19099"/>
                  <a:pt x="38993" y="10897"/>
                </a:cubicBezTo>
                <a:cubicBezTo>
                  <a:pt x="51428" y="2695"/>
                  <a:pt x="108578" y="-6301"/>
                  <a:pt x="127893" y="6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98250A70-F1F0-4A9B-AD89-0AAE24E3822A}"/>
              </a:ext>
            </a:extLst>
          </p:cNvPr>
          <p:cNvSpPr/>
          <p:nvPr/>
        </p:nvSpPr>
        <p:spPr>
          <a:xfrm>
            <a:off x="8521699" y="2417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8BDB1FC-EF65-40B8-98FB-DCFED24D9ADC}"/>
              </a:ext>
            </a:extLst>
          </p:cNvPr>
          <p:cNvSpPr/>
          <p:nvPr/>
        </p:nvSpPr>
        <p:spPr>
          <a:xfrm>
            <a:off x="8070713" y="2251986"/>
            <a:ext cx="74767" cy="327795"/>
          </a:xfrm>
          <a:custGeom>
            <a:avLst/>
            <a:gdLst>
              <a:gd name="connsiteX0" fmla="*/ 46175 w 74767"/>
              <a:gd name="connsiteY0" fmla="*/ 677 h 327795"/>
              <a:gd name="connsiteX1" fmla="*/ 57287 w 74767"/>
              <a:gd name="connsiteY1" fmla="*/ 129264 h 327795"/>
              <a:gd name="connsiteX2" fmla="*/ 62050 w 74767"/>
              <a:gd name="connsiteY2" fmla="*/ 237214 h 327795"/>
              <a:gd name="connsiteX3" fmla="*/ 137 w 74767"/>
              <a:gd name="connsiteY3" fmla="*/ 327702 h 327795"/>
              <a:gd name="connsiteX4" fmla="*/ 46175 w 74767"/>
              <a:gd name="connsiteY4" fmla="*/ 253089 h 327795"/>
              <a:gd name="connsiteX5" fmla="*/ 74750 w 74767"/>
              <a:gd name="connsiteY5" fmla="*/ 188002 h 327795"/>
              <a:gd name="connsiteX6" fmla="*/ 46175 w 74767"/>
              <a:gd name="connsiteY6" fmla="*/ 677 h 32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67" h="327795">
                <a:moveTo>
                  <a:pt x="46175" y="677"/>
                </a:moveTo>
                <a:cubicBezTo>
                  <a:pt x="43264" y="-9113"/>
                  <a:pt x="54641" y="89841"/>
                  <a:pt x="57287" y="129264"/>
                </a:cubicBezTo>
                <a:cubicBezTo>
                  <a:pt x="59933" y="168687"/>
                  <a:pt x="71575" y="204141"/>
                  <a:pt x="62050" y="237214"/>
                </a:cubicBezTo>
                <a:cubicBezTo>
                  <a:pt x="52525" y="270287"/>
                  <a:pt x="2783" y="325056"/>
                  <a:pt x="137" y="327702"/>
                </a:cubicBezTo>
                <a:cubicBezTo>
                  <a:pt x="-2509" y="330348"/>
                  <a:pt x="33740" y="276372"/>
                  <a:pt x="46175" y="253089"/>
                </a:cubicBezTo>
                <a:cubicBezTo>
                  <a:pt x="58610" y="229806"/>
                  <a:pt x="73956" y="227160"/>
                  <a:pt x="74750" y="188002"/>
                </a:cubicBezTo>
                <a:cubicBezTo>
                  <a:pt x="75544" y="148844"/>
                  <a:pt x="49086" y="10467"/>
                  <a:pt x="46175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4524E168-AE62-4BFD-BC7E-FCEF8311AD06}"/>
              </a:ext>
            </a:extLst>
          </p:cNvPr>
          <p:cNvSpPr/>
          <p:nvPr/>
        </p:nvSpPr>
        <p:spPr>
          <a:xfrm>
            <a:off x="8140695" y="2201873"/>
            <a:ext cx="100043" cy="444564"/>
          </a:xfrm>
          <a:custGeom>
            <a:avLst/>
            <a:gdLst>
              <a:gd name="connsiteX0" fmla="*/ 60330 w 100043"/>
              <a:gd name="connsiteY0" fmla="*/ 1577 h 444564"/>
              <a:gd name="connsiteX1" fmla="*/ 55568 w 100043"/>
              <a:gd name="connsiteY1" fmla="*/ 284152 h 444564"/>
              <a:gd name="connsiteX2" fmla="*/ 5 w 100043"/>
              <a:gd name="connsiteY2" fmla="*/ 444490 h 444564"/>
              <a:gd name="connsiteX3" fmla="*/ 52393 w 100043"/>
              <a:gd name="connsiteY3" fmla="*/ 303202 h 444564"/>
              <a:gd name="connsiteX4" fmla="*/ 100018 w 100043"/>
              <a:gd name="connsiteY4" fmla="*/ 174615 h 444564"/>
              <a:gd name="connsiteX5" fmla="*/ 60330 w 100043"/>
              <a:gd name="connsiteY5" fmla="*/ 1577 h 4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43" h="444564">
                <a:moveTo>
                  <a:pt x="60330" y="1577"/>
                </a:moveTo>
                <a:cubicBezTo>
                  <a:pt x="52922" y="19833"/>
                  <a:pt x="65622" y="210333"/>
                  <a:pt x="55568" y="284152"/>
                </a:cubicBezTo>
                <a:cubicBezTo>
                  <a:pt x="45514" y="357971"/>
                  <a:pt x="534" y="441315"/>
                  <a:pt x="5" y="444490"/>
                </a:cubicBezTo>
                <a:cubicBezTo>
                  <a:pt x="-524" y="447665"/>
                  <a:pt x="35724" y="348181"/>
                  <a:pt x="52393" y="303202"/>
                </a:cubicBezTo>
                <a:cubicBezTo>
                  <a:pt x="69062" y="258223"/>
                  <a:pt x="101076" y="220652"/>
                  <a:pt x="100018" y="174615"/>
                </a:cubicBezTo>
                <a:cubicBezTo>
                  <a:pt x="98960" y="128578"/>
                  <a:pt x="67738" y="-16679"/>
                  <a:pt x="60330" y="1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B356AD4-C15C-4F23-9720-43FAE50B52AE}"/>
              </a:ext>
            </a:extLst>
          </p:cNvPr>
          <p:cNvSpPr/>
          <p:nvPr/>
        </p:nvSpPr>
        <p:spPr>
          <a:xfrm>
            <a:off x="8223004" y="2757309"/>
            <a:ext cx="101514" cy="185257"/>
          </a:xfrm>
          <a:custGeom>
            <a:avLst/>
            <a:gdLst>
              <a:gd name="connsiteX0" fmla="*/ 39934 w 101514"/>
              <a:gd name="connsiteY0" fmla="*/ 179 h 185257"/>
              <a:gd name="connsiteX1" fmla="*/ 92321 w 101514"/>
              <a:gd name="connsiteY1" fmla="*/ 79554 h 185257"/>
              <a:gd name="connsiteX2" fmla="*/ 92321 w 101514"/>
              <a:gd name="connsiteY2" fmla="*/ 122416 h 185257"/>
              <a:gd name="connsiteX3" fmla="*/ 246 w 101514"/>
              <a:gd name="connsiteY3" fmla="*/ 184329 h 185257"/>
              <a:gd name="connsiteX4" fmla="*/ 65334 w 101514"/>
              <a:gd name="connsiteY4" fmla="*/ 155754 h 185257"/>
              <a:gd name="connsiteX5" fmla="*/ 66921 w 101514"/>
              <a:gd name="connsiteY5" fmla="*/ 103366 h 185257"/>
              <a:gd name="connsiteX6" fmla="*/ 39934 w 101514"/>
              <a:gd name="connsiteY6" fmla="*/ 179 h 1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514" h="185257">
                <a:moveTo>
                  <a:pt x="39934" y="179"/>
                </a:moveTo>
                <a:cubicBezTo>
                  <a:pt x="44167" y="-3790"/>
                  <a:pt x="83590" y="59181"/>
                  <a:pt x="92321" y="79554"/>
                </a:cubicBezTo>
                <a:cubicBezTo>
                  <a:pt x="101052" y="99927"/>
                  <a:pt x="107667" y="104954"/>
                  <a:pt x="92321" y="122416"/>
                </a:cubicBezTo>
                <a:cubicBezTo>
                  <a:pt x="76975" y="139878"/>
                  <a:pt x="4744" y="178773"/>
                  <a:pt x="246" y="184329"/>
                </a:cubicBezTo>
                <a:cubicBezTo>
                  <a:pt x="-4252" y="189885"/>
                  <a:pt x="54222" y="169248"/>
                  <a:pt x="65334" y="155754"/>
                </a:cubicBezTo>
                <a:cubicBezTo>
                  <a:pt x="76447" y="142260"/>
                  <a:pt x="68508" y="123739"/>
                  <a:pt x="66921" y="103366"/>
                </a:cubicBezTo>
                <a:cubicBezTo>
                  <a:pt x="65334" y="82993"/>
                  <a:pt x="35701" y="4148"/>
                  <a:pt x="39934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7B260243-1886-4774-BA83-C9FE9DD314A6}"/>
              </a:ext>
            </a:extLst>
          </p:cNvPr>
          <p:cNvSpPr/>
          <p:nvPr/>
        </p:nvSpPr>
        <p:spPr>
          <a:xfrm>
            <a:off x="7921608" y="2693973"/>
            <a:ext cx="92975" cy="198500"/>
          </a:xfrm>
          <a:custGeom>
            <a:avLst/>
            <a:gdLst>
              <a:gd name="connsiteX0" fmla="*/ 90505 w 92975"/>
              <a:gd name="connsiteY0" fmla="*/ 15 h 198500"/>
              <a:gd name="connsiteX1" fmla="*/ 55580 w 92975"/>
              <a:gd name="connsiteY1" fmla="*/ 71452 h 198500"/>
              <a:gd name="connsiteX2" fmla="*/ 11130 w 92975"/>
              <a:gd name="connsiteY2" fmla="*/ 104790 h 198500"/>
              <a:gd name="connsiteX3" fmla="*/ 17 w 92975"/>
              <a:gd name="connsiteY3" fmla="*/ 198452 h 198500"/>
              <a:gd name="connsiteX4" fmla="*/ 9542 w 92975"/>
              <a:gd name="connsiteY4" fmla="*/ 117490 h 198500"/>
              <a:gd name="connsiteX5" fmla="*/ 42880 w 92975"/>
              <a:gd name="connsiteY5" fmla="*/ 104790 h 198500"/>
              <a:gd name="connsiteX6" fmla="*/ 85742 w 92975"/>
              <a:gd name="connsiteY6" fmla="*/ 77802 h 198500"/>
              <a:gd name="connsiteX7" fmla="*/ 90505 w 92975"/>
              <a:gd name="connsiteY7" fmla="*/ 15 h 1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75" h="198500">
                <a:moveTo>
                  <a:pt x="90505" y="15"/>
                </a:moveTo>
                <a:cubicBezTo>
                  <a:pt x="85478" y="-1043"/>
                  <a:pt x="68809" y="53990"/>
                  <a:pt x="55580" y="71452"/>
                </a:cubicBezTo>
                <a:cubicBezTo>
                  <a:pt x="42351" y="88915"/>
                  <a:pt x="20391" y="83623"/>
                  <a:pt x="11130" y="104790"/>
                </a:cubicBezTo>
                <a:cubicBezTo>
                  <a:pt x="1869" y="125957"/>
                  <a:pt x="282" y="196335"/>
                  <a:pt x="17" y="198452"/>
                </a:cubicBezTo>
                <a:cubicBezTo>
                  <a:pt x="-248" y="200569"/>
                  <a:pt x="2398" y="133100"/>
                  <a:pt x="9542" y="117490"/>
                </a:cubicBezTo>
                <a:cubicBezTo>
                  <a:pt x="16686" y="101880"/>
                  <a:pt x="30180" y="111405"/>
                  <a:pt x="42880" y="104790"/>
                </a:cubicBezTo>
                <a:cubicBezTo>
                  <a:pt x="55580" y="98175"/>
                  <a:pt x="79128" y="91031"/>
                  <a:pt x="85742" y="77802"/>
                </a:cubicBezTo>
                <a:cubicBezTo>
                  <a:pt x="92356" y="64573"/>
                  <a:pt x="95532" y="1073"/>
                  <a:pt x="905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ABEC381-E579-4DED-B120-603145FB1CAC}"/>
              </a:ext>
            </a:extLst>
          </p:cNvPr>
          <p:cNvSpPr/>
          <p:nvPr/>
        </p:nvSpPr>
        <p:spPr>
          <a:xfrm>
            <a:off x="7985004" y="2819355"/>
            <a:ext cx="276363" cy="69713"/>
          </a:xfrm>
          <a:custGeom>
            <a:avLst/>
            <a:gdLst>
              <a:gd name="connsiteX0" fmla="*/ 121 w 276363"/>
              <a:gd name="connsiteY0" fmla="*/ 45 h 69713"/>
              <a:gd name="connsiteX1" fmla="*/ 90609 w 276363"/>
              <a:gd name="connsiteY1" fmla="*/ 61958 h 69713"/>
              <a:gd name="connsiteX2" fmla="*/ 100134 w 276363"/>
              <a:gd name="connsiteY2" fmla="*/ 66720 h 69713"/>
              <a:gd name="connsiteX3" fmla="*/ 166809 w 276363"/>
              <a:gd name="connsiteY3" fmla="*/ 42908 h 69713"/>
              <a:gd name="connsiteX4" fmla="*/ 212846 w 276363"/>
              <a:gd name="connsiteY4" fmla="*/ 15920 h 69713"/>
              <a:gd name="connsiteX5" fmla="*/ 276346 w 276363"/>
              <a:gd name="connsiteY5" fmla="*/ 57195 h 69713"/>
              <a:gd name="connsiteX6" fmla="*/ 206496 w 276363"/>
              <a:gd name="connsiteY6" fmla="*/ 45 h 69713"/>
              <a:gd name="connsiteX7" fmla="*/ 114421 w 276363"/>
              <a:gd name="connsiteY7" fmla="*/ 50845 h 69713"/>
              <a:gd name="connsiteX8" fmla="*/ 121 w 276363"/>
              <a:gd name="connsiteY8" fmla="*/ 45 h 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63" h="69713">
                <a:moveTo>
                  <a:pt x="121" y="45"/>
                </a:moveTo>
                <a:cubicBezTo>
                  <a:pt x="-3848" y="1897"/>
                  <a:pt x="90609" y="61958"/>
                  <a:pt x="90609" y="61958"/>
                </a:cubicBezTo>
                <a:cubicBezTo>
                  <a:pt x="107278" y="73070"/>
                  <a:pt x="87434" y="69895"/>
                  <a:pt x="100134" y="66720"/>
                </a:cubicBezTo>
                <a:cubicBezTo>
                  <a:pt x="112834" y="63545"/>
                  <a:pt x="148024" y="51375"/>
                  <a:pt x="166809" y="42908"/>
                </a:cubicBezTo>
                <a:cubicBezTo>
                  <a:pt x="185594" y="34441"/>
                  <a:pt x="194590" y="13539"/>
                  <a:pt x="212846" y="15920"/>
                </a:cubicBezTo>
                <a:cubicBezTo>
                  <a:pt x="231102" y="18301"/>
                  <a:pt x="277404" y="59841"/>
                  <a:pt x="276346" y="57195"/>
                </a:cubicBezTo>
                <a:cubicBezTo>
                  <a:pt x="275288" y="54549"/>
                  <a:pt x="233483" y="1103"/>
                  <a:pt x="206496" y="45"/>
                </a:cubicBezTo>
                <a:cubicBezTo>
                  <a:pt x="179509" y="-1013"/>
                  <a:pt x="145377" y="47935"/>
                  <a:pt x="114421" y="50845"/>
                </a:cubicBezTo>
                <a:cubicBezTo>
                  <a:pt x="83465" y="53755"/>
                  <a:pt x="4090" y="-1807"/>
                  <a:pt x="121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523F29C-11B2-4D0C-B010-F18A1154A02E}"/>
              </a:ext>
            </a:extLst>
          </p:cNvPr>
          <p:cNvSpPr/>
          <p:nvPr/>
        </p:nvSpPr>
        <p:spPr>
          <a:xfrm>
            <a:off x="8021297" y="2909755"/>
            <a:ext cx="42133" cy="126029"/>
          </a:xfrm>
          <a:custGeom>
            <a:avLst/>
            <a:gdLst>
              <a:gd name="connsiteX0" fmla="*/ 41616 w 42133"/>
              <a:gd name="connsiteY0" fmla="*/ 133 h 126029"/>
              <a:gd name="connsiteX1" fmla="*/ 341 w 42133"/>
              <a:gd name="connsiteY1" fmla="*/ 120783 h 126029"/>
              <a:gd name="connsiteX2" fmla="*/ 22566 w 42133"/>
              <a:gd name="connsiteY2" fmla="*/ 96970 h 126029"/>
              <a:gd name="connsiteX3" fmla="*/ 41616 w 42133"/>
              <a:gd name="connsiteY3" fmla="*/ 133 h 12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33" h="126029">
                <a:moveTo>
                  <a:pt x="41616" y="133"/>
                </a:moveTo>
                <a:cubicBezTo>
                  <a:pt x="37912" y="4102"/>
                  <a:pt x="3516" y="104643"/>
                  <a:pt x="341" y="120783"/>
                </a:cubicBezTo>
                <a:cubicBezTo>
                  <a:pt x="-2834" y="136923"/>
                  <a:pt x="17010" y="112051"/>
                  <a:pt x="22566" y="96970"/>
                </a:cubicBezTo>
                <a:cubicBezTo>
                  <a:pt x="28122" y="81889"/>
                  <a:pt x="45320" y="-3836"/>
                  <a:pt x="4161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BFA7D87-741C-47F0-A160-46ABBE10F169}"/>
              </a:ext>
            </a:extLst>
          </p:cNvPr>
          <p:cNvSpPr/>
          <p:nvPr/>
        </p:nvSpPr>
        <p:spPr>
          <a:xfrm>
            <a:off x="8097735" y="2919052"/>
            <a:ext cx="25535" cy="121049"/>
          </a:xfrm>
          <a:custGeom>
            <a:avLst/>
            <a:gdLst>
              <a:gd name="connsiteX0" fmla="*/ 103 w 25535"/>
              <a:gd name="connsiteY0" fmla="*/ 361 h 121049"/>
              <a:gd name="connsiteX1" fmla="*/ 15978 w 25535"/>
              <a:gd name="connsiteY1" fmla="*/ 97198 h 121049"/>
              <a:gd name="connsiteX2" fmla="*/ 1690 w 25535"/>
              <a:gd name="connsiteY2" fmla="*/ 119423 h 121049"/>
              <a:gd name="connsiteX3" fmla="*/ 25503 w 25535"/>
              <a:gd name="connsiteY3" fmla="*/ 65448 h 121049"/>
              <a:gd name="connsiteX4" fmla="*/ 103 w 25535"/>
              <a:gd name="connsiteY4" fmla="*/ 361 h 1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5" h="121049">
                <a:moveTo>
                  <a:pt x="103" y="361"/>
                </a:moveTo>
                <a:cubicBezTo>
                  <a:pt x="-1484" y="5653"/>
                  <a:pt x="15714" y="77354"/>
                  <a:pt x="15978" y="97198"/>
                </a:cubicBezTo>
                <a:cubicBezTo>
                  <a:pt x="16243" y="117042"/>
                  <a:pt x="103" y="124715"/>
                  <a:pt x="1690" y="119423"/>
                </a:cubicBezTo>
                <a:cubicBezTo>
                  <a:pt x="3277" y="114131"/>
                  <a:pt x="24445" y="81587"/>
                  <a:pt x="25503" y="65448"/>
                </a:cubicBezTo>
                <a:cubicBezTo>
                  <a:pt x="26561" y="49309"/>
                  <a:pt x="1690" y="-4931"/>
                  <a:pt x="103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9A5CBBE-D0FC-4C78-AAC9-D1DB305C24E0}"/>
              </a:ext>
            </a:extLst>
          </p:cNvPr>
          <p:cNvSpPr/>
          <p:nvPr/>
        </p:nvSpPr>
        <p:spPr>
          <a:xfrm>
            <a:off x="7818387" y="3081221"/>
            <a:ext cx="246922" cy="106521"/>
          </a:xfrm>
          <a:custGeom>
            <a:avLst/>
            <a:gdLst>
              <a:gd name="connsiteX0" fmla="*/ 51 w 246922"/>
              <a:gd name="connsiteY0" fmla="*/ 106479 h 106521"/>
              <a:gd name="connsiteX1" fmla="*/ 114351 w 246922"/>
              <a:gd name="connsiteY1" fmla="*/ 47742 h 106521"/>
              <a:gd name="connsiteX2" fmla="*/ 195313 w 246922"/>
              <a:gd name="connsiteY2" fmla="*/ 1704 h 106521"/>
              <a:gd name="connsiteX3" fmla="*/ 246113 w 246922"/>
              <a:gd name="connsiteY3" fmla="*/ 25517 h 106521"/>
              <a:gd name="connsiteX4" fmla="*/ 155626 w 246922"/>
              <a:gd name="connsiteY4" fmla="*/ 117 h 106521"/>
              <a:gd name="connsiteX5" fmla="*/ 100063 w 246922"/>
              <a:gd name="connsiteY5" fmla="*/ 38217 h 106521"/>
              <a:gd name="connsiteX6" fmla="*/ 51 w 246922"/>
              <a:gd name="connsiteY6" fmla="*/ 106479 h 10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922" h="106521">
                <a:moveTo>
                  <a:pt x="51" y="106479"/>
                </a:moveTo>
                <a:cubicBezTo>
                  <a:pt x="2432" y="108066"/>
                  <a:pt x="81807" y="65204"/>
                  <a:pt x="114351" y="47742"/>
                </a:cubicBezTo>
                <a:cubicBezTo>
                  <a:pt x="146895" y="30279"/>
                  <a:pt x="173353" y="5408"/>
                  <a:pt x="195313" y="1704"/>
                </a:cubicBezTo>
                <a:cubicBezTo>
                  <a:pt x="217273" y="-2000"/>
                  <a:pt x="252727" y="25781"/>
                  <a:pt x="246113" y="25517"/>
                </a:cubicBezTo>
                <a:cubicBezTo>
                  <a:pt x="239499" y="25253"/>
                  <a:pt x="179968" y="-2000"/>
                  <a:pt x="155626" y="117"/>
                </a:cubicBezTo>
                <a:cubicBezTo>
                  <a:pt x="131284" y="2234"/>
                  <a:pt x="122288" y="22607"/>
                  <a:pt x="100063" y="38217"/>
                </a:cubicBezTo>
                <a:cubicBezTo>
                  <a:pt x="77838" y="53827"/>
                  <a:pt x="-2330" y="104892"/>
                  <a:pt x="51" y="106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585A4CC-47D1-4BAB-B41C-BAD981CFFD04}"/>
              </a:ext>
            </a:extLst>
          </p:cNvPr>
          <p:cNvSpPr/>
          <p:nvPr/>
        </p:nvSpPr>
        <p:spPr>
          <a:xfrm>
            <a:off x="8043255" y="3084600"/>
            <a:ext cx="218006" cy="64400"/>
          </a:xfrm>
          <a:custGeom>
            <a:avLst/>
            <a:gdLst>
              <a:gd name="connsiteX0" fmla="*/ 608 w 218006"/>
              <a:gd name="connsiteY0" fmla="*/ 17375 h 64400"/>
              <a:gd name="connsiteX1" fmla="*/ 86333 w 218006"/>
              <a:gd name="connsiteY1" fmla="*/ 1500 h 64400"/>
              <a:gd name="connsiteX2" fmla="*/ 213333 w 218006"/>
              <a:gd name="connsiteY2" fmla="*/ 58650 h 64400"/>
              <a:gd name="connsiteX3" fmla="*/ 184758 w 218006"/>
              <a:gd name="connsiteY3" fmla="*/ 58650 h 64400"/>
              <a:gd name="connsiteX4" fmla="*/ 129195 w 218006"/>
              <a:gd name="connsiteY4" fmla="*/ 25313 h 64400"/>
              <a:gd name="connsiteX5" fmla="*/ 608 w 218006"/>
              <a:gd name="connsiteY5" fmla="*/ 17375 h 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06" h="64400">
                <a:moveTo>
                  <a:pt x="608" y="17375"/>
                </a:moveTo>
                <a:cubicBezTo>
                  <a:pt x="-6535" y="13406"/>
                  <a:pt x="50879" y="-5379"/>
                  <a:pt x="86333" y="1500"/>
                </a:cubicBezTo>
                <a:cubicBezTo>
                  <a:pt x="121787" y="8379"/>
                  <a:pt x="196929" y="49125"/>
                  <a:pt x="213333" y="58650"/>
                </a:cubicBezTo>
                <a:cubicBezTo>
                  <a:pt x="229737" y="68175"/>
                  <a:pt x="198781" y="64206"/>
                  <a:pt x="184758" y="58650"/>
                </a:cubicBezTo>
                <a:cubicBezTo>
                  <a:pt x="170735" y="53094"/>
                  <a:pt x="153537" y="35367"/>
                  <a:pt x="129195" y="25313"/>
                </a:cubicBezTo>
                <a:cubicBezTo>
                  <a:pt x="104853" y="15259"/>
                  <a:pt x="7751" y="21344"/>
                  <a:pt x="608" y="17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AD1ECD-816A-4C45-B4C5-4452F2982193}"/>
              </a:ext>
            </a:extLst>
          </p:cNvPr>
          <p:cNvSpPr/>
          <p:nvPr/>
        </p:nvSpPr>
        <p:spPr>
          <a:xfrm>
            <a:off x="7832723" y="3144562"/>
            <a:ext cx="241304" cy="60983"/>
          </a:xfrm>
          <a:custGeom>
            <a:avLst/>
            <a:gdLst>
              <a:gd name="connsiteX0" fmla="*/ 2 w 241304"/>
              <a:gd name="connsiteY0" fmla="*/ 60601 h 60983"/>
              <a:gd name="connsiteX1" fmla="*/ 120652 w 241304"/>
              <a:gd name="connsiteY1" fmla="*/ 27263 h 60983"/>
              <a:gd name="connsiteX2" fmla="*/ 241302 w 241304"/>
              <a:gd name="connsiteY2" fmla="*/ 5038 h 60983"/>
              <a:gd name="connsiteX3" fmla="*/ 123827 w 241304"/>
              <a:gd name="connsiteY3" fmla="*/ 3451 h 60983"/>
              <a:gd name="connsiteX4" fmla="*/ 2 w 241304"/>
              <a:gd name="connsiteY4" fmla="*/ 60601 h 6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4" h="60983">
                <a:moveTo>
                  <a:pt x="2" y="60601"/>
                </a:moveTo>
                <a:cubicBezTo>
                  <a:pt x="-527" y="64570"/>
                  <a:pt x="80435" y="36523"/>
                  <a:pt x="120652" y="27263"/>
                </a:cubicBezTo>
                <a:cubicBezTo>
                  <a:pt x="160869" y="18003"/>
                  <a:pt x="240773" y="9007"/>
                  <a:pt x="241302" y="5038"/>
                </a:cubicBezTo>
                <a:cubicBezTo>
                  <a:pt x="241831" y="1069"/>
                  <a:pt x="158223" y="-3164"/>
                  <a:pt x="123827" y="3451"/>
                </a:cubicBezTo>
                <a:cubicBezTo>
                  <a:pt x="89431" y="10066"/>
                  <a:pt x="531" y="56632"/>
                  <a:pt x="2" y="60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9A266C1-52B4-4F43-AF39-132C618EC57C}"/>
              </a:ext>
            </a:extLst>
          </p:cNvPr>
          <p:cNvSpPr/>
          <p:nvPr/>
        </p:nvSpPr>
        <p:spPr>
          <a:xfrm>
            <a:off x="8081374" y="3150724"/>
            <a:ext cx="281836" cy="93501"/>
          </a:xfrm>
          <a:custGeom>
            <a:avLst/>
            <a:gdLst>
              <a:gd name="connsiteX0" fmla="*/ 589 w 281836"/>
              <a:gd name="connsiteY0" fmla="*/ 5226 h 93501"/>
              <a:gd name="connsiteX1" fmla="*/ 130764 w 281836"/>
              <a:gd name="connsiteY1" fmla="*/ 36976 h 93501"/>
              <a:gd name="connsiteX2" fmla="*/ 218076 w 281836"/>
              <a:gd name="connsiteY2" fmla="*/ 78251 h 93501"/>
              <a:gd name="connsiteX3" fmla="*/ 281576 w 281836"/>
              <a:gd name="connsiteY3" fmla="*/ 92539 h 93501"/>
              <a:gd name="connsiteX4" fmla="*/ 194264 w 281836"/>
              <a:gd name="connsiteY4" fmla="*/ 54439 h 93501"/>
              <a:gd name="connsiteX5" fmla="*/ 86314 w 281836"/>
              <a:gd name="connsiteY5" fmla="*/ 5226 h 93501"/>
              <a:gd name="connsiteX6" fmla="*/ 589 w 281836"/>
              <a:gd name="connsiteY6" fmla="*/ 5226 h 9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836" h="93501">
                <a:moveTo>
                  <a:pt x="589" y="5226"/>
                </a:moveTo>
                <a:cubicBezTo>
                  <a:pt x="7997" y="10518"/>
                  <a:pt x="94516" y="24805"/>
                  <a:pt x="130764" y="36976"/>
                </a:cubicBezTo>
                <a:cubicBezTo>
                  <a:pt x="167012" y="49147"/>
                  <a:pt x="192941" y="68991"/>
                  <a:pt x="218076" y="78251"/>
                </a:cubicBezTo>
                <a:cubicBezTo>
                  <a:pt x="243211" y="87511"/>
                  <a:pt x="285545" y="96508"/>
                  <a:pt x="281576" y="92539"/>
                </a:cubicBezTo>
                <a:cubicBezTo>
                  <a:pt x="277607" y="88570"/>
                  <a:pt x="226808" y="68991"/>
                  <a:pt x="194264" y="54439"/>
                </a:cubicBezTo>
                <a:cubicBezTo>
                  <a:pt x="161720" y="39887"/>
                  <a:pt x="115154" y="13693"/>
                  <a:pt x="86314" y="5226"/>
                </a:cubicBezTo>
                <a:cubicBezTo>
                  <a:pt x="57474" y="-3241"/>
                  <a:pt x="-6819" y="-66"/>
                  <a:pt x="589" y="5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77599B2E-BECC-4DE3-BDFC-11153F96B415}"/>
              </a:ext>
            </a:extLst>
          </p:cNvPr>
          <p:cNvSpPr/>
          <p:nvPr/>
        </p:nvSpPr>
        <p:spPr>
          <a:xfrm>
            <a:off x="7847268" y="3213099"/>
            <a:ext cx="133667" cy="40360"/>
          </a:xfrm>
          <a:custGeom>
            <a:avLst/>
            <a:gdLst>
              <a:gd name="connsiteX0" fmla="*/ 2920 w 133667"/>
              <a:gd name="connsiteY0" fmla="*/ 1 h 40360"/>
              <a:gd name="connsiteX1" fmla="*/ 133095 w 133667"/>
              <a:gd name="connsiteY1" fmla="*/ 34926 h 40360"/>
              <a:gd name="connsiteX2" fmla="*/ 48957 w 133667"/>
              <a:gd name="connsiteY2" fmla="*/ 36514 h 40360"/>
              <a:gd name="connsiteX3" fmla="*/ 2920 w 133667"/>
              <a:gd name="connsiteY3" fmla="*/ 1 h 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7" h="40360">
                <a:moveTo>
                  <a:pt x="2920" y="1"/>
                </a:moveTo>
                <a:cubicBezTo>
                  <a:pt x="16943" y="-264"/>
                  <a:pt x="125422" y="28841"/>
                  <a:pt x="133095" y="34926"/>
                </a:cubicBezTo>
                <a:cubicBezTo>
                  <a:pt x="140768" y="41011"/>
                  <a:pt x="69065" y="42599"/>
                  <a:pt x="48957" y="36514"/>
                </a:cubicBezTo>
                <a:cubicBezTo>
                  <a:pt x="28849" y="30429"/>
                  <a:pt x="-11103" y="266"/>
                  <a:pt x="29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1EE15A4-7AEF-4550-97D7-B9AA8AF76E4D}"/>
              </a:ext>
            </a:extLst>
          </p:cNvPr>
          <p:cNvSpPr/>
          <p:nvPr/>
        </p:nvSpPr>
        <p:spPr>
          <a:xfrm>
            <a:off x="7994075" y="3249538"/>
            <a:ext cx="329356" cy="31848"/>
          </a:xfrm>
          <a:custGeom>
            <a:avLst/>
            <a:gdLst>
              <a:gd name="connsiteX0" fmla="*/ 329188 w 329356"/>
              <a:gd name="connsiteY0" fmla="*/ 75 h 31848"/>
              <a:gd name="connsiteX1" fmla="*/ 246638 w 329356"/>
              <a:gd name="connsiteY1" fmla="*/ 20712 h 31848"/>
              <a:gd name="connsiteX2" fmla="*/ 162500 w 329356"/>
              <a:gd name="connsiteY2" fmla="*/ 30237 h 31848"/>
              <a:gd name="connsiteX3" fmla="*/ 575 w 329356"/>
              <a:gd name="connsiteY3" fmla="*/ 30237 h 31848"/>
              <a:gd name="connsiteX4" fmla="*/ 224413 w 329356"/>
              <a:gd name="connsiteY4" fmla="*/ 14362 h 31848"/>
              <a:gd name="connsiteX5" fmla="*/ 329188 w 329356"/>
              <a:gd name="connsiteY5" fmla="*/ 75 h 3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56" h="31848">
                <a:moveTo>
                  <a:pt x="329188" y="75"/>
                </a:moveTo>
                <a:cubicBezTo>
                  <a:pt x="332892" y="1133"/>
                  <a:pt x="274419" y="15685"/>
                  <a:pt x="246638" y="20712"/>
                </a:cubicBezTo>
                <a:cubicBezTo>
                  <a:pt x="218857" y="25739"/>
                  <a:pt x="203510" y="28650"/>
                  <a:pt x="162500" y="30237"/>
                </a:cubicBezTo>
                <a:cubicBezTo>
                  <a:pt x="121490" y="31824"/>
                  <a:pt x="-9744" y="32883"/>
                  <a:pt x="575" y="30237"/>
                </a:cubicBezTo>
                <a:cubicBezTo>
                  <a:pt x="10894" y="27591"/>
                  <a:pt x="168586" y="19389"/>
                  <a:pt x="224413" y="14362"/>
                </a:cubicBezTo>
                <a:cubicBezTo>
                  <a:pt x="280240" y="9335"/>
                  <a:pt x="325484" y="-983"/>
                  <a:pt x="329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9E61F02-1DCE-4753-8A18-D3B9019FE298}"/>
              </a:ext>
            </a:extLst>
          </p:cNvPr>
          <p:cNvSpPr/>
          <p:nvPr/>
        </p:nvSpPr>
        <p:spPr>
          <a:xfrm>
            <a:off x="7803026" y="2022333"/>
            <a:ext cx="233699" cy="157701"/>
          </a:xfrm>
          <a:custGeom>
            <a:avLst/>
            <a:gdLst>
              <a:gd name="connsiteX0" fmla="*/ 2712 w 233699"/>
              <a:gd name="connsiteY0" fmla="*/ 142 h 157701"/>
              <a:gd name="connsiteX1" fmla="*/ 209087 w 233699"/>
              <a:gd name="connsiteY1" fmla="*/ 35067 h 157701"/>
              <a:gd name="connsiteX2" fmla="*/ 221787 w 233699"/>
              <a:gd name="connsiteY2" fmla="*/ 90630 h 157701"/>
              <a:gd name="connsiteX3" fmla="*/ 228137 w 233699"/>
              <a:gd name="connsiteY3" fmla="*/ 147780 h 157701"/>
              <a:gd name="connsiteX4" fmla="*/ 232899 w 233699"/>
              <a:gd name="connsiteY4" fmla="*/ 154130 h 157701"/>
              <a:gd name="connsiteX5" fmla="*/ 210674 w 233699"/>
              <a:gd name="connsiteY5" fmla="*/ 109680 h 157701"/>
              <a:gd name="connsiteX6" fmla="*/ 197974 w 233699"/>
              <a:gd name="connsiteY6" fmla="*/ 85867 h 157701"/>
              <a:gd name="connsiteX7" fmla="*/ 190037 w 233699"/>
              <a:gd name="connsiteY7" fmla="*/ 52530 h 157701"/>
              <a:gd name="connsiteX8" fmla="*/ 97962 w 233699"/>
              <a:gd name="connsiteY8" fmla="*/ 23955 h 157701"/>
              <a:gd name="connsiteX9" fmla="*/ 2712 w 233699"/>
              <a:gd name="connsiteY9" fmla="*/ 142 h 15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699" h="157701">
                <a:moveTo>
                  <a:pt x="2712" y="142"/>
                </a:moveTo>
                <a:cubicBezTo>
                  <a:pt x="21233" y="1994"/>
                  <a:pt x="172575" y="19986"/>
                  <a:pt x="209087" y="35067"/>
                </a:cubicBezTo>
                <a:cubicBezTo>
                  <a:pt x="245600" y="50148"/>
                  <a:pt x="218612" y="71845"/>
                  <a:pt x="221787" y="90630"/>
                </a:cubicBezTo>
                <a:cubicBezTo>
                  <a:pt x="224962" y="109416"/>
                  <a:pt x="226285" y="137197"/>
                  <a:pt x="228137" y="147780"/>
                </a:cubicBezTo>
                <a:cubicBezTo>
                  <a:pt x="229989" y="158363"/>
                  <a:pt x="235809" y="160480"/>
                  <a:pt x="232899" y="154130"/>
                </a:cubicBezTo>
                <a:cubicBezTo>
                  <a:pt x="229989" y="147780"/>
                  <a:pt x="216495" y="121057"/>
                  <a:pt x="210674" y="109680"/>
                </a:cubicBezTo>
                <a:cubicBezTo>
                  <a:pt x="204853" y="98303"/>
                  <a:pt x="201414" y="95392"/>
                  <a:pt x="197974" y="85867"/>
                </a:cubicBezTo>
                <a:cubicBezTo>
                  <a:pt x="194535" y="76342"/>
                  <a:pt x="206706" y="62849"/>
                  <a:pt x="190037" y="52530"/>
                </a:cubicBezTo>
                <a:cubicBezTo>
                  <a:pt x="173368" y="42211"/>
                  <a:pt x="130506" y="32951"/>
                  <a:pt x="97962" y="23955"/>
                </a:cubicBezTo>
                <a:cubicBezTo>
                  <a:pt x="65418" y="14959"/>
                  <a:pt x="-15809" y="-1710"/>
                  <a:pt x="2712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A7466C-4D4A-4EA5-9AEF-02AE6A79602F}"/>
              </a:ext>
            </a:extLst>
          </p:cNvPr>
          <p:cNvSpPr/>
          <p:nvPr/>
        </p:nvSpPr>
        <p:spPr>
          <a:xfrm>
            <a:off x="7664561" y="2068354"/>
            <a:ext cx="341282" cy="50959"/>
          </a:xfrm>
          <a:custGeom>
            <a:avLst/>
            <a:gdLst>
              <a:gd name="connsiteX0" fmla="*/ 1477 w 341282"/>
              <a:gd name="connsiteY0" fmla="*/ 50959 h 50959"/>
              <a:gd name="connsiteX1" fmla="*/ 133239 w 341282"/>
              <a:gd name="connsiteY1" fmla="*/ 17621 h 50959"/>
              <a:gd name="connsiteX2" fmla="*/ 211027 w 341282"/>
              <a:gd name="connsiteY2" fmla="*/ 159 h 50959"/>
              <a:gd name="connsiteX3" fmla="*/ 341202 w 341282"/>
              <a:gd name="connsiteY3" fmla="*/ 27146 h 50959"/>
              <a:gd name="connsiteX4" fmla="*/ 226902 w 341282"/>
              <a:gd name="connsiteY4" fmla="*/ 17621 h 50959"/>
              <a:gd name="connsiteX5" fmla="*/ 1477 w 341282"/>
              <a:gd name="connsiteY5" fmla="*/ 50959 h 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282" h="50959">
                <a:moveTo>
                  <a:pt x="1477" y="50959"/>
                </a:moveTo>
                <a:cubicBezTo>
                  <a:pt x="-14133" y="50959"/>
                  <a:pt x="98314" y="26088"/>
                  <a:pt x="133239" y="17621"/>
                </a:cubicBezTo>
                <a:cubicBezTo>
                  <a:pt x="168164" y="9154"/>
                  <a:pt x="176367" y="-1428"/>
                  <a:pt x="211027" y="159"/>
                </a:cubicBezTo>
                <a:cubicBezTo>
                  <a:pt x="245687" y="1746"/>
                  <a:pt x="338556" y="24236"/>
                  <a:pt x="341202" y="27146"/>
                </a:cubicBezTo>
                <a:cubicBezTo>
                  <a:pt x="343848" y="30056"/>
                  <a:pt x="280612" y="16034"/>
                  <a:pt x="226902" y="17621"/>
                </a:cubicBezTo>
                <a:cubicBezTo>
                  <a:pt x="173192" y="19208"/>
                  <a:pt x="17087" y="50959"/>
                  <a:pt x="1477" y="5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0CD8660-73B5-407C-A767-9A27ED1663F9}"/>
              </a:ext>
            </a:extLst>
          </p:cNvPr>
          <p:cNvSpPr/>
          <p:nvPr/>
        </p:nvSpPr>
        <p:spPr>
          <a:xfrm>
            <a:off x="7582866" y="2112884"/>
            <a:ext cx="283197" cy="81112"/>
          </a:xfrm>
          <a:custGeom>
            <a:avLst/>
            <a:gdLst>
              <a:gd name="connsiteX0" fmla="*/ 622 w 283197"/>
              <a:gd name="connsiteY0" fmla="*/ 81041 h 81112"/>
              <a:gd name="connsiteX1" fmla="*/ 130797 w 283197"/>
              <a:gd name="connsiteY1" fmla="*/ 14366 h 81112"/>
              <a:gd name="connsiteX2" fmla="*/ 189534 w 283197"/>
              <a:gd name="connsiteY2" fmla="*/ 14366 h 81112"/>
              <a:gd name="connsiteX3" fmla="*/ 283197 w 283197"/>
              <a:gd name="connsiteY3" fmla="*/ 41354 h 81112"/>
              <a:gd name="connsiteX4" fmla="*/ 189534 w 283197"/>
              <a:gd name="connsiteY4" fmla="*/ 79 h 81112"/>
              <a:gd name="connsiteX5" fmla="*/ 622 w 283197"/>
              <a:gd name="connsiteY5" fmla="*/ 81041 h 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197" h="81112">
                <a:moveTo>
                  <a:pt x="622" y="81041"/>
                </a:moveTo>
                <a:cubicBezTo>
                  <a:pt x="-9167" y="83422"/>
                  <a:pt x="99312" y="25478"/>
                  <a:pt x="130797" y="14366"/>
                </a:cubicBezTo>
                <a:cubicBezTo>
                  <a:pt x="162282" y="3253"/>
                  <a:pt x="164134" y="9868"/>
                  <a:pt x="189534" y="14366"/>
                </a:cubicBezTo>
                <a:cubicBezTo>
                  <a:pt x="214934" y="18864"/>
                  <a:pt x="283197" y="43735"/>
                  <a:pt x="283197" y="41354"/>
                </a:cubicBezTo>
                <a:cubicBezTo>
                  <a:pt x="283197" y="38973"/>
                  <a:pt x="232661" y="-2038"/>
                  <a:pt x="189534" y="79"/>
                </a:cubicBezTo>
                <a:cubicBezTo>
                  <a:pt x="146407" y="2196"/>
                  <a:pt x="10411" y="78660"/>
                  <a:pt x="622" y="81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CCD9262-977E-40E8-8DBF-B04A19BADFA4}"/>
              </a:ext>
            </a:extLst>
          </p:cNvPr>
          <p:cNvSpPr/>
          <p:nvPr/>
        </p:nvSpPr>
        <p:spPr>
          <a:xfrm>
            <a:off x="7869138" y="2152543"/>
            <a:ext cx="138668" cy="32322"/>
          </a:xfrm>
          <a:custGeom>
            <a:avLst/>
            <a:gdLst>
              <a:gd name="connsiteX0" fmla="*/ 138212 w 138668"/>
              <a:gd name="connsiteY0" fmla="*/ 107 h 32322"/>
              <a:gd name="connsiteX1" fmla="*/ 47725 w 138668"/>
              <a:gd name="connsiteY1" fmla="*/ 31857 h 32322"/>
              <a:gd name="connsiteX2" fmla="*/ 35025 w 138668"/>
              <a:gd name="connsiteY2" fmla="*/ 19157 h 32322"/>
              <a:gd name="connsiteX3" fmla="*/ 15975 w 138668"/>
              <a:gd name="connsiteY3" fmla="*/ 20745 h 32322"/>
              <a:gd name="connsiteX4" fmla="*/ 3275 w 138668"/>
              <a:gd name="connsiteY4" fmla="*/ 8045 h 32322"/>
              <a:gd name="connsiteX5" fmla="*/ 79475 w 138668"/>
              <a:gd name="connsiteY5" fmla="*/ 20745 h 32322"/>
              <a:gd name="connsiteX6" fmla="*/ 138212 w 138668"/>
              <a:gd name="connsiteY6" fmla="*/ 107 h 3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668" h="32322">
                <a:moveTo>
                  <a:pt x="138212" y="107"/>
                </a:moveTo>
                <a:cubicBezTo>
                  <a:pt x="132920" y="1959"/>
                  <a:pt x="64923" y="28682"/>
                  <a:pt x="47725" y="31857"/>
                </a:cubicBezTo>
                <a:cubicBezTo>
                  <a:pt x="30527" y="35032"/>
                  <a:pt x="40317" y="21009"/>
                  <a:pt x="35025" y="19157"/>
                </a:cubicBezTo>
                <a:cubicBezTo>
                  <a:pt x="29733" y="17305"/>
                  <a:pt x="21267" y="22597"/>
                  <a:pt x="15975" y="20745"/>
                </a:cubicBezTo>
                <a:cubicBezTo>
                  <a:pt x="10683" y="18893"/>
                  <a:pt x="-7308" y="8045"/>
                  <a:pt x="3275" y="8045"/>
                </a:cubicBezTo>
                <a:cubicBezTo>
                  <a:pt x="13858" y="8045"/>
                  <a:pt x="57515" y="20481"/>
                  <a:pt x="79475" y="20745"/>
                </a:cubicBezTo>
                <a:cubicBezTo>
                  <a:pt x="101435" y="21009"/>
                  <a:pt x="143504" y="-1745"/>
                  <a:pt x="138212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145660B-D3C9-4045-A451-DF90E685E0BE}"/>
              </a:ext>
            </a:extLst>
          </p:cNvPr>
          <p:cNvSpPr/>
          <p:nvPr/>
        </p:nvSpPr>
        <p:spPr>
          <a:xfrm>
            <a:off x="7922466" y="2800271"/>
            <a:ext cx="45222" cy="116242"/>
          </a:xfrm>
          <a:custGeom>
            <a:avLst/>
            <a:gdLst>
              <a:gd name="connsiteX0" fmla="*/ 29322 w 45222"/>
              <a:gd name="connsiteY0" fmla="*/ 79 h 116242"/>
              <a:gd name="connsiteX1" fmla="*/ 11859 w 45222"/>
              <a:gd name="connsiteY1" fmla="*/ 68342 h 116242"/>
              <a:gd name="connsiteX2" fmla="*/ 45197 w 45222"/>
              <a:gd name="connsiteY2" fmla="*/ 114379 h 116242"/>
              <a:gd name="connsiteX3" fmla="*/ 5509 w 45222"/>
              <a:gd name="connsiteY3" fmla="*/ 104854 h 116242"/>
              <a:gd name="connsiteX4" fmla="*/ 2334 w 45222"/>
              <a:gd name="connsiteY4" fmla="*/ 82629 h 116242"/>
              <a:gd name="connsiteX5" fmla="*/ 29322 w 45222"/>
              <a:gd name="connsiteY5" fmla="*/ 79 h 1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22" h="116242">
                <a:moveTo>
                  <a:pt x="29322" y="79"/>
                </a:moveTo>
                <a:cubicBezTo>
                  <a:pt x="30910" y="-2302"/>
                  <a:pt x="9213" y="49292"/>
                  <a:pt x="11859" y="68342"/>
                </a:cubicBezTo>
                <a:cubicBezTo>
                  <a:pt x="14505" y="87392"/>
                  <a:pt x="46255" y="108294"/>
                  <a:pt x="45197" y="114379"/>
                </a:cubicBezTo>
                <a:cubicBezTo>
                  <a:pt x="44139" y="120464"/>
                  <a:pt x="12653" y="110146"/>
                  <a:pt x="5509" y="104854"/>
                </a:cubicBezTo>
                <a:cubicBezTo>
                  <a:pt x="-1635" y="99562"/>
                  <a:pt x="-841" y="94800"/>
                  <a:pt x="2334" y="82629"/>
                </a:cubicBezTo>
                <a:cubicBezTo>
                  <a:pt x="5509" y="70458"/>
                  <a:pt x="27734" y="2460"/>
                  <a:pt x="2932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65BEA85-3CE9-47DA-9D8B-5BB12EB60BF7}"/>
              </a:ext>
            </a:extLst>
          </p:cNvPr>
          <p:cNvSpPr/>
          <p:nvPr/>
        </p:nvSpPr>
        <p:spPr>
          <a:xfrm>
            <a:off x="8057801" y="2581108"/>
            <a:ext cx="43414" cy="173320"/>
          </a:xfrm>
          <a:custGeom>
            <a:avLst/>
            <a:gdLst>
              <a:gd name="connsiteX0" fmla="*/ 43212 w 43414"/>
              <a:gd name="connsiteY0" fmla="*/ 167 h 173320"/>
              <a:gd name="connsiteX1" fmla="*/ 349 w 43414"/>
              <a:gd name="connsiteY1" fmla="*/ 68430 h 173320"/>
              <a:gd name="connsiteX2" fmla="*/ 22574 w 43414"/>
              <a:gd name="connsiteY2" fmla="*/ 173205 h 173320"/>
              <a:gd name="connsiteX3" fmla="*/ 16224 w 43414"/>
              <a:gd name="connsiteY3" fmla="*/ 87480 h 173320"/>
              <a:gd name="connsiteX4" fmla="*/ 43212 w 43414"/>
              <a:gd name="connsiteY4" fmla="*/ 167 h 17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14" h="173320">
                <a:moveTo>
                  <a:pt x="43212" y="167"/>
                </a:moveTo>
                <a:cubicBezTo>
                  <a:pt x="40566" y="-3008"/>
                  <a:pt x="3789" y="39590"/>
                  <a:pt x="349" y="68430"/>
                </a:cubicBezTo>
                <a:cubicBezTo>
                  <a:pt x="-3091" y="97270"/>
                  <a:pt x="19928" y="170030"/>
                  <a:pt x="22574" y="173205"/>
                </a:cubicBezTo>
                <a:cubicBezTo>
                  <a:pt x="25220" y="176380"/>
                  <a:pt x="10668" y="113409"/>
                  <a:pt x="16224" y="87480"/>
                </a:cubicBezTo>
                <a:cubicBezTo>
                  <a:pt x="21780" y="61551"/>
                  <a:pt x="45858" y="3342"/>
                  <a:pt x="43212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C7BFD86-EFD5-45B2-B97D-B6720581285A}"/>
              </a:ext>
            </a:extLst>
          </p:cNvPr>
          <p:cNvSpPr/>
          <p:nvPr/>
        </p:nvSpPr>
        <p:spPr>
          <a:xfrm>
            <a:off x="8032504" y="2744766"/>
            <a:ext cx="195578" cy="33549"/>
          </a:xfrm>
          <a:custGeom>
            <a:avLst/>
            <a:gdLst>
              <a:gd name="connsiteX0" fmla="*/ 246 w 195578"/>
              <a:gd name="connsiteY0" fmla="*/ 14309 h 33549"/>
              <a:gd name="connsiteX1" fmla="*/ 90734 w 195578"/>
              <a:gd name="connsiteY1" fmla="*/ 30184 h 33549"/>
              <a:gd name="connsiteX2" fmla="*/ 133596 w 195578"/>
              <a:gd name="connsiteY2" fmla="*/ 22 h 33549"/>
              <a:gd name="connsiteX3" fmla="*/ 195509 w 195578"/>
              <a:gd name="connsiteY3" fmla="*/ 25422 h 33549"/>
              <a:gd name="connsiteX4" fmla="*/ 120896 w 195578"/>
              <a:gd name="connsiteY4" fmla="*/ 33359 h 33549"/>
              <a:gd name="connsiteX5" fmla="*/ 246 w 195578"/>
              <a:gd name="connsiteY5" fmla="*/ 14309 h 3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78" h="33549">
                <a:moveTo>
                  <a:pt x="246" y="14309"/>
                </a:moveTo>
                <a:cubicBezTo>
                  <a:pt x="-4781" y="13780"/>
                  <a:pt x="68509" y="32565"/>
                  <a:pt x="90734" y="30184"/>
                </a:cubicBezTo>
                <a:cubicBezTo>
                  <a:pt x="112959" y="27803"/>
                  <a:pt x="116134" y="816"/>
                  <a:pt x="133596" y="22"/>
                </a:cubicBezTo>
                <a:cubicBezTo>
                  <a:pt x="151058" y="-772"/>
                  <a:pt x="197626" y="19866"/>
                  <a:pt x="195509" y="25422"/>
                </a:cubicBezTo>
                <a:cubicBezTo>
                  <a:pt x="193392" y="30978"/>
                  <a:pt x="152646" y="34417"/>
                  <a:pt x="120896" y="33359"/>
                </a:cubicBezTo>
                <a:cubicBezTo>
                  <a:pt x="89146" y="32301"/>
                  <a:pt x="5273" y="14838"/>
                  <a:pt x="246" y="1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1E56C07-2DB0-4A95-BF32-39DB8B2DDC73}"/>
              </a:ext>
            </a:extLst>
          </p:cNvPr>
          <p:cNvSpPr/>
          <p:nvPr/>
        </p:nvSpPr>
        <p:spPr>
          <a:xfrm>
            <a:off x="7393334" y="2763326"/>
            <a:ext cx="303222" cy="654222"/>
          </a:xfrm>
          <a:custGeom>
            <a:avLst/>
            <a:gdLst>
              <a:gd name="connsiteX0" fmla="*/ 2829 w 303222"/>
              <a:gd name="connsiteY0" fmla="*/ 512 h 654222"/>
              <a:gd name="connsiteX1" fmla="*/ 36166 w 303222"/>
              <a:gd name="connsiteY1" fmla="*/ 124337 h 654222"/>
              <a:gd name="connsiteX2" fmla="*/ 296516 w 303222"/>
              <a:gd name="connsiteY2" fmla="*/ 646624 h 654222"/>
              <a:gd name="connsiteX3" fmla="*/ 210791 w 303222"/>
              <a:gd name="connsiteY3" fmla="*/ 411674 h 654222"/>
              <a:gd name="connsiteX4" fmla="*/ 42516 w 303222"/>
              <a:gd name="connsiteY4" fmla="*/ 92587 h 654222"/>
              <a:gd name="connsiteX5" fmla="*/ 2829 w 303222"/>
              <a:gd name="connsiteY5" fmla="*/ 512 h 65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22" h="654222">
                <a:moveTo>
                  <a:pt x="2829" y="512"/>
                </a:moveTo>
                <a:cubicBezTo>
                  <a:pt x="1771" y="5803"/>
                  <a:pt x="-12782" y="16652"/>
                  <a:pt x="36166" y="124337"/>
                </a:cubicBezTo>
                <a:cubicBezTo>
                  <a:pt x="85114" y="232022"/>
                  <a:pt x="267412" y="598735"/>
                  <a:pt x="296516" y="646624"/>
                </a:cubicBezTo>
                <a:cubicBezTo>
                  <a:pt x="325620" y="694513"/>
                  <a:pt x="253124" y="504014"/>
                  <a:pt x="210791" y="411674"/>
                </a:cubicBezTo>
                <a:cubicBezTo>
                  <a:pt x="168458" y="319334"/>
                  <a:pt x="75589" y="153970"/>
                  <a:pt x="42516" y="92587"/>
                </a:cubicBezTo>
                <a:cubicBezTo>
                  <a:pt x="9443" y="31204"/>
                  <a:pt x="3887" y="-4779"/>
                  <a:pt x="2829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5F2D677-3972-4A71-A4AD-325308D0A1B5}"/>
              </a:ext>
            </a:extLst>
          </p:cNvPr>
          <p:cNvSpPr/>
          <p:nvPr/>
        </p:nvSpPr>
        <p:spPr>
          <a:xfrm>
            <a:off x="8125873" y="3435957"/>
            <a:ext cx="614929" cy="249488"/>
          </a:xfrm>
          <a:custGeom>
            <a:avLst/>
            <a:gdLst>
              <a:gd name="connsiteX0" fmla="*/ 605377 w 614929"/>
              <a:gd name="connsiteY0" fmla="*/ 1510 h 249488"/>
              <a:gd name="connsiteX1" fmla="*/ 486844 w 614929"/>
              <a:gd name="connsiteY1" fmla="*/ 81943 h 249488"/>
              <a:gd name="connsiteX2" fmla="*/ 249777 w 614929"/>
              <a:gd name="connsiteY2" fmla="*/ 181426 h 249488"/>
              <a:gd name="connsiteX3" fmla="*/ 10 w 614929"/>
              <a:gd name="connsiteY3" fmla="*/ 249160 h 249488"/>
              <a:gd name="connsiteX4" fmla="*/ 241310 w 614929"/>
              <a:gd name="connsiteY4" fmla="*/ 153910 h 249488"/>
              <a:gd name="connsiteX5" fmla="*/ 605377 w 614929"/>
              <a:gd name="connsiteY5" fmla="*/ 1510 h 24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929" h="249488">
                <a:moveTo>
                  <a:pt x="605377" y="1510"/>
                </a:moveTo>
                <a:cubicBezTo>
                  <a:pt x="646299" y="-10484"/>
                  <a:pt x="546111" y="51957"/>
                  <a:pt x="486844" y="81943"/>
                </a:cubicBezTo>
                <a:cubicBezTo>
                  <a:pt x="427577" y="111929"/>
                  <a:pt x="330916" y="153557"/>
                  <a:pt x="249777" y="181426"/>
                </a:cubicBezTo>
                <a:cubicBezTo>
                  <a:pt x="168638" y="209295"/>
                  <a:pt x="1421" y="253746"/>
                  <a:pt x="10" y="249160"/>
                </a:cubicBezTo>
                <a:cubicBezTo>
                  <a:pt x="-1401" y="244574"/>
                  <a:pt x="141827" y="191657"/>
                  <a:pt x="241310" y="153910"/>
                </a:cubicBezTo>
                <a:cubicBezTo>
                  <a:pt x="340793" y="116163"/>
                  <a:pt x="564455" y="13504"/>
                  <a:pt x="605377" y="1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5D25D79-90BC-43AE-9BC8-21A168693055}"/>
              </a:ext>
            </a:extLst>
          </p:cNvPr>
          <p:cNvSpPr/>
          <p:nvPr/>
        </p:nvSpPr>
        <p:spPr>
          <a:xfrm>
            <a:off x="7712107" y="3426655"/>
            <a:ext cx="437311" cy="289441"/>
          </a:xfrm>
          <a:custGeom>
            <a:avLst/>
            <a:gdLst>
              <a:gd name="connsiteX0" fmla="*/ 3143 w 437311"/>
              <a:gd name="connsiteY0" fmla="*/ 228 h 289441"/>
              <a:gd name="connsiteX1" fmla="*/ 66643 w 437311"/>
              <a:gd name="connsiteY1" fmla="*/ 142045 h 289441"/>
              <a:gd name="connsiteX2" fmla="*/ 178826 w 437311"/>
              <a:gd name="connsiteY2" fmla="*/ 203428 h 289441"/>
              <a:gd name="connsiteX3" fmla="*/ 437060 w 437311"/>
              <a:gd name="connsiteY3" fmla="*/ 288095 h 289441"/>
              <a:gd name="connsiteX4" fmla="*/ 225393 w 437311"/>
              <a:gd name="connsiteY4" fmla="*/ 249995 h 289441"/>
              <a:gd name="connsiteX5" fmla="*/ 164010 w 437311"/>
              <a:gd name="connsiteY5" fmla="*/ 178028 h 289441"/>
              <a:gd name="connsiteX6" fmla="*/ 3143 w 437311"/>
              <a:gd name="connsiteY6" fmla="*/ 228 h 28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311" h="289441">
                <a:moveTo>
                  <a:pt x="3143" y="228"/>
                </a:moveTo>
                <a:cubicBezTo>
                  <a:pt x="-13085" y="-5769"/>
                  <a:pt x="37362" y="108178"/>
                  <a:pt x="66643" y="142045"/>
                </a:cubicBezTo>
                <a:cubicBezTo>
                  <a:pt x="95924" y="175912"/>
                  <a:pt x="117090" y="179086"/>
                  <a:pt x="178826" y="203428"/>
                </a:cubicBezTo>
                <a:cubicBezTo>
                  <a:pt x="240562" y="227770"/>
                  <a:pt x="429299" y="280334"/>
                  <a:pt x="437060" y="288095"/>
                </a:cubicBezTo>
                <a:cubicBezTo>
                  <a:pt x="444821" y="295856"/>
                  <a:pt x="270901" y="268339"/>
                  <a:pt x="225393" y="249995"/>
                </a:cubicBezTo>
                <a:cubicBezTo>
                  <a:pt x="179885" y="231651"/>
                  <a:pt x="205638" y="221067"/>
                  <a:pt x="164010" y="178028"/>
                </a:cubicBezTo>
                <a:cubicBezTo>
                  <a:pt x="122382" y="134989"/>
                  <a:pt x="19371" y="6225"/>
                  <a:pt x="3143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44C9B6-CADF-4815-9E13-9AF4CE6EFCE7}"/>
              </a:ext>
            </a:extLst>
          </p:cNvPr>
          <p:cNvSpPr/>
          <p:nvPr/>
        </p:nvSpPr>
        <p:spPr>
          <a:xfrm>
            <a:off x="8628142" y="2879065"/>
            <a:ext cx="284344" cy="571317"/>
          </a:xfrm>
          <a:custGeom>
            <a:avLst/>
            <a:gdLst>
              <a:gd name="connsiteX0" fmla="*/ 284083 w 284344"/>
              <a:gd name="connsiteY0" fmla="*/ 660 h 571317"/>
              <a:gd name="connsiteX1" fmla="*/ 176133 w 284344"/>
              <a:gd name="connsiteY1" fmla="*/ 113373 h 571317"/>
              <a:gd name="connsiteX2" fmla="*/ 76121 w 284344"/>
              <a:gd name="connsiteY2" fmla="*/ 219735 h 571317"/>
              <a:gd name="connsiteX3" fmla="*/ 25321 w 284344"/>
              <a:gd name="connsiteY3" fmla="*/ 303873 h 571317"/>
              <a:gd name="connsiteX4" fmla="*/ 25321 w 284344"/>
              <a:gd name="connsiteY4" fmla="*/ 380073 h 571317"/>
              <a:gd name="connsiteX5" fmla="*/ 28496 w 284344"/>
              <a:gd name="connsiteY5" fmla="*/ 432460 h 571317"/>
              <a:gd name="connsiteX6" fmla="*/ 104696 w 284344"/>
              <a:gd name="connsiteY6" fmla="*/ 570573 h 571317"/>
              <a:gd name="connsiteX7" fmla="*/ 1508 w 284344"/>
              <a:gd name="connsiteY7" fmla="*/ 472148 h 571317"/>
              <a:gd name="connsiteX8" fmla="*/ 199946 w 284344"/>
              <a:gd name="connsiteY8" fmla="*/ 167348 h 571317"/>
              <a:gd name="connsiteX9" fmla="*/ 284083 w 284344"/>
              <a:gd name="connsiteY9" fmla="*/ 660 h 57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344" h="571317">
                <a:moveTo>
                  <a:pt x="284083" y="660"/>
                </a:moveTo>
                <a:cubicBezTo>
                  <a:pt x="280114" y="-8336"/>
                  <a:pt x="210793" y="76861"/>
                  <a:pt x="176133" y="113373"/>
                </a:cubicBezTo>
                <a:cubicBezTo>
                  <a:pt x="141473" y="149885"/>
                  <a:pt x="101256" y="187985"/>
                  <a:pt x="76121" y="219735"/>
                </a:cubicBezTo>
                <a:cubicBezTo>
                  <a:pt x="50986" y="251485"/>
                  <a:pt x="33788" y="277150"/>
                  <a:pt x="25321" y="303873"/>
                </a:cubicBezTo>
                <a:cubicBezTo>
                  <a:pt x="16854" y="330596"/>
                  <a:pt x="24792" y="358642"/>
                  <a:pt x="25321" y="380073"/>
                </a:cubicBezTo>
                <a:cubicBezTo>
                  <a:pt x="25850" y="401504"/>
                  <a:pt x="15267" y="400710"/>
                  <a:pt x="28496" y="432460"/>
                </a:cubicBezTo>
                <a:cubicBezTo>
                  <a:pt x="41725" y="464210"/>
                  <a:pt x="109194" y="563958"/>
                  <a:pt x="104696" y="570573"/>
                </a:cubicBezTo>
                <a:cubicBezTo>
                  <a:pt x="100198" y="577188"/>
                  <a:pt x="-14367" y="539352"/>
                  <a:pt x="1508" y="472148"/>
                </a:cubicBezTo>
                <a:cubicBezTo>
                  <a:pt x="17383" y="404944"/>
                  <a:pt x="153644" y="243813"/>
                  <a:pt x="199946" y="167348"/>
                </a:cubicBezTo>
                <a:cubicBezTo>
                  <a:pt x="246248" y="90883"/>
                  <a:pt x="288052" y="9656"/>
                  <a:pt x="284083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E2FDE6D-BA48-4140-AD57-47F3795461E1}"/>
              </a:ext>
            </a:extLst>
          </p:cNvPr>
          <p:cNvSpPr/>
          <p:nvPr/>
        </p:nvSpPr>
        <p:spPr>
          <a:xfrm>
            <a:off x="8851676" y="2343093"/>
            <a:ext cx="121115" cy="470009"/>
          </a:xfrm>
          <a:custGeom>
            <a:avLst/>
            <a:gdLst>
              <a:gd name="connsiteX0" fmla="*/ 224 w 121115"/>
              <a:gd name="connsiteY0" fmla="*/ 57 h 470009"/>
              <a:gd name="connsiteX1" fmla="*/ 49437 w 121115"/>
              <a:gd name="connsiteY1" fmla="*/ 95307 h 470009"/>
              <a:gd name="connsiteX2" fmla="*/ 58962 w 121115"/>
              <a:gd name="connsiteY2" fmla="*/ 155632 h 470009"/>
              <a:gd name="connsiteX3" fmla="*/ 101824 w 121115"/>
              <a:gd name="connsiteY3" fmla="*/ 168332 h 470009"/>
              <a:gd name="connsiteX4" fmla="*/ 74837 w 121115"/>
              <a:gd name="connsiteY4" fmla="*/ 468370 h 470009"/>
              <a:gd name="connsiteX5" fmla="*/ 112937 w 121115"/>
              <a:gd name="connsiteY5" fmla="*/ 282632 h 470009"/>
              <a:gd name="connsiteX6" fmla="*/ 117699 w 121115"/>
              <a:gd name="connsiteY6" fmla="*/ 152457 h 470009"/>
              <a:gd name="connsiteX7" fmla="*/ 71662 w 121115"/>
              <a:gd name="connsiteY7" fmla="*/ 109595 h 470009"/>
              <a:gd name="connsiteX8" fmla="*/ 224 w 121115"/>
              <a:gd name="connsiteY8" fmla="*/ 57 h 47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15" h="470009">
                <a:moveTo>
                  <a:pt x="224" y="57"/>
                </a:moveTo>
                <a:cubicBezTo>
                  <a:pt x="-3480" y="-2324"/>
                  <a:pt x="39647" y="69378"/>
                  <a:pt x="49437" y="95307"/>
                </a:cubicBezTo>
                <a:cubicBezTo>
                  <a:pt x="59227" y="121236"/>
                  <a:pt x="50231" y="143461"/>
                  <a:pt x="58962" y="155632"/>
                </a:cubicBezTo>
                <a:cubicBezTo>
                  <a:pt x="67693" y="167803"/>
                  <a:pt x="99178" y="116209"/>
                  <a:pt x="101824" y="168332"/>
                </a:cubicBezTo>
                <a:cubicBezTo>
                  <a:pt x="104470" y="220455"/>
                  <a:pt x="72985" y="449320"/>
                  <a:pt x="74837" y="468370"/>
                </a:cubicBezTo>
                <a:cubicBezTo>
                  <a:pt x="76689" y="487420"/>
                  <a:pt x="105793" y="335284"/>
                  <a:pt x="112937" y="282632"/>
                </a:cubicBezTo>
                <a:cubicBezTo>
                  <a:pt x="120081" y="229980"/>
                  <a:pt x="124578" y="181297"/>
                  <a:pt x="117699" y="152457"/>
                </a:cubicBezTo>
                <a:cubicBezTo>
                  <a:pt x="110820" y="123618"/>
                  <a:pt x="90447" y="134730"/>
                  <a:pt x="71662" y="109595"/>
                </a:cubicBezTo>
                <a:cubicBezTo>
                  <a:pt x="52877" y="84460"/>
                  <a:pt x="3928" y="2438"/>
                  <a:pt x="22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ACCB47-0346-4647-BA36-0F2E82FB9829}"/>
              </a:ext>
            </a:extLst>
          </p:cNvPr>
          <p:cNvSpPr/>
          <p:nvPr/>
        </p:nvSpPr>
        <p:spPr>
          <a:xfrm>
            <a:off x="7375525" y="2143042"/>
            <a:ext cx="171370" cy="577068"/>
          </a:xfrm>
          <a:custGeom>
            <a:avLst/>
            <a:gdLst>
              <a:gd name="connsiteX0" fmla="*/ 161925 w 171370"/>
              <a:gd name="connsiteY0" fmla="*/ 3258 h 577068"/>
              <a:gd name="connsiteX1" fmla="*/ 153988 w 171370"/>
              <a:gd name="connsiteY1" fmla="*/ 127083 h 577068"/>
              <a:gd name="connsiteX2" fmla="*/ 168275 w 171370"/>
              <a:gd name="connsiteY2" fmla="*/ 177883 h 577068"/>
              <a:gd name="connsiteX3" fmla="*/ 114300 w 171370"/>
              <a:gd name="connsiteY3" fmla="*/ 311233 h 577068"/>
              <a:gd name="connsiteX4" fmla="*/ 7938 w 171370"/>
              <a:gd name="connsiteY4" fmla="*/ 533483 h 577068"/>
              <a:gd name="connsiteX5" fmla="*/ 9525 w 171370"/>
              <a:gd name="connsiteY5" fmla="*/ 574758 h 577068"/>
              <a:gd name="connsiteX6" fmla="*/ 23813 w 171370"/>
              <a:gd name="connsiteY6" fmla="*/ 496971 h 577068"/>
              <a:gd name="connsiteX7" fmla="*/ 160338 w 171370"/>
              <a:gd name="connsiteY7" fmla="*/ 273133 h 577068"/>
              <a:gd name="connsiteX8" fmla="*/ 161925 w 171370"/>
              <a:gd name="connsiteY8" fmla="*/ 3258 h 57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370" h="577068">
                <a:moveTo>
                  <a:pt x="161925" y="3258"/>
                </a:moveTo>
                <a:cubicBezTo>
                  <a:pt x="160867" y="-21084"/>
                  <a:pt x="152930" y="97979"/>
                  <a:pt x="153988" y="127083"/>
                </a:cubicBezTo>
                <a:cubicBezTo>
                  <a:pt x="155046" y="156187"/>
                  <a:pt x="174890" y="147191"/>
                  <a:pt x="168275" y="177883"/>
                </a:cubicBezTo>
                <a:cubicBezTo>
                  <a:pt x="161660" y="208575"/>
                  <a:pt x="141023" y="251966"/>
                  <a:pt x="114300" y="311233"/>
                </a:cubicBezTo>
                <a:cubicBezTo>
                  <a:pt x="87577" y="370500"/>
                  <a:pt x="25400" y="489562"/>
                  <a:pt x="7938" y="533483"/>
                </a:cubicBezTo>
                <a:cubicBezTo>
                  <a:pt x="-9524" y="577404"/>
                  <a:pt x="6879" y="580843"/>
                  <a:pt x="9525" y="574758"/>
                </a:cubicBezTo>
                <a:cubicBezTo>
                  <a:pt x="12171" y="568673"/>
                  <a:pt x="-1322" y="547242"/>
                  <a:pt x="23813" y="496971"/>
                </a:cubicBezTo>
                <a:cubicBezTo>
                  <a:pt x="48948" y="446700"/>
                  <a:pt x="137055" y="353566"/>
                  <a:pt x="160338" y="273133"/>
                </a:cubicBezTo>
                <a:cubicBezTo>
                  <a:pt x="183621" y="192700"/>
                  <a:pt x="162983" y="27600"/>
                  <a:pt x="161925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2859DC7-A896-4C28-AA34-F8DC374EBEF4}"/>
              </a:ext>
            </a:extLst>
          </p:cNvPr>
          <p:cNvSpPr/>
          <p:nvPr/>
        </p:nvSpPr>
        <p:spPr>
          <a:xfrm>
            <a:off x="7476546" y="1520112"/>
            <a:ext cx="572704" cy="648415"/>
          </a:xfrm>
          <a:custGeom>
            <a:avLst/>
            <a:gdLst>
              <a:gd name="connsiteX0" fmla="*/ 572079 w 572704"/>
              <a:gd name="connsiteY0" fmla="*/ 713 h 648415"/>
              <a:gd name="connsiteX1" fmla="*/ 395867 w 572704"/>
              <a:gd name="connsiteY1" fmla="*/ 367426 h 648415"/>
              <a:gd name="connsiteX2" fmla="*/ 99004 w 572704"/>
              <a:gd name="connsiteY2" fmla="*/ 511888 h 648415"/>
              <a:gd name="connsiteX3" fmla="*/ 579 w 572704"/>
              <a:gd name="connsiteY3" fmla="*/ 648413 h 648415"/>
              <a:gd name="connsiteX4" fmla="*/ 133929 w 572704"/>
              <a:gd name="connsiteY4" fmla="*/ 508713 h 648415"/>
              <a:gd name="connsiteX5" fmla="*/ 337129 w 572704"/>
              <a:gd name="connsiteY5" fmla="*/ 470613 h 648415"/>
              <a:gd name="connsiteX6" fmla="*/ 572079 w 572704"/>
              <a:gd name="connsiteY6" fmla="*/ 713 h 64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04" h="648415">
                <a:moveTo>
                  <a:pt x="572079" y="713"/>
                </a:moveTo>
                <a:cubicBezTo>
                  <a:pt x="581869" y="-16485"/>
                  <a:pt x="474713" y="282230"/>
                  <a:pt x="395867" y="367426"/>
                </a:cubicBezTo>
                <a:cubicBezTo>
                  <a:pt x="317021" y="452622"/>
                  <a:pt x="164885" y="465057"/>
                  <a:pt x="99004" y="511888"/>
                </a:cubicBezTo>
                <a:cubicBezTo>
                  <a:pt x="33123" y="558719"/>
                  <a:pt x="-5242" y="648942"/>
                  <a:pt x="579" y="648413"/>
                </a:cubicBezTo>
                <a:cubicBezTo>
                  <a:pt x="6400" y="647884"/>
                  <a:pt x="77837" y="538346"/>
                  <a:pt x="133929" y="508713"/>
                </a:cubicBezTo>
                <a:cubicBezTo>
                  <a:pt x="190021" y="479080"/>
                  <a:pt x="267279" y="551840"/>
                  <a:pt x="337129" y="470613"/>
                </a:cubicBezTo>
                <a:cubicBezTo>
                  <a:pt x="406979" y="389386"/>
                  <a:pt x="562289" y="17911"/>
                  <a:pt x="572079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655E4C6-43B5-4692-99AA-442660CDBD33}"/>
              </a:ext>
            </a:extLst>
          </p:cNvPr>
          <p:cNvSpPr/>
          <p:nvPr/>
        </p:nvSpPr>
        <p:spPr>
          <a:xfrm>
            <a:off x="7717273" y="1500051"/>
            <a:ext cx="325411" cy="499235"/>
          </a:xfrm>
          <a:custGeom>
            <a:avLst/>
            <a:gdLst>
              <a:gd name="connsiteX0" fmla="*/ 323415 w 325411"/>
              <a:gd name="connsiteY0" fmla="*/ 3312 h 499235"/>
              <a:gd name="connsiteX1" fmla="*/ 140852 w 325411"/>
              <a:gd name="connsiteY1" fmla="*/ 187462 h 499235"/>
              <a:gd name="connsiteX2" fmla="*/ 42427 w 325411"/>
              <a:gd name="connsiteY2" fmla="*/ 485912 h 499235"/>
              <a:gd name="connsiteX3" fmla="*/ 53540 w 325411"/>
              <a:gd name="connsiteY3" fmla="*/ 436699 h 499235"/>
              <a:gd name="connsiteX4" fmla="*/ 12265 w 325411"/>
              <a:gd name="connsiteY4" fmla="*/ 341449 h 499235"/>
              <a:gd name="connsiteX5" fmla="*/ 323415 w 325411"/>
              <a:gd name="connsiteY5" fmla="*/ 3312 h 49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411" h="499235">
                <a:moveTo>
                  <a:pt x="323415" y="3312"/>
                </a:moveTo>
                <a:cubicBezTo>
                  <a:pt x="344846" y="-22352"/>
                  <a:pt x="187683" y="107029"/>
                  <a:pt x="140852" y="187462"/>
                </a:cubicBezTo>
                <a:cubicBezTo>
                  <a:pt x="94021" y="267895"/>
                  <a:pt x="56979" y="444373"/>
                  <a:pt x="42427" y="485912"/>
                </a:cubicBezTo>
                <a:cubicBezTo>
                  <a:pt x="27875" y="527451"/>
                  <a:pt x="58567" y="460776"/>
                  <a:pt x="53540" y="436699"/>
                </a:cubicBezTo>
                <a:cubicBezTo>
                  <a:pt x="48513" y="412622"/>
                  <a:pt x="-29539" y="413680"/>
                  <a:pt x="12265" y="341449"/>
                </a:cubicBezTo>
                <a:cubicBezTo>
                  <a:pt x="54069" y="269218"/>
                  <a:pt x="301984" y="28976"/>
                  <a:pt x="323415" y="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B3FD20B-5683-4AE9-B174-48CB1630FC77}"/>
              </a:ext>
            </a:extLst>
          </p:cNvPr>
          <p:cNvSpPr/>
          <p:nvPr/>
        </p:nvSpPr>
        <p:spPr>
          <a:xfrm>
            <a:off x="8028957" y="1506334"/>
            <a:ext cx="251889" cy="693420"/>
          </a:xfrm>
          <a:custGeom>
            <a:avLst/>
            <a:gdLst>
              <a:gd name="connsiteX0" fmla="*/ 13318 w 251889"/>
              <a:gd name="connsiteY0" fmla="*/ 1791 h 693420"/>
              <a:gd name="connsiteX1" fmla="*/ 8556 w 251889"/>
              <a:gd name="connsiteY1" fmla="*/ 144666 h 693420"/>
              <a:gd name="connsiteX2" fmla="*/ 21256 w 251889"/>
              <a:gd name="connsiteY2" fmla="*/ 336754 h 693420"/>
              <a:gd name="connsiteX3" fmla="*/ 246681 w 251889"/>
              <a:gd name="connsiteY3" fmla="*/ 678066 h 693420"/>
              <a:gd name="connsiteX4" fmla="*/ 170481 w 251889"/>
              <a:gd name="connsiteY4" fmla="*/ 617741 h 693420"/>
              <a:gd name="connsiteX5" fmla="*/ 64118 w 251889"/>
              <a:gd name="connsiteY5" fmla="*/ 466929 h 693420"/>
              <a:gd name="connsiteX6" fmla="*/ 105393 w 251889"/>
              <a:gd name="connsiteY6" fmla="*/ 244679 h 693420"/>
              <a:gd name="connsiteX7" fmla="*/ 13318 w 251889"/>
              <a:gd name="connsiteY7" fmla="*/ 1791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889" h="693420">
                <a:moveTo>
                  <a:pt x="13318" y="1791"/>
                </a:moveTo>
                <a:cubicBezTo>
                  <a:pt x="-2821" y="-14878"/>
                  <a:pt x="7233" y="88839"/>
                  <a:pt x="8556" y="144666"/>
                </a:cubicBezTo>
                <a:cubicBezTo>
                  <a:pt x="9879" y="200493"/>
                  <a:pt x="-18432" y="247854"/>
                  <a:pt x="21256" y="336754"/>
                </a:cubicBezTo>
                <a:cubicBezTo>
                  <a:pt x="60944" y="425654"/>
                  <a:pt x="221810" y="631235"/>
                  <a:pt x="246681" y="678066"/>
                </a:cubicBezTo>
                <a:cubicBezTo>
                  <a:pt x="271552" y="724897"/>
                  <a:pt x="200908" y="652931"/>
                  <a:pt x="170481" y="617741"/>
                </a:cubicBezTo>
                <a:cubicBezTo>
                  <a:pt x="140054" y="582552"/>
                  <a:pt x="74966" y="529106"/>
                  <a:pt x="64118" y="466929"/>
                </a:cubicBezTo>
                <a:cubicBezTo>
                  <a:pt x="53270" y="404752"/>
                  <a:pt x="112801" y="318498"/>
                  <a:pt x="105393" y="244679"/>
                </a:cubicBezTo>
                <a:cubicBezTo>
                  <a:pt x="97985" y="170860"/>
                  <a:pt x="29457" y="18460"/>
                  <a:pt x="13318" y="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118A3EC-F27D-4373-89F5-8A93575A3083}"/>
              </a:ext>
            </a:extLst>
          </p:cNvPr>
          <p:cNvSpPr/>
          <p:nvPr/>
        </p:nvSpPr>
        <p:spPr>
          <a:xfrm>
            <a:off x="8166553" y="1526786"/>
            <a:ext cx="465797" cy="670677"/>
          </a:xfrm>
          <a:custGeom>
            <a:avLst/>
            <a:gdLst>
              <a:gd name="connsiteX0" fmla="*/ 107497 w 465797"/>
              <a:gd name="connsiteY0" fmla="*/ 389 h 670677"/>
              <a:gd name="connsiteX1" fmla="*/ 74160 w 465797"/>
              <a:gd name="connsiteY1" fmla="*/ 200414 h 670677"/>
              <a:gd name="connsiteX2" fmla="*/ 445635 w 465797"/>
              <a:gd name="connsiteY2" fmla="*/ 648089 h 670677"/>
              <a:gd name="connsiteX3" fmla="*/ 386897 w 465797"/>
              <a:gd name="connsiteY3" fmla="*/ 595702 h 670677"/>
              <a:gd name="connsiteX4" fmla="*/ 137660 w 465797"/>
              <a:gd name="connsiteY4" fmla="*/ 521089 h 670677"/>
              <a:gd name="connsiteX5" fmla="*/ 142422 w 465797"/>
              <a:gd name="connsiteY5" fmla="*/ 397264 h 670677"/>
              <a:gd name="connsiteX6" fmla="*/ 42410 w 465797"/>
              <a:gd name="connsiteY6" fmla="*/ 295664 h 670677"/>
              <a:gd name="connsiteX7" fmla="*/ 2722 w 465797"/>
              <a:gd name="connsiteY7" fmla="*/ 244864 h 670677"/>
              <a:gd name="connsiteX8" fmla="*/ 107497 w 465797"/>
              <a:gd name="connsiteY8" fmla="*/ 389 h 67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797" h="670677">
                <a:moveTo>
                  <a:pt x="107497" y="389"/>
                </a:moveTo>
                <a:cubicBezTo>
                  <a:pt x="119403" y="-7019"/>
                  <a:pt x="17804" y="92464"/>
                  <a:pt x="74160" y="200414"/>
                </a:cubicBezTo>
                <a:cubicBezTo>
                  <a:pt x="130516" y="308364"/>
                  <a:pt x="393512" y="582208"/>
                  <a:pt x="445635" y="648089"/>
                </a:cubicBezTo>
                <a:cubicBezTo>
                  <a:pt x="497758" y="713970"/>
                  <a:pt x="438226" y="616869"/>
                  <a:pt x="386897" y="595702"/>
                </a:cubicBezTo>
                <a:cubicBezTo>
                  <a:pt x="335568" y="574535"/>
                  <a:pt x="178406" y="554162"/>
                  <a:pt x="137660" y="521089"/>
                </a:cubicBezTo>
                <a:cubicBezTo>
                  <a:pt x="96914" y="488016"/>
                  <a:pt x="158297" y="434835"/>
                  <a:pt x="142422" y="397264"/>
                </a:cubicBezTo>
                <a:cubicBezTo>
                  <a:pt x="126547" y="359693"/>
                  <a:pt x="65693" y="321064"/>
                  <a:pt x="42410" y="295664"/>
                </a:cubicBezTo>
                <a:cubicBezTo>
                  <a:pt x="19127" y="270264"/>
                  <a:pt x="-8920" y="289314"/>
                  <a:pt x="2722" y="244864"/>
                </a:cubicBezTo>
                <a:cubicBezTo>
                  <a:pt x="14364" y="200414"/>
                  <a:pt x="95591" y="7797"/>
                  <a:pt x="107497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7A48FAB-4AB3-46D3-A4C2-0144E9E1EEC6}"/>
              </a:ext>
            </a:extLst>
          </p:cNvPr>
          <p:cNvSpPr/>
          <p:nvPr/>
        </p:nvSpPr>
        <p:spPr>
          <a:xfrm>
            <a:off x="8421466" y="1490301"/>
            <a:ext cx="522041" cy="806086"/>
          </a:xfrm>
          <a:custGeom>
            <a:avLst/>
            <a:gdLst>
              <a:gd name="connsiteX0" fmla="*/ 212947 w 522041"/>
              <a:gd name="connsiteY0" fmla="*/ 8299 h 806086"/>
              <a:gd name="connsiteX1" fmla="*/ 170084 w 522041"/>
              <a:gd name="connsiteY1" fmla="*/ 635362 h 806086"/>
              <a:gd name="connsiteX2" fmla="*/ 520922 w 522041"/>
              <a:gd name="connsiteY2" fmla="*/ 792524 h 806086"/>
              <a:gd name="connsiteX3" fmla="*/ 271684 w 522041"/>
              <a:gd name="connsiteY3" fmla="*/ 789349 h 806086"/>
              <a:gd name="connsiteX4" fmla="*/ 222 w 522041"/>
              <a:gd name="connsiteY4" fmla="*/ 717912 h 806086"/>
              <a:gd name="connsiteX5" fmla="*/ 317722 w 522041"/>
              <a:gd name="connsiteY5" fmla="*/ 694099 h 806086"/>
              <a:gd name="connsiteX6" fmla="*/ 184372 w 522041"/>
              <a:gd name="connsiteY6" fmla="*/ 624249 h 806086"/>
              <a:gd name="connsiteX7" fmla="*/ 225647 w 522041"/>
              <a:gd name="connsiteY7" fmla="*/ 295637 h 806086"/>
              <a:gd name="connsiteX8" fmla="*/ 212947 w 522041"/>
              <a:gd name="connsiteY8" fmla="*/ 8299 h 80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041" h="806086">
                <a:moveTo>
                  <a:pt x="212947" y="8299"/>
                </a:moveTo>
                <a:cubicBezTo>
                  <a:pt x="203686" y="64920"/>
                  <a:pt x="118755" y="504658"/>
                  <a:pt x="170084" y="635362"/>
                </a:cubicBezTo>
                <a:cubicBezTo>
                  <a:pt x="221413" y="766066"/>
                  <a:pt x="503989" y="766860"/>
                  <a:pt x="520922" y="792524"/>
                </a:cubicBezTo>
                <a:cubicBezTo>
                  <a:pt x="537855" y="818188"/>
                  <a:pt x="358467" y="801784"/>
                  <a:pt x="271684" y="789349"/>
                </a:cubicBezTo>
                <a:cubicBezTo>
                  <a:pt x="184901" y="776914"/>
                  <a:pt x="-7451" y="733787"/>
                  <a:pt x="222" y="717912"/>
                </a:cubicBezTo>
                <a:cubicBezTo>
                  <a:pt x="7895" y="702037"/>
                  <a:pt x="287030" y="709709"/>
                  <a:pt x="317722" y="694099"/>
                </a:cubicBezTo>
                <a:cubicBezTo>
                  <a:pt x="348414" y="678489"/>
                  <a:pt x="199718" y="690659"/>
                  <a:pt x="184372" y="624249"/>
                </a:cubicBezTo>
                <a:cubicBezTo>
                  <a:pt x="169026" y="557839"/>
                  <a:pt x="219562" y="391416"/>
                  <a:pt x="225647" y="295637"/>
                </a:cubicBezTo>
                <a:cubicBezTo>
                  <a:pt x="231732" y="199858"/>
                  <a:pt x="222208" y="-48322"/>
                  <a:pt x="212947" y="8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2AEB822-8510-4B44-A821-7800D9A612ED}"/>
              </a:ext>
            </a:extLst>
          </p:cNvPr>
          <p:cNvSpPr/>
          <p:nvPr/>
        </p:nvSpPr>
        <p:spPr>
          <a:xfrm>
            <a:off x="7129361" y="1915437"/>
            <a:ext cx="193497" cy="497960"/>
          </a:xfrm>
          <a:custGeom>
            <a:avLst/>
            <a:gdLst>
              <a:gd name="connsiteX0" fmla="*/ 190602 w 193497"/>
              <a:gd name="connsiteY0" fmla="*/ 676 h 497960"/>
              <a:gd name="connsiteX1" fmla="*/ 77889 w 193497"/>
              <a:gd name="connsiteY1" fmla="*/ 138788 h 497960"/>
              <a:gd name="connsiteX2" fmla="*/ 3277 w 193497"/>
              <a:gd name="connsiteY2" fmla="*/ 489626 h 497960"/>
              <a:gd name="connsiteX3" fmla="*/ 27089 w 193497"/>
              <a:gd name="connsiteY3" fmla="*/ 364213 h 497960"/>
              <a:gd name="connsiteX4" fmla="*/ 149327 w 193497"/>
              <a:gd name="connsiteY4" fmla="*/ 99101 h 497960"/>
              <a:gd name="connsiteX5" fmla="*/ 190602 w 193497"/>
              <a:gd name="connsiteY5" fmla="*/ 676 h 49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7" h="497960">
                <a:moveTo>
                  <a:pt x="190602" y="676"/>
                </a:moveTo>
                <a:cubicBezTo>
                  <a:pt x="178696" y="7291"/>
                  <a:pt x="109110" y="57296"/>
                  <a:pt x="77889" y="138788"/>
                </a:cubicBezTo>
                <a:cubicBezTo>
                  <a:pt x="46668" y="220280"/>
                  <a:pt x="11744" y="452055"/>
                  <a:pt x="3277" y="489626"/>
                </a:cubicBezTo>
                <a:cubicBezTo>
                  <a:pt x="-5190" y="527197"/>
                  <a:pt x="2747" y="429300"/>
                  <a:pt x="27089" y="364213"/>
                </a:cubicBezTo>
                <a:cubicBezTo>
                  <a:pt x="51431" y="299126"/>
                  <a:pt x="123133" y="161543"/>
                  <a:pt x="149327" y="99101"/>
                </a:cubicBezTo>
                <a:cubicBezTo>
                  <a:pt x="175521" y="36659"/>
                  <a:pt x="202508" y="-5939"/>
                  <a:pt x="19060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3AD6229-34E3-4D3A-A986-AD7A7D7530CF}"/>
              </a:ext>
            </a:extLst>
          </p:cNvPr>
          <p:cNvSpPr/>
          <p:nvPr/>
        </p:nvSpPr>
        <p:spPr>
          <a:xfrm>
            <a:off x="7408932" y="1206338"/>
            <a:ext cx="722075" cy="707381"/>
          </a:xfrm>
          <a:custGeom>
            <a:avLst/>
            <a:gdLst>
              <a:gd name="connsiteX0" fmla="*/ 684143 w 722075"/>
              <a:gd name="connsiteY0" fmla="*/ 28737 h 707381"/>
              <a:gd name="connsiteX1" fmla="*/ 639693 w 722075"/>
              <a:gd name="connsiteY1" fmla="*/ 54137 h 707381"/>
              <a:gd name="connsiteX2" fmla="*/ 204718 w 722075"/>
              <a:gd name="connsiteY2" fmla="*/ 431962 h 707381"/>
              <a:gd name="connsiteX3" fmla="*/ 80893 w 722075"/>
              <a:gd name="connsiteY3" fmla="*/ 530387 h 707381"/>
              <a:gd name="connsiteX4" fmla="*/ 4693 w 722075"/>
              <a:gd name="connsiteY4" fmla="*/ 701837 h 707381"/>
              <a:gd name="connsiteX5" fmla="*/ 217418 w 722075"/>
              <a:gd name="connsiteY5" fmla="*/ 304962 h 707381"/>
              <a:gd name="connsiteX6" fmla="*/ 684143 w 722075"/>
              <a:gd name="connsiteY6" fmla="*/ 28737 h 7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75" h="707381">
                <a:moveTo>
                  <a:pt x="684143" y="28737"/>
                </a:moveTo>
                <a:cubicBezTo>
                  <a:pt x="754522" y="-13067"/>
                  <a:pt x="719597" y="-13067"/>
                  <a:pt x="639693" y="54137"/>
                </a:cubicBezTo>
                <a:cubicBezTo>
                  <a:pt x="559789" y="121341"/>
                  <a:pt x="297851" y="352587"/>
                  <a:pt x="204718" y="431962"/>
                </a:cubicBezTo>
                <a:cubicBezTo>
                  <a:pt x="111585" y="511337"/>
                  <a:pt x="114230" y="485408"/>
                  <a:pt x="80893" y="530387"/>
                </a:cubicBezTo>
                <a:cubicBezTo>
                  <a:pt x="47555" y="575366"/>
                  <a:pt x="-18061" y="739408"/>
                  <a:pt x="4693" y="701837"/>
                </a:cubicBezTo>
                <a:cubicBezTo>
                  <a:pt x="27447" y="664266"/>
                  <a:pt x="102589" y="418733"/>
                  <a:pt x="217418" y="304962"/>
                </a:cubicBezTo>
                <a:cubicBezTo>
                  <a:pt x="332247" y="191191"/>
                  <a:pt x="613764" y="70541"/>
                  <a:pt x="684143" y="28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9411CA8-D0D2-4D8E-A7B2-66FB450917A7}"/>
              </a:ext>
            </a:extLst>
          </p:cNvPr>
          <p:cNvSpPr/>
          <p:nvPr/>
        </p:nvSpPr>
        <p:spPr>
          <a:xfrm>
            <a:off x="8004969" y="1176476"/>
            <a:ext cx="703312" cy="221242"/>
          </a:xfrm>
          <a:custGeom>
            <a:avLst/>
            <a:gdLst>
              <a:gd name="connsiteX0" fmla="*/ 264 w 703312"/>
              <a:gd name="connsiteY0" fmla="*/ 57541 h 221242"/>
              <a:gd name="connsiteX1" fmla="*/ 258498 w 703312"/>
              <a:gd name="connsiteY1" fmla="*/ 6741 h 221242"/>
              <a:gd name="connsiteX2" fmla="*/ 696648 w 703312"/>
              <a:gd name="connsiteY2" fmla="*/ 218407 h 221242"/>
              <a:gd name="connsiteX3" fmla="*/ 508264 w 703312"/>
              <a:gd name="connsiteY3" fmla="*/ 127391 h 221242"/>
              <a:gd name="connsiteX4" fmla="*/ 302948 w 703312"/>
              <a:gd name="connsiteY4" fmla="*/ 108341 h 221242"/>
              <a:gd name="connsiteX5" fmla="*/ 264 w 703312"/>
              <a:gd name="connsiteY5" fmla="*/ 57541 h 22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312" h="221242">
                <a:moveTo>
                  <a:pt x="264" y="57541"/>
                </a:moveTo>
                <a:cubicBezTo>
                  <a:pt x="-7144" y="40608"/>
                  <a:pt x="142434" y="-20070"/>
                  <a:pt x="258498" y="6741"/>
                </a:cubicBezTo>
                <a:cubicBezTo>
                  <a:pt x="374562" y="33552"/>
                  <a:pt x="696648" y="218407"/>
                  <a:pt x="696648" y="218407"/>
                </a:cubicBezTo>
                <a:cubicBezTo>
                  <a:pt x="738276" y="238515"/>
                  <a:pt x="573881" y="145735"/>
                  <a:pt x="508264" y="127391"/>
                </a:cubicBezTo>
                <a:cubicBezTo>
                  <a:pt x="442647" y="109047"/>
                  <a:pt x="381265" y="122805"/>
                  <a:pt x="302948" y="108341"/>
                </a:cubicBezTo>
                <a:cubicBezTo>
                  <a:pt x="224631" y="93877"/>
                  <a:pt x="7672" y="74474"/>
                  <a:pt x="264" y="57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78C63D52-1689-4859-8846-A202305B0FE1}"/>
              </a:ext>
            </a:extLst>
          </p:cNvPr>
          <p:cNvSpPr/>
          <p:nvPr/>
        </p:nvSpPr>
        <p:spPr>
          <a:xfrm>
            <a:off x="8305577" y="1155169"/>
            <a:ext cx="641660" cy="553453"/>
          </a:xfrm>
          <a:custGeom>
            <a:avLst/>
            <a:gdLst>
              <a:gd name="connsiteX0" fmla="*/ 70073 w 641660"/>
              <a:gd name="connsiteY0" fmla="*/ 14819 h 553453"/>
              <a:gd name="connsiteX1" fmla="*/ 366936 w 641660"/>
              <a:gd name="connsiteY1" fmla="*/ 48156 h 553453"/>
              <a:gd name="connsiteX2" fmla="*/ 622523 w 641660"/>
              <a:gd name="connsiteY2" fmla="*/ 524406 h 553453"/>
              <a:gd name="connsiteX3" fmla="*/ 603473 w 641660"/>
              <a:gd name="connsiteY3" fmla="*/ 472019 h 553453"/>
              <a:gd name="connsiteX4" fmla="*/ 446311 w 641660"/>
              <a:gd name="connsiteY4" fmla="*/ 232306 h 553453"/>
              <a:gd name="connsiteX5" fmla="*/ 378048 w 641660"/>
              <a:gd name="connsiteY5" fmla="*/ 51331 h 553453"/>
              <a:gd name="connsiteX6" fmla="*/ 22448 w 641660"/>
              <a:gd name="connsiteY6" fmla="*/ 35456 h 553453"/>
              <a:gd name="connsiteX7" fmla="*/ 70073 w 641660"/>
              <a:gd name="connsiteY7" fmla="*/ 14819 h 55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60" h="553453">
                <a:moveTo>
                  <a:pt x="70073" y="14819"/>
                </a:moveTo>
                <a:cubicBezTo>
                  <a:pt x="127488" y="16936"/>
                  <a:pt x="274861" y="-36775"/>
                  <a:pt x="366936" y="48156"/>
                </a:cubicBezTo>
                <a:cubicBezTo>
                  <a:pt x="459011" y="133087"/>
                  <a:pt x="583100" y="453762"/>
                  <a:pt x="622523" y="524406"/>
                </a:cubicBezTo>
                <a:cubicBezTo>
                  <a:pt x="661946" y="595050"/>
                  <a:pt x="632842" y="520702"/>
                  <a:pt x="603473" y="472019"/>
                </a:cubicBezTo>
                <a:cubicBezTo>
                  <a:pt x="574104" y="423336"/>
                  <a:pt x="483882" y="302420"/>
                  <a:pt x="446311" y="232306"/>
                </a:cubicBezTo>
                <a:cubicBezTo>
                  <a:pt x="408740" y="162192"/>
                  <a:pt x="448692" y="84139"/>
                  <a:pt x="378048" y="51331"/>
                </a:cubicBezTo>
                <a:cubicBezTo>
                  <a:pt x="307404" y="18523"/>
                  <a:pt x="71925" y="42864"/>
                  <a:pt x="22448" y="35456"/>
                </a:cubicBezTo>
                <a:cubicBezTo>
                  <a:pt x="-27029" y="28048"/>
                  <a:pt x="12658" y="12702"/>
                  <a:pt x="70073" y="14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8B34636-D8F4-4717-A671-BF173F0BC7EC}"/>
              </a:ext>
            </a:extLst>
          </p:cNvPr>
          <p:cNvSpPr/>
          <p:nvPr/>
        </p:nvSpPr>
        <p:spPr>
          <a:xfrm>
            <a:off x="8504163" y="1185473"/>
            <a:ext cx="420140" cy="162701"/>
          </a:xfrm>
          <a:custGeom>
            <a:avLst/>
            <a:gdLst>
              <a:gd name="connsiteX0" fmla="*/ 75 w 420140"/>
              <a:gd name="connsiteY0" fmla="*/ 390 h 162701"/>
              <a:gd name="connsiteX1" fmla="*/ 341387 w 420140"/>
              <a:gd name="connsiteY1" fmla="*/ 67065 h 162701"/>
              <a:gd name="connsiteX2" fmla="*/ 419175 w 420140"/>
              <a:gd name="connsiteY2" fmla="*/ 162315 h 162701"/>
              <a:gd name="connsiteX3" fmla="*/ 311225 w 420140"/>
              <a:gd name="connsiteY3" fmla="*/ 97227 h 162701"/>
              <a:gd name="connsiteX4" fmla="*/ 75 w 420140"/>
              <a:gd name="connsiteY4" fmla="*/ 390 h 16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140" h="162701">
                <a:moveTo>
                  <a:pt x="75" y="390"/>
                </a:moveTo>
                <a:cubicBezTo>
                  <a:pt x="5102" y="-4637"/>
                  <a:pt x="271537" y="40078"/>
                  <a:pt x="341387" y="67065"/>
                </a:cubicBezTo>
                <a:cubicBezTo>
                  <a:pt x="411237" y="94053"/>
                  <a:pt x="424202" y="157288"/>
                  <a:pt x="419175" y="162315"/>
                </a:cubicBezTo>
                <a:cubicBezTo>
                  <a:pt x="414148" y="167342"/>
                  <a:pt x="380017" y="122098"/>
                  <a:pt x="311225" y="97227"/>
                </a:cubicBezTo>
                <a:cubicBezTo>
                  <a:pt x="242433" y="72356"/>
                  <a:pt x="-4952" y="5417"/>
                  <a:pt x="7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908639C-BA73-4E19-B1EC-38A9B918DAD3}"/>
              </a:ext>
            </a:extLst>
          </p:cNvPr>
          <p:cNvSpPr/>
          <p:nvPr/>
        </p:nvSpPr>
        <p:spPr>
          <a:xfrm>
            <a:off x="8099922" y="2182194"/>
            <a:ext cx="356455" cy="793844"/>
          </a:xfrm>
          <a:custGeom>
            <a:avLst/>
            <a:gdLst>
              <a:gd name="connsiteX0" fmla="*/ 330761 w 356455"/>
              <a:gd name="connsiteY0" fmla="*/ 89 h 793844"/>
              <a:gd name="connsiteX1" fmla="*/ 220695 w 356455"/>
              <a:gd name="connsiteY1" fmla="*/ 101689 h 793844"/>
              <a:gd name="connsiteX2" fmla="*/ 258795 w 356455"/>
              <a:gd name="connsiteY2" fmla="*/ 408606 h 793844"/>
              <a:gd name="connsiteX3" fmla="*/ 356161 w 356455"/>
              <a:gd name="connsiteY3" fmla="*/ 620273 h 793844"/>
              <a:gd name="connsiteX4" fmla="*/ 277845 w 356455"/>
              <a:gd name="connsiteY4" fmla="*/ 745156 h 793844"/>
              <a:gd name="connsiteX5" fmla="*/ 561 w 356455"/>
              <a:gd name="connsiteY5" fmla="*/ 793839 h 793844"/>
              <a:gd name="connsiteX6" fmla="*/ 205878 w 356455"/>
              <a:gd name="connsiteY6" fmla="*/ 747273 h 793844"/>
              <a:gd name="connsiteX7" fmla="*/ 201645 w 356455"/>
              <a:gd name="connsiteY7" fmla="*/ 622389 h 793844"/>
              <a:gd name="connsiteX8" fmla="*/ 59828 w 356455"/>
              <a:gd name="connsiteY8" fmla="*/ 586406 h 793844"/>
              <a:gd name="connsiteX9" fmla="*/ 123328 w 356455"/>
              <a:gd name="connsiteY9" fmla="*/ 300656 h 793844"/>
              <a:gd name="connsiteX10" fmla="*/ 123328 w 356455"/>
              <a:gd name="connsiteY10" fmla="*/ 114389 h 793844"/>
              <a:gd name="connsiteX11" fmla="*/ 330761 w 356455"/>
              <a:gd name="connsiteY11" fmla="*/ 89 h 79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455" h="793844">
                <a:moveTo>
                  <a:pt x="330761" y="89"/>
                </a:moveTo>
                <a:cubicBezTo>
                  <a:pt x="346989" y="-2028"/>
                  <a:pt x="232689" y="33603"/>
                  <a:pt x="220695" y="101689"/>
                </a:cubicBezTo>
                <a:cubicBezTo>
                  <a:pt x="208701" y="169775"/>
                  <a:pt x="236217" y="322175"/>
                  <a:pt x="258795" y="408606"/>
                </a:cubicBezTo>
                <a:cubicBezTo>
                  <a:pt x="281373" y="495037"/>
                  <a:pt x="352986" y="564181"/>
                  <a:pt x="356161" y="620273"/>
                </a:cubicBezTo>
                <a:cubicBezTo>
                  <a:pt x="359336" y="676365"/>
                  <a:pt x="337112" y="716228"/>
                  <a:pt x="277845" y="745156"/>
                </a:cubicBezTo>
                <a:cubicBezTo>
                  <a:pt x="218578" y="774084"/>
                  <a:pt x="12555" y="793486"/>
                  <a:pt x="561" y="793839"/>
                </a:cubicBezTo>
                <a:cubicBezTo>
                  <a:pt x="-11433" y="794192"/>
                  <a:pt x="172364" y="775848"/>
                  <a:pt x="205878" y="747273"/>
                </a:cubicBezTo>
                <a:cubicBezTo>
                  <a:pt x="239392" y="718698"/>
                  <a:pt x="225987" y="649200"/>
                  <a:pt x="201645" y="622389"/>
                </a:cubicBezTo>
                <a:cubicBezTo>
                  <a:pt x="177303" y="595578"/>
                  <a:pt x="72881" y="640028"/>
                  <a:pt x="59828" y="586406"/>
                </a:cubicBezTo>
                <a:cubicBezTo>
                  <a:pt x="46775" y="532784"/>
                  <a:pt x="112745" y="379325"/>
                  <a:pt x="123328" y="300656"/>
                </a:cubicBezTo>
                <a:cubicBezTo>
                  <a:pt x="133911" y="221987"/>
                  <a:pt x="94753" y="164483"/>
                  <a:pt x="123328" y="114389"/>
                </a:cubicBezTo>
                <a:cubicBezTo>
                  <a:pt x="151903" y="64295"/>
                  <a:pt x="314533" y="2206"/>
                  <a:pt x="330761" y="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BB6D96A-4752-499E-A4D7-0B7B3FBE4C4D}"/>
              </a:ext>
            </a:extLst>
          </p:cNvPr>
          <p:cNvSpPr/>
          <p:nvPr/>
        </p:nvSpPr>
        <p:spPr>
          <a:xfrm>
            <a:off x="7965013" y="2281709"/>
            <a:ext cx="98366" cy="190655"/>
          </a:xfrm>
          <a:custGeom>
            <a:avLst/>
            <a:gdLst>
              <a:gd name="connsiteX0" fmla="*/ 48687 w 98366"/>
              <a:gd name="connsiteY0" fmla="*/ 58 h 190655"/>
              <a:gd name="connsiteX1" fmla="*/ 93137 w 98366"/>
              <a:gd name="connsiteY1" fmla="*/ 105891 h 190655"/>
              <a:gd name="connsiteX2" fmla="*/ 4 w 98366"/>
              <a:gd name="connsiteY2" fmla="*/ 190558 h 190655"/>
              <a:gd name="connsiteX3" fmla="*/ 97370 w 98366"/>
              <a:gd name="connsiteY3" fmla="*/ 120708 h 190655"/>
              <a:gd name="connsiteX4" fmla="*/ 48687 w 98366"/>
              <a:gd name="connsiteY4" fmla="*/ 58 h 19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6" h="190655">
                <a:moveTo>
                  <a:pt x="48687" y="58"/>
                </a:moveTo>
                <a:cubicBezTo>
                  <a:pt x="47981" y="-2412"/>
                  <a:pt x="101251" y="74141"/>
                  <a:pt x="93137" y="105891"/>
                </a:cubicBezTo>
                <a:cubicBezTo>
                  <a:pt x="85023" y="137641"/>
                  <a:pt x="-702" y="188088"/>
                  <a:pt x="4" y="190558"/>
                </a:cubicBezTo>
                <a:cubicBezTo>
                  <a:pt x="710" y="193028"/>
                  <a:pt x="88198" y="147872"/>
                  <a:pt x="97370" y="120708"/>
                </a:cubicBezTo>
                <a:cubicBezTo>
                  <a:pt x="106542" y="93544"/>
                  <a:pt x="49393" y="2528"/>
                  <a:pt x="4868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67E75A-8348-44FF-BB89-66881B02CC3E}"/>
              </a:ext>
            </a:extLst>
          </p:cNvPr>
          <p:cNvSpPr/>
          <p:nvPr/>
        </p:nvSpPr>
        <p:spPr>
          <a:xfrm>
            <a:off x="8189071" y="2180211"/>
            <a:ext cx="268867" cy="165344"/>
          </a:xfrm>
          <a:custGeom>
            <a:avLst/>
            <a:gdLst>
              <a:gd name="connsiteX0" fmla="*/ 211979 w 268867"/>
              <a:gd name="connsiteY0" fmla="*/ 6306 h 165344"/>
              <a:gd name="connsiteX1" fmla="*/ 4546 w 268867"/>
              <a:gd name="connsiteY1" fmla="*/ 65572 h 165344"/>
              <a:gd name="connsiteX2" fmla="*/ 68046 w 268867"/>
              <a:gd name="connsiteY2" fmla="*/ 65572 h 165344"/>
              <a:gd name="connsiteX3" fmla="*/ 59579 w 268867"/>
              <a:gd name="connsiteY3" fmla="*/ 165056 h 165344"/>
              <a:gd name="connsiteX4" fmla="*/ 48996 w 268867"/>
              <a:gd name="connsiteY4" fmla="*/ 95206 h 165344"/>
              <a:gd name="connsiteX5" fmla="*/ 57462 w 268867"/>
              <a:gd name="connsiteY5" fmla="*/ 76156 h 165344"/>
              <a:gd name="connsiteX6" fmla="*/ 262779 w 268867"/>
              <a:gd name="connsiteY6" fmla="*/ 10539 h 165344"/>
              <a:gd name="connsiteX7" fmla="*/ 211979 w 268867"/>
              <a:gd name="connsiteY7" fmla="*/ 6306 h 16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67" h="165344">
                <a:moveTo>
                  <a:pt x="211979" y="6306"/>
                </a:moveTo>
                <a:cubicBezTo>
                  <a:pt x="168940" y="15478"/>
                  <a:pt x="28535" y="55694"/>
                  <a:pt x="4546" y="65572"/>
                </a:cubicBezTo>
                <a:cubicBezTo>
                  <a:pt x="-19443" y="75450"/>
                  <a:pt x="58874" y="48991"/>
                  <a:pt x="68046" y="65572"/>
                </a:cubicBezTo>
                <a:cubicBezTo>
                  <a:pt x="77218" y="82153"/>
                  <a:pt x="62754" y="160117"/>
                  <a:pt x="59579" y="165056"/>
                </a:cubicBezTo>
                <a:cubicBezTo>
                  <a:pt x="56404" y="169995"/>
                  <a:pt x="49349" y="110023"/>
                  <a:pt x="48996" y="95206"/>
                </a:cubicBezTo>
                <a:cubicBezTo>
                  <a:pt x="48643" y="80389"/>
                  <a:pt x="21832" y="90267"/>
                  <a:pt x="57462" y="76156"/>
                </a:cubicBezTo>
                <a:cubicBezTo>
                  <a:pt x="93092" y="62045"/>
                  <a:pt x="244082" y="23592"/>
                  <a:pt x="262779" y="10539"/>
                </a:cubicBezTo>
                <a:cubicBezTo>
                  <a:pt x="281476" y="-2514"/>
                  <a:pt x="255018" y="-2866"/>
                  <a:pt x="211979" y="6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07543B7-E87E-4814-ADCA-61A8A6375C9D}"/>
              </a:ext>
            </a:extLst>
          </p:cNvPr>
          <p:cNvSpPr/>
          <p:nvPr/>
        </p:nvSpPr>
        <p:spPr>
          <a:xfrm>
            <a:off x="8321026" y="2381705"/>
            <a:ext cx="214882" cy="189703"/>
          </a:xfrm>
          <a:custGeom>
            <a:avLst/>
            <a:gdLst>
              <a:gd name="connsiteX0" fmla="*/ 80024 w 214882"/>
              <a:gd name="connsiteY0" fmla="*/ 1133 h 189703"/>
              <a:gd name="connsiteX1" fmla="*/ 37162 w 214882"/>
              <a:gd name="connsiteY1" fmla="*/ 74158 h 189703"/>
              <a:gd name="connsiteX2" fmla="*/ 45099 w 214882"/>
              <a:gd name="connsiteY2" fmla="*/ 123370 h 189703"/>
              <a:gd name="connsiteX3" fmla="*/ 213374 w 214882"/>
              <a:gd name="connsiteY3" fmla="*/ 188458 h 189703"/>
              <a:gd name="connsiteX4" fmla="*/ 132412 w 214882"/>
              <a:gd name="connsiteY4" fmla="*/ 167820 h 189703"/>
              <a:gd name="connsiteX5" fmla="*/ 649 w 214882"/>
              <a:gd name="connsiteY5" fmla="*/ 136070 h 189703"/>
              <a:gd name="connsiteX6" fmla="*/ 80024 w 214882"/>
              <a:gd name="connsiteY6" fmla="*/ 1133 h 18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882" h="189703">
                <a:moveTo>
                  <a:pt x="80024" y="1133"/>
                </a:moveTo>
                <a:cubicBezTo>
                  <a:pt x="86110" y="-9186"/>
                  <a:pt x="42983" y="53785"/>
                  <a:pt x="37162" y="74158"/>
                </a:cubicBezTo>
                <a:cubicBezTo>
                  <a:pt x="31341" y="94531"/>
                  <a:pt x="15730" y="104320"/>
                  <a:pt x="45099" y="123370"/>
                </a:cubicBezTo>
                <a:cubicBezTo>
                  <a:pt x="74468" y="142420"/>
                  <a:pt x="198822" y="181050"/>
                  <a:pt x="213374" y="188458"/>
                </a:cubicBezTo>
                <a:cubicBezTo>
                  <a:pt x="227926" y="195866"/>
                  <a:pt x="132412" y="167820"/>
                  <a:pt x="132412" y="167820"/>
                </a:cubicBezTo>
                <a:cubicBezTo>
                  <a:pt x="96958" y="159089"/>
                  <a:pt x="9380" y="159882"/>
                  <a:pt x="649" y="136070"/>
                </a:cubicBezTo>
                <a:cubicBezTo>
                  <a:pt x="-8082" y="112258"/>
                  <a:pt x="73938" y="11452"/>
                  <a:pt x="80024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78BC828-D238-4AF7-9741-197664BDC6DB}"/>
              </a:ext>
            </a:extLst>
          </p:cNvPr>
          <p:cNvSpPr/>
          <p:nvPr/>
        </p:nvSpPr>
        <p:spPr>
          <a:xfrm>
            <a:off x="8573157" y="2543930"/>
            <a:ext cx="190313" cy="21551"/>
          </a:xfrm>
          <a:custGeom>
            <a:avLst/>
            <a:gdLst>
              <a:gd name="connsiteX0" fmla="*/ 931 w 190313"/>
              <a:gd name="connsiteY0" fmla="*/ 21470 h 21551"/>
              <a:gd name="connsiteX1" fmla="*/ 186668 w 190313"/>
              <a:gd name="connsiteY1" fmla="*/ 833 h 21551"/>
              <a:gd name="connsiteX2" fmla="*/ 116818 w 190313"/>
              <a:gd name="connsiteY2" fmla="*/ 7183 h 21551"/>
              <a:gd name="connsiteX3" fmla="*/ 931 w 190313"/>
              <a:gd name="connsiteY3" fmla="*/ 21470 h 2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313" h="21551">
                <a:moveTo>
                  <a:pt x="931" y="21470"/>
                </a:moveTo>
                <a:cubicBezTo>
                  <a:pt x="12573" y="20412"/>
                  <a:pt x="167354" y="3214"/>
                  <a:pt x="186668" y="833"/>
                </a:cubicBezTo>
                <a:cubicBezTo>
                  <a:pt x="205983" y="-1548"/>
                  <a:pt x="143541" y="1362"/>
                  <a:pt x="116818" y="7183"/>
                </a:cubicBezTo>
                <a:cubicBezTo>
                  <a:pt x="90095" y="13004"/>
                  <a:pt x="-10711" y="22528"/>
                  <a:pt x="931" y="2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A66F49B-45F8-41F2-AA47-E477E0F940BB}"/>
              </a:ext>
            </a:extLst>
          </p:cNvPr>
          <p:cNvSpPr/>
          <p:nvPr/>
        </p:nvSpPr>
        <p:spPr>
          <a:xfrm>
            <a:off x="7754899" y="2460625"/>
            <a:ext cx="206480" cy="61913"/>
          </a:xfrm>
          <a:custGeom>
            <a:avLst/>
            <a:gdLst>
              <a:gd name="connsiteX0" fmla="*/ 206414 w 206480"/>
              <a:gd name="connsiteY0" fmla="*/ 0 h 61913"/>
              <a:gd name="connsiteX1" fmla="*/ 125451 w 206480"/>
              <a:gd name="connsiteY1" fmla="*/ 38100 h 61913"/>
              <a:gd name="connsiteX2" fmla="*/ 39 w 206480"/>
              <a:gd name="connsiteY2" fmla="*/ 61913 h 61913"/>
              <a:gd name="connsiteX3" fmla="*/ 112751 w 206480"/>
              <a:gd name="connsiteY3" fmla="*/ 38100 h 61913"/>
              <a:gd name="connsiteX4" fmla="*/ 206414 w 206480"/>
              <a:gd name="connsiteY4" fmla="*/ 0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80" h="61913">
                <a:moveTo>
                  <a:pt x="206414" y="0"/>
                </a:moveTo>
                <a:cubicBezTo>
                  <a:pt x="208531" y="0"/>
                  <a:pt x="159847" y="27781"/>
                  <a:pt x="125451" y="38100"/>
                </a:cubicBezTo>
                <a:cubicBezTo>
                  <a:pt x="91055" y="48419"/>
                  <a:pt x="2156" y="61913"/>
                  <a:pt x="39" y="61913"/>
                </a:cubicBezTo>
                <a:cubicBezTo>
                  <a:pt x="-2078" y="61913"/>
                  <a:pt x="81530" y="47890"/>
                  <a:pt x="112751" y="38100"/>
                </a:cubicBezTo>
                <a:cubicBezTo>
                  <a:pt x="143972" y="28310"/>
                  <a:pt x="204297" y="0"/>
                  <a:pt x="2064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CB3D391-4008-4BC8-8435-5121DA63FAFE}"/>
              </a:ext>
            </a:extLst>
          </p:cNvPr>
          <p:cNvSpPr/>
          <p:nvPr/>
        </p:nvSpPr>
        <p:spPr>
          <a:xfrm>
            <a:off x="7684211" y="2443043"/>
            <a:ext cx="176791" cy="27416"/>
          </a:xfrm>
          <a:custGeom>
            <a:avLst/>
            <a:gdLst>
              <a:gd name="connsiteX0" fmla="*/ 2464 w 176791"/>
              <a:gd name="connsiteY0" fmla="*/ 120 h 27416"/>
              <a:gd name="connsiteX1" fmla="*/ 175502 w 176791"/>
              <a:gd name="connsiteY1" fmla="*/ 17582 h 27416"/>
              <a:gd name="connsiteX2" fmla="*/ 78664 w 176791"/>
              <a:gd name="connsiteY2" fmla="*/ 27107 h 27416"/>
              <a:gd name="connsiteX3" fmla="*/ 2464 w 176791"/>
              <a:gd name="connsiteY3" fmla="*/ 120 h 2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791" h="27416">
                <a:moveTo>
                  <a:pt x="2464" y="120"/>
                </a:moveTo>
                <a:cubicBezTo>
                  <a:pt x="18604" y="-1468"/>
                  <a:pt x="162802" y="13084"/>
                  <a:pt x="175502" y="17582"/>
                </a:cubicBezTo>
                <a:cubicBezTo>
                  <a:pt x="188202" y="22080"/>
                  <a:pt x="103535" y="28959"/>
                  <a:pt x="78664" y="27107"/>
                </a:cubicBezTo>
                <a:cubicBezTo>
                  <a:pt x="53793" y="25255"/>
                  <a:pt x="-13676" y="1708"/>
                  <a:pt x="246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7D386237-B316-44B1-9464-12373004E9E3}"/>
              </a:ext>
            </a:extLst>
          </p:cNvPr>
          <p:cNvSpPr/>
          <p:nvPr/>
        </p:nvSpPr>
        <p:spPr>
          <a:xfrm>
            <a:off x="7850157" y="2774949"/>
            <a:ext cx="61723" cy="100016"/>
          </a:xfrm>
          <a:custGeom>
            <a:avLst/>
            <a:gdLst>
              <a:gd name="connsiteX0" fmla="*/ 57181 w 61723"/>
              <a:gd name="connsiteY0" fmla="*/ 1 h 100016"/>
              <a:gd name="connsiteX1" fmla="*/ 57181 w 61723"/>
              <a:gd name="connsiteY1" fmla="*/ 58739 h 100016"/>
              <a:gd name="connsiteX2" fmla="*/ 31 w 61723"/>
              <a:gd name="connsiteY2" fmla="*/ 100014 h 100016"/>
              <a:gd name="connsiteX3" fmla="*/ 49243 w 61723"/>
              <a:gd name="connsiteY3" fmla="*/ 57151 h 100016"/>
              <a:gd name="connsiteX4" fmla="*/ 57181 w 61723"/>
              <a:gd name="connsiteY4" fmla="*/ 1 h 10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23" h="100016">
                <a:moveTo>
                  <a:pt x="57181" y="1"/>
                </a:moveTo>
                <a:cubicBezTo>
                  <a:pt x="58504" y="266"/>
                  <a:pt x="66706" y="42070"/>
                  <a:pt x="57181" y="58739"/>
                </a:cubicBezTo>
                <a:cubicBezTo>
                  <a:pt x="47656" y="75408"/>
                  <a:pt x="1354" y="100279"/>
                  <a:pt x="31" y="100014"/>
                </a:cubicBezTo>
                <a:cubicBezTo>
                  <a:pt x="-1292" y="99749"/>
                  <a:pt x="39189" y="69586"/>
                  <a:pt x="49243" y="57151"/>
                </a:cubicBezTo>
                <a:cubicBezTo>
                  <a:pt x="59297" y="44716"/>
                  <a:pt x="55858" y="-264"/>
                  <a:pt x="5718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4A8839B-1763-4411-99CE-EAC8531CEDAB}"/>
              </a:ext>
            </a:extLst>
          </p:cNvPr>
          <p:cNvSpPr/>
          <p:nvPr/>
        </p:nvSpPr>
        <p:spPr>
          <a:xfrm>
            <a:off x="8162915" y="3043238"/>
            <a:ext cx="127264" cy="71437"/>
          </a:xfrm>
          <a:custGeom>
            <a:avLst/>
            <a:gdLst>
              <a:gd name="connsiteX0" fmla="*/ 10 w 127264"/>
              <a:gd name="connsiteY0" fmla="*/ 0 h 71437"/>
              <a:gd name="connsiteX1" fmla="*/ 103198 w 127264"/>
              <a:gd name="connsiteY1" fmla="*/ 22225 h 71437"/>
              <a:gd name="connsiteX2" fmla="*/ 127010 w 127264"/>
              <a:gd name="connsiteY2" fmla="*/ 71437 h 71437"/>
              <a:gd name="connsiteX3" fmla="*/ 109548 w 127264"/>
              <a:gd name="connsiteY3" fmla="*/ 22225 h 71437"/>
              <a:gd name="connsiteX4" fmla="*/ 10 w 127264"/>
              <a:gd name="connsiteY4" fmla="*/ 0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264" h="71437">
                <a:moveTo>
                  <a:pt x="10" y="0"/>
                </a:moveTo>
                <a:cubicBezTo>
                  <a:pt x="-1048" y="0"/>
                  <a:pt x="82031" y="10319"/>
                  <a:pt x="103198" y="22225"/>
                </a:cubicBezTo>
                <a:cubicBezTo>
                  <a:pt x="124365" y="34131"/>
                  <a:pt x="125952" y="71437"/>
                  <a:pt x="127010" y="71437"/>
                </a:cubicBezTo>
                <a:cubicBezTo>
                  <a:pt x="128068" y="71437"/>
                  <a:pt x="126481" y="32014"/>
                  <a:pt x="109548" y="22225"/>
                </a:cubicBezTo>
                <a:cubicBezTo>
                  <a:pt x="92615" y="12436"/>
                  <a:pt x="1068" y="0"/>
                  <a:pt x="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446AD71-CC5D-499E-98E9-9B4B76C208BF}"/>
              </a:ext>
            </a:extLst>
          </p:cNvPr>
          <p:cNvSpPr/>
          <p:nvPr/>
        </p:nvSpPr>
        <p:spPr>
          <a:xfrm>
            <a:off x="7737835" y="1360162"/>
            <a:ext cx="475655" cy="294849"/>
          </a:xfrm>
          <a:custGeom>
            <a:avLst/>
            <a:gdLst>
              <a:gd name="connsiteX0" fmla="*/ 463190 w 475655"/>
              <a:gd name="connsiteY0" fmla="*/ 20963 h 294849"/>
              <a:gd name="connsiteX1" fmla="*/ 2815 w 475655"/>
              <a:gd name="connsiteY1" fmla="*/ 294013 h 294849"/>
              <a:gd name="connsiteX2" fmla="*/ 272690 w 475655"/>
              <a:gd name="connsiteY2" fmla="*/ 103513 h 294849"/>
              <a:gd name="connsiteX3" fmla="*/ 336190 w 475655"/>
              <a:gd name="connsiteY3" fmla="*/ 27313 h 294849"/>
              <a:gd name="connsiteX4" fmla="*/ 463190 w 475655"/>
              <a:gd name="connsiteY4" fmla="*/ 20963 h 29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655" h="294849">
                <a:moveTo>
                  <a:pt x="463190" y="20963"/>
                </a:moveTo>
                <a:cubicBezTo>
                  <a:pt x="407628" y="65413"/>
                  <a:pt x="34565" y="280255"/>
                  <a:pt x="2815" y="294013"/>
                </a:cubicBezTo>
                <a:cubicBezTo>
                  <a:pt x="-28935" y="307771"/>
                  <a:pt x="217128" y="147963"/>
                  <a:pt x="272690" y="103513"/>
                </a:cubicBezTo>
                <a:cubicBezTo>
                  <a:pt x="328252" y="59063"/>
                  <a:pt x="299677" y="40013"/>
                  <a:pt x="336190" y="27313"/>
                </a:cubicBezTo>
                <a:cubicBezTo>
                  <a:pt x="372702" y="14613"/>
                  <a:pt x="518752" y="-23487"/>
                  <a:pt x="463190" y="2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6CD1D83-E481-41DA-8D32-A5DADA9FB0F1}"/>
              </a:ext>
            </a:extLst>
          </p:cNvPr>
          <p:cNvSpPr/>
          <p:nvPr/>
        </p:nvSpPr>
        <p:spPr>
          <a:xfrm>
            <a:off x="7355591" y="1662249"/>
            <a:ext cx="469987" cy="557985"/>
          </a:xfrm>
          <a:custGeom>
            <a:avLst/>
            <a:gdLst>
              <a:gd name="connsiteX0" fmla="*/ 404109 w 469987"/>
              <a:gd name="connsiteY0" fmla="*/ 23676 h 557985"/>
              <a:gd name="connsiteX1" fmla="*/ 153284 w 469987"/>
              <a:gd name="connsiteY1" fmla="*/ 293551 h 557985"/>
              <a:gd name="connsiteX2" fmla="*/ 4059 w 469987"/>
              <a:gd name="connsiteY2" fmla="*/ 557076 h 557985"/>
              <a:gd name="connsiteX3" fmla="*/ 48509 w 469987"/>
              <a:gd name="connsiteY3" fmla="*/ 376101 h 557985"/>
              <a:gd name="connsiteX4" fmla="*/ 115184 w 469987"/>
              <a:gd name="connsiteY4" fmla="*/ 264976 h 557985"/>
              <a:gd name="connsiteX5" fmla="*/ 451734 w 469987"/>
              <a:gd name="connsiteY5" fmla="*/ 39551 h 557985"/>
              <a:gd name="connsiteX6" fmla="*/ 404109 w 469987"/>
              <a:gd name="connsiteY6" fmla="*/ 23676 h 55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87" h="557985">
                <a:moveTo>
                  <a:pt x="404109" y="23676"/>
                </a:moveTo>
                <a:cubicBezTo>
                  <a:pt x="354368" y="66009"/>
                  <a:pt x="219959" y="204651"/>
                  <a:pt x="153284" y="293551"/>
                </a:cubicBezTo>
                <a:cubicBezTo>
                  <a:pt x="86609" y="382451"/>
                  <a:pt x="21521" y="543318"/>
                  <a:pt x="4059" y="557076"/>
                </a:cubicBezTo>
                <a:cubicBezTo>
                  <a:pt x="-13403" y="570834"/>
                  <a:pt x="29988" y="424784"/>
                  <a:pt x="48509" y="376101"/>
                </a:cubicBezTo>
                <a:cubicBezTo>
                  <a:pt x="67030" y="327418"/>
                  <a:pt x="47980" y="321068"/>
                  <a:pt x="115184" y="264976"/>
                </a:cubicBezTo>
                <a:cubicBezTo>
                  <a:pt x="182388" y="208884"/>
                  <a:pt x="408342" y="77651"/>
                  <a:pt x="451734" y="39551"/>
                </a:cubicBezTo>
                <a:cubicBezTo>
                  <a:pt x="495126" y="1451"/>
                  <a:pt x="453850" y="-18657"/>
                  <a:pt x="404109" y="23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9097653-81BF-46E9-9EAF-CCF0A62EA282}"/>
              </a:ext>
            </a:extLst>
          </p:cNvPr>
          <p:cNvSpPr/>
          <p:nvPr/>
        </p:nvSpPr>
        <p:spPr>
          <a:xfrm>
            <a:off x="7331378" y="2140340"/>
            <a:ext cx="195168" cy="579348"/>
          </a:xfrm>
          <a:custGeom>
            <a:avLst/>
            <a:gdLst>
              <a:gd name="connsiteX0" fmla="*/ 177497 w 195168"/>
              <a:gd name="connsiteY0" fmla="*/ 2785 h 579348"/>
              <a:gd name="connsiteX1" fmla="*/ 180672 w 195168"/>
              <a:gd name="connsiteY1" fmla="*/ 259960 h 579348"/>
              <a:gd name="connsiteX2" fmla="*/ 90185 w 195168"/>
              <a:gd name="connsiteY2" fmla="*/ 386960 h 579348"/>
              <a:gd name="connsiteX3" fmla="*/ 48910 w 195168"/>
              <a:gd name="connsiteY3" fmla="*/ 493323 h 579348"/>
              <a:gd name="connsiteX4" fmla="*/ 74310 w 195168"/>
              <a:gd name="connsiteY4" fmla="*/ 579048 h 579348"/>
              <a:gd name="connsiteX5" fmla="*/ 23510 w 195168"/>
              <a:gd name="connsiteY5" fmla="*/ 518723 h 579348"/>
              <a:gd name="connsiteX6" fmla="*/ 12397 w 195168"/>
              <a:gd name="connsiteY6" fmla="*/ 440935 h 579348"/>
              <a:gd name="connsiteX7" fmla="*/ 177497 w 195168"/>
              <a:gd name="connsiteY7" fmla="*/ 2785 h 57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168" h="579348">
                <a:moveTo>
                  <a:pt x="177497" y="2785"/>
                </a:moveTo>
                <a:cubicBezTo>
                  <a:pt x="205543" y="-27377"/>
                  <a:pt x="195224" y="195931"/>
                  <a:pt x="180672" y="259960"/>
                </a:cubicBezTo>
                <a:cubicBezTo>
                  <a:pt x="166120" y="323989"/>
                  <a:pt x="112145" y="348066"/>
                  <a:pt x="90185" y="386960"/>
                </a:cubicBezTo>
                <a:cubicBezTo>
                  <a:pt x="68225" y="425854"/>
                  <a:pt x="51556" y="461308"/>
                  <a:pt x="48910" y="493323"/>
                </a:cubicBezTo>
                <a:cubicBezTo>
                  <a:pt x="46264" y="525338"/>
                  <a:pt x="78543" y="574815"/>
                  <a:pt x="74310" y="579048"/>
                </a:cubicBezTo>
                <a:cubicBezTo>
                  <a:pt x="70077" y="583281"/>
                  <a:pt x="33829" y="541742"/>
                  <a:pt x="23510" y="518723"/>
                </a:cubicBezTo>
                <a:cubicBezTo>
                  <a:pt x="13191" y="495704"/>
                  <a:pt x="-16707" y="527189"/>
                  <a:pt x="12397" y="440935"/>
                </a:cubicBezTo>
                <a:cubicBezTo>
                  <a:pt x="41501" y="354681"/>
                  <a:pt x="149451" y="32947"/>
                  <a:pt x="177497" y="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539DEDE-0663-4F89-9414-90DD1C6FA2D3}"/>
              </a:ext>
            </a:extLst>
          </p:cNvPr>
          <p:cNvSpPr/>
          <p:nvPr/>
        </p:nvSpPr>
        <p:spPr>
          <a:xfrm>
            <a:off x="7219622" y="1898133"/>
            <a:ext cx="229620" cy="592022"/>
          </a:xfrm>
          <a:custGeom>
            <a:avLst/>
            <a:gdLst>
              <a:gd name="connsiteX0" fmla="*/ 227341 w 229620"/>
              <a:gd name="connsiteY0" fmla="*/ 517 h 592022"/>
              <a:gd name="connsiteX1" fmla="*/ 24141 w 229620"/>
              <a:gd name="connsiteY1" fmla="*/ 268805 h 592022"/>
              <a:gd name="connsiteX2" fmla="*/ 3503 w 229620"/>
              <a:gd name="connsiteY2" fmla="*/ 591067 h 592022"/>
              <a:gd name="connsiteX3" fmla="*/ 20966 w 229620"/>
              <a:gd name="connsiteY3" fmla="*/ 362467 h 592022"/>
              <a:gd name="connsiteX4" fmla="*/ 125741 w 229620"/>
              <a:gd name="connsiteY4" fmla="*/ 205305 h 592022"/>
              <a:gd name="connsiteX5" fmla="*/ 227341 w 229620"/>
              <a:gd name="connsiteY5" fmla="*/ 517 h 59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20" h="592022">
                <a:moveTo>
                  <a:pt x="227341" y="517"/>
                </a:moveTo>
                <a:cubicBezTo>
                  <a:pt x="210408" y="11100"/>
                  <a:pt x="61447" y="170380"/>
                  <a:pt x="24141" y="268805"/>
                </a:cubicBezTo>
                <a:cubicBezTo>
                  <a:pt x="-13165" y="367230"/>
                  <a:pt x="4032" y="575457"/>
                  <a:pt x="3503" y="591067"/>
                </a:cubicBezTo>
                <a:cubicBezTo>
                  <a:pt x="2974" y="606677"/>
                  <a:pt x="593" y="426761"/>
                  <a:pt x="20966" y="362467"/>
                </a:cubicBezTo>
                <a:cubicBezTo>
                  <a:pt x="41339" y="298173"/>
                  <a:pt x="88964" y="266159"/>
                  <a:pt x="125741" y="205305"/>
                </a:cubicBezTo>
                <a:cubicBezTo>
                  <a:pt x="162518" y="144451"/>
                  <a:pt x="244274" y="-10066"/>
                  <a:pt x="227341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C2AD3EE-A842-463A-818A-14B743B4CE95}"/>
              </a:ext>
            </a:extLst>
          </p:cNvPr>
          <p:cNvSpPr/>
          <p:nvPr/>
        </p:nvSpPr>
        <p:spPr>
          <a:xfrm>
            <a:off x="8266038" y="1324930"/>
            <a:ext cx="238212" cy="577763"/>
          </a:xfrm>
          <a:custGeom>
            <a:avLst/>
            <a:gdLst>
              <a:gd name="connsiteX0" fmla="*/ 82095 w 238212"/>
              <a:gd name="connsiteY0" fmla="*/ 103 h 577763"/>
              <a:gd name="connsiteX1" fmla="*/ 54579 w 238212"/>
              <a:gd name="connsiteY1" fmla="*/ 209653 h 577763"/>
              <a:gd name="connsiteX2" fmla="*/ 228145 w 238212"/>
              <a:gd name="connsiteY2" fmla="*/ 558903 h 577763"/>
              <a:gd name="connsiteX3" fmla="*/ 200629 w 238212"/>
              <a:gd name="connsiteY3" fmla="*/ 514453 h 577763"/>
              <a:gd name="connsiteX4" fmla="*/ 60929 w 238212"/>
              <a:gd name="connsiteY4" fmla="*/ 374753 h 577763"/>
              <a:gd name="connsiteX5" fmla="*/ 1662 w 238212"/>
              <a:gd name="connsiteY5" fmla="*/ 184253 h 577763"/>
              <a:gd name="connsiteX6" fmla="*/ 82095 w 238212"/>
              <a:gd name="connsiteY6" fmla="*/ 103 h 57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12" h="577763">
                <a:moveTo>
                  <a:pt x="82095" y="103"/>
                </a:moveTo>
                <a:cubicBezTo>
                  <a:pt x="90915" y="4336"/>
                  <a:pt x="30237" y="116520"/>
                  <a:pt x="54579" y="209653"/>
                </a:cubicBezTo>
                <a:cubicBezTo>
                  <a:pt x="78921" y="302786"/>
                  <a:pt x="203803" y="508103"/>
                  <a:pt x="228145" y="558903"/>
                </a:cubicBezTo>
                <a:cubicBezTo>
                  <a:pt x="252487" y="609703"/>
                  <a:pt x="228498" y="545145"/>
                  <a:pt x="200629" y="514453"/>
                </a:cubicBezTo>
                <a:cubicBezTo>
                  <a:pt x="172760" y="483761"/>
                  <a:pt x="94090" y="429786"/>
                  <a:pt x="60929" y="374753"/>
                </a:cubicBezTo>
                <a:cubicBezTo>
                  <a:pt x="27768" y="319720"/>
                  <a:pt x="-8216" y="246342"/>
                  <a:pt x="1662" y="184253"/>
                </a:cubicBezTo>
                <a:cubicBezTo>
                  <a:pt x="11540" y="122164"/>
                  <a:pt x="73275" y="-4130"/>
                  <a:pt x="82095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3953CE5-B4CF-49AE-83B9-4168CB4E2DEF}"/>
              </a:ext>
            </a:extLst>
          </p:cNvPr>
          <p:cNvSpPr/>
          <p:nvPr/>
        </p:nvSpPr>
        <p:spPr>
          <a:xfrm>
            <a:off x="8835004" y="1372212"/>
            <a:ext cx="639786" cy="1036980"/>
          </a:xfrm>
          <a:custGeom>
            <a:avLst/>
            <a:gdLst>
              <a:gd name="connsiteX0" fmla="*/ 2079 w 639786"/>
              <a:gd name="connsiteY0" fmla="*/ 7855 h 1036980"/>
              <a:gd name="connsiteX1" fmla="*/ 313229 w 639786"/>
              <a:gd name="connsiteY1" fmla="*/ 344405 h 1036980"/>
              <a:gd name="connsiteX2" fmla="*/ 592629 w 639786"/>
              <a:gd name="connsiteY2" fmla="*/ 795255 h 1036980"/>
              <a:gd name="connsiteX3" fmla="*/ 609563 w 639786"/>
              <a:gd name="connsiteY3" fmla="*/ 1030205 h 1036980"/>
              <a:gd name="connsiteX4" fmla="*/ 632846 w 639786"/>
              <a:gd name="connsiteY4" fmla="*/ 947655 h 1036980"/>
              <a:gd name="connsiteX5" fmla="*/ 474096 w 639786"/>
              <a:gd name="connsiteY5" fmla="*/ 683071 h 1036980"/>
              <a:gd name="connsiteX6" fmla="*/ 2079 w 639786"/>
              <a:gd name="connsiteY6" fmla="*/ 7855 h 103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786" h="1036980">
                <a:moveTo>
                  <a:pt x="2079" y="7855"/>
                </a:moveTo>
                <a:cubicBezTo>
                  <a:pt x="-24732" y="-48589"/>
                  <a:pt x="214804" y="213172"/>
                  <a:pt x="313229" y="344405"/>
                </a:cubicBezTo>
                <a:cubicBezTo>
                  <a:pt x="411654" y="475638"/>
                  <a:pt x="543240" y="680955"/>
                  <a:pt x="592629" y="795255"/>
                </a:cubicBezTo>
                <a:cubicBezTo>
                  <a:pt x="642018" y="909555"/>
                  <a:pt x="602860" y="1004805"/>
                  <a:pt x="609563" y="1030205"/>
                </a:cubicBezTo>
                <a:cubicBezTo>
                  <a:pt x="616266" y="1055605"/>
                  <a:pt x="655424" y="1005511"/>
                  <a:pt x="632846" y="947655"/>
                </a:cubicBezTo>
                <a:cubicBezTo>
                  <a:pt x="610268" y="889799"/>
                  <a:pt x="574990" y="842526"/>
                  <a:pt x="474096" y="683071"/>
                </a:cubicBezTo>
                <a:cubicBezTo>
                  <a:pt x="373202" y="523616"/>
                  <a:pt x="28890" y="64299"/>
                  <a:pt x="2079" y="7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7FF0C8A-E947-487A-9891-6732FAD8FE70}"/>
              </a:ext>
            </a:extLst>
          </p:cNvPr>
          <p:cNvSpPr/>
          <p:nvPr/>
        </p:nvSpPr>
        <p:spPr>
          <a:xfrm>
            <a:off x="8528025" y="1265319"/>
            <a:ext cx="292764" cy="492607"/>
          </a:xfrm>
          <a:custGeom>
            <a:avLst/>
            <a:gdLst>
              <a:gd name="connsiteX0" fmla="*/ 25 w 292764"/>
              <a:gd name="connsiteY0" fmla="*/ 2564 h 492607"/>
              <a:gd name="connsiteX1" fmla="*/ 95275 w 292764"/>
              <a:gd name="connsiteY1" fmla="*/ 38548 h 492607"/>
              <a:gd name="connsiteX2" fmla="*/ 232858 w 292764"/>
              <a:gd name="connsiteY2" fmla="*/ 176131 h 492607"/>
              <a:gd name="connsiteX3" fmla="*/ 275192 w 292764"/>
              <a:gd name="connsiteY3" fmla="*/ 489398 h 492607"/>
              <a:gd name="connsiteX4" fmla="*/ 279425 w 292764"/>
              <a:gd name="connsiteY4" fmla="*/ 324298 h 492607"/>
              <a:gd name="connsiteX5" fmla="*/ 103742 w 292764"/>
              <a:gd name="connsiteY5" fmla="*/ 93581 h 492607"/>
              <a:gd name="connsiteX6" fmla="*/ 25 w 292764"/>
              <a:gd name="connsiteY6" fmla="*/ 2564 h 49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764" h="492607">
                <a:moveTo>
                  <a:pt x="25" y="2564"/>
                </a:moveTo>
                <a:cubicBezTo>
                  <a:pt x="-1386" y="-6608"/>
                  <a:pt x="56470" y="9620"/>
                  <a:pt x="95275" y="38548"/>
                </a:cubicBezTo>
                <a:cubicBezTo>
                  <a:pt x="134080" y="67476"/>
                  <a:pt x="202872" y="100989"/>
                  <a:pt x="232858" y="176131"/>
                </a:cubicBezTo>
                <a:cubicBezTo>
                  <a:pt x="262844" y="251273"/>
                  <a:pt x="267431" y="464704"/>
                  <a:pt x="275192" y="489398"/>
                </a:cubicBezTo>
                <a:cubicBezTo>
                  <a:pt x="282953" y="514092"/>
                  <a:pt x="308000" y="390267"/>
                  <a:pt x="279425" y="324298"/>
                </a:cubicBezTo>
                <a:cubicBezTo>
                  <a:pt x="250850" y="258329"/>
                  <a:pt x="157011" y="149320"/>
                  <a:pt x="103742" y="93581"/>
                </a:cubicBezTo>
                <a:cubicBezTo>
                  <a:pt x="50473" y="37842"/>
                  <a:pt x="1436" y="11736"/>
                  <a:pt x="25" y="2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6183A38-B988-4399-B6CC-469249D56B48}"/>
              </a:ext>
            </a:extLst>
          </p:cNvPr>
          <p:cNvSpPr/>
          <p:nvPr/>
        </p:nvSpPr>
        <p:spPr>
          <a:xfrm>
            <a:off x="8947654" y="1781562"/>
            <a:ext cx="445239" cy="590027"/>
          </a:xfrm>
          <a:custGeom>
            <a:avLst/>
            <a:gdLst>
              <a:gd name="connsiteX0" fmla="*/ 12196 w 445239"/>
              <a:gd name="connsiteY0" fmla="*/ 7021 h 590027"/>
              <a:gd name="connsiteX1" fmla="*/ 264079 w 445239"/>
              <a:gd name="connsiteY1" fmla="*/ 216571 h 590027"/>
              <a:gd name="connsiteX2" fmla="*/ 378379 w 445239"/>
              <a:gd name="connsiteY2" fmla="*/ 358388 h 590027"/>
              <a:gd name="connsiteX3" fmla="*/ 418596 w 445239"/>
              <a:gd name="connsiteY3" fmla="*/ 584871 h 590027"/>
              <a:gd name="connsiteX4" fmla="*/ 418596 w 445239"/>
              <a:gd name="connsiteY4" fmla="*/ 481155 h 590027"/>
              <a:gd name="connsiteX5" fmla="*/ 79929 w 445239"/>
              <a:gd name="connsiteY5" fmla="*/ 89571 h 590027"/>
              <a:gd name="connsiteX6" fmla="*/ 12196 w 445239"/>
              <a:gd name="connsiteY6" fmla="*/ 7021 h 59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239" h="590027">
                <a:moveTo>
                  <a:pt x="12196" y="7021"/>
                </a:moveTo>
                <a:cubicBezTo>
                  <a:pt x="42888" y="28188"/>
                  <a:pt x="203049" y="158010"/>
                  <a:pt x="264079" y="216571"/>
                </a:cubicBezTo>
                <a:cubicBezTo>
                  <a:pt x="325109" y="275132"/>
                  <a:pt x="352626" y="297005"/>
                  <a:pt x="378379" y="358388"/>
                </a:cubicBezTo>
                <a:cubicBezTo>
                  <a:pt x="404132" y="419771"/>
                  <a:pt x="411893" y="564410"/>
                  <a:pt x="418596" y="584871"/>
                </a:cubicBezTo>
                <a:cubicBezTo>
                  <a:pt x="425299" y="605332"/>
                  <a:pt x="475040" y="563705"/>
                  <a:pt x="418596" y="481155"/>
                </a:cubicBezTo>
                <a:cubicBezTo>
                  <a:pt x="362152" y="398605"/>
                  <a:pt x="149426" y="166829"/>
                  <a:pt x="79929" y="89571"/>
                </a:cubicBezTo>
                <a:cubicBezTo>
                  <a:pt x="10432" y="12313"/>
                  <a:pt x="-18496" y="-14146"/>
                  <a:pt x="12196" y="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3AA4DD6-CA3D-487A-A8BF-1E5206E6F568}"/>
              </a:ext>
            </a:extLst>
          </p:cNvPr>
          <p:cNvSpPr/>
          <p:nvPr/>
        </p:nvSpPr>
        <p:spPr>
          <a:xfrm>
            <a:off x="8461571" y="1388373"/>
            <a:ext cx="102901" cy="679618"/>
          </a:xfrm>
          <a:custGeom>
            <a:avLst/>
            <a:gdLst>
              <a:gd name="connsiteX0" fmla="*/ 26262 w 102901"/>
              <a:gd name="connsiteY0" fmla="*/ 12860 h 679618"/>
              <a:gd name="connsiteX1" fmla="*/ 2979 w 102901"/>
              <a:gd name="connsiteY1" fmla="*/ 415027 h 679618"/>
              <a:gd name="connsiteX2" fmla="*/ 102462 w 102901"/>
              <a:gd name="connsiteY2" fmla="*/ 679610 h 679618"/>
              <a:gd name="connsiteX3" fmla="*/ 38962 w 102901"/>
              <a:gd name="connsiteY3" fmla="*/ 423494 h 679618"/>
              <a:gd name="connsiteX4" fmla="*/ 28379 w 102901"/>
              <a:gd name="connsiteY4" fmla="*/ 127160 h 679618"/>
              <a:gd name="connsiteX5" fmla="*/ 26262 w 102901"/>
              <a:gd name="connsiteY5" fmla="*/ 12860 h 67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01" h="679618">
                <a:moveTo>
                  <a:pt x="26262" y="12860"/>
                </a:moveTo>
                <a:cubicBezTo>
                  <a:pt x="22029" y="60838"/>
                  <a:pt x="-9721" y="303902"/>
                  <a:pt x="2979" y="415027"/>
                </a:cubicBezTo>
                <a:cubicBezTo>
                  <a:pt x="15679" y="526152"/>
                  <a:pt x="96465" y="678199"/>
                  <a:pt x="102462" y="679610"/>
                </a:cubicBezTo>
                <a:cubicBezTo>
                  <a:pt x="108459" y="681021"/>
                  <a:pt x="51309" y="515569"/>
                  <a:pt x="38962" y="423494"/>
                </a:cubicBezTo>
                <a:cubicBezTo>
                  <a:pt x="26615" y="331419"/>
                  <a:pt x="30496" y="192424"/>
                  <a:pt x="28379" y="127160"/>
                </a:cubicBezTo>
                <a:cubicBezTo>
                  <a:pt x="26262" y="61896"/>
                  <a:pt x="30495" y="-35118"/>
                  <a:pt x="26262" y="1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A9696B8-5482-4094-8545-A0E954E0C55E}"/>
              </a:ext>
            </a:extLst>
          </p:cNvPr>
          <p:cNvSpPr/>
          <p:nvPr/>
        </p:nvSpPr>
        <p:spPr>
          <a:xfrm>
            <a:off x="8699464" y="1523941"/>
            <a:ext cx="422138" cy="692482"/>
          </a:xfrm>
          <a:custGeom>
            <a:avLst/>
            <a:gdLst>
              <a:gd name="connsiteX0" fmla="*/ 2153 w 422138"/>
              <a:gd name="connsiteY0" fmla="*/ 59 h 692482"/>
              <a:gd name="connsiteX1" fmla="*/ 67769 w 422138"/>
              <a:gd name="connsiteY1" fmla="*/ 387409 h 692482"/>
              <a:gd name="connsiteX2" fmla="*/ 65653 w 422138"/>
              <a:gd name="connsiteY2" fmla="*/ 495359 h 692482"/>
              <a:gd name="connsiteX3" fmla="*/ 414903 w 422138"/>
              <a:gd name="connsiteY3" fmla="*/ 685859 h 692482"/>
              <a:gd name="connsiteX4" fmla="*/ 279436 w 422138"/>
              <a:gd name="connsiteY4" fmla="*/ 637176 h 692482"/>
              <a:gd name="connsiteX5" fmla="*/ 12736 w 422138"/>
              <a:gd name="connsiteY5" fmla="*/ 522876 h 692482"/>
              <a:gd name="connsiteX6" fmla="*/ 57186 w 422138"/>
              <a:gd name="connsiteY6" fmla="*/ 450909 h 692482"/>
              <a:gd name="connsiteX7" fmla="*/ 74119 w 422138"/>
              <a:gd name="connsiteY7" fmla="*/ 391642 h 692482"/>
              <a:gd name="connsiteX8" fmla="*/ 21203 w 422138"/>
              <a:gd name="connsiteY8" fmla="*/ 357776 h 692482"/>
              <a:gd name="connsiteX9" fmla="*/ 2153 w 422138"/>
              <a:gd name="connsiteY9" fmla="*/ 59 h 69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138" h="692482">
                <a:moveTo>
                  <a:pt x="2153" y="59"/>
                </a:moveTo>
                <a:cubicBezTo>
                  <a:pt x="9914" y="4998"/>
                  <a:pt x="57186" y="304859"/>
                  <a:pt x="67769" y="387409"/>
                </a:cubicBezTo>
                <a:cubicBezTo>
                  <a:pt x="78352" y="469959"/>
                  <a:pt x="7797" y="445617"/>
                  <a:pt x="65653" y="495359"/>
                </a:cubicBezTo>
                <a:cubicBezTo>
                  <a:pt x="123509" y="545101"/>
                  <a:pt x="379273" y="662223"/>
                  <a:pt x="414903" y="685859"/>
                </a:cubicBezTo>
                <a:cubicBezTo>
                  <a:pt x="450533" y="709495"/>
                  <a:pt x="346464" y="664340"/>
                  <a:pt x="279436" y="637176"/>
                </a:cubicBezTo>
                <a:cubicBezTo>
                  <a:pt x="212408" y="610012"/>
                  <a:pt x="49778" y="553920"/>
                  <a:pt x="12736" y="522876"/>
                </a:cubicBezTo>
                <a:cubicBezTo>
                  <a:pt x="-24306" y="491832"/>
                  <a:pt x="46956" y="472781"/>
                  <a:pt x="57186" y="450909"/>
                </a:cubicBezTo>
                <a:cubicBezTo>
                  <a:pt x="67416" y="429037"/>
                  <a:pt x="80116" y="407164"/>
                  <a:pt x="74119" y="391642"/>
                </a:cubicBezTo>
                <a:cubicBezTo>
                  <a:pt x="68122" y="376120"/>
                  <a:pt x="33197" y="417395"/>
                  <a:pt x="21203" y="357776"/>
                </a:cubicBezTo>
                <a:cubicBezTo>
                  <a:pt x="9209" y="298157"/>
                  <a:pt x="-5608" y="-4880"/>
                  <a:pt x="2153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FC5BA2-20C7-4954-9E5F-92784EB2086F}"/>
              </a:ext>
            </a:extLst>
          </p:cNvPr>
          <p:cNvSpPr/>
          <p:nvPr/>
        </p:nvSpPr>
        <p:spPr>
          <a:xfrm>
            <a:off x="8882822" y="1681163"/>
            <a:ext cx="341071" cy="719547"/>
          </a:xfrm>
          <a:custGeom>
            <a:avLst/>
            <a:gdLst>
              <a:gd name="connsiteX0" fmla="*/ 7178 w 341071"/>
              <a:gd name="connsiteY0" fmla="*/ 20637 h 719547"/>
              <a:gd name="connsiteX1" fmla="*/ 49511 w 341071"/>
              <a:gd name="connsiteY1" fmla="*/ 65087 h 719547"/>
              <a:gd name="connsiteX2" fmla="*/ 322561 w 341071"/>
              <a:gd name="connsiteY2" fmla="*/ 477837 h 719547"/>
              <a:gd name="connsiteX3" fmla="*/ 199795 w 341071"/>
              <a:gd name="connsiteY3" fmla="*/ 623887 h 719547"/>
              <a:gd name="connsiteX4" fmla="*/ 102428 w 341071"/>
              <a:gd name="connsiteY4" fmla="*/ 719137 h 719547"/>
              <a:gd name="connsiteX5" fmla="*/ 318328 w 341071"/>
              <a:gd name="connsiteY5" fmla="*/ 587904 h 719547"/>
              <a:gd name="connsiteX6" fmla="*/ 314095 w 341071"/>
              <a:gd name="connsiteY6" fmla="*/ 507470 h 719547"/>
              <a:gd name="connsiteX7" fmla="*/ 136295 w 341071"/>
              <a:gd name="connsiteY7" fmla="*/ 264054 h 719547"/>
              <a:gd name="connsiteX8" fmla="*/ 7178 w 341071"/>
              <a:gd name="connsiteY8" fmla="*/ 20637 h 71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071" h="719547">
                <a:moveTo>
                  <a:pt x="7178" y="20637"/>
                </a:moveTo>
                <a:cubicBezTo>
                  <a:pt x="-7286" y="-12524"/>
                  <a:pt x="-3053" y="-11113"/>
                  <a:pt x="49511" y="65087"/>
                </a:cubicBezTo>
                <a:cubicBezTo>
                  <a:pt x="102075" y="141287"/>
                  <a:pt x="297514" y="384704"/>
                  <a:pt x="322561" y="477837"/>
                </a:cubicBezTo>
                <a:cubicBezTo>
                  <a:pt x="347608" y="570970"/>
                  <a:pt x="236484" y="583670"/>
                  <a:pt x="199795" y="623887"/>
                </a:cubicBezTo>
                <a:cubicBezTo>
                  <a:pt x="163106" y="664104"/>
                  <a:pt x="82673" y="725134"/>
                  <a:pt x="102428" y="719137"/>
                </a:cubicBezTo>
                <a:cubicBezTo>
                  <a:pt x="122183" y="713140"/>
                  <a:pt x="283050" y="623182"/>
                  <a:pt x="318328" y="587904"/>
                </a:cubicBezTo>
                <a:cubicBezTo>
                  <a:pt x="353606" y="552626"/>
                  <a:pt x="344434" y="561445"/>
                  <a:pt x="314095" y="507470"/>
                </a:cubicBezTo>
                <a:cubicBezTo>
                  <a:pt x="283756" y="453495"/>
                  <a:pt x="184273" y="343076"/>
                  <a:pt x="136295" y="264054"/>
                </a:cubicBezTo>
                <a:cubicBezTo>
                  <a:pt x="88317" y="185032"/>
                  <a:pt x="21642" y="53798"/>
                  <a:pt x="7178" y="2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936AC50-4830-41B4-8357-3DD8677C5D64}"/>
              </a:ext>
            </a:extLst>
          </p:cNvPr>
          <p:cNvSpPr/>
          <p:nvPr/>
        </p:nvSpPr>
        <p:spPr>
          <a:xfrm>
            <a:off x="8846592" y="2087556"/>
            <a:ext cx="594791" cy="297542"/>
          </a:xfrm>
          <a:custGeom>
            <a:avLst/>
            <a:gdLst>
              <a:gd name="connsiteX0" fmla="*/ 546 w 594791"/>
              <a:gd name="connsiteY0" fmla="*/ 1594 h 297542"/>
              <a:gd name="connsiteX1" fmla="*/ 446633 w 594791"/>
              <a:gd name="connsiteY1" fmla="*/ 144469 h 297542"/>
              <a:gd name="connsiteX2" fmla="*/ 560933 w 594791"/>
              <a:gd name="connsiteY2" fmla="*/ 292107 h 297542"/>
              <a:gd name="connsiteX3" fmla="*/ 546646 w 594791"/>
              <a:gd name="connsiteY3" fmla="*/ 241307 h 297542"/>
              <a:gd name="connsiteX4" fmla="*/ 546 w 594791"/>
              <a:gd name="connsiteY4" fmla="*/ 1594 h 29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91" h="297542">
                <a:moveTo>
                  <a:pt x="546" y="1594"/>
                </a:moveTo>
                <a:cubicBezTo>
                  <a:pt x="-16123" y="-14546"/>
                  <a:pt x="353235" y="96050"/>
                  <a:pt x="446633" y="144469"/>
                </a:cubicBezTo>
                <a:cubicBezTo>
                  <a:pt x="540031" y="192888"/>
                  <a:pt x="544264" y="275967"/>
                  <a:pt x="560933" y="292107"/>
                </a:cubicBezTo>
                <a:cubicBezTo>
                  <a:pt x="577602" y="308247"/>
                  <a:pt x="635281" y="287609"/>
                  <a:pt x="546646" y="241307"/>
                </a:cubicBezTo>
                <a:cubicBezTo>
                  <a:pt x="458011" y="195005"/>
                  <a:pt x="17215" y="17734"/>
                  <a:pt x="546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228C524-81F6-4AC1-AA12-7CCDDA55E3DD}"/>
              </a:ext>
            </a:extLst>
          </p:cNvPr>
          <p:cNvSpPr/>
          <p:nvPr/>
        </p:nvSpPr>
        <p:spPr>
          <a:xfrm>
            <a:off x="9534112" y="2116627"/>
            <a:ext cx="370554" cy="1295032"/>
          </a:xfrm>
          <a:custGeom>
            <a:avLst/>
            <a:gdLst>
              <a:gd name="connsiteX0" fmla="*/ 57563 w 370554"/>
              <a:gd name="connsiteY0" fmla="*/ 13798 h 1295032"/>
              <a:gd name="connsiteX1" fmla="*/ 121063 w 370554"/>
              <a:gd name="connsiteY1" fmla="*/ 340823 h 1295032"/>
              <a:gd name="connsiteX2" fmla="*/ 248063 w 370554"/>
              <a:gd name="connsiteY2" fmla="*/ 664673 h 1295032"/>
              <a:gd name="connsiteX3" fmla="*/ 368713 w 370554"/>
              <a:gd name="connsiteY3" fmla="*/ 937723 h 1295032"/>
              <a:gd name="connsiteX4" fmla="*/ 324263 w 370554"/>
              <a:gd name="connsiteY4" fmla="*/ 1290148 h 1295032"/>
              <a:gd name="connsiteX5" fmla="*/ 368713 w 370554"/>
              <a:gd name="connsiteY5" fmla="*/ 1125048 h 1295032"/>
              <a:gd name="connsiteX6" fmla="*/ 289338 w 370554"/>
              <a:gd name="connsiteY6" fmla="*/ 867873 h 1295032"/>
              <a:gd name="connsiteX7" fmla="*/ 13113 w 370554"/>
              <a:gd name="connsiteY7" fmla="*/ 143973 h 1295032"/>
              <a:gd name="connsiteX8" fmla="*/ 57563 w 370554"/>
              <a:gd name="connsiteY8" fmla="*/ 13798 h 129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554" h="1295032">
                <a:moveTo>
                  <a:pt x="57563" y="13798"/>
                </a:moveTo>
                <a:cubicBezTo>
                  <a:pt x="75555" y="46606"/>
                  <a:pt x="89313" y="232344"/>
                  <a:pt x="121063" y="340823"/>
                </a:cubicBezTo>
                <a:cubicBezTo>
                  <a:pt x="152813" y="449302"/>
                  <a:pt x="206788" y="565190"/>
                  <a:pt x="248063" y="664673"/>
                </a:cubicBezTo>
                <a:cubicBezTo>
                  <a:pt x="289338" y="764156"/>
                  <a:pt x="356013" y="833477"/>
                  <a:pt x="368713" y="937723"/>
                </a:cubicBezTo>
                <a:cubicBezTo>
                  <a:pt x="381413" y="1041969"/>
                  <a:pt x="324263" y="1258927"/>
                  <a:pt x="324263" y="1290148"/>
                </a:cubicBezTo>
                <a:cubicBezTo>
                  <a:pt x="324263" y="1321369"/>
                  <a:pt x="374534" y="1195427"/>
                  <a:pt x="368713" y="1125048"/>
                </a:cubicBezTo>
                <a:cubicBezTo>
                  <a:pt x="362892" y="1054669"/>
                  <a:pt x="348605" y="1031385"/>
                  <a:pt x="289338" y="867873"/>
                </a:cubicBezTo>
                <a:cubicBezTo>
                  <a:pt x="230071" y="704361"/>
                  <a:pt x="54388" y="287906"/>
                  <a:pt x="13113" y="143973"/>
                </a:cubicBezTo>
                <a:cubicBezTo>
                  <a:pt x="-28162" y="40"/>
                  <a:pt x="39571" y="-19010"/>
                  <a:pt x="57563" y="13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D01A783-81B1-4CBC-8FD8-211AA3EA4C59}"/>
              </a:ext>
            </a:extLst>
          </p:cNvPr>
          <p:cNvSpPr/>
          <p:nvPr/>
        </p:nvSpPr>
        <p:spPr>
          <a:xfrm>
            <a:off x="9841153" y="3250127"/>
            <a:ext cx="133630" cy="641310"/>
          </a:xfrm>
          <a:custGeom>
            <a:avLst/>
            <a:gdLst>
              <a:gd name="connsiteX0" fmla="*/ 80722 w 133630"/>
              <a:gd name="connsiteY0" fmla="*/ 1073 h 641310"/>
              <a:gd name="connsiteX1" fmla="*/ 131522 w 133630"/>
              <a:gd name="connsiteY1" fmla="*/ 397948 h 641310"/>
              <a:gd name="connsiteX2" fmla="*/ 1347 w 133630"/>
              <a:gd name="connsiteY2" fmla="*/ 632898 h 641310"/>
              <a:gd name="connsiteX3" fmla="*/ 64847 w 133630"/>
              <a:gd name="connsiteY3" fmla="*/ 528123 h 641310"/>
              <a:gd name="connsiteX4" fmla="*/ 80722 w 133630"/>
              <a:gd name="connsiteY4" fmla="*/ 1073 h 64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30" h="641310">
                <a:moveTo>
                  <a:pt x="80722" y="1073"/>
                </a:moveTo>
                <a:cubicBezTo>
                  <a:pt x="91834" y="-20623"/>
                  <a:pt x="144751" y="292644"/>
                  <a:pt x="131522" y="397948"/>
                </a:cubicBezTo>
                <a:cubicBezTo>
                  <a:pt x="118293" y="503252"/>
                  <a:pt x="12459" y="611202"/>
                  <a:pt x="1347" y="632898"/>
                </a:cubicBezTo>
                <a:cubicBezTo>
                  <a:pt x="-9765" y="654594"/>
                  <a:pt x="51089" y="639248"/>
                  <a:pt x="64847" y="528123"/>
                </a:cubicBezTo>
                <a:cubicBezTo>
                  <a:pt x="78605" y="416998"/>
                  <a:pt x="69610" y="22769"/>
                  <a:pt x="80722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8332E8A-0E11-4FFF-B7C1-11598101056F}"/>
              </a:ext>
            </a:extLst>
          </p:cNvPr>
          <p:cNvSpPr/>
          <p:nvPr/>
        </p:nvSpPr>
        <p:spPr>
          <a:xfrm>
            <a:off x="9241662" y="879990"/>
            <a:ext cx="367619" cy="147747"/>
          </a:xfrm>
          <a:custGeom>
            <a:avLst/>
            <a:gdLst>
              <a:gd name="connsiteX0" fmla="*/ 367476 w 367619"/>
              <a:gd name="connsiteY0" fmla="*/ 1073 h 147747"/>
              <a:gd name="connsiteX1" fmla="*/ 123001 w 367619"/>
              <a:gd name="connsiteY1" fmla="*/ 43935 h 147747"/>
              <a:gd name="connsiteX2" fmla="*/ 763 w 367619"/>
              <a:gd name="connsiteY2" fmla="*/ 147123 h 147747"/>
              <a:gd name="connsiteX3" fmla="*/ 86488 w 367619"/>
              <a:gd name="connsiteY3" fmla="*/ 83623 h 147747"/>
              <a:gd name="connsiteX4" fmla="*/ 367476 w 367619"/>
              <a:gd name="connsiteY4" fmla="*/ 1073 h 14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19" h="147747">
                <a:moveTo>
                  <a:pt x="367476" y="1073"/>
                </a:moveTo>
                <a:cubicBezTo>
                  <a:pt x="373561" y="-5542"/>
                  <a:pt x="184120" y="19593"/>
                  <a:pt x="123001" y="43935"/>
                </a:cubicBezTo>
                <a:cubicBezTo>
                  <a:pt x="61882" y="68277"/>
                  <a:pt x="6848" y="140508"/>
                  <a:pt x="763" y="147123"/>
                </a:cubicBezTo>
                <a:cubicBezTo>
                  <a:pt x="-5322" y="153738"/>
                  <a:pt x="25105" y="106113"/>
                  <a:pt x="86488" y="83623"/>
                </a:cubicBezTo>
                <a:cubicBezTo>
                  <a:pt x="147871" y="61133"/>
                  <a:pt x="361391" y="7688"/>
                  <a:pt x="367476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5C8E27CD-BFDB-4F67-89BD-9F91E425C5E6}"/>
              </a:ext>
            </a:extLst>
          </p:cNvPr>
          <p:cNvSpPr/>
          <p:nvPr/>
        </p:nvSpPr>
        <p:spPr>
          <a:xfrm>
            <a:off x="9066147" y="977055"/>
            <a:ext cx="247368" cy="202947"/>
          </a:xfrm>
          <a:custGeom>
            <a:avLst/>
            <a:gdLst>
              <a:gd name="connsiteX0" fmla="*/ 246128 w 247368"/>
              <a:gd name="connsiteY0" fmla="*/ 4020 h 202947"/>
              <a:gd name="connsiteX1" fmla="*/ 76266 w 247368"/>
              <a:gd name="connsiteY1" fmla="*/ 127845 h 202947"/>
              <a:gd name="connsiteX2" fmla="*/ 66 w 247368"/>
              <a:gd name="connsiteY2" fmla="*/ 202458 h 202947"/>
              <a:gd name="connsiteX3" fmla="*/ 87378 w 247368"/>
              <a:gd name="connsiteY3" fmla="*/ 92920 h 202947"/>
              <a:gd name="connsiteX4" fmla="*/ 149291 w 247368"/>
              <a:gd name="connsiteY4" fmla="*/ 37358 h 202947"/>
              <a:gd name="connsiteX5" fmla="*/ 246128 w 247368"/>
              <a:gd name="connsiteY5" fmla="*/ 4020 h 20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368" h="202947">
                <a:moveTo>
                  <a:pt x="246128" y="4020"/>
                </a:moveTo>
                <a:cubicBezTo>
                  <a:pt x="233957" y="19101"/>
                  <a:pt x="117276" y="94772"/>
                  <a:pt x="76266" y="127845"/>
                </a:cubicBezTo>
                <a:cubicBezTo>
                  <a:pt x="35256" y="160918"/>
                  <a:pt x="-1786" y="208279"/>
                  <a:pt x="66" y="202458"/>
                </a:cubicBezTo>
                <a:cubicBezTo>
                  <a:pt x="1918" y="196637"/>
                  <a:pt x="62507" y="120437"/>
                  <a:pt x="87378" y="92920"/>
                </a:cubicBezTo>
                <a:cubicBezTo>
                  <a:pt x="112249" y="65403"/>
                  <a:pt x="120981" y="54820"/>
                  <a:pt x="149291" y="37358"/>
                </a:cubicBezTo>
                <a:cubicBezTo>
                  <a:pt x="177601" y="19896"/>
                  <a:pt x="258299" y="-11061"/>
                  <a:pt x="246128" y="4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D60B41C-40CD-4300-BB74-E567C40BD7C3}"/>
              </a:ext>
            </a:extLst>
          </p:cNvPr>
          <p:cNvSpPr/>
          <p:nvPr/>
        </p:nvSpPr>
        <p:spPr>
          <a:xfrm>
            <a:off x="8913438" y="978273"/>
            <a:ext cx="439763" cy="496897"/>
          </a:xfrm>
          <a:custGeom>
            <a:avLst/>
            <a:gdLst>
              <a:gd name="connsiteX0" fmla="*/ 432175 w 439763"/>
              <a:gd name="connsiteY0" fmla="*/ 12327 h 496897"/>
              <a:gd name="connsiteX1" fmla="*/ 282950 w 439763"/>
              <a:gd name="connsiteY1" fmla="*/ 104402 h 496897"/>
              <a:gd name="connsiteX2" fmla="*/ 173412 w 439763"/>
              <a:gd name="connsiteY2" fmla="*/ 231402 h 496897"/>
              <a:gd name="connsiteX3" fmla="*/ 40062 w 439763"/>
              <a:gd name="connsiteY3" fmla="*/ 486990 h 496897"/>
              <a:gd name="connsiteX4" fmla="*/ 32125 w 439763"/>
              <a:gd name="connsiteY4" fmla="*/ 439365 h 496897"/>
              <a:gd name="connsiteX5" fmla="*/ 27362 w 439763"/>
              <a:gd name="connsiteY5" fmla="*/ 390152 h 496897"/>
              <a:gd name="connsiteX6" fmla="*/ 432175 w 439763"/>
              <a:gd name="connsiteY6" fmla="*/ 12327 h 49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63" h="496897">
                <a:moveTo>
                  <a:pt x="432175" y="12327"/>
                </a:moveTo>
                <a:cubicBezTo>
                  <a:pt x="474773" y="-35298"/>
                  <a:pt x="326077" y="67890"/>
                  <a:pt x="282950" y="104402"/>
                </a:cubicBezTo>
                <a:cubicBezTo>
                  <a:pt x="239823" y="140914"/>
                  <a:pt x="213893" y="167637"/>
                  <a:pt x="173412" y="231402"/>
                </a:cubicBezTo>
                <a:cubicBezTo>
                  <a:pt x="132931" y="295167"/>
                  <a:pt x="63610" y="452330"/>
                  <a:pt x="40062" y="486990"/>
                </a:cubicBezTo>
                <a:cubicBezTo>
                  <a:pt x="16514" y="521651"/>
                  <a:pt x="34242" y="455505"/>
                  <a:pt x="32125" y="439365"/>
                </a:cubicBezTo>
                <a:cubicBezTo>
                  <a:pt x="30008" y="423225"/>
                  <a:pt x="-35873" y="461060"/>
                  <a:pt x="27362" y="390152"/>
                </a:cubicBezTo>
                <a:cubicBezTo>
                  <a:pt x="90597" y="319244"/>
                  <a:pt x="389577" y="59952"/>
                  <a:pt x="432175" y="12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A61E0CA-C553-4A09-BA3E-87D633DE5C30}"/>
              </a:ext>
            </a:extLst>
          </p:cNvPr>
          <p:cNvSpPr/>
          <p:nvPr/>
        </p:nvSpPr>
        <p:spPr>
          <a:xfrm>
            <a:off x="9642402" y="891927"/>
            <a:ext cx="60004" cy="332342"/>
          </a:xfrm>
          <a:custGeom>
            <a:avLst/>
            <a:gdLst>
              <a:gd name="connsiteX0" fmla="*/ 73 w 60004"/>
              <a:gd name="connsiteY0" fmla="*/ 248 h 332342"/>
              <a:gd name="connsiteX1" fmla="*/ 54048 w 60004"/>
              <a:gd name="connsiteY1" fmla="*/ 184398 h 332342"/>
              <a:gd name="connsiteX2" fmla="*/ 58811 w 60004"/>
              <a:gd name="connsiteY2" fmla="*/ 332036 h 332342"/>
              <a:gd name="connsiteX3" fmla="*/ 55636 w 60004"/>
              <a:gd name="connsiteY3" fmla="*/ 220911 h 332342"/>
              <a:gd name="connsiteX4" fmla="*/ 42936 w 60004"/>
              <a:gd name="connsiteY4" fmla="*/ 146298 h 332342"/>
              <a:gd name="connsiteX5" fmla="*/ 73 w 60004"/>
              <a:gd name="connsiteY5" fmla="*/ 248 h 33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04" h="332342">
                <a:moveTo>
                  <a:pt x="73" y="248"/>
                </a:moveTo>
                <a:cubicBezTo>
                  <a:pt x="1925" y="6598"/>
                  <a:pt x="44258" y="129100"/>
                  <a:pt x="54048" y="184398"/>
                </a:cubicBezTo>
                <a:cubicBezTo>
                  <a:pt x="63838" y="239696"/>
                  <a:pt x="58546" y="325951"/>
                  <a:pt x="58811" y="332036"/>
                </a:cubicBezTo>
                <a:cubicBezTo>
                  <a:pt x="59076" y="338121"/>
                  <a:pt x="58282" y="251867"/>
                  <a:pt x="55636" y="220911"/>
                </a:cubicBezTo>
                <a:cubicBezTo>
                  <a:pt x="52990" y="189955"/>
                  <a:pt x="53784" y="181752"/>
                  <a:pt x="42936" y="146298"/>
                </a:cubicBezTo>
                <a:cubicBezTo>
                  <a:pt x="32088" y="110844"/>
                  <a:pt x="-1779" y="-6102"/>
                  <a:pt x="73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C5756B3-B149-4CEA-AD03-19EE66996A2D}"/>
              </a:ext>
            </a:extLst>
          </p:cNvPr>
          <p:cNvSpPr/>
          <p:nvPr/>
        </p:nvSpPr>
        <p:spPr>
          <a:xfrm>
            <a:off x="9575084" y="988805"/>
            <a:ext cx="128924" cy="315269"/>
          </a:xfrm>
          <a:custGeom>
            <a:avLst/>
            <a:gdLst>
              <a:gd name="connsiteX0" fmla="*/ 716 w 128924"/>
              <a:gd name="connsiteY0" fmla="*/ 208 h 315269"/>
              <a:gd name="connsiteX1" fmla="*/ 76916 w 128924"/>
              <a:gd name="connsiteY1" fmla="*/ 77995 h 315269"/>
              <a:gd name="connsiteX2" fmla="*/ 94379 w 128924"/>
              <a:gd name="connsiteY2" fmla="*/ 168483 h 315269"/>
              <a:gd name="connsiteX3" fmla="*/ 64216 w 128924"/>
              <a:gd name="connsiteY3" fmla="*/ 314533 h 315269"/>
              <a:gd name="connsiteX4" fmla="*/ 127716 w 128924"/>
              <a:gd name="connsiteY4" fmla="*/ 101808 h 315269"/>
              <a:gd name="connsiteX5" fmla="*/ 716 w 128924"/>
              <a:gd name="connsiteY5" fmla="*/ 208 h 31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24" h="315269">
                <a:moveTo>
                  <a:pt x="716" y="208"/>
                </a:moveTo>
                <a:cubicBezTo>
                  <a:pt x="-7751" y="-3761"/>
                  <a:pt x="61306" y="49949"/>
                  <a:pt x="76916" y="77995"/>
                </a:cubicBezTo>
                <a:cubicBezTo>
                  <a:pt x="92527" y="106041"/>
                  <a:pt x="96496" y="129060"/>
                  <a:pt x="94379" y="168483"/>
                </a:cubicBezTo>
                <a:cubicBezTo>
                  <a:pt x="92262" y="207906"/>
                  <a:pt x="58660" y="325646"/>
                  <a:pt x="64216" y="314533"/>
                </a:cubicBezTo>
                <a:cubicBezTo>
                  <a:pt x="69772" y="303421"/>
                  <a:pt x="138829" y="154725"/>
                  <a:pt x="127716" y="101808"/>
                </a:cubicBezTo>
                <a:cubicBezTo>
                  <a:pt x="116604" y="48891"/>
                  <a:pt x="9183" y="4177"/>
                  <a:pt x="71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F92BAE-898D-46FE-99E1-90950D27F1F5}"/>
              </a:ext>
            </a:extLst>
          </p:cNvPr>
          <p:cNvSpPr/>
          <p:nvPr/>
        </p:nvSpPr>
        <p:spPr>
          <a:xfrm>
            <a:off x="9661064" y="1298245"/>
            <a:ext cx="70480" cy="327782"/>
          </a:xfrm>
          <a:custGeom>
            <a:avLst/>
            <a:gdLst>
              <a:gd name="connsiteX0" fmla="*/ 33799 w 70480"/>
              <a:gd name="connsiteY0" fmla="*/ 1918 h 327782"/>
              <a:gd name="connsiteX1" fmla="*/ 38561 w 70480"/>
              <a:gd name="connsiteY1" fmla="*/ 211468 h 327782"/>
              <a:gd name="connsiteX2" fmla="*/ 461 w 70480"/>
              <a:gd name="connsiteY2" fmla="*/ 325768 h 327782"/>
              <a:gd name="connsiteX3" fmla="*/ 68724 w 70480"/>
              <a:gd name="connsiteY3" fmla="*/ 119393 h 327782"/>
              <a:gd name="connsiteX4" fmla="*/ 33799 w 70480"/>
              <a:gd name="connsiteY4" fmla="*/ 1918 h 32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0" h="327782">
                <a:moveTo>
                  <a:pt x="33799" y="1918"/>
                </a:moveTo>
                <a:cubicBezTo>
                  <a:pt x="28772" y="17264"/>
                  <a:pt x="44117" y="157493"/>
                  <a:pt x="38561" y="211468"/>
                </a:cubicBezTo>
                <a:cubicBezTo>
                  <a:pt x="33005" y="265443"/>
                  <a:pt x="-4566" y="341114"/>
                  <a:pt x="461" y="325768"/>
                </a:cubicBezTo>
                <a:cubicBezTo>
                  <a:pt x="5488" y="310422"/>
                  <a:pt x="58141" y="172045"/>
                  <a:pt x="68724" y="119393"/>
                </a:cubicBezTo>
                <a:cubicBezTo>
                  <a:pt x="79307" y="66741"/>
                  <a:pt x="38826" y="-13428"/>
                  <a:pt x="33799" y="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0D30751-6E70-4BD0-97E9-20708BD9222E}"/>
              </a:ext>
            </a:extLst>
          </p:cNvPr>
          <p:cNvSpPr/>
          <p:nvPr/>
        </p:nvSpPr>
        <p:spPr>
          <a:xfrm>
            <a:off x="9669456" y="1571637"/>
            <a:ext cx="39561" cy="188252"/>
          </a:xfrm>
          <a:custGeom>
            <a:avLst/>
            <a:gdLst>
              <a:gd name="connsiteX0" fmla="*/ 36519 w 39561"/>
              <a:gd name="connsiteY0" fmla="*/ 1576 h 188252"/>
              <a:gd name="connsiteX1" fmla="*/ 7 w 39561"/>
              <a:gd name="connsiteY1" fmla="*/ 185726 h 188252"/>
              <a:gd name="connsiteX2" fmla="*/ 33344 w 39561"/>
              <a:gd name="connsiteY2" fmla="*/ 101588 h 188252"/>
              <a:gd name="connsiteX3" fmla="*/ 36519 w 39561"/>
              <a:gd name="connsiteY3" fmla="*/ 1576 h 18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61" h="188252">
                <a:moveTo>
                  <a:pt x="36519" y="1576"/>
                </a:moveTo>
                <a:cubicBezTo>
                  <a:pt x="30963" y="15599"/>
                  <a:pt x="536" y="169057"/>
                  <a:pt x="7" y="185726"/>
                </a:cubicBezTo>
                <a:cubicBezTo>
                  <a:pt x="-522" y="202395"/>
                  <a:pt x="27259" y="132280"/>
                  <a:pt x="33344" y="101588"/>
                </a:cubicBezTo>
                <a:cubicBezTo>
                  <a:pt x="39429" y="70896"/>
                  <a:pt x="42075" y="-12447"/>
                  <a:pt x="36519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A8473E3-F995-4D31-BBA6-0EFE6A0756C4}"/>
              </a:ext>
            </a:extLst>
          </p:cNvPr>
          <p:cNvSpPr/>
          <p:nvPr/>
        </p:nvSpPr>
        <p:spPr>
          <a:xfrm>
            <a:off x="9455344" y="1534716"/>
            <a:ext cx="222788" cy="669194"/>
          </a:xfrm>
          <a:custGeom>
            <a:avLst/>
            <a:gdLst>
              <a:gd name="connsiteX0" fmla="*/ 220469 w 222788"/>
              <a:gd name="connsiteY0" fmla="*/ 397 h 669194"/>
              <a:gd name="connsiteX1" fmla="*/ 199831 w 222788"/>
              <a:gd name="connsiteY1" fmla="*/ 163909 h 669194"/>
              <a:gd name="connsiteX2" fmla="*/ 114106 w 222788"/>
              <a:gd name="connsiteY2" fmla="*/ 397272 h 669194"/>
              <a:gd name="connsiteX3" fmla="*/ 2981 w 222788"/>
              <a:gd name="connsiteY3" fmla="*/ 660797 h 669194"/>
              <a:gd name="connsiteX4" fmla="*/ 37906 w 222788"/>
              <a:gd name="connsiteY4" fmla="*/ 583009 h 669194"/>
              <a:gd name="connsiteX5" fmla="*/ 102994 w 222788"/>
              <a:gd name="connsiteY5" fmla="*/ 375047 h 669194"/>
              <a:gd name="connsiteX6" fmla="*/ 156969 w 222788"/>
              <a:gd name="connsiteY6" fmla="*/ 209947 h 669194"/>
              <a:gd name="connsiteX7" fmla="*/ 220469 w 222788"/>
              <a:gd name="connsiteY7" fmla="*/ 397 h 66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788" h="669194">
                <a:moveTo>
                  <a:pt x="220469" y="397"/>
                </a:moveTo>
                <a:cubicBezTo>
                  <a:pt x="227613" y="-7276"/>
                  <a:pt x="217558" y="97763"/>
                  <a:pt x="199831" y="163909"/>
                </a:cubicBezTo>
                <a:cubicBezTo>
                  <a:pt x="182104" y="230055"/>
                  <a:pt x="146914" y="314457"/>
                  <a:pt x="114106" y="397272"/>
                </a:cubicBezTo>
                <a:cubicBezTo>
                  <a:pt x="81298" y="480087"/>
                  <a:pt x="15681" y="629841"/>
                  <a:pt x="2981" y="660797"/>
                </a:cubicBezTo>
                <a:cubicBezTo>
                  <a:pt x="-9719" y="691753"/>
                  <a:pt x="21237" y="630634"/>
                  <a:pt x="37906" y="583009"/>
                </a:cubicBezTo>
                <a:cubicBezTo>
                  <a:pt x="54575" y="535384"/>
                  <a:pt x="83150" y="437224"/>
                  <a:pt x="102994" y="375047"/>
                </a:cubicBezTo>
                <a:cubicBezTo>
                  <a:pt x="122838" y="312870"/>
                  <a:pt x="135802" y="272389"/>
                  <a:pt x="156969" y="209947"/>
                </a:cubicBezTo>
                <a:cubicBezTo>
                  <a:pt x="178136" y="147505"/>
                  <a:pt x="213325" y="8070"/>
                  <a:pt x="22046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94E3C43-98B4-4A07-9F95-5165907D962E}"/>
              </a:ext>
            </a:extLst>
          </p:cNvPr>
          <p:cNvSpPr/>
          <p:nvPr/>
        </p:nvSpPr>
        <p:spPr>
          <a:xfrm>
            <a:off x="7007978" y="2461862"/>
            <a:ext cx="380247" cy="326246"/>
          </a:xfrm>
          <a:custGeom>
            <a:avLst/>
            <a:gdLst>
              <a:gd name="connsiteX0" fmla="*/ 4010 w 380247"/>
              <a:gd name="connsiteY0" fmla="*/ 11463 h 326246"/>
              <a:gd name="connsiteX1" fmla="*/ 231022 w 380247"/>
              <a:gd name="connsiteY1" fmla="*/ 163863 h 326246"/>
              <a:gd name="connsiteX2" fmla="*/ 380247 w 380247"/>
              <a:gd name="connsiteY2" fmla="*/ 324201 h 326246"/>
              <a:gd name="connsiteX3" fmla="*/ 232610 w 380247"/>
              <a:gd name="connsiteY3" fmla="*/ 240063 h 326246"/>
              <a:gd name="connsiteX4" fmla="*/ 96085 w 380247"/>
              <a:gd name="connsiteY4" fmla="*/ 35276 h 326246"/>
              <a:gd name="connsiteX5" fmla="*/ 4010 w 380247"/>
              <a:gd name="connsiteY5" fmla="*/ 11463 h 32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247" h="326246">
                <a:moveTo>
                  <a:pt x="4010" y="11463"/>
                </a:moveTo>
                <a:cubicBezTo>
                  <a:pt x="26499" y="32894"/>
                  <a:pt x="168316" y="111740"/>
                  <a:pt x="231022" y="163863"/>
                </a:cubicBezTo>
                <a:cubicBezTo>
                  <a:pt x="293728" y="215986"/>
                  <a:pt x="379982" y="311501"/>
                  <a:pt x="380247" y="324201"/>
                </a:cubicBezTo>
                <a:cubicBezTo>
                  <a:pt x="380512" y="336901"/>
                  <a:pt x="279970" y="288217"/>
                  <a:pt x="232610" y="240063"/>
                </a:cubicBezTo>
                <a:cubicBezTo>
                  <a:pt x="185250" y="191909"/>
                  <a:pt x="132862" y="71524"/>
                  <a:pt x="96085" y="35276"/>
                </a:cubicBezTo>
                <a:cubicBezTo>
                  <a:pt x="59308" y="-972"/>
                  <a:pt x="-18479" y="-9968"/>
                  <a:pt x="4010" y="1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086ED50-B4ED-4925-A631-E17054B6BD9B}"/>
              </a:ext>
            </a:extLst>
          </p:cNvPr>
          <p:cNvSpPr/>
          <p:nvPr/>
        </p:nvSpPr>
        <p:spPr>
          <a:xfrm>
            <a:off x="6722775" y="2229580"/>
            <a:ext cx="266106" cy="244793"/>
          </a:xfrm>
          <a:custGeom>
            <a:avLst/>
            <a:gdLst>
              <a:gd name="connsiteX0" fmla="*/ 288 w 266106"/>
              <a:gd name="connsiteY0" fmla="*/ 243745 h 244793"/>
              <a:gd name="connsiteX1" fmla="*/ 146338 w 266106"/>
              <a:gd name="connsiteY1" fmla="*/ 18320 h 244793"/>
              <a:gd name="connsiteX2" fmla="*/ 200313 w 266106"/>
              <a:gd name="connsiteY2" fmla="*/ 15145 h 244793"/>
              <a:gd name="connsiteX3" fmla="*/ 265400 w 266106"/>
              <a:gd name="connsiteY3" fmla="*/ 31020 h 244793"/>
              <a:gd name="connsiteX4" fmla="*/ 228888 w 266106"/>
              <a:gd name="connsiteY4" fmla="*/ 5620 h 244793"/>
              <a:gd name="connsiteX5" fmla="*/ 138400 w 266106"/>
              <a:gd name="connsiteY5" fmla="*/ 50070 h 244793"/>
              <a:gd name="connsiteX6" fmla="*/ 109825 w 266106"/>
              <a:gd name="connsiteY6" fmla="*/ 100870 h 244793"/>
              <a:gd name="connsiteX7" fmla="*/ 288 w 266106"/>
              <a:gd name="connsiteY7" fmla="*/ 243745 h 2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106" h="244793">
                <a:moveTo>
                  <a:pt x="288" y="243745"/>
                </a:moveTo>
                <a:cubicBezTo>
                  <a:pt x="6373" y="229987"/>
                  <a:pt x="113001" y="56420"/>
                  <a:pt x="146338" y="18320"/>
                </a:cubicBezTo>
                <a:cubicBezTo>
                  <a:pt x="179675" y="-19780"/>
                  <a:pt x="180470" y="13028"/>
                  <a:pt x="200313" y="15145"/>
                </a:cubicBezTo>
                <a:cubicBezTo>
                  <a:pt x="220156" y="17262"/>
                  <a:pt x="260638" y="32607"/>
                  <a:pt x="265400" y="31020"/>
                </a:cubicBezTo>
                <a:cubicBezTo>
                  <a:pt x="270162" y="29433"/>
                  <a:pt x="250055" y="2445"/>
                  <a:pt x="228888" y="5620"/>
                </a:cubicBezTo>
                <a:cubicBezTo>
                  <a:pt x="207721" y="8795"/>
                  <a:pt x="158244" y="34195"/>
                  <a:pt x="138400" y="50070"/>
                </a:cubicBezTo>
                <a:cubicBezTo>
                  <a:pt x="118556" y="65945"/>
                  <a:pt x="133373" y="69914"/>
                  <a:pt x="109825" y="100870"/>
                </a:cubicBezTo>
                <a:cubicBezTo>
                  <a:pt x="86277" y="131826"/>
                  <a:pt x="-5797" y="257503"/>
                  <a:pt x="288" y="243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D5DE26B-3A51-4144-A331-565C00DDBB64}"/>
              </a:ext>
            </a:extLst>
          </p:cNvPr>
          <p:cNvSpPr/>
          <p:nvPr/>
        </p:nvSpPr>
        <p:spPr>
          <a:xfrm>
            <a:off x="7007193" y="2278040"/>
            <a:ext cx="137426" cy="106565"/>
          </a:xfrm>
          <a:custGeom>
            <a:avLst/>
            <a:gdLst>
              <a:gd name="connsiteX0" fmla="*/ 32 w 137426"/>
              <a:gd name="connsiteY0" fmla="*/ 23 h 106565"/>
              <a:gd name="connsiteX1" fmla="*/ 117507 w 137426"/>
              <a:gd name="connsiteY1" fmla="*/ 84160 h 106565"/>
              <a:gd name="connsiteX2" fmla="*/ 114332 w 137426"/>
              <a:gd name="connsiteY2" fmla="*/ 106385 h 106565"/>
              <a:gd name="connsiteX3" fmla="*/ 130207 w 137426"/>
              <a:gd name="connsiteY3" fmla="*/ 76223 h 106565"/>
              <a:gd name="connsiteX4" fmla="*/ 32 w 137426"/>
              <a:gd name="connsiteY4" fmla="*/ 23 h 10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426" h="106565">
                <a:moveTo>
                  <a:pt x="32" y="23"/>
                </a:moveTo>
                <a:cubicBezTo>
                  <a:pt x="-2085" y="1346"/>
                  <a:pt x="98457" y="66433"/>
                  <a:pt x="117507" y="84160"/>
                </a:cubicBezTo>
                <a:cubicBezTo>
                  <a:pt x="136557" y="101887"/>
                  <a:pt x="112215" y="107708"/>
                  <a:pt x="114332" y="106385"/>
                </a:cubicBezTo>
                <a:cubicBezTo>
                  <a:pt x="116449" y="105062"/>
                  <a:pt x="152432" y="99242"/>
                  <a:pt x="130207" y="76223"/>
                </a:cubicBezTo>
                <a:cubicBezTo>
                  <a:pt x="107982" y="53204"/>
                  <a:pt x="2149" y="-1300"/>
                  <a:pt x="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8683197-A27B-459E-8C18-4EF2BC13A9A4}"/>
              </a:ext>
            </a:extLst>
          </p:cNvPr>
          <p:cNvSpPr/>
          <p:nvPr/>
        </p:nvSpPr>
        <p:spPr>
          <a:xfrm>
            <a:off x="6609552" y="2259779"/>
            <a:ext cx="251103" cy="327039"/>
          </a:xfrm>
          <a:custGeom>
            <a:avLst/>
            <a:gdLst>
              <a:gd name="connsiteX0" fmla="*/ 250036 w 251103"/>
              <a:gd name="connsiteY0" fmla="*/ 23046 h 327039"/>
              <a:gd name="connsiteX1" fmla="*/ 159548 w 251103"/>
              <a:gd name="connsiteY1" fmla="*/ 821 h 327039"/>
              <a:gd name="connsiteX2" fmla="*/ 132561 w 251103"/>
              <a:gd name="connsiteY2" fmla="*/ 57971 h 327039"/>
              <a:gd name="connsiteX3" fmla="*/ 798 w 251103"/>
              <a:gd name="connsiteY3" fmla="*/ 326259 h 327039"/>
              <a:gd name="connsiteX4" fmla="*/ 78586 w 251103"/>
              <a:gd name="connsiteY4" fmla="*/ 137346 h 327039"/>
              <a:gd name="connsiteX5" fmla="*/ 103986 w 251103"/>
              <a:gd name="connsiteY5" fmla="*/ 65909 h 327039"/>
              <a:gd name="connsiteX6" fmla="*/ 202411 w 251103"/>
              <a:gd name="connsiteY6" fmla="*/ 7171 h 327039"/>
              <a:gd name="connsiteX7" fmla="*/ 250036 w 251103"/>
              <a:gd name="connsiteY7" fmla="*/ 23046 h 3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103" h="327039">
                <a:moveTo>
                  <a:pt x="250036" y="23046"/>
                </a:moveTo>
                <a:cubicBezTo>
                  <a:pt x="242892" y="21988"/>
                  <a:pt x="179127" y="-5000"/>
                  <a:pt x="159548" y="821"/>
                </a:cubicBezTo>
                <a:cubicBezTo>
                  <a:pt x="139969" y="6642"/>
                  <a:pt x="159019" y="3731"/>
                  <a:pt x="132561" y="57971"/>
                </a:cubicBezTo>
                <a:cubicBezTo>
                  <a:pt x="106103" y="112211"/>
                  <a:pt x="9794" y="313030"/>
                  <a:pt x="798" y="326259"/>
                </a:cubicBezTo>
                <a:cubicBezTo>
                  <a:pt x="-8198" y="339488"/>
                  <a:pt x="61388" y="180738"/>
                  <a:pt x="78586" y="137346"/>
                </a:cubicBezTo>
                <a:cubicBezTo>
                  <a:pt x="95784" y="93954"/>
                  <a:pt x="83348" y="87605"/>
                  <a:pt x="103986" y="65909"/>
                </a:cubicBezTo>
                <a:cubicBezTo>
                  <a:pt x="124623" y="44213"/>
                  <a:pt x="177805" y="17490"/>
                  <a:pt x="202411" y="7171"/>
                </a:cubicBezTo>
                <a:cubicBezTo>
                  <a:pt x="227017" y="-3148"/>
                  <a:pt x="257180" y="24104"/>
                  <a:pt x="250036" y="23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0CD7042-5E56-4C18-9DCD-DD791CD113BA}"/>
              </a:ext>
            </a:extLst>
          </p:cNvPr>
          <p:cNvSpPr/>
          <p:nvPr/>
        </p:nvSpPr>
        <p:spPr>
          <a:xfrm>
            <a:off x="6458462" y="2342207"/>
            <a:ext cx="266268" cy="421234"/>
          </a:xfrm>
          <a:custGeom>
            <a:avLst/>
            <a:gdLst>
              <a:gd name="connsiteX0" fmla="*/ 266188 w 266268"/>
              <a:gd name="connsiteY0" fmla="*/ 4118 h 421234"/>
              <a:gd name="connsiteX1" fmla="*/ 169351 w 266268"/>
              <a:gd name="connsiteY1" fmla="*/ 27931 h 421234"/>
              <a:gd name="connsiteX2" fmla="*/ 131251 w 266268"/>
              <a:gd name="connsiteY2" fmla="*/ 91431 h 421234"/>
              <a:gd name="connsiteX3" fmla="*/ 89976 w 266268"/>
              <a:gd name="connsiteY3" fmla="*/ 197793 h 421234"/>
              <a:gd name="connsiteX4" fmla="*/ 53463 w 266268"/>
              <a:gd name="connsiteY4" fmla="*/ 277168 h 421234"/>
              <a:gd name="connsiteX5" fmla="*/ 7426 w 266268"/>
              <a:gd name="connsiteY5" fmla="*/ 391468 h 421234"/>
              <a:gd name="connsiteX6" fmla="*/ 7426 w 266268"/>
              <a:gd name="connsiteY6" fmla="*/ 412106 h 421234"/>
              <a:gd name="connsiteX7" fmla="*/ 78863 w 266268"/>
              <a:gd name="connsiteY7" fmla="*/ 264468 h 421234"/>
              <a:gd name="connsiteX8" fmla="*/ 120138 w 266268"/>
              <a:gd name="connsiteY8" fmla="*/ 156518 h 421234"/>
              <a:gd name="connsiteX9" fmla="*/ 218563 w 266268"/>
              <a:gd name="connsiteY9" fmla="*/ 24756 h 421234"/>
              <a:gd name="connsiteX10" fmla="*/ 118551 w 266268"/>
              <a:gd name="connsiteY10" fmla="*/ 185093 h 421234"/>
              <a:gd name="connsiteX11" fmla="*/ 151888 w 266268"/>
              <a:gd name="connsiteY11" fmla="*/ 108893 h 421234"/>
              <a:gd name="connsiteX12" fmla="*/ 266188 w 266268"/>
              <a:gd name="connsiteY12" fmla="*/ 4118 h 42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268" h="421234">
                <a:moveTo>
                  <a:pt x="266188" y="4118"/>
                </a:moveTo>
                <a:cubicBezTo>
                  <a:pt x="269098" y="-9376"/>
                  <a:pt x="191841" y="13379"/>
                  <a:pt x="169351" y="27931"/>
                </a:cubicBezTo>
                <a:cubicBezTo>
                  <a:pt x="146861" y="42483"/>
                  <a:pt x="144480" y="63121"/>
                  <a:pt x="131251" y="91431"/>
                </a:cubicBezTo>
                <a:cubicBezTo>
                  <a:pt x="118022" y="119741"/>
                  <a:pt x="102941" y="166837"/>
                  <a:pt x="89976" y="197793"/>
                </a:cubicBezTo>
                <a:cubicBezTo>
                  <a:pt x="77011" y="228749"/>
                  <a:pt x="67221" y="244889"/>
                  <a:pt x="53463" y="277168"/>
                </a:cubicBezTo>
                <a:cubicBezTo>
                  <a:pt x="39705" y="309447"/>
                  <a:pt x="15099" y="368978"/>
                  <a:pt x="7426" y="391468"/>
                </a:cubicBezTo>
                <a:cubicBezTo>
                  <a:pt x="-247" y="413958"/>
                  <a:pt x="-4480" y="433273"/>
                  <a:pt x="7426" y="412106"/>
                </a:cubicBezTo>
                <a:cubicBezTo>
                  <a:pt x="19332" y="390939"/>
                  <a:pt x="60078" y="307066"/>
                  <a:pt x="78863" y="264468"/>
                </a:cubicBezTo>
                <a:cubicBezTo>
                  <a:pt x="97648" y="221870"/>
                  <a:pt x="96855" y="196470"/>
                  <a:pt x="120138" y="156518"/>
                </a:cubicBezTo>
                <a:cubicBezTo>
                  <a:pt x="143421" y="116566"/>
                  <a:pt x="218827" y="19994"/>
                  <a:pt x="218563" y="24756"/>
                </a:cubicBezTo>
                <a:cubicBezTo>
                  <a:pt x="218299" y="29518"/>
                  <a:pt x="129664" y="171070"/>
                  <a:pt x="118551" y="185093"/>
                </a:cubicBezTo>
                <a:cubicBezTo>
                  <a:pt x="107438" y="199116"/>
                  <a:pt x="130192" y="136674"/>
                  <a:pt x="151888" y="108893"/>
                </a:cubicBezTo>
                <a:cubicBezTo>
                  <a:pt x="173584" y="81112"/>
                  <a:pt x="263278" y="17612"/>
                  <a:pt x="266188" y="4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6F20396-F8F2-42CC-90AA-DFD618888B38}"/>
              </a:ext>
            </a:extLst>
          </p:cNvPr>
          <p:cNvSpPr/>
          <p:nvPr/>
        </p:nvSpPr>
        <p:spPr>
          <a:xfrm>
            <a:off x="6381187" y="2514299"/>
            <a:ext cx="175912" cy="477135"/>
          </a:xfrm>
          <a:custGeom>
            <a:avLst/>
            <a:gdLst>
              <a:gd name="connsiteX0" fmla="*/ 175188 w 175912"/>
              <a:gd name="connsiteY0" fmla="*/ 1889 h 477135"/>
              <a:gd name="connsiteX1" fmla="*/ 14851 w 175912"/>
              <a:gd name="connsiteY1" fmla="*/ 13001 h 477135"/>
              <a:gd name="connsiteX2" fmla="*/ 8501 w 175912"/>
              <a:gd name="connsiteY2" fmla="*/ 95551 h 477135"/>
              <a:gd name="connsiteX3" fmla="*/ 27551 w 175912"/>
              <a:gd name="connsiteY3" fmla="*/ 265414 h 477135"/>
              <a:gd name="connsiteX4" fmla="*/ 18026 w 175912"/>
              <a:gd name="connsiteY4" fmla="*/ 409876 h 477135"/>
              <a:gd name="connsiteX5" fmla="*/ 48188 w 175912"/>
              <a:gd name="connsiteY5" fmla="*/ 468614 h 477135"/>
              <a:gd name="connsiteX6" fmla="*/ 25963 w 175912"/>
              <a:gd name="connsiteY6" fmla="*/ 232076 h 477135"/>
              <a:gd name="connsiteX7" fmla="*/ 27551 w 175912"/>
              <a:gd name="connsiteY7" fmla="*/ 55864 h 477135"/>
              <a:gd name="connsiteX8" fmla="*/ 72001 w 175912"/>
              <a:gd name="connsiteY8" fmla="*/ 30464 h 477135"/>
              <a:gd name="connsiteX9" fmla="*/ 175188 w 175912"/>
              <a:gd name="connsiteY9" fmla="*/ 1889 h 47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912" h="477135">
                <a:moveTo>
                  <a:pt x="175188" y="1889"/>
                </a:moveTo>
                <a:cubicBezTo>
                  <a:pt x="165663" y="-1021"/>
                  <a:pt x="42632" y="-2609"/>
                  <a:pt x="14851" y="13001"/>
                </a:cubicBezTo>
                <a:cubicBezTo>
                  <a:pt x="-12930" y="28611"/>
                  <a:pt x="6384" y="53482"/>
                  <a:pt x="8501" y="95551"/>
                </a:cubicBezTo>
                <a:cubicBezTo>
                  <a:pt x="10618" y="137620"/>
                  <a:pt x="25964" y="213027"/>
                  <a:pt x="27551" y="265414"/>
                </a:cubicBezTo>
                <a:cubicBezTo>
                  <a:pt x="29138" y="317801"/>
                  <a:pt x="14587" y="376009"/>
                  <a:pt x="18026" y="409876"/>
                </a:cubicBezTo>
                <a:cubicBezTo>
                  <a:pt x="21465" y="443743"/>
                  <a:pt x="46865" y="498247"/>
                  <a:pt x="48188" y="468614"/>
                </a:cubicBezTo>
                <a:cubicBezTo>
                  <a:pt x="49511" y="438981"/>
                  <a:pt x="29402" y="300868"/>
                  <a:pt x="25963" y="232076"/>
                </a:cubicBezTo>
                <a:cubicBezTo>
                  <a:pt x="22523" y="163284"/>
                  <a:pt x="19878" y="89466"/>
                  <a:pt x="27551" y="55864"/>
                </a:cubicBezTo>
                <a:cubicBezTo>
                  <a:pt x="35224" y="22262"/>
                  <a:pt x="46337" y="37608"/>
                  <a:pt x="72001" y="30464"/>
                </a:cubicBezTo>
                <a:cubicBezTo>
                  <a:pt x="97665" y="23320"/>
                  <a:pt x="184713" y="4799"/>
                  <a:pt x="175188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1DFB3F2-FD65-4D4A-BE21-0E1115BB4BC2}"/>
              </a:ext>
            </a:extLst>
          </p:cNvPr>
          <p:cNvSpPr/>
          <p:nvPr/>
        </p:nvSpPr>
        <p:spPr>
          <a:xfrm>
            <a:off x="6760034" y="2441281"/>
            <a:ext cx="100049" cy="107161"/>
          </a:xfrm>
          <a:custGeom>
            <a:avLst/>
            <a:gdLst>
              <a:gd name="connsiteX0" fmla="*/ 23354 w 100049"/>
              <a:gd name="connsiteY0" fmla="*/ 294 h 107161"/>
              <a:gd name="connsiteX1" fmla="*/ 20179 w 100049"/>
              <a:gd name="connsiteY1" fmla="*/ 54269 h 107161"/>
              <a:gd name="connsiteX2" fmla="*/ 64629 w 100049"/>
              <a:gd name="connsiteY2" fmla="*/ 93957 h 107161"/>
              <a:gd name="connsiteX3" fmla="*/ 97966 w 100049"/>
              <a:gd name="connsiteY3" fmla="*/ 106657 h 107161"/>
              <a:gd name="connsiteX4" fmla="*/ 2716 w 100049"/>
              <a:gd name="connsiteY4" fmla="*/ 79669 h 107161"/>
              <a:gd name="connsiteX5" fmla="*/ 23354 w 100049"/>
              <a:gd name="connsiteY5" fmla="*/ 294 h 10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49" h="107161">
                <a:moveTo>
                  <a:pt x="23354" y="294"/>
                </a:moveTo>
                <a:cubicBezTo>
                  <a:pt x="26264" y="-3939"/>
                  <a:pt x="13300" y="38659"/>
                  <a:pt x="20179" y="54269"/>
                </a:cubicBezTo>
                <a:cubicBezTo>
                  <a:pt x="27058" y="69879"/>
                  <a:pt x="51665" y="85226"/>
                  <a:pt x="64629" y="93957"/>
                </a:cubicBezTo>
                <a:cubicBezTo>
                  <a:pt x="77593" y="102688"/>
                  <a:pt x="108285" y="109038"/>
                  <a:pt x="97966" y="106657"/>
                </a:cubicBezTo>
                <a:cubicBezTo>
                  <a:pt x="87647" y="104276"/>
                  <a:pt x="14358" y="92369"/>
                  <a:pt x="2716" y="79669"/>
                </a:cubicBezTo>
                <a:cubicBezTo>
                  <a:pt x="-8926" y="66969"/>
                  <a:pt x="20444" y="4527"/>
                  <a:pt x="23354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7C8BA6B-006F-42C4-8B4C-316EB5FFD6D6}"/>
              </a:ext>
            </a:extLst>
          </p:cNvPr>
          <p:cNvSpPr/>
          <p:nvPr/>
        </p:nvSpPr>
        <p:spPr>
          <a:xfrm>
            <a:off x="6517947" y="2635072"/>
            <a:ext cx="132315" cy="137214"/>
          </a:xfrm>
          <a:custGeom>
            <a:avLst/>
            <a:gdLst>
              <a:gd name="connsiteX0" fmla="*/ 82878 w 132315"/>
              <a:gd name="connsiteY0" fmla="*/ 178 h 137214"/>
              <a:gd name="connsiteX1" fmla="*/ 109866 w 132315"/>
              <a:gd name="connsiteY1" fmla="*/ 81141 h 137214"/>
              <a:gd name="connsiteX2" fmla="*/ 73353 w 132315"/>
              <a:gd name="connsiteY2" fmla="*/ 128766 h 137214"/>
              <a:gd name="connsiteX3" fmla="*/ 328 w 132315"/>
              <a:gd name="connsiteY3" fmla="*/ 136703 h 137214"/>
              <a:gd name="connsiteX4" fmla="*/ 105103 w 132315"/>
              <a:gd name="connsiteY4" fmla="*/ 122416 h 137214"/>
              <a:gd name="connsiteX5" fmla="*/ 132091 w 132315"/>
              <a:gd name="connsiteY5" fmla="*/ 104953 h 137214"/>
              <a:gd name="connsiteX6" fmla="*/ 82878 w 132315"/>
              <a:gd name="connsiteY6" fmla="*/ 178 h 13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15" h="137214">
                <a:moveTo>
                  <a:pt x="82878" y="178"/>
                </a:moveTo>
                <a:cubicBezTo>
                  <a:pt x="79174" y="-3791"/>
                  <a:pt x="111454" y="59710"/>
                  <a:pt x="109866" y="81141"/>
                </a:cubicBezTo>
                <a:cubicBezTo>
                  <a:pt x="108278" y="102572"/>
                  <a:pt x="91609" y="119506"/>
                  <a:pt x="73353" y="128766"/>
                </a:cubicBezTo>
                <a:cubicBezTo>
                  <a:pt x="55097" y="138026"/>
                  <a:pt x="-4963" y="137761"/>
                  <a:pt x="328" y="136703"/>
                </a:cubicBezTo>
                <a:cubicBezTo>
                  <a:pt x="5619" y="135645"/>
                  <a:pt x="83143" y="127708"/>
                  <a:pt x="105103" y="122416"/>
                </a:cubicBezTo>
                <a:cubicBezTo>
                  <a:pt x="127063" y="117124"/>
                  <a:pt x="133679" y="123209"/>
                  <a:pt x="132091" y="104953"/>
                </a:cubicBezTo>
                <a:cubicBezTo>
                  <a:pt x="130504" y="86697"/>
                  <a:pt x="86582" y="4147"/>
                  <a:pt x="82878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DA6DC1E-7A0B-49ED-9B7D-594A2275361C}"/>
              </a:ext>
            </a:extLst>
          </p:cNvPr>
          <p:cNvSpPr/>
          <p:nvPr/>
        </p:nvSpPr>
        <p:spPr>
          <a:xfrm>
            <a:off x="6463607" y="2765423"/>
            <a:ext cx="186522" cy="158775"/>
          </a:xfrm>
          <a:custGeom>
            <a:avLst/>
            <a:gdLst>
              <a:gd name="connsiteX0" fmla="*/ 693 w 186522"/>
              <a:gd name="connsiteY0" fmla="*/ 2 h 158775"/>
              <a:gd name="connsiteX1" fmla="*/ 130868 w 186522"/>
              <a:gd name="connsiteY1" fmla="*/ 98427 h 158775"/>
              <a:gd name="connsiteX2" fmla="*/ 186431 w 186522"/>
              <a:gd name="connsiteY2" fmla="*/ 158752 h 158775"/>
              <a:gd name="connsiteX3" fmla="*/ 119756 w 186522"/>
              <a:gd name="connsiteY3" fmla="*/ 92077 h 158775"/>
              <a:gd name="connsiteX4" fmla="*/ 29268 w 186522"/>
              <a:gd name="connsiteY4" fmla="*/ 122240 h 158775"/>
              <a:gd name="connsiteX5" fmla="*/ 76893 w 186522"/>
              <a:gd name="connsiteY5" fmla="*/ 101602 h 158775"/>
              <a:gd name="connsiteX6" fmla="*/ 693 w 186522"/>
              <a:gd name="connsiteY6" fmla="*/ 2 h 1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522" h="158775">
                <a:moveTo>
                  <a:pt x="693" y="2"/>
                </a:moveTo>
                <a:cubicBezTo>
                  <a:pt x="9689" y="-527"/>
                  <a:pt x="99912" y="71969"/>
                  <a:pt x="130868" y="98427"/>
                </a:cubicBezTo>
                <a:cubicBezTo>
                  <a:pt x="161824" y="124885"/>
                  <a:pt x="188283" y="159810"/>
                  <a:pt x="186431" y="158752"/>
                </a:cubicBezTo>
                <a:cubicBezTo>
                  <a:pt x="184579" y="157694"/>
                  <a:pt x="145950" y="98162"/>
                  <a:pt x="119756" y="92077"/>
                </a:cubicBezTo>
                <a:cubicBezTo>
                  <a:pt x="93562" y="85992"/>
                  <a:pt x="36412" y="120653"/>
                  <a:pt x="29268" y="122240"/>
                </a:cubicBezTo>
                <a:cubicBezTo>
                  <a:pt x="22124" y="123828"/>
                  <a:pt x="80597" y="118535"/>
                  <a:pt x="76893" y="101602"/>
                </a:cubicBezTo>
                <a:cubicBezTo>
                  <a:pt x="73189" y="84669"/>
                  <a:pt x="-8303" y="531"/>
                  <a:pt x="6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0F9FEA1-6B29-4C5C-9D00-A78EC6ED17AE}"/>
              </a:ext>
            </a:extLst>
          </p:cNvPr>
          <p:cNvSpPr/>
          <p:nvPr/>
        </p:nvSpPr>
        <p:spPr>
          <a:xfrm>
            <a:off x="6872706" y="2285954"/>
            <a:ext cx="156748" cy="209607"/>
          </a:xfrm>
          <a:custGeom>
            <a:avLst/>
            <a:gdLst>
              <a:gd name="connsiteX0" fmla="*/ 151982 w 156748"/>
              <a:gd name="connsiteY0" fmla="*/ 46 h 209607"/>
              <a:gd name="connsiteX1" fmla="*/ 42444 w 156748"/>
              <a:gd name="connsiteY1" fmla="*/ 41321 h 209607"/>
              <a:gd name="connsiteX2" fmla="*/ 63082 w 156748"/>
              <a:gd name="connsiteY2" fmla="*/ 115934 h 209607"/>
              <a:gd name="connsiteX3" fmla="*/ 99594 w 156748"/>
              <a:gd name="connsiteY3" fmla="*/ 192134 h 209607"/>
              <a:gd name="connsiteX4" fmla="*/ 156744 w 156748"/>
              <a:gd name="connsiteY4" fmla="*/ 188959 h 209607"/>
              <a:gd name="connsiteX5" fmla="*/ 96419 w 156748"/>
              <a:gd name="connsiteY5" fmla="*/ 209596 h 209607"/>
              <a:gd name="connsiteX6" fmla="*/ 2757 w 156748"/>
              <a:gd name="connsiteY6" fmla="*/ 185784 h 209607"/>
              <a:gd name="connsiteX7" fmla="*/ 23394 w 156748"/>
              <a:gd name="connsiteY7" fmla="*/ 152446 h 209607"/>
              <a:gd name="connsiteX8" fmla="*/ 7519 w 156748"/>
              <a:gd name="connsiteY8" fmla="*/ 138159 h 209607"/>
              <a:gd name="connsiteX9" fmla="*/ 113882 w 156748"/>
              <a:gd name="connsiteY9" fmla="*/ 34971 h 209607"/>
              <a:gd name="connsiteX10" fmla="*/ 151982 w 156748"/>
              <a:gd name="connsiteY10" fmla="*/ 46 h 20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748" h="209607">
                <a:moveTo>
                  <a:pt x="151982" y="46"/>
                </a:moveTo>
                <a:cubicBezTo>
                  <a:pt x="140076" y="1104"/>
                  <a:pt x="57261" y="22006"/>
                  <a:pt x="42444" y="41321"/>
                </a:cubicBezTo>
                <a:cubicBezTo>
                  <a:pt x="27627" y="60636"/>
                  <a:pt x="53557" y="90799"/>
                  <a:pt x="63082" y="115934"/>
                </a:cubicBezTo>
                <a:cubicBezTo>
                  <a:pt x="72607" y="141069"/>
                  <a:pt x="83984" y="179963"/>
                  <a:pt x="99594" y="192134"/>
                </a:cubicBezTo>
                <a:cubicBezTo>
                  <a:pt x="115204" y="204305"/>
                  <a:pt x="157273" y="186049"/>
                  <a:pt x="156744" y="188959"/>
                </a:cubicBezTo>
                <a:cubicBezTo>
                  <a:pt x="156215" y="191869"/>
                  <a:pt x="122083" y="210125"/>
                  <a:pt x="96419" y="209596"/>
                </a:cubicBezTo>
                <a:cubicBezTo>
                  <a:pt x="70755" y="209067"/>
                  <a:pt x="14928" y="195309"/>
                  <a:pt x="2757" y="185784"/>
                </a:cubicBezTo>
                <a:cubicBezTo>
                  <a:pt x="-9414" y="176259"/>
                  <a:pt x="22600" y="160383"/>
                  <a:pt x="23394" y="152446"/>
                </a:cubicBezTo>
                <a:cubicBezTo>
                  <a:pt x="24188" y="144509"/>
                  <a:pt x="-7562" y="157738"/>
                  <a:pt x="7519" y="138159"/>
                </a:cubicBezTo>
                <a:cubicBezTo>
                  <a:pt x="22600" y="118580"/>
                  <a:pt x="92715" y="53757"/>
                  <a:pt x="113882" y="34971"/>
                </a:cubicBezTo>
                <a:cubicBezTo>
                  <a:pt x="135049" y="16186"/>
                  <a:pt x="163888" y="-1012"/>
                  <a:pt x="15198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B42EF5-0CA1-45B2-865A-C574C805993A}"/>
              </a:ext>
            </a:extLst>
          </p:cNvPr>
          <p:cNvSpPr/>
          <p:nvPr/>
        </p:nvSpPr>
        <p:spPr>
          <a:xfrm>
            <a:off x="6448405" y="2773359"/>
            <a:ext cx="46151" cy="111136"/>
          </a:xfrm>
          <a:custGeom>
            <a:avLst/>
            <a:gdLst>
              <a:gd name="connsiteX0" fmla="*/ 20 w 46151"/>
              <a:gd name="connsiteY0" fmla="*/ 4 h 111136"/>
              <a:gd name="connsiteX1" fmla="*/ 46058 w 46151"/>
              <a:gd name="connsiteY1" fmla="*/ 63504 h 111136"/>
              <a:gd name="connsiteX2" fmla="*/ 12720 w 46151"/>
              <a:gd name="connsiteY2" fmla="*/ 111129 h 111136"/>
              <a:gd name="connsiteX3" fmla="*/ 39708 w 46151"/>
              <a:gd name="connsiteY3" fmla="*/ 66679 h 111136"/>
              <a:gd name="connsiteX4" fmla="*/ 20 w 46151"/>
              <a:gd name="connsiteY4" fmla="*/ 4 h 11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1" h="111136">
                <a:moveTo>
                  <a:pt x="20" y="4"/>
                </a:moveTo>
                <a:cubicBezTo>
                  <a:pt x="1078" y="-525"/>
                  <a:pt x="43941" y="44983"/>
                  <a:pt x="46058" y="63504"/>
                </a:cubicBezTo>
                <a:cubicBezTo>
                  <a:pt x="48175" y="82025"/>
                  <a:pt x="13778" y="110600"/>
                  <a:pt x="12720" y="111129"/>
                </a:cubicBezTo>
                <a:cubicBezTo>
                  <a:pt x="11662" y="111658"/>
                  <a:pt x="39443" y="82289"/>
                  <a:pt x="39708" y="66679"/>
                </a:cubicBezTo>
                <a:cubicBezTo>
                  <a:pt x="39973" y="51069"/>
                  <a:pt x="-1038" y="533"/>
                  <a:pt x="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4A1497D-C681-4F11-A2BF-1E47E0C1079E}"/>
              </a:ext>
            </a:extLst>
          </p:cNvPr>
          <p:cNvSpPr/>
          <p:nvPr/>
        </p:nvSpPr>
        <p:spPr>
          <a:xfrm>
            <a:off x="6418672" y="2988357"/>
            <a:ext cx="635634" cy="340275"/>
          </a:xfrm>
          <a:custGeom>
            <a:avLst/>
            <a:gdLst>
              <a:gd name="connsiteX0" fmla="*/ 13878 w 635634"/>
              <a:gd name="connsiteY0" fmla="*/ 906 h 340275"/>
              <a:gd name="connsiteX1" fmla="*/ 74203 w 635634"/>
              <a:gd name="connsiteY1" fmla="*/ 78693 h 340275"/>
              <a:gd name="connsiteX2" fmla="*/ 171041 w 635634"/>
              <a:gd name="connsiteY2" fmla="*/ 115206 h 340275"/>
              <a:gd name="connsiteX3" fmla="*/ 337728 w 635634"/>
              <a:gd name="connsiteY3" fmla="*/ 188231 h 340275"/>
              <a:gd name="connsiteX4" fmla="*/ 634591 w 635634"/>
              <a:gd name="connsiteY4" fmla="*/ 335868 h 340275"/>
              <a:gd name="connsiteX5" fmla="*/ 432978 w 635634"/>
              <a:gd name="connsiteY5" fmla="*/ 286656 h 340275"/>
              <a:gd name="connsiteX6" fmla="*/ 348841 w 635634"/>
              <a:gd name="connsiteY6" fmla="*/ 135843 h 340275"/>
              <a:gd name="connsiteX7" fmla="*/ 13878 w 635634"/>
              <a:gd name="connsiteY7" fmla="*/ 906 h 34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634" h="340275">
                <a:moveTo>
                  <a:pt x="13878" y="906"/>
                </a:moveTo>
                <a:cubicBezTo>
                  <a:pt x="-31895" y="-8619"/>
                  <a:pt x="48009" y="59643"/>
                  <a:pt x="74203" y="78693"/>
                </a:cubicBezTo>
                <a:cubicBezTo>
                  <a:pt x="100397" y="97743"/>
                  <a:pt x="127120" y="96950"/>
                  <a:pt x="171041" y="115206"/>
                </a:cubicBezTo>
                <a:cubicBezTo>
                  <a:pt x="214962" y="133462"/>
                  <a:pt x="260470" y="151454"/>
                  <a:pt x="337728" y="188231"/>
                </a:cubicBezTo>
                <a:cubicBezTo>
                  <a:pt x="414986" y="225008"/>
                  <a:pt x="618716" y="319464"/>
                  <a:pt x="634591" y="335868"/>
                </a:cubicBezTo>
                <a:cubicBezTo>
                  <a:pt x="650466" y="352272"/>
                  <a:pt x="480603" y="319994"/>
                  <a:pt x="432978" y="286656"/>
                </a:cubicBezTo>
                <a:cubicBezTo>
                  <a:pt x="385353" y="253319"/>
                  <a:pt x="420808" y="182674"/>
                  <a:pt x="348841" y="135843"/>
                </a:cubicBezTo>
                <a:cubicBezTo>
                  <a:pt x="276874" y="89012"/>
                  <a:pt x="59651" y="10431"/>
                  <a:pt x="13878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C2A0BA7-B9FE-47E0-A767-90D6BC65D15F}"/>
              </a:ext>
            </a:extLst>
          </p:cNvPr>
          <p:cNvSpPr/>
          <p:nvPr/>
        </p:nvSpPr>
        <p:spPr>
          <a:xfrm>
            <a:off x="6659404" y="2514598"/>
            <a:ext cx="114036" cy="118074"/>
          </a:xfrm>
          <a:custGeom>
            <a:avLst/>
            <a:gdLst>
              <a:gd name="connsiteX0" fmla="*/ 60484 w 114036"/>
              <a:gd name="connsiteY0" fmla="*/ 2 h 118074"/>
              <a:gd name="connsiteX1" fmla="*/ 87471 w 114036"/>
              <a:gd name="connsiteY1" fmla="*/ 104777 h 118074"/>
              <a:gd name="connsiteX2" fmla="*/ 159 w 114036"/>
              <a:gd name="connsiteY2" fmla="*/ 115890 h 118074"/>
              <a:gd name="connsiteX3" fmla="*/ 112871 w 114036"/>
              <a:gd name="connsiteY3" fmla="*/ 107952 h 118074"/>
              <a:gd name="connsiteX4" fmla="*/ 60484 w 114036"/>
              <a:gd name="connsiteY4" fmla="*/ 2 h 11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036" h="118074">
                <a:moveTo>
                  <a:pt x="60484" y="2"/>
                </a:moveTo>
                <a:cubicBezTo>
                  <a:pt x="56251" y="-527"/>
                  <a:pt x="97525" y="85462"/>
                  <a:pt x="87471" y="104777"/>
                </a:cubicBezTo>
                <a:cubicBezTo>
                  <a:pt x="77417" y="124092"/>
                  <a:pt x="-4074" y="115361"/>
                  <a:pt x="159" y="115890"/>
                </a:cubicBezTo>
                <a:cubicBezTo>
                  <a:pt x="4392" y="116419"/>
                  <a:pt x="102817" y="123827"/>
                  <a:pt x="112871" y="107952"/>
                </a:cubicBezTo>
                <a:cubicBezTo>
                  <a:pt x="122925" y="92077"/>
                  <a:pt x="64717" y="531"/>
                  <a:pt x="604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7456CFF-E6A3-4556-965B-30B3A18492B9}"/>
              </a:ext>
            </a:extLst>
          </p:cNvPr>
          <p:cNvSpPr/>
          <p:nvPr/>
        </p:nvSpPr>
        <p:spPr>
          <a:xfrm>
            <a:off x="6481074" y="2617788"/>
            <a:ext cx="110443" cy="117612"/>
          </a:xfrm>
          <a:custGeom>
            <a:avLst/>
            <a:gdLst>
              <a:gd name="connsiteX0" fmla="*/ 108639 w 110443"/>
              <a:gd name="connsiteY0" fmla="*/ 0 h 117612"/>
              <a:gd name="connsiteX1" fmla="*/ 51489 w 110443"/>
              <a:gd name="connsiteY1" fmla="*/ 106362 h 117612"/>
              <a:gd name="connsiteX2" fmla="*/ 689 w 110443"/>
              <a:gd name="connsiteY2" fmla="*/ 114300 h 117612"/>
              <a:gd name="connsiteX3" fmla="*/ 89589 w 110443"/>
              <a:gd name="connsiteY3" fmla="*/ 104775 h 117612"/>
              <a:gd name="connsiteX4" fmla="*/ 108639 w 110443"/>
              <a:gd name="connsiteY4" fmla="*/ 0 h 11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43" h="117612">
                <a:moveTo>
                  <a:pt x="108639" y="0"/>
                </a:moveTo>
                <a:cubicBezTo>
                  <a:pt x="102289" y="264"/>
                  <a:pt x="69481" y="87312"/>
                  <a:pt x="51489" y="106362"/>
                </a:cubicBezTo>
                <a:cubicBezTo>
                  <a:pt x="33497" y="125412"/>
                  <a:pt x="-5661" y="114564"/>
                  <a:pt x="689" y="114300"/>
                </a:cubicBezTo>
                <a:cubicBezTo>
                  <a:pt x="7039" y="114036"/>
                  <a:pt x="75566" y="121444"/>
                  <a:pt x="89589" y="104775"/>
                </a:cubicBezTo>
                <a:cubicBezTo>
                  <a:pt x="103612" y="88106"/>
                  <a:pt x="114989" y="-264"/>
                  <a:pt x="1086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CAC81B8-FC1A-4B58-9D52-9F4991915F09}"/>
              </a:ext>
            </a:extLst>
          </p:cNvPr>
          <p:cNvSpPr/>
          <p:nvPr/>
        </p:nvSpPr>
        <p:spPr>
          <a:xfrm>
            <a:off x="6445674" y="2538381"/>
            <a:ext cx="96739" cy="73097"/>
          </a:xfrm>
          <a:custGeom>
            <a:avLst/>
            <a:gdLst>
              <a:gd name="connsiteX0" fmla="*/ 96414 w 96739"/>
              <a:gd name="connsiteY0" fmla="*/ 32 h 73097"/>
              <a:gd name="connsiteX1" fmla="*/ 32914 w 96739"/>
              <a:gd name="connsiteY1" fmla="*/ 36544 h 73097"/>
              <a:gd name="connsiteX2" fmla="*/ 48789 w 96739"/>
              <a:gd name="connsiteY2" fmla="*/ 73057 h 73097"/>
              <a:gd name="connsiteX3" fmla="*/ 1164 w 96739"/>
              <a:gd name="connsiteY3" fmla="*/ 42894 h 73097"/>
              <a:gd name="connsiteX4" fmla="*/ 96414 w 96739"/>
              <a:gd name="connsiteY4" fmla="*/ 32 h 7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39" h="73097">
                <a:moveTo>
                  <a:pt x="96414" y="32"/>
                </a:moveTo>
                <a:cubicBezTo>
                  <a:pt x="101705" y="-1026"/>
                  <a:pt x="40851" y="24373"/>
                  <a:pt x="32914" y="36544"/>
                </a:cubicBezTo>
                <a:cubicBezTo>
                  <a:pt x="24977" y="48715"/>
                  <a:pt x="54080" y="71999"/>
                  <a:pt x="48789" y="73057"/>
                </a:cubicBezTo>
                <a:cubicBezTo>
                  <a:pt x="43498" y="74115"/>
                  <a:pt x="-8361" y="54007"/>
                  <a:pt x="1164" y="42894"/>
                </a:cubicBezTo>
                <a:cubicBezTo>
                  <a:pt x="10689" y="31782"/>
                  <a:pt x="91123" y="1090"/>
                  <a:pt x="9641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F5E016A-3E45-46DE-A5CB-5A41C833F038}"/>
              </a:ext>
            </a:extLst>
          </p:cNvPr>
          <p:cNvSpPr/>
          <p:nvPr/>
        </p:nvSpPr>
        <p:spPr>
          <a:xfrm>
            <a:off x="7083256" y="3330140"/>
            <a:ext cx="219309" cy="1278924"/>
          </a:xfrm>
          <a:custGeom>
            <a:avLst/>
            <a:gdLst>
              <a:gd name="connsiteX0" fmla="*/ 169 w 219309"/>
              <a:gd name="connsiteY0" fmla="*/ 19485 h 1278924"/>
              <a:gd name="connsiteX1" fmla="*/ 111294 w 219309"/>
              <a:gd name="connsiteY1" fmla="*/ 298885 h 1278924"/>
              <a:gd name="connsiteX2" fmla="*/ 114469 w 219309"/>
              <a:gd name="connsiteY2" fmla="*/ 606860 h 1278924"/>
              <a:gd name="connsiteX3" fmla="*/ 219244 w 219309"/>
              <a:gd name="connsiteY3" fmla="*/ 1098985 h 1278924"/>
              <a:gd name="connsiteX4" fmla="*/ 130344 w 219309"/>
              <a:gd name="connsiteY4" fmla="*/ 1270435 h 1278924"/>
              <a:gd name="connsiteX5" fmla="*/ 139869 w 219309"/>
              <a:gd name="connsiteY5" fmla="*/ 867210 h 1278924"/>
              <a:gd name="connsiteX6" fmla="*/ 169 w 219309"/>
              <a:gd name="connsiteY6" fmla="*/ 19485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09" h="1278924">
                <a:moveTo>
                  <a:pt x="169" y="19485"/>
                </a:moveTo>
                <a:cubicBezTo>
                  <a:pt x="-4593" y="-75236"/>
                  <a:pt x="92244" y="200989"/>
                  <a:pt x="111294" y="298885"/>
                </a:cubicBezTo>
                <a:cubicBezTo>
                  <a:pt x="130344" y="396781"/>
                  <a:pt x="96477" y="473510"/>
                  <a:pt x="114469" y="606860"/>
                </a:cubicBezTo>
                <a:cubicBezTo>
                  <a:pt x="132461" y="740210"/>
                  <a:pt x="216598" y="988389"/>
                  <a:pt x="219244" y="1098985"/>
                </a:cubicBezTo>
                <a:cubicBezTo>
                  <a:pt x="221890" y="1209581"/>
                  <a:pt x="143573" y="1309064"/>
                  <a:pt x="130344" y="1270435"/>
                </a:cubicBezTo>
                <a:cubicBezTo>
                  <a:pt x="117115" y="1231806"/>
                  <a:pt x="165269" y="1075702"/>
                  <a:pt x="139869" y="867210"/>
                </a:cubicBezTo>
                <a:cubicBezTo>
                  <a:pt x="114469" y="658718"/>
                  <a:pt x="4931" y="114206"/>
                  <a:pt x="169" y="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51C18F4-8B7B-4E5B-B048-91DDFC3F3CD3}"/>
              </a:ext>
            </a:extLst>
          </p:cNvPr>
          <p:cNvSpPr/>
          <p:nvPr/>
        </p:nvSpPr>
        <p:spPr>
          <a:xfrm>
            <a:off x="7433505" y="2902684"/>
            <a:ext cx="406677" cy="967412"/>
          </a:xfrm>
          <a:custGeom>
            <a:avLst/>
            <a:gdLst>
              <a:gd name="connsiteX0" fmla="*/ 23512 w 406677"/>
              <a:gd name="connsiteY0" fmla="*/ 43716 h 967412"/>
              <a:gd name="connsiteX1" fmla="*/ 241528 w 406677"/>
              <a:gd name="connsiteY1" fmla="*/ 615216 h 967412"/>
              <a:gd name="connsiteX2" fmla="*/ 406628 w 406677"/>
              <a:gd name="connsiteY2" fmla="*/ 966583 h 967412"/>
              <a:gd name="connsiteX3" fmla="*/ 256345 w 406677"/>
              <a:gd name="connsiteY3" fmla="*/ 693533 h 967412"/>
              <a:gd name="connsiteX4" fmla="*/ 31978 w 406677"/>
              <a:gd name="connsiteY4" fmla="*/ 109333 h 967412"/>
              <a:gd name="connsiteX5" fmla="*/ 23512 w 406677"/>
              <a:gd name="connsiteY5" fmla="*/ 43716 h 9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677" h="967412">
                <a:moveTo>
                  <a:pt x="23512" y="43716"/>
                </a:moveTo>
                <a:cubicBezTo>
                  <a:pt x="58437" y="128030"/>
                  <a:pt x="177675" y="461405"/>
                  <a:pt x="241528" y="615216"/>
                </a:cubicBezTo>
                <a:cubicBezTo>
                  <a:pt x="305381" y="769027"/>
                  <a:pt x="404159" y="953530"/>
                  <a:pt x="406628" y="966583"/>
                </a:cubicBezTo>
                <a:cubicBezTo>
                  <a:pt x="409098" y="979636"/>
                  <a:pt x="318787" y="836408"/>
                  <a:pt x="256345" y="693533"/>
                </a:cubicBezTo>
                <a:cubicBezTo>
                  <a:pt x="193903" y="550658"/>
                  <a:pt x="70431" y="213049"/>
                  <a:pt x="31978" y="109333"/>
                </a:cubicBezTo>
                <a:cubicBezTo>
                  <a:pt x="-6475" y="5617"/>
                  <a:pt x="-11413" y="-40598"/>
                  <a:pt x="23512" y="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671C565-550D-4431-BD61-2137F93A6938}"/>
              </a:ext>
            </a:extLst>
          </p:cNvPr>
          <p:cNvSpPr/>
          <p:nvPr/>
        </p:nvSpPr>
        <p:spPr>
          <a:xfrm>
            <a:off x="7821263" y="3801373"/>
            <a:ext cx="333909" cy="1005432"/>
          </a:xfrm>
          <a:custGeom>
            <a:avLst/>
            <a:gdLst>
              <a:gd name="connsiteX0" fmla="*/ 29454 w 333909"/>
              <a:gd name="connsiteY0" fmla="*/ 99644 h 1005432"/>
              <a:gd name="connsiteX1" fmla="*/ 135287 w 333909"/>
              <a:gd name="connsiteY1" fmla="*/ 440427 h 1005432"/>
              <a:gd name="connsiteX2" fmla="*/ 325787 w 333909"/>
              <a:gd name="connsiteY2" fmla="*/ 994994 h 1005432"/>
              <a:gd name="connsiteX3" fmla="*/ 270754 w 333909"/>
              <a:gd name="connsiteY3" fmla="*/ 745227 h 1005432"/>
              <a:gd name="connsiteX4" fmla="*/ 18870 w 333909"/>
              <a:gd name="connsiteY4" fmla="*/ 48844 h 1005432"/>
              <a:gd name="connsiteX5" fmla="*/ 29454 w 333909"/>
              <a:gd name="connsiteY5" fmla="*/ 99644 h 100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09" h="1005432">
                <a:moveTo>
                  <a:pt x="29454" y="99644"/>
                </a:moveTo>
                <a:cubicBezTo>
                  <a:pt x="48857" y="164908"/>
                  <a:pt x="85898" y="291202"/>
                  <a:pt x="135287" y="440427"/>
                </a:cubicBezTo>
                <a:cubicBezTo>
                  <a:pt x="184676" y="589652"/>
                  <a:pt x="303209" y="944194"/>
                  <a:pt x="325787" y="994994"/>
                </a:cubicBezTo>
                <a:cubicBezTo>
                  <a:pt x="348365" y="1045794"/>
                  <a:pt x="321907" y="902919"/>
                  <a:pt x="270754" y="745227"/>
                </a:cubicBezTo>
                <a:cubicBezTo>
                  <a:pt x="219601" y="587535"/>
                  <a:pt x="57676" y="155736"/>
                  <a:pt x="18870" y="48844"/>
                </a:cubicBezTo>
                <a:cubicBezTo>
                  <a:pt x="-19936" y="-58048"/>
                  <a:pt x="10051" y="34380"/>
                  <a:pt x="29454" y="99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18CDCA4-E862-47DE-88D9-A759B6AF16C1}"/>
              </a:ext>
            </a:extLst>
          </p:cNvPr>
          <p:cNvSpPr/>
          <p:nvPr/>
        </p:nvSpPr>
        <p:spPr>
          <a:xfrm>
            <a:off x="7183126" y="4594734"/>
            <a:ext cx="111688" cy="748093"/>
          </a:xfrm>
          <a:custGeom>
            <a:avLst/>
            <a:gdLst>
              <a:gd name="connsiteX0" fmla="*/ 70691 w 111688"/>
              <a:gd name="connsiteY0" fmla="*/ 549 h 748093"/>
              <a:gd name="connsiteX1" fmla="*/ 24124 w 111688"/>
              <a:gd name="connsiteY1" fmla="*/ 218566 h 748093"/>
              <a:gd name="connsiteX2" fmla="*/ 24124 w 111688"/>
              <a:gd name="connsiteY2" fmla="*/ 318049 h 748093"/>
              <a:gd name="connsiteX3" fmla="*/ 55874 w 111688"/>
              <a:gd name="connsiteY3" fmla="*/ 438699 h 748093"/>
              <a:gd name="connsiteX4" fmla="*/ 32591 w 111688"/>
              <a:gd name="connsiteY4" fmla="*/ 599566 h 748093"/>
              <a:gd name="connsiteX5" fmla="*/ 2957 w 111688"/>
              <a:gd name="connsiteY5" fmla="*/ 745616 h 748093"/>
              <a:gd name="connsiteX6" fmla="*/ 110907 w 111688"/>
              <a:gd name="connsiteY6" fmla="*/ 474683 h 748093"/>
              <a:gd name="connsiteX7" fmla="*/ 51641 w 111688"/>
              <a:gd name="connsiteY7" fmla="*/ 288416 h 748093"/>
              <a:gd name="connsiteX8" fmla="*/ 70691 w 111688"/>
              <a:gd name="connsiteY8" fmla="*/ 549 h 74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88" h="748093">
                <a:moveTo>
                  <a:pt x="70691" y="549"/>
                </a:moveTo>
                <a:cubicBezTo>
                  <a:pt x="66105" y="-11093"/>
                  <a:pt x="31885" y="165650"/>
                  <a:pt x="24124" y="218566"/>
                </a:cubicBezTo>
                <a:cubicBezTo>
                  <a:pt x="16363" y="271482"/>
                  <a:pt x="18832" y="281360"/>
                  <a:pt x="24124" y="318049"/>
                </a:cubicBezTo>
                <a:cubicBezTo>
                  <a:pt x="29416" y="354738"/>
                  <a:pt x="54463" y="391780"/>
                  <a:pt x="55874" y="438699"/>
                </a:cubicBezTo>
                <a:cubicBezTo>
                  <a:pt x="57285" y="485618"/>
                  <a:pt x="41410" y="548413"/>
                  <a:pt x="32591" y="599566"/>
                </a:cubicBezTo>
                <a:cubicBezTo>
                  <a:pt x="23771" y="650719"/>
                  <a:pt x="-10096" y="766430"/>
                  <a:pt x="2957" y="745616"/>
                </a:cubicBezTo>
                <a:cubicBezTo>
                  <a:pt x="16010" y="724802"/>
                  <a:pt x="102793" y="550883"/>
                  <a:pt x="110907" y="474683"/>
                </a:cubicBezTo>
                <a:cubicBezTo>
                  <a:pt x="119021" y="398483"/>
                  <a:pt x="61519" y="361441"/>
                  <a:pt x="51641" y="288416"/>
                </a:cubicBezTo>
                <a:cubicBezTo>
                  <a:pt x="41763" y="215391"/>
                  <a:pt x="75277" y="12191"/>
                  <a:pt x="70691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FE8F349-145E-435B-9202-3267BA35A859}"/>
              </a:ext>
            </a:extLst>
          </p:cNvPr>
          <p:cNvSpPr/>
          <p:nvPr/>
        </p:nvSpPr>
        <p:spPr>
          <a:xfrm>
            <a:off x="7795616" y="4806130"/>
            <a:ext cx="441076" cy="1027539"/>
          </a:xfrm>
          <a:custGeom>
            <a:avLst/>
            <a:gdLst>
              <a:gd name="connsiteX0" fmla="*/ 347201 w 441076"/>
              <a:gd name="connsiteY0" fmla="*/ 11403 h 1027539"/>
              <a:gd name="connsiteX1" fmla="*/ 368367 w 441076"/>
              <a:gd name="connsiteY1" fmla="*/ 206137 h 1027539"/>
              <a:gd name="connsiteX2" fmla="*/ 370484 w 441076"/>
              <a:gd name="connsiteY2" fmla="*/ 449553 h 1027539"/>
              <a:gd name="connsiteX3" fmla="*/ 362017 w 441076"/>
              <a:gd name="connsiteY3" fmla="*/ 585020 h 1027539"/>
              <a:gd name="connsiteX4" fmla="*/ 417051 w 441076"/>
              <a:gd name="connsiteY4" fmla="*/ 811503 h 1027539"/>
              <a:gd name="connsiteX5" fmla="*/ 370484 w 441076"/>
              <a:gd name="connsiteY5" fmla="*/ 887703 h 1027539"/>
              <a:gd name="connsiteX6" fmla="*/ 67 w 441076"/>
              <a:gd name="connsiteY6" fmla="*/ 1027403 h 1027539"/>
              <a:gd name="connsiteX7" fmla="*/ 402234 w 441076"/>
              <a:gd name="connsiteY7" fmla="*/ 910987 h 1027539"/>
              <a:gd name="connsiteX8" fmla="*/ 423401 w 441076"/>
              <a:gd name="connsiteY8" fmla="*/ 783987 h 1027539"/>
              <a:gd name="connsiteX9" fmla="*/ 385301 w 441076"/>
              <a:gd name="connsiteY9" fmla="*/ 555387 h 1027539"/>
              <a:gd name="connsiteX10" fmla="*/ 347201 w 441076"/>
              <a:gd name="connsiteY10" fmla="*/ 11403 h 102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076" h="1027539">
                <a:moveTo>
                  <a:pt x="347201" y="11403"/>
                </a:moveTo>
                <a:cubicBezTo>
                  <a:pt x="344379" y="-46805"/>
                  <a:pt x="364486" y="133112"/>
                  <a:pt x="368367" y="206137"/>
                </a:cubicBezTo>
                <a:cubicBezTo>
                  <a:pt x="372248" y="279162"/>
                  <a:pt x="371542" y="386406"/>
                  <a:pt x="370484" y="449553"/>
                </a:cubicBezTo>
                <a:cubicBezTo>
                  <a:pt x="369426" y="512700"/>
                  <a:pt x="354256" y="524695"/>
                  <a:pt x="362017" y="585020"/>
                </a:cubicBezTo>
                <a:cubicBezTo>
                  <a:pt x="369778" y="645345"/>
                  <a:pt x="415640" y="761056"/>
                  <a:pt x="417051" y="811503"/>
                </a:cubicBezTo>
                <a:cubicBezTo>
                  <a:pt x="418462" y="861950"/>
                  <a:pt x="439981" y="851720"/>
                  <a:pt x="370484" y="887703"/>
                </a:cubicBezTo>
                <a:cubicBezTo>
                  <a:pt x="300987" y="923686"/>
                  <a:pt x="-5225" y="1023522"/>
                  <a:pt x="67" y="1027403"/>
                </a:cubicBezTo>
                <a:cubicBezTo>
                  <a:pt x="5359" y="1031284"/>
                  <a:pt x="331678" y="951556"/>
                  <a:pt x="402234" y="910987"/>
                </a:cubicBezTo>
                <a:cubicBezTo>
                  <a:pt x="472790" y="870418"/>
                  <a:pt x="426223" y="843253"/>
                  <a:pt x="423401" y="783987"/>
                </a:cubicBezTo>
                <a:cubicBezTo>
                  <a:pt x="420579" y="724721"/>
                  <a:pt x="395179" y="687326"/>
                  <a:pt x="385301" y="555387"/>
                </a:cubicBezTo>
                <a:cubicBezTo>
                  <a:pt x="375423" y="423448"/>
                  <a:pt x="350023" y="69611"/>
                  <a:pt x="347201" y="1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3C9BE55-E931-47C9-9BF9-1555BB424967}"/>
              </a:ext>
            </a:extLst>
          </p:cNvPr>
          <p:cNvSpPr/>
          <p:nvPr/>
        </p:nvSpPr>
        <p:spPr>
          <a:xfrm>
            <a:off x="7437764" y="5726875"/>
            <a:ext cx="716121" cy="148049"/>
          </a:xfrm>
          <a:custGeom>
            <a:avLst/>
            <a:gdLst>
              <a:gd name="connsiteX0" fmla="*/ 715636 w 716121"/>
              <a:gd name="connsiteY0" fmla="*/ 19875 h 148049"/>
              <a:gd name="connsiteX1" fmla="*/ 482803 w 716121"/>
              <a:gd name="connsiteY1" fmla="*/ 127825 h 148049"/>
              <a:gd name="connsiteX2" fmla="*/ 245736 w 716121"/>
              <a:gd name="connsiteY2" fmla="*/ 136292 h 148049"/>
              <a:gd name="connsiteX3" fmla="*/ 203 w 716121"/>
              <a:gd name="connsiteY3" fmla="*/ 825 h 148049"/>
              <a:gd name="connsiteX4" fmla="*/ 207636 w 716121"/>
              <a:gd name="connsiteY4" fmla="*/ 81258 h 148049"/>
              <a:gd name="connsiteX5" fmla="*/ 419303 w 716121"/>
              <a:gd name="connsiteY5" fmla="*/ 119358 h 148049"/>
              <a:gd name="connsiteX6" fmla="*/ 715636 w 716121"/>
              <a:gd name="connsiteY6" fmla="*/ 19875 h 1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121" h="148049">
                <a:moveTo>
                  <a:pt x="715636" y="19875"/>
                </a:moveTo>
                <a:cubicBezTo>
                  <a:pt x="726219" y="21286"/>
                  <a:pt x="561120" y="108422"/>
                  <a:pt x="482803" y="127825"/>
                </a:cubicBezTo>
                <a:cubicBezTo>
                  <a:pt x="404486" y="147228"/>
                  <a:pt x="326169" y="157459"/>
                  <a:pt x="245736" y="136292"/>
                </a:cubicBezTo>
                <a:cubicBezTo>
                  <a:pt x="165303" y="115125"/>
                  <a:pt x="6553" y="9997"/>
                  <a:pt x="203" y="825"/>
                </a:cubicBezTo>
                <a:cubicBezTo>
                  <a:pt x="-6147" y="-8347"/>
                  <a:pt x="137786" y="61503"/>
                  <a:pt x="207636" y="81258"/>
                </a:cubicBezTo>
                <a:cubicBezTo>
                  <a:pt x="277486" y="101013"/>
                  <a:pt x="329345" y="133822"/>
                  <a:pt x="419303" y="119358"/>
                </a:cubicBezTo>
                <a:cubicBezTo>
                  <a:pt x="509261" y="104894"/>
                  <a:pt x="705053" y="18464"/>
                  <a:pt x="715636" y="19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C5A290E-65AA-4981-A566-7BD6EB533510}"/>
              </a:ext>
            </a:extLst>
          </p:cNvPr>
          <p:cNvSpPr/>
          <p:nvPr/>
        </p:nvSpPr>
        <p:spPr>
          <a:xfrm>
            <a:off x="7217912" y="5319912"/>
            <a:ext cx="207898" cy="435513"/>
          </a:xfrm>
          <a:custGeom>
            <a:avLst/>
            <a:gdLst>
              <a:gd name="connsiteX0" fmla="*/ 21088 w 207898"/>
              <a:gd name="connsiteY0" fmla="*/ 5621 h 435513"/>
              <a:gd name="connsiteX1" fmla="*/ 4155 w 207898"/>
              <a:gd name="connsiteY1" fmla="*/ 107221 h 435513"/>
              <a:gd name="connsiteX2" fmla="*/ 67655 w 207898"/>
              <a:gd name="connsiteY2" fmla="*/ 191888 h 435513"/>
              <a:gd name="connsiteX3" fmla="*/ 167138 w 207898"/>
              <a:gd name="connsiteY3" fmla="*/ 259621 h 435513"/>
              <a:gd name="connsiteX4" fmla="*/ 207355 w 207898"/>
              <a:gd name="connsiteY4" fmla="*/ 435305 h 435513"/>
              <a:gd name="connsiteX5" fmla="*/ 141738 w 207898"/>
              <a:gd name="connsiteY5" fmla="*/ 289255 h 435513"/>
              <a:gd name="connsiteX6" fmla="*/ 21088 w 207898"/>
              <a:gd name="connsiteY6" fmla="*/ 5621 h 43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98" h="435513">
                <a:moveTo>
                  <a:pt x="21088" y="5621"/>
                </a:moveTo>
                <a:cubicBezTo>
                  <a:pt x="-1842" y="-24718"/>
                  <a:pt x="-3606" y="76177"/>
                  <a:pt x="4155" y="107221"/>
                </a:cubicBezTo>
                <a:cubicBezTo>
                  <a:pt x="11916" y="138265"/>
                  <a:pt x="40491" y="166488"/>
                  <a:pt x="67655" y="191888"/>
                </a:cubicBezTo>
                <a:cubicBezTo>
                  <a:pt x="94819" y="217288"/>
                  <a:pt x="143855" y="219052"/>
                  <a:pt x="167138" y="259621"/>
                </a:cubicBezTo>
                <a:cubicBezTo>
                  <a:pt x="190421" y="300191"/>
                  <a:pt x="211588" y="430366"/>
                  <a:pt x="207355" y="435305"/>
                </a:cubicBezTo>
                <a:cubicBezTo>
                  <a:pt x="203122" y="440244"/>
                  <a:pt x="178427" y="356636"/>
                  <a:pt x="141738" y="289255"/>
                </a:cubicBezTo>
                <a:cubicBezTo>
                  <a:pt x="105049" y="221874"/>
                  <a:pt x="44018" y="35960"/>
                  <a:pt x="21088" y="5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457C894F-42C5-451C-ADC6-222341DCEF50}"/>
              </a:ext>
            </a:extLst>
          </p:cNvPr>
          <p:cNvSpPr/>
          <p:nvPr/>
        </p:nvSpPr>
        <p:spPr>
          <a:xfrm>
            <a:off x="7222814" y="766874"/>
            <a:ext cx="702560" cy="572010"/>
          </a:xfrm>
          <a:custGeom>
            <a:avLst/>
            <a:gdLst>
              <a:gd name="connsiteX0" fmla="*/ 311 w 702560"/>
              <a:gd name="connsiteY0" fmla="*/ 82439 h 572010"/>
              <a:gd name="connsiteX1" fmla="*/ 135249 w 702560"/>
              <a:gd name="connsiteY1" fmla="*/ 17351 h 572010"/>
              <a:gd name="connsiteX2" fmla="*/ 146361 w 702560"/>
              <a:gd name="connsiteY2" fmla="*/ 1476 h 572010"/>
              <a:gd name="connsiteX3" fmla="*/ 244786 w 702560"/>
              <a:gd name="connsiteY3" fmla="*/ 45926 h 572010"/>
              <a:gd name="connsiteX4" fmla="*/ 394011 w 702560"/>
              <a:gd name="connsiteY4" fmla="*/ 161814 h 572010"/>
              <a:gd name="connsiteX5" fmla="*/ 381311 w 702560"/>
              <a:gd name="connsiteY5" fmla="*/ 174514 h 572010"/>
              <a:gd name="connsiteX6" fmla="*/ 552761 w 702560"/>
              <a:gd name="connsiteY6" fmla="*/ 344376 h 572010"/>
              <a:gd name="connsiteX7" fmla="*/ 557524 w 702560"/>
              <a:gd name="connsiteY7" fmla="*/ 344376 h 572010"/>
              <a:gd name="connsiteX8" fmla="*/ 562286 w 702560"/>
              <a:gd name="connsiteY8" fmla="*/ 363426 h 572010"/>
              <a:gd name="connsiteX9" fmla="*/ 701986 w 702560"/>
              <a:gd name="connsiteY9" fmla="*/ 571389 h 572010"/>
              <a:gd name="connsiteX10" fmla="*/ 592449 w 702560"/>
              <a:gd name="connsiteY10" fmla="*/ 414226 h 572010"/>
              <a:gd name="connsiteX11" fmla="*/ 178111 w 702560"/>
              <a:gd name="connsiteY11" fmla="*/ 53864 h 572010"/>
              <a:gd name="connsiteX12" fmla="*/ 311 w 702560"/>
              <a:gd name="connsiteY12" fmla="*/ 82439 h 57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2560" h="572010">
                <a:moveTo>
                  <a:pt x="311" y="82439"/>
                </a:moveTo>
                <a:cubicBezTo>
                  <a:pt x="-6833" y="76354"/>
                  <a:pt x="110907" y="30845"/>
                  <a:pt x="135249" y="17351"/>
                </a:cubicBezTo>
                <a:cubicBezTo>
                  <a:pt x="159591" y="3857"/>
                  <a:pt x="128105" y="-3286"/>
                  <a:pt x="146361" y="1476"/>
                </a:cubicBezTo>
                <a:cubicBezTo>
                  <a:pt x="164617" y="6238"/>
                  <a:pt x="203511" y="19203"/>
                  <a:pt x="244786" y="45926"/>
                </a:cubicBezTo>
                <a:cubicBezTo>
                  <a:pt x="286061" y="72649"/>
                  <a:pt x="371257" y="140383"/>
                  <a:pt x="394011" y="161814"/>
                </a:cubicBezTo>
                <a:cubicBezTo>
                  <a:pt x="416765" y="183245"/>
                  <a:pt x="354853" y="144087"/>
                  <a:pt x="381311" y="174514"/>
                </a:cubicBezTo>
                <a:cubicBezTo>
                  <a:pt x="407769" y="204941"/>
                  <a:pt x="523392" y="316066"/>
                  <a:pt x="552761" y="344376"/>
                </a:cubicBezTo>
                <a:cubicBezTo>
                  <a:pt x="582130" y="372686"/>
                  <a:pt x="555937" y="341201"/>
                  <a:pt x="557524" y="344376"/>
                </a:cubicBezTo>
                <a:cubicBezTo>
                  <a:pt x="559111" y="347551"/>
                  <a:pt x="538209" y="325591"/>
                  <a:pt x="562286" y="363426"/>
                </a:cubicBezTo>
                <a:cubicBezTo>
                  <a:pt x="586363" y="401261"/>
                  <a:pt x="696959" y="562922"/>
                  <a:pt x="701986" y="571389"/>
                </a:cubicBezTo>
                <a:cubicBezTo>
                  <a:pt x="707013" y="579856"/>
                  <a:pt x="679761" y="500480"/>
                  <a:pt x="592449" y="414226"/>
                </a:cubicBezTo>
                <a:cubicBezTo>
                  <a:pt x="505137" y="327972"/>
                  <a:pt x="269657" y="108368"/>
                  <a:pt x="178111" y="53864"/>
                </a:cubicBezTo>
                <a:cubicBezTo>
                  <a:pt x="86565" y="-640"/>
                  <a:pt x="7455" y="88524"/>
                  <a:pt x="311" y="8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9FF905C-5B5D-41F7-BF5E-CB48E176CE43}"/>
              </a:ext>
            </a:extLst>
          </p:cNvPr>
          <p:cNvSpPr/>
          <p:nvPr/>
        </p:nvSpPr>
        <p:spPr>
          <a:xfrm>
            <a:off x="7202013" y="700081"/>
            <a:ext cx="139059" cy="177807"/>
          </a:xfrm>
          <a:custGeom>
            <a:avLst/>
            <a:gdLst>
              <a:gd name="connsiteX0" fmla="*/ 475 w 139059"/>
              <a:gd name="connsiteY0" fmla="*/ 177807 h 177807"/>
              <a:gd name="connsiteX1" fmla="*/ 54450 w 139059"/>
              <a:gd name="connsiteY1" fmla="*/ 36519 h 177807"/>
              <a:gd name="connsiteX2" fmla="*/ 138587 w 139059"/>
              <a:gd name="connsiteY2" fmla="*/ 7 h 177807"/>
              <a:gd name="connsiteX3" fmla="*/ 84612 w 139059"/>
              <a:gd name="connsiteY3" fmla="*/ 38107 h 177807"/>
              <a:gd name="connsiteX4" fmla="*/ 475 w 139059"/>
              <a:gd name="connsiteY4" fmla="*/ 177807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059" h="177807">
                <a:moveTo>
                  <a:pt x="475" y="177807"/>
                </a:moveTo>
                <a:cubicBezTo>
                  <a:pt x="-4552" y="177542"/>
                  <a:pt x="31431" y="66152"/>
                  <a:pt x="54450" y="36519"/>
                </a:cubicBezTo>
                <a:cubicBezTo>
                  <a:pt x="77469" y="6886"/>
                  <a:pt x="133560" y="-258"/>
                  <a:pt x="138587" y="7"/>
                </a:cubicBezTo>
                <a:cubicBezTo>
                  <a:pt x="143614" y="272"/>
                  <a:pt x="107366" y="15088"/>
                  <a:pt x="84612" y="38107"/>
                </a:cubicBezTo>
                <a:cubicBezTo>
                  <a:pt x="61858" y="61126"/>
                  <a:pt x="5502" y="178072"/>
                  <a:pt x="475" y="177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09CF80F-0478-440B-8F09-3FD1F0728F82}"/>
              </a:ext>
            </a:extLst>
          </p:cNvPr>
          <p:cNvSpPr/>
          <p:nvPr/>
        </p:nvSpPr>
        <p:spPr>
          <a:xfrm>
            <a:off x="7343401" y="682802"/>
            <a:ext cx="719920" cy="559023"/>
          </a:xfrm>
          <a:custGeom>
            <a:avLst/>
            <a:gdLst>
              <a:gd name="connsiteX0" fmla="*/ 9899 w 719920"/>
              <a:gd name="connsiteY0" fmla="*/ 20461 h 559023"/>
              <a:gd name="connsiteX1" fmla="*/ 275012 w 719920"/>
              <a:gd name="connsiteY1" fmla="*/ 118886 h 559023"/>
              <a:gd name="connsiteX2" fmla="*/ 646487 w 719920"/>
              <a:gd name="connsiteY2" fmla="*/ 530048 h 559023"/>
              <a:gd name="connsiteX3" fmla="*/ 717924 w 719920"/>
              <a:gd name="connsiteY3" fmla="*/ 526873 h 559023"/>
              <a:gd name="connsiteX4" fmla="*/ 609974 w 719920"/>
              <a:gd name="connsiteY4" fmla="*/ 542748 h 559023"/>
              <a:gd name="connsiteX5" fmla="*/ 487737 w 719920"/>
              <a:gd name="connsiteY5" fmla="*/ 368123 h 559023"/>
              <a:gd name="connsiteX6" fmla="*/ 98799 w 719920"/>
              <a:gd name="connsiteY6" fmla="*/ 34748 h 559023"/>
              <a:gd name="connsiteX7" fmla="*/ 9899 w 719920"/>
              <a:gd name="connsiteY7" fmla="*/ 20461 h 55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920" h="559023">
                <a:moveTo>
                  <a:pt x="9899" y="20461"/>
                </a:moveTo>
                <a:cubicBezTo>
                  <a:pt x="39268" y="34484"/>
                  <a:pt x="168914" y="33955"/>
                  <a:pt x="275012" y="118886"/>
                </a:cubicBezTo>
                <a:cubicBezTo>
                  <a:pt x="381110" y="203817"/>
                  <a:pt x="572668" y="462050"/>
                  <a:pt x="646487" y="530048"/>
                </a:cubicBezTo>
                <a:cubicBezTo>
                  <a:pt x="720306" y="598046"/>
                  <a:pt x="724010" y="524756"/>
                  <a:pt x="717924" y="526873"/>
                </a:cubicBezTo>
                <a:cubicBezTo>
                  <a:pt x="711838" y="528990"/>
                  <a:pt x="648339" y="569206"/>
                  <a:pt x="609974" y="542748"/>
                </a:cubicBezTo>
                <a:cubicBezTo>
                  <a:pt x="571610" y="516290"/>
                  <a:pt x="572933" y="452790"/>
                  <a:pt x="487737" y="368123"/>
                </a:cubicBezTo>
                <a:cubicBezTo>
                  <a:pt x="402541" y="283456"/>
                  <a:pt x="179232" y="93485"/>
                  <a:pt x="98799" y="34748"/>
                </a:cubicBezTo>
                <a:cubicBezTo>
                  <a:pt x="18366" y="-23989"/>
                  <a:pt x="-19470" y="6438"/>
                  <a:pt x="9899" y="2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BB36CB0-20A2-493C-A02B-F265E9DB4FFC}"/>
              </a:ext>
            </a:extLst>
          </p:cNvPr>
          <p:cNvSpPr/>
          <p:nvPr/>
        </p:nvSpPr>
        <p:spPr>
          <a:xfrm>
            <a:off x="7183489" y="882026"/>
            <a:ext cx="128668" cy="118241"/>
          </a:xfrm>
          <a:custGeom>
            <a:avLst/>
            <a:gdLst>
              <a:gd name="connsiteX0" fmla="*/ 9474 w 128668"/>
              <a:gd name="connsiteY0" fmla="*/ 624 h 118241"/>
              <a:gd name="connsiteX1" fmla="*/ 53924 w 128668"/>
              <a:gd name="connsiteY1" fmla="*/ 37137 h 118241"/>
              <a:gd name="connsiteX2" fmla="*/ 28524 w 128668"/>
              <a:gd name="connsiteY2" fmla="*/ 54599 h 118241"/>
              <a:gd name="connsiteX3" fmla="*/ 4711 w 128668"/>
              <a:gd name="connsiteY3" fmla="*/ 118099 h 118241"/>
              <a:gd name="connsiteX4" fmla="*/ 128536 w 128668"/>
              <a:gd name="connsiteY4" fmla="*/ 70474 h 118241"/>
              <a:gd name="connsiteX5" fmla="*/ 9474 w 128668"/>
              <a:gd name="connsiteY5" fmla="*/ 624 h 11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8" h="118241">
                <a:moveTo>
                  <a:pt x="9474" y="624"/>
                </a:moveTo>
                <a:cubicBezTo>
                  <a:pt x="-2961" y="-4932"/>
                  <a:pt x="50749" y="28141"/>
                  <a:pt x="53924" y="37137"/>
                </a:cubicBezTo>
                <a:cubicBezTo>
                  <a:pt x="57099" y="46133"/>
                  <a:pt x="36726" y="41105"/>
                  <a:pt x="28524" y="54599"/>
                </a:cubicBezTo>
                <a:cubicBezTo>
                  <a:pt x="20322" y="68093"/>
                  <a:pt x="-11958" y="115453"/>
                  <a:pt x="4711" y="118099"/>
                </a:cubicBezTo>
                <a:cubicBezTo>
                  <a:pt x="21380" y="120745"/>
                  <a:pt x="124038" y="85820"/>
                  <a:pt x="128536" y="70474"/>
                </a:cubicBezTo>
                <a:cubicBezTo>
                  <a:pt x="133034" y="55128"/>
                  <a:pt x="21909" y="6180"/>
                  <a:pt x="9474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59ED00C-4FE3-42B9-9DAB-B894CFBB5EE7}"/>
              </a:ext>
            </a:extLst>
          </p:cNvPr>
          <p:cNvSpPr/>
          <p:nvPr/>
        </p:nvSpPr>
        <p:spPr>
          <a:xfrm>
            <a:off x="7199040" y="1012772"/>
            <a:ext cx="114767" cy="284640"/>
          </a:xfrm>
          <a:custGeom>
            <a:avLst/>
            <a:gdLst>
              <a:gd name="connsiteX0" fmla="*/ 273 w 114767"/>
              <a:gd name="connsiteY0" fmla="*/ 1641 h 284640"/>
              <a:gd name="connsiteX1" fmla="*/ 33610 w 114767"/>
              <a:gd name="connsiteY1" fmla="*/ 228653 h 284640"/>
              <a:gd name="connsiteX2" fmla="*/ 114573 w 114767"/>
              <a:gd name="connsiteY2" fmla="*/ 284216 h 284640"/>
              <a:gd name="connsiteX3" fmla="*/ 8210 w 114767"/>
              <a:gd name="connsiteY3" fmla="*/ 211191 h 284640"/>
              <a:gd name="connsiteX4" fmla="*/ 49485 w 114767"/>
              <a:gd name="connsiteY4" fmla="*/ 130228 h 284640"/>
              <a:gd name="connsiteX5" fmla="*/ 273 w 114767"/>
              <a:gd name="connsiteY5" fmla="*/ 1641 h 28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67" h="284640">
                <a:moveTo>
                  <a:pt x="273" y="1641"/>
                </a:moveTo>
                <a:cubicBezTo>
                  <a:pt x="-2373" y="18045"/>
                  <a:pt x="14560" y="181557"/>
                  <a:pt x="33610" y="228653"/>
                </a:cubicBezTo>
                <a:cubicBezTo>
                  <a:pt x="52660" y="275749"/>
                  <a:pt x="118806" y="287126"/>
                  <a:pt x="114573" y="284216"/>
                </a:cubicBezTo>
                <a:cubicBezTo>
                  <a:pt x="110340" y="281306"/>
                  <a:pt x="19058" y="236856"/>
                  <a:pt x="8210" y="211191"/>
                </a:cubicBezTo>
                <a:cubicBezTo>
                  <a:pt x="-2638" y="185526"/>
                  <a:pt x="51602" y="164095"/>
                  <a:pt x="49485" y="130228"/>
                </a:cubicBezTo>
                <a:cubicBezTo>
                  <a:pt x="47368" y="96361"/>
                  <a:pt x="2919" y="-14763"/>
                  <a:pt x="273" y="1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BBE6C3C-57B2-4CD2-B9A3-4255C2FD6117}"/>
              </a:ext>
            </a:extLst>
          </p:cNvPr>
          <p:cNvSpPr/>
          <p:nvPr/>
        </p:nvSpPr>
        <p:spPr>
          <a:xfrm>
            <a:off x="7164424" y="1123490"/>
            <a:ext cx="77256" cy="606894"/>
          </a:xfrm>
          <a:custGeom>
            <a:avLst/>
            <a:gdLst>
              <a:gd name="connsiteX0" fmla="*/ 1551 w 77256"/>
              <a:gd name="connsiteY0" fmla="*/ 460 h 606894"/>
              <a:gd name="connsiteX1" fmla="*/ 23776 w 77256"/>
              <a:gd name="connsiteY1" fmla="*/ 241760 h 606894"/>
              <a:gd name="connsiteX2" fmla="*/ 1551 w 77256"/>
              <a:gd name="connsiteY2" fmla="*/ 300498 h 606894"/>
              <a:gd name="connsiteX3" fmla="*/ 76164 w 77256"/>
              <a:gd name="connsiteY3" fmla="*/ 606885 h 606894"/>
              <a:gd name="connsiteX4" fmla="*/ 44414 w 77256"/>
              <a:gd name="connsiteY4" fmla="*/ 310023 h 606894"/>
              <a:gd name="connsiteX5" fmla="*/ 1551 w 77256"/>
              <a:gd name="connsiteY5" fmla="*/ 460 h 60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6" h="606894">
                <a:moveTo>
                  <a:pt x="1551" y="460"/>
                </a:moveTo>
                <a:cubicBezTo>
                  <a:pt x="-1889" y="-10917"/>
                  <a:pt x="23776" y="191754"/>
                  <a:pt x="23776" y="241760"/>
                </a:cubicBezTo>
                <a:cubicBezTo>
                  <a:pt x="23776" y="291766"/>
                  <a:pt x="-7180" y="239644"/>
                  <a:pt x="1551" y="300498"/>
                </a:cubicBezTo>
                <a:cubicBezTo>
                  <a:pt x="10282" y="361352"/>
                  <a:pt x="69020" y="605298"/>
                  <a:pt x="76164" y="606885"/>
                </a:cubicBezTo>
                <a:cubicBezTo>
                  <a:pt x="83308" y="608473"/>
                  <a:pt x="53410" y="407390"/>
                  <a:pt x="44414" y="310023"/>
                </a:cubicBezTo>
                <a:cubicBezTo>
                  <a:pt x="35418" y="212656"/>
                  <a:pt x="4991" y="11837"/>
                  <a:pt x="1551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F33B820-BF6D-4C19-80A7-51C2ABDF1985}"/>
              </a:ext>
            </a:extLst>
          </p:cNvPr>
          <p:cNvSpPr/>
          <p:nvPr/>
        </p:nvSpPr>
        <p:spPr>
          <a:xfrm>
            <a:off x="7259605" y="1645197"/>
            <a:ext cx="116243" cy="299221"/>
          </a:xfrm>
          <a:custGeom>
            <a:avLst/>
            <a:gdLst>
              <a:gd name="connsiteX0" fmla="*/ 3208 w 116243"/>
              <a:gd name="connsiteY0" fmla="*/ 1041 h 299221"/>
              <a:gd name="connsiteX1" fmla="*/ 11145 w 116243"/>
              <a:gd name="connsiteY1" fmla="*/ 107403 h 299221"/>
              <a:gd name="connsiteX2" fmla="*/ 115920 w 116243"/>
              <a:gd name="connsiteY2" fmla="*/ 297903 h 299221"/>
              <a:gd name="connsiteX3" fmla="*/ 42895 w 116243"/>
              <a:gd name="connsiteY3" fmla="*/ 185191 h 299221"/>
              <a:gd name="connsiteX4" fmla="*/ 12733 w 116243"/>
              <a:gd name="connsiteY4" fmla="*/ 59778 h 299221"/>
              <a:gd name="connsiteX5" fmla="*/ 3208 w 116243"/>
              <a:gd name="connsiteY5" fmla="*/ 1041 h 29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43" h="299221">
                <a:moveTo>
                  <a:pt x="3208" y="1041"/>
                </a:moveTo>
                <a:cubicBezTo>
                  <a:pt x="2943" y="8978"/>
                  <a:pt x="-7640" y="57926"/>
                  <a:pt x="11145" y="107403"/>
                </a:cubicBezTo>
                <a:cubicBezTo>
                  <a:pt x="29930" y="156880"/>
                  <a:pt x="110628" y="284938"/>
                  <a:pt x="115920" y="297903"/>
                </a:cubicBezTo>
                <a:cubicBezTo>
                  <a:pt x="121212" y="310868"/>
                  <a:pt x="60093" y="224878"/>
                  <a:pt x="42895" y="185191"/>
                </a:cubicBezTo>
                <a:cubicBezTo>
                  <a:pt x="25697" y="145504"/>
                  <a:pt x="20670" y="87294"/>
                  <a:pt x="12733" y="59778"/>
                </a:cubicBezTo>
                <a:cubicBezTo>
                  <a:pt x="4796" y="32262"/>
                  <a:pt x="3473" y="-6896"/>
                  <a:pt x="3208" y="1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4770A68-F8B9-4A53-9A5F-E9CA9337F80B}"/>
              </a:ext>
            </a:extLst>
          </p:cNvPr>
          <p:cNvSpPr/>
          <p:nvPr/>
        </p:nvSpPr>
        <p:spPr>
          <a:xfrm>
            <a:off x="7239610" y="1605700"/>
            <a:ext cx="104461" cy="372721"/>
          </a:xfrm>
          <a:custGeom>
            <a:avLst/>
            <a:gdLst>
              <a:gd name="connsiteX0" fmla="*/ 5740 w 104461"/>
              <a:gd name="connsiteY0" fmla="*/ 5613 h 372721"/>
              <a:gd name="connsiteX1" fmla="*/ 2565 w 104461"/>
              <a:gd name="connsiteY1" fmla="*/ 102450 h 372721"/>
              <a:gd name="connsiteX2" fmla="*/ 43840 w 104461"/>
              <a:gd name="connsiteY2" fmla="*/ 240563 h 372721"/>
              <a:gd name="connsiteX3" fmla="*/ 104165 w 104461"/>
              <a:gd name="connsiteY3" fmla="*/ 372325 h 372721"/>
              <a:gd name="connsiteX4" fmla="*/ 16853 w 104461"/>
              <a:gd name="connsiteY4" fmla="*/ 272313 h 372721"/>
              <a:gd name="connsiteX5" fmla="*/ 5740 w 104461"/>
              <a:gd name="connsiteY5" fmla="*/ 5613 h 37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61" h="372721">
                <a:moveTo>
                  <a:pt x="5740" y="5613"/>
                </a:moveTo>
                <a:cubicBezTo>
                  <a:pt x="3359" y="-22697"/>
                  <a:pt x="-3785" y="63292"/>
                  <a:pt x="2565" y="102450"/>
                </a:cubicBezTo>
                <a:cubicBezTo>
                  <a:pt x="8915" y="141608"/>
                  <a:pt x="26907" y="195584"/>
                  <a:pt x="43840" y="240563"/>
                </a:cubicBezTo>
                <a:cubicBezTo>
                  <a:pt x="60773" y="285542"/>
                  <a:pt x="108663" y="367033"/>
                  <a:pt x="104165" y="372325"/>
                </a:cubicBezTo>
                <a:cubicBezTo>
                  <a:pt x="99667" y="377617"/>
                  <a:pt x="33257" y="329198"/>
                  <a:pt x="16853" y="272313"/>
                </a:cubicBezTo>
                <a:cubicBezTo>
                  <a:pt x="449" y="215428"/>
                  <a:pt x="8121" y="33923"/>
                  <a:pt x="5740" y="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C2B84D9-DC53-4D70-9D38-9885A83ACC03}"/>
              </a:ext>
            </a:extLst>
          </p:cNvPr>
          <p:cNvSpPr/>
          <p:nvPr/>
        </p:nvSpPr>
        <p:spPr>
          <a:xfrm>
            <a:off x="8955053" y="2673327"/>
            <a:ext cx="43058" cy="146104"/>
          </a:xfrm>
          <a:custGeom>
            <a:avLst/>
            <a:gdLst>
              <a:gd name="connsiteX0" fmla="*/ 35 w 43058"/>
              <a:gd name="connsiteY0" fmla="*/ 23 h 146104"/>
              <a:gd name="connsiteX1" fmla="*/ 34960 w 43058"/>
              <a:gd name="connsiteY1" fmla="*/ 77811 h 146104"/>
              <a:gd name="connsiteX2" fmla="*/ 1622 w 43058"/>
              <a:gd name="connsiteY2" fmla="*/ 146073 h 146104"/>
              <a:gd name="connsiteX3" fmla="*/ 42897 w 43058"/>
              <a:gd name="connsiteY3" fmla="*/ 85748 h 146104"/>
              <a:gd name="connsiteX4" fmla="*/ 35 w 43058"/>
              <a:gd name="connsiteY4" fmla="*/ 23 h 14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8" h="146104">
                <a:moveTo>
                  <a:pt x="35" y="23"/>
                </a:moveTo>
                <a:cubicBezTo>
                  <a:pt x="-1288" y="-1300"/>
                  <a:pt x="34696" y="53469"/>
                  <a:pt x="34960" y="77811"/>
                </a:cubicBezTo>
                <a:cubicBezTo>
                  <a:pt x="35225" y="102153"/>
                  <a:pt x="299" y="144750"/>
                  <a:pt x="1622" y="146073"/>
                </a:cubicBezTo>
                <a:cubicBezTo>
                  <a:pt x="2945" y="147396"/>
                  <a:pt x="39722" y="106386"/>
                  <a:pt x="42897" y="85748"/>
                </a:cubicBezTo>
                <a:cubicBezTo>
                  <a:pt x="46072" y="65111"/>
                  <a:pt x="1358" y="1346"/>
                  <a:pt x="3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9919EFE-A14D-4601-89D5-CA16B47F8F05}"/>
              </a:ext>
            </a:extLst>
          </p:cNvPr>
          <p:cNvSpPr/>
          <p:nvPr/>
        </p:nvSpPr>
        <p:spPr>
          <a:xfrm>
            <a:off x="8940621" y="2519192"/>
            <a:ext cx="90966" cy="301811"/>
          </a:xfrm>
          <a:custGeom>
            <a:avLst/>
            <a:gdLst>
              <a:gd name="connsiteX0" fmla="*/ 90667 w 90966"/>
              <a:gd name="connsiteY0" fmla="*/ 171 h 301811"/>
              <a:gd name="connsiteX1" fmla="*/ 33517 w 90966"/>
              <a:gd name="connsiteY1" fmla="*/ 81133 h 301811"/>
              <a:gd name="connsiteX2" fmla="*/ 4942 w 90966"/>
              <a:gd name="connsiteY2" fmla="*/ 133521 h 301811"/>
              <a:gd name="connsiteX3" fmla="*/ 11292 w 90966"/>
              <a:gd name="connsiteY3" fmla="*/ 243058 h 301811"/>
              <a:gd name="connsiteX4" fmla="*/ 27167 w 90966"/>
              <a:gd name="connsiteY4" fmla="*/ 300208 h 301811"/>
              <a:gd name="connsiteX5" fmla="*/ 9704 w 90966"/>
              <a:gd name="connsiteY5" fmla="*/ 182733 h 301811"/>
              <a:gd name="connsiteX6" fmla="*/ 6529 w 90966"/>
              <a:gd name="connsiteY6" fmla="*/ 63671 h 301811"/>
              <a:gd name="connsiteX7" fmla="*/ 90667 w 90966"/>
              <a:gd name="connsiteY7" fmla="*/ 171 h 30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66" h="301811">
                <a:moveTo>
                  <a:pt x="90667" y="171"/>
                </a:moveTo>
                <a:cubicBezTo>
                  <a:pt x="95165" y="3081"/>
                  <a:pt x="47805" y="58908"/>
                  <a:pt x="33517" y="81133"/>
                </a:cubicBezTo>
                <a:cubicBezTo>
                  <a:pt x="19229" y="103358"/>
                  <a:pt x="8646" y="106534"/>
                  <a:pt x="4942" y="133521"/>
                </a:cubicBezTo>
                <a:cubicBezTo>
                  <a:pt x="1238" y="160508"/>
                  <a:pt x="7588" y="215277"/>
                  <a:pt x="11292" y="243058"/>
                </a:cubicBezTo>
                <a:cubicBezTo>
                  <a:pt x="14996" y="270839"/>
                  <a:pt x="27432" y="310262"/>
                  <a:pt x="27167" y="300208"/>
                </a:cubicBezTo>
                <a:cubicBezTo>
                  <a:pt x="26902" y="290154"/>
                  <a:pt x="13144" y="222156"/>
                  <a:pt x="9704" y="182733"/>
                </a:cubicBezTo>
                <a:cubicBezTo>
                  <a:pt x="6264" y="143310"/>
                  <a:pt x="-8288" y="95421"/>
                  <a:pt x="6529" y="63671"/>
                </a:cubicBezTo>
                <a:cubicBezTo>
                  <a:pt x="21346" y="31921"/>
                  <a:pt x="86169" y="-2739"/>
                  <a:pt x="90667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EF709C0-020D-4048-98F3-AC6D5170611B}"/>
              </a:ext>
            </a:extLst>
          </p:cNvPr>
          <p:cNvSpPr/>
          <p:nvPr/>
        </p:nvSpPr>
        <p:spPr>
          <a:xfrm>
            <a:off x="8997950" y="2419033"/>
            <a:ext cx="174625" cy="121410"/>
          </a:xfrm>
          <a:custGeom>
            <a:avLst/>
            <a:gdLst>
              <a:gd name="connsiteX0" fmla="*/ 174625 w 174625"/>
              <a:gd name="connsiteY0" fmla="*/ 317 h 121410"/>
              <a:gd name="connsiteX1" fmla="*/ 69850 w 174625"/>
              <a:gd name="connsiteY1" fmla="*/ 78105 h 121410"/>
              <a:gd name="connsiteX2" fmla="*/ 0 w 174625"/>
              <a:gd name="connsiteY2" fmla="*/ 120967 h 121410"/>
              <a:gd name="connsiteX3" fmla="*/ 69850 w 174625"/>
              <a:gd name="connsiteY3" fmla="*/ 52705 h 121410"/>
              <a:gd name="connsiteX4" fmla="*/ 174625 w 174625"/>
              <a:gd name="connsiteY4" fmla="*/ 317 h 1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" h="121410">
                <a:moveTo>
                  <a:pt x="174625" y="317"/>
                </a:moveTo>
                <a:cubicBezTo>
                  <a:pt x="174625" y="4550"/>
                  <a:pt x="98954" y="57997"/>
                  <a:pt x="69850" y="78105"/>
                </a:cubicBezTo>
                <a:cubicBezTo>
                  <a:pt x="40746" y="98213"/>
                  <a:pt x="0" y="125200"/>
                  <a:pt x="0" y="120967"/>
                </a:cubicBezTo>
                <a:cubicBezTo>
                  <a:pt x="0" y="116734"/>
                  <a:pt x="43127" y="70167"/>
                  <a:pt x="69850" y="52705"/>
                </a:cubicBezTo>
                <a:cubicBezTo>
                  <a:pt x="96573" y="35243"/>
                  <a:pt x="174625" y="-3916"/>
                  <a:pt x="174625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4DBC0C6-8531-4DE6-B9E5-2C1BB0A295FF}"/>
              </a:ext>
            </a:extLst>
          </p:cNvPr>
          <p:cNvSpPr/>
          <p:nvPr/>
        </p:nvSpPr>
        <p:spPr>
          <a:xfrm>
            <a:off x="8974608" y="2570399"/>
            <a:ext cx="139968" cy="219219"/>
          </a:xfrm>
          <a:custGeom>
            <a:avLst/>
            <a:gdLst>
              <a:gd name="connsiteX0" fmla="*/ 48742 w 139968"/>
              <a:gd name="connsiteY0" fmla="*/ 2939 h 219219"/>
              <a:gd name="connsiteX1" fmla="*/ 110655 w 139968"/>
              <a:gd name="connsiteY1" fmla="*/ 60089 h 219219"/>
              <a:gd name="connsiteX2" fmla="*/ 117005 w 139968"/>
              <a:gd name="connsiteY2" fmla="*/ 125176 h 219219"/>
              <a:gd name="connsiteX3" fmla="*/ 53505 w 139968"/>
              <a:gd name="connsiteY3" fmla="*/ 179151 h 219219"/>
              <a:gd name="connsiteX4" fmla="*/ 2705 w 139968"/>
              <a:gd name="connsiteY4" fmla="*/ 218839 h 219219"/>
              <a:gd name="connsiteX5" fmla="*/ 139230 w 139968"/>
              <a:gd name="connsiteY5" fmla="*/ 155339 h 219219"/>
              <a:gd name="connsiteX6" fmla="*/ 48742 w 139968"/>
              <a:gd name="connsiteY6" fmla="*/ 2939 h 21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68" h="219219">
                <a:moveTo>
                  <a:pt x="48742" y="2939"/>
                </a:moveTo>
                <a:cubicBezTo>
                  <a:pt x="43980" y="-12936"/>
                  <a:pt x="99278" y="39716"/>
                  <a:pt x="110655" y="60089"/>
                </a:cubicBezTo>
                <a:cubicBezTo>
                  <a:pt x="122032" y="80462"/>
                  <a:pt x="126530" y="105332"/>
                  <a:pt x="117005" y="125176"/>
                </a:cubicBezTo>
                <a:cubicBezTo>
                  <a:pt x="107480" y="145020"/>
                  <a:pt x="72555" y="163541"/>
                  <a:pt x="53505" y="179151"/>
                </a:cubicBezTo>
                <a:cubicBezTo>
                  <a:pt x="34455" y="194762"/>
                  <a:pt x="-11582" y="222808"/>
                  <a:pt x="2705" y="218839"/>
                </a:cubicBezTo>
                <a:cubicBezTo>
                  <a:pt x="16992" y="214870"/>
                  <a:pt x="129176" y="190793"/>
                  <a:pt x="139230" y="155339"/>
                </a:cubicBezTo>
                <a:cubicBezTo>
                  <a:pt x="149284" y="119885"/>
                  <a:pt x="53504" y="18814"/>
                  <a:pt x="48742" y="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C4BF851-46DB-43E0-A431-CE07AF384F56}"/>
              </a:ext>
            </a:extLst>
          </p:cNvPr>
          <p:cNvSpPr/>
          <p:nvPr/>
        </p:nvSpPr>
        <p:spPr>
          <a:xfrm>
            <a:off x="9102725" y="2530475"/>
            <a:ext cx="46047" cy="67036"/>
          </a:xfrm>
          <a:custGeom>
            <a:avLst/>
            <a:gdLst>
              <a:gd name="connsiteX0" fmla="*/ 0 w 46047"/>
              <a:gd name="connsiteY0" fmla="*/ 0 h 67036"/>
              <a:gd name="connsiteX1" fmla="*/ 46038 w 46047"/>
              <a:gd name="connsiteY1" fmla="*/ 66675 h 67036"/>
              <a:gd name="connsiteX2" fmla="*/ 0 w 46047"/>
              <a:gd name="connsiteY2" fmla="*/ 0 h 6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047" h="67036">
                <a:moveTo>
                  <a:pt x="0" y="0"/>
                </a:moveTo>
                <a:cubicBezTo>
                  <a:pt x="0" y="0"/>
                  <a:pt x="45244" y="60590"/>
                  <a:pt x="46038" y="66675"/>
                </a:cubicBezTo>
                <a:cubicBezTo>
                  <a:pt x="46832" y="72761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C6CA173-22BA-4F10-A981-DD53462E9B86}"/>
              </a:ext>
            </a:extLst>
          </p:cNvPr>
          <p:cNvSpPr/>
          <p:nvPr/>
        </p:nvSpPr>
        <p:spPr>
          <a:xfrm>
            <a:off x="9160348" y="2481164"/>
            <a:ext cx="47191" cy="148202"/>
          </a:xfrm>
          <a:custGeom>
            <a:avLst/>
            <a:gdLst>
              <a:gd name="connsiteX0" fmla="*/ 13815 w 47191"/>
              <a:gd name="connsiteY0" fmla="*/ 99 h 148202"/>
              <a:gd name="connsiteX1" fmla="*/ 1115 w 47191"/>
              <a:gd name="connsiteY1" fmla="*/ 95349 h 148202"/>
              <a:gd name="connsiteX2" fmla="*/ 47152 w 47191"/>
              <a:gd name="connsiteY2" fmla="*/ 147736 h 148202"/>
              <a:gd name="connsiteX3" fmla="*/ 9052 w 47191"/>
              <a:gd name="connsiteY3" fmla="*/ 114399 h 148202"/>
              <a:gd name="connsiteX4" fmla="*/ 13815 w 47191"/>
              <a:gd name="connsiteY4" fmla="*/ 99 h 1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91" h="148202">
                <a:moveTo>
                  <a:pt x="13815" y="99"/>
                </a:moveTo>
                <a:cubicBezTo>
                  <a:pt x="12492" y="-3076"/>
                  <a:pt x="-4441" y="70743"/>
                  <a:pt x="1115" y="95349"/>
                </a:cubicBezTo>
                <a:cubicBezTo>
                  <a:pt x="6671" y="119955"/>
                  <a:pt x="45829" y="144561"/>
                  <a:pt x="47152" y="147736"/>
                </a:cubicBezTo>
                <a:cubicBezTo>
                  <a:pt x="48475" y="150911"/>
                  <a:pt x="15931" y="137682"/>
                  <a:pt x="9052" y="114399"/>
                </a:cubicBezTo>
                <a:cubicBezTo>
                  <a:pt x="2173" y="91116"/>
                  <a:pt x="15138" y="3274"/>
                  <a:pt x="1381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063D9B0-9DB0-4798-8D60-01F66AC1EFC2}"/>
              </a:ext>
            </a:extLst>
          </p:cNvPr>
          <p:cNvSpPr/>
          <p:nvPr/>
        </p:nvSpPr>
        <p:spPr>
          <a:xfrm>
            <a:off x="9210531" y="2412840"/>
            <a:ext cx="276171" cy="209863"/>
          </a:xfrm>
          <a:custGeom>
            <a:avLst/>
            <a:gdLst>
              <a:gd name="connsiteX0" fmla="*/ 144 w 276171"/>
              <a:gd name="connsiteY0" fmla="*/ 160 h 209863"/>
              <a:gd name="connsiteX1" fmla="*/ 136669 w 276171"/>
              <a:gd name="connsiteY1" fmla="*/ 90648 h 209863"/>
              <a:gd name="connsiteX2" fmla="*/ 262082 w 276171"/>
              <a:gd name="connsiteY2" fmla="*/ 198598 h 209863"/>
              <a:gd name="connsiteX3" fmla="*/ 273194 w 276171"/>
              <a:gd name="connsiteY3" fmla="*/ 206535 h 209863"/>
              <a:gd name="connsiteX4" fmla="*/ 114444 w 276171"/>
              <a:gd name="connsiteY4" fmla="*/ 112873 h 209863"/>
              <a:gd name="connsiteX5" fmla="*/ 144 w 276171"/>
              <a:gd name="connsiteY5" fmla="*/ 160 h 20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171" h="209863">
                <a:moveTo>
                  <a:pt x="144" y="160"/>
                </a:moveTo>
                <a:cubicBezTo>
                  <a:pt x="3848" y="-3544"/>
                  <a:pt x="93013" y="57575"/>
                  <a:pt x="136669" y="90648"/>
                </a:cubicBezTo>
                <a:cubicBezTo>
                  <a:pt x="180325" y="123721"/>
                  <a:pt x="239328" y="179284"/>
                  <a:pt x="262082" y="198598"/>
                </a:cubicBezTo>
                <a:cubicBezTo>
                  <a:pt x="284836" y="217913"/>
                  <a:pt x="273194" y="206535"/>
                  <a:pt x="273194" y="206535"/>
                </a:cubicBezTo>
                <a:cubicBezTo>
                  <a:pt x="248588" y="192248"/>
                  <a:pt x="164186" y="144623"/>
                  <a:pt x="114444" y="112873"/>
                </a:cubicBezTo>
                <a:cubicBezTo>
                  <a:pt x="64702" y="81123"/>
                  <a:pt x="-3560" y="3864"/>
                  <a:pt x="144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6E95DDE-E76A-4D3D-8648-B8E369FE6C82}"/>
              </a:ext>
            </a:extLst>
          </p:cNvPr>
          <p:cNvSpPr/>
          <p:nvPr/>
        </p:nvSpPr>
        <p:spPr>
          <a:xfrm>
            <a:off x="9236066" y="2401882"/>
            <a:ext cx="220482" cy="169767"/>
          </a:xfrm>
          <a:custGeom>
            <a:avLst/>
            <a:gdLst>
              <a:gd name="connsiteX0" fmla="*/ 9 w 220482"/>
              <a:gd name="connsiteY0" fmla="*/ 36518 h 169767"/>
              <a:gd name="connsiteX1" fmla="*/ 74622 w 220482"/>
              <a:gd name="connsiteY1" fmla="*/ 6 h 169767"/>
              <a:gd name="connsiteX2" fmla="*/ 128597 w 220482"/>
              <a:gd name="connsiteY2" fmla="*/ 39693 h 169767"/>
              <a:gd name="connsiteX3" fmla="*/ 184159 w 220482"/>
              <a:gd name="connsiteY3" fmla="*/ 111131 h 169767"/>
              <a:gd name="connsiteX4" fmla="*/ 219084 w 220482"/>
              <a:gd name="connsiteY4" fmla="*/ 168281 h 169767"/>
              <a:gd name="connsiteX5" fmla="*/ 136534 w 220482"/>
              <a:gd name="connsiteY5" fmla="*/ 49218 h 169767"/>
              <a:gd name="connsiteX6" fmla="*/ 69859 w 220482"/>
              <a:gd name="connsiteY6" fmla="*/ 23818 h 169767"/>
              <a:gd name="connsiteX7" fmla="*/ 9 w 220482"/>
              <a:gd name="connsiteY7" fmla="*/ 36518 h 16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482" h="169767">
                <a:moveTo>
                  <a:pt x="9" y="36518"/>
                </a:moveTo>
                <a:cubicBezTo>
                  <a:pt x="803" y="32549"/>
                  <a:pt x="53191" y="-523"/>
                  <a:pt x="74622" y="6"/>
                </a:cubicBezTo>
                <a:cubicBezTo>
                  <a:pt x="96053" y="535"/>
                  <a:pt x="110341" y="21172"/>
                  <a:pt x="128597" y="39693"/>
                </a:cubicBezTo>
                <a:cubicBezTo>
                  <a:pt x="146853" y="58214"/>
                  <a:pt x="169078" y="89700"/>
                  <a:pt x="184159" y="111131"/>
                </a:cubicBezTo>
                <a:cubicBezTo>
                  <a:pt x="199240" y="132562"/>
                  <a:pt x="227021" y="178600"/>
                  <a:pt x="219084" y="168281"/>
                </a:cubicBezTo>
                <a:cubicBezTo>
                  <a:pt x="211147" y="157962"/>
                  <a:pt x="161405" y="73295"/>
                  <a:pt x="136534" y="49218"/>
                </a:cubicBezTo>
                <a:cubicBezTo>
                  <a:pt x="111663" y="25141"/>
                  <a:pt x="92349" y="27522"/>
                  <a:pt x="69859" y="23818"/>
                </a:cubicBezTo>
                <a:cubicBezTo>
                  <a:pt x="47369" y="20114"/>
                  <a:pt x="-785" y="40487"/>
                  <a:pt x="9" y="36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CEFEECF-455B-4EE6-9D29-2710E7901003}"/>
              </a:ext>
            </a:extLst>
          </p:cNvPr>
          <p:cNvSpPr/>
          <p:nvPr/>
        </p:nvSpPr>
        <p:spPr>
          <a:xfrm>
            <a:off x="9420224" y="2478496"/>
            <a:ext cx="138152" cy="237787"/>
          </a:xfrm>
          <a:custGeom>
            <a:avLst/>
            <a:gdLst>
              <a:gd name="connsiteX0" fmla="*/ 1 w 138152"/>
              <a:gd name="connsiteY0" fmla="*/ 1179 h 237787"/>
              <a:gd name="connsiteX1" fmla="*/ 52389 w 138152"/>
              <a:gd name="connsiteY1" fmla="*/ 13879 h 237787"/>
              <a:gd name="connsiteX2" fmla="*/ 92076 w 138152"/>
              <a:gd name="connsiteY2" fmla="*/ 99604 h 237787"/>
              <a:gd name="connsiteX3" fmla="*/ 138114 w 138152"/>
              <a:gd name="connsiteY3" fmla="*/ 237717 h 237787"/>
              <a:gd name="connsiteX4" fmla="*/ 84139 w 138152"/>
              <a:gd name="connsiteY4" fmla="*/ 117067 h 237787"/>
              <a:gd name="connsiteX5" fmla="*/ 50801 w 138152"/>
              <a:gd name="connsiteY5" fmla="*/ 24992 h 237787"/>
              <a:gd name="connsiteX6" fmla="*/ 1 w 138152"/>
              <a:gd name="connsiteY6" fmla="*/ 1179 h 23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52" h="237787">
                <a:moveTo>
                  <a:pt x="1" y="1179"/>
                </a:moveTo>
                <a:cubicBezTo>
                  <a:pt x="266" y="-673"/>
                  <a:pt x="37043" y="-2525"/>
                  <a:pt x="52389" y="13879"/>
                </a:cubicBezTo>
                <a:cubicBezTo>
                  <a:pt x="67735" y="30283"/>
                  <a:pt x="77789" y="62298"/>
                  <a:pt x="92076" y="99604"/>
                </a:cubicBezTo>
                <a:cubicBezTo>
                  <a:pt x="106364" y="136910"/>
                  <a:pt x="139437" y="234806"/>
                  <a:pt x="138114" y="237717"/>
                </a:cubicBezTo>
                <a:cubicBezTo>
                  <a:pt x="136791" y="240628"/>
                  <a:pt x="98691" y="152521"/>
                  <a:pt x="84139" y="117067"/>
                </a:cubicBezTo>
                <a:cubicBezTo>
                  <a:pt x="69587" y="81613"/>
                  <a:pt x="64559" y="44042"/>
                  <a:pt x="50801" y="24992"/>
                </a:cubicBezTo>
                <a:cubicBezTo>
                  <a:pt x="37043" y="5942"/>
                  <a:pt x="-264" y="3031"/>
                  <a:pt x="1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D45413C-FEF5-433F-AB70-1B30A2FC19BA}"/>
              </a:ext>
            </a:extLst>
          </p:cNvPr>
          <p:cNvSpPr/>
          <p:nvPr/>
        </p:nvSpPr>
        <p:spPr>
          <a:xfrm>
            <a:off x="9520022" y="2722524"/>
            <a:ext cx="89226" cy="158462"/>
          </a:xfrm>
          <a:custGeom>
            <a:avLst/>
            <a:gdLst>
              <a:gd name="connsiteX0" fmla="*/ 216 w 89226"/>
              <a:gd name="connsiteY0" fmla="*/ 39 h 158462"/>
              <a:gd name="connsiteX1" fmla="*/ 63716 w 89226"/>
              <a:gd name="connsiteY1" fmla="*/ 71476 h 158462"/>
              <a:gd name="connsiteX2" fmla="*/ 51016 w 89226"/>
              <a:gd name="connsiteY2" fmla="*/ 155614 h 158462"/>
              <a:gd name="connsiteX3" fmla="*/ 39903 w 89226"/>
              <a:gd name="connsiteY3" fmla="*/ 133389 h 158462"/>
              <a:gd name="connsiteX4" fmla="*/ 89116 w 89226"/>
              <a:gd name="connsiteY4" fmla="*/ 81001 h 158462"/>
              <a:gd name="connsiteX5" fmla="*/ 216 w 89226"/>
              <a:gd name="connsiteY5" fmla="*/ 39 h 15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26" h="158462">
                <a:moveTo>
                  <a:pt x="216" y="39"/>
                </a:moveTo>
                <a:cubicBezTo>
                  <a:pt x="-4017" y="-1548"/>
                  <a:pt x="55249" y="45547"/>
                  <a:pt x="63716" y="71476"/>
                </a:cubicBezTo>
                <a:cubicBezTo>
                  <a:pt x="72183" y="97405"/>
                  <a:pt x="54985" y="145295"/>
                  <a:pt x="51016" y="155614"/>
                </a:cubicBezTo>
                <a:cubicBezTo>
                  <a:pt x="47047" y="165933"/>
                  <a:pt x="33553" y="145825"/>
                  <a:pt x="39903" y="133389"/>
                </a:cubicBezTo>
                <a:cubicBezTo>
                  <a:pt x="46253" y="120954"/>
                  <a:pt x="91762" y="102168"/>
                  <a:pt x="89116" y="81001"/>
                </a:cubicBezTo>
                <a:cubicBezTo>
                  <a:pt x="86470" y="59834"/>
                  <a:pt x="4449" y="1626"/>
                  <a:pt x="21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1ED7E4B-B72A-4FFD-9E09-EBB42BEFA42C}"/>
              </a:ext>
            </a:extLst>
          </p:cNvPr>
          <p:cNvSpPr/>
          <p:nvPr/>
        </p:nvSpPr>
        <p:spPr>
          <a:xfrm>
            <a:off x="9445487" y="2864387"/>
            <a:ext cx="156918" cy="240776"/>
          </a:xfrm>
          <a:custGeom>
            <a:avLst/>
            <a:gdLst>
              <a:gd name="connsiteX0" fmla="*/ 146188 w 156918"/>
              <a:gd name="connsiteY0" fmla="*/ 1051 h 240776"/>
              <a:gd name="connsiteX1" fmla="*/ 155713 w 156918"/>
              <a:gd name="connsiteY1" fmla="*/ 101063 h 240776"/>
              <a:gd name="connsiteX2" fmla="*/ 116026 w 156918"/>
              <a:gd name="connsiteY2" fmla="*/ 164563 h 240776"/>
              <a:gd name="connsiteX3" fmla="*/ 138 w 156918"/>
              <a:gd name="connsiteY3" fmla="*/ 240763 h 240776"/>
              <a:gd name="connsiteX4" fmla="*/ 141426 w 156918"/>
              <a:gd name="connsiteY4" fmla="*/ 169326 h 240776"/>
              <a:gd name="connsiteX5" fmla="*/ 146188 w 156918"/>
              <a:gd name="connsiteY5" fmla="*/ 1051 h 24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918" h="240776">
                <a:moveTo>
                  <a:pt x="146188" y="1051"/>
                </a:moveTo>
                <a:cubicBezTo>
                  <a:pt x="148569" y="-10326"/>
                  <a:pt x="160740" y="73811"/>
                  <a:pt x="155713" y="101063"/>
                </a:cubicBezTo>
                <a:cubicBezTo>
                  <a:pt x="150686" y="128315"/>
                  <a:pt x="141955" y="141280"/>
                  <a:pt x="116026" y="164563"/>
                </a:cubicBezTo>
                <a:cubicBezTo>
                  <a:pt x="90097" y="187846"/>
                  <a:pt x="-4095" y="239969"/>
                  <a:pt x="138" y="240763"/>
                </a:cubicBezTo>
                <a:cubicBezTo>
                  <a:pt x="4371" y="241557"/>
                  <a:pt x="118407" y="207955"/>
                  <a:pt x="141426" y="169326"/>
                </a:cubicBezTo>
                <a:cubicBezTo>
                  <a:pt x="164445" y="130697"/>
                  <a:pt x="143807" y="12428"/>
                  <a:pt x="146188" y="1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C09F75CB-04E9-4001-9C4C-FFE05C41CA3F}"/>
              </a:ext>
            </a:extLst>
          </p:cNvPr>
          <p:cNvSpPr/>
          <p:nvPr/>
        </p:nvSpPr>
        <p:spPr>
          <a:xfrm>
            <a:off x="9311873" y="3070497"/>
            <a:ext cx="205400" cy="223592"/>
          </a:xfrm>
          <a:custGeom>
            <a:avLst/>
            <a:gdLst>
              <a:gd name="connsiteX0" fmla="*/ 195665 w 205400"/>
              <a:gd name="connsiteY0" fmla="*/ 1316 h 223592"/>
              <a:gd name="connsiteX1" fmla="*/ 198840 w 205400"/>
              <a:gd name="connsiteY1" fmla="*/ 77516 h 223592"/>
              <a:gd name="connsiteX2" fmla="*/ 116290 w 205400"/>
              <a:gd name="connsiteY2" fmla="*/ 152128 h 223592"/>
              <a:gd name="connsiteX3" fmla="*/ 402 w 205400"/>
              <a:gd name="connsiteY3" fmla="*/ 223566 h 223592"/>
              <a:gd name="connsiteX4" fmla="*/ 159152 w 205400"/>
              <a:gd name="connsiteY4" fmla="*/ 144191 h 223592"/>
              <a:gd name="connsiteX5" fmla="*/ 195665 w 205400"/>
              <a:gd name="connsiteY5" fmla="*/ 1316 h 22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400" h="223592">
                <a:moveTo>
                  <a:pt x="195665" y="1316"/>
                </a:moveTo>
                <a:cubicBezTo>
                  <a:pt x="202280" y="-9796"/>
                  <a:pt x="212069" y="52381"/>
                  <a:pt x="198840" y="77516"/>
                </a:cubicBezTo>
                <a:cubicBezTo>
                  <a:pt x="185611" y="102651"/>
                  <a:pt x="149363" y="127786"/>
                  <a:pt x="116290" y="152128"/>
                </a:cubicBezTo>
                <a:cubicBezTo>
                  <a:pt x="83217" y="176470"/>
                  <a:pt x="-6741" y="224889"/>
                  <a:pt x="402" y="223566"/>
                </a:cubicBezTo>
                <a:cubicBezTo>
                  <a:pt x="7545" y="222243"/>
                  <a:pt x="123169" y="183085"/>
                  <a:pt x="159152" y="144191"/>
                </a:cubicBezTo>
                <a:cubicBezTo>
                  <a:pt x="195135" y="105297"/>
                  <a:pt x="189050" y="12428"/>
                  <a:pt x="195665" y="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49EA2E7-8B75-474B-B790-71F5B0D7DC60}"/>
              </a:ext>
            </a:extLst>
          </p:cNvPr>
          <p:cNvSpPr/>
          <p:nvPr/>
        </p:nvSpPr>
        <p:spPr>
          <a:xfrm>
            <a:off x="9123292" y="2871204"/>
            <a:ext cx="249735" cy="465011"/>
          </a:xfrm>
          <a:custGeom>
            <a:avLst/>
            <a:gdLst>
              <a:gd name="connsiteX0" fmla="*/ 122308 w 249735"/>
              <a:gd name="connsiteY0" fmla="*/ 584 h 465011"/>
              <a:gd name="connsiteX1" fmla="*/ 22296 w 249735"/>
              <a:gd name="connsiteY1" fmla="*/ 170446 h 465011"/>
              <a:gd name="connsiteX2" fmla="*/ 244546 w 249735"/>
              <a:gd name="connsiteY2" fmla="*/ 459371 h 465011"/>
              <a:gd name="connsiteX3" fmla="*/ 171521 w 249735"/>
              <a:gd name="connsiteY3" fmla="*/ 357771 h 465011"/>
              <a:gd name="connsiteX4" fmla="*/ 84208 w 249735"/>
              <a:gd name="connsiteY4" fmla="*/ 306971 h 465011"/>
              <a:gd name="connsiteX5" fmla="*/ 71 w 249735"/>
              <a:gd name="connsiteY5" fmla="*/ 226009 h 465011"/>
              <a:gd name="connsiteX6" fmla="*/ 122308 w 249735"/>
              <a:gd name="connsiteY6" fmla="*/ 584 h 46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735" h="465011">
                <a:moveTo>
                  <a:pt x="122308" y="584"/>
                </a:moveTo>
                <a:cubicBezTo>
                  <a:pt x="126012" y="-8677"/>
                  <a:pt x="1923" y="93981"/>
                  <a:pt x="22296" y="170446"/>
                </a:cubicBezTo>
                <a:cubicBezTo>
                  <a:pt x="42669" y="246911"/>
                  <a:pt x="219675" y="428150"/>
                  <a:pt x="244546" y="459371"/>
                </a:cubicBezTo>
                <a:cubicBezTo>
                  <a:pt x="269417" y="490592"/>
                  <a:pt x="198244" y="383171"/>
                  <a:pt x="171521" y="357771"/>
                </a:cubicBezTo>
                <a:cubicBezTo>
                  <a:pt x="144798" y="332371"/>
                  <a:pt x="112783" y="328931"/>
                  <a:pt x="84208" y="306971"/>
                </a:cubicBezTo>
                <a:cubicBezTo>
                  <a:pt x="55633" y="285011"/>
                  <a:pt x="-2310" y="270724"/>
                  <a:pt x="71" y="226009"/>
                </a:cubicBezTo>
                <a:cubicBezTo>
                  <a:pt x="2452" y="181295"/>
                  <a:pt x="118604" y="9845"/>
                  <a:pt x="122308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F403D47-0B9C-420A-B97E-C7EC46CDADE7}"/>
              </a:ext>
            </a:extLst>
          </p:cNvPr>
          <p:cNvSpPr/>
          <p:nvPr/>
        </p:nvSpPr>
        <p:spPr>
          <a:xfrm>
            <a:off x="9207174" y="2553812"/>
            <a:ext cx="109289" cy="60802"/>
          </a:xfrm>
          <a:custGeom>
            <a:avLst/>
            <a:gdLst>
              <a:gd name="connsiteX0" fmla="*/ 326 w 109289"/>
              <a:gd name="connsiteY0" fmla="*/ 60801 h 60802"/>
              <a:gd name="connsiteX1" fmla="*/ 106689 w 109289"/>
              <a:gd name="connsiteY1" fmla="*/ 5238 h 60802"/>
              <a:gd name="connsiteX2" fmla="*/ 73351 w 109289"/>
              <a:gd name="connsiteY2" fmla="*/ 6826 h 60802"/>
              <a:gd name="connsiteX3" fmla="*/ 326 w 109289"/>
              <a:gd name="connsiteY3" fmla="*/ 60801 h 6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289" h="60802">
                <a:moveTo>
                  <a:pt x="326" y="60801"/>
                </a:moveTo>
                <a:cubicBezTo>
                  <a:pt x="5882" y="60536"/>
                  <a:pt x="94518" y="14234"/>
                  <a:pt x="106689" y="5238"/>
                </a:cubicBezTo>
                <a:cubicBezTo>
                  <a:pt x="118860" y="-3758"/>
                  <a:pt x="84993" y="211"/>
                  <a:pt x="73351" y="6826"/>
                </a:cubicBezTo>
                <a:cubicBezTo>
                  <a:pt x="61709" y="13441"/>
                  <a:pt x="-5230" y="61066"/>
                  <a:pt x="326" y="6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E941DD1-4EBC-4BC1-BE49-CC7FD9050144}"/>
              </a:ext>
            </a:extLst>
          </p:cNvPr>
          <p:cNvSpPr/>
          <p:nvPr/>
        </p:nvSpPr>
        <p:spPr>
          <a:xfrm>
            <a:off x="9232204" y="2628265"/>
            <a:ext cx="181689" cy="154626"/>
          </a:xfrm>
          <a:custGeom>
            <a:avLst/>
            <a:gdLst>
              <a:gd name="connsiteX0" fmla="*/ 696 w 181689"/>
              <a:gd name="connsiteY0" fmla="*/ 13335 h 154626"/>
              <a:gd name="connsiteX1" fmla="*/ 119759 w 181689"/>
              <a:gd name="connsiteY1" fmla="*/ 3810 h 154626"/>
              <a:gd name="connsiteX2" fmla="*/ 132459 w 181689"/>
              <a:gd name="connsiteY2" fmla="*/ 67310 h 154626"/>
              <a:gd name="connsiteX3" fmla="*/ 34034 w 181689"/>
              <a:gd name="connsiteY3" fmla="*/ 154623 h 154626"/>
              <a:gd name="connsiteX4" fmla="*/ 181671 w 181689"/>
              <a:gd name="connsiteY4" fmla="*/ 64135 h 154626"/>
              <a:gd name="connsiteX5" fmla="*/ 696 w 181689"/>
              <a:gd name="connsiteY5" fmla="*/ 13335 h 15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89" h="154626">
                <a:moveTo>
                  <a:pt x="696" y="13335"/>
                </a:moveTo>
                <a:cubicBezTo>
                  <a:pt x="-9623" y="3281"/>
                  <a:pt x="97799" y="-5186"/>
                  <a:pt x="119759" y="3810"/>
                </a:cubicBezTo>
                <a:cubicBezTo>
                  <a:pt x="141719" y="12806"/>
                  <a:pt x="146747" y="42175"/>
                  <a:pt x="132459" y="67310"/>
                </a:cubicBezTo>
                <a:cubicBezTo>
                  <a:pt x="118172" y="92446"/>
                  <a:pt x="25832" y="155152"/>
                  <a:pt x="34034" y="154623"/>
                </a:cubicBezTo>
                <a:cubicBezTo>
                  <a:pt x="42236" y="154094"/>
                  <a:pt x="183523" y="87418"/>
                  <a:pt x="181671" y="64135"/>
                </a:cubicBezTo>
                <a:cubicBezTo>
                  <a:pt x="179819" y="40852"/>
                  <a:pt x="11015" y="23389"/>
                  <a:pt x="696" y="13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0D7CA05-C6E5-4AA5-9D71-A10756E08ACF}"/>
              </a:ext>
            </a:extLst>
          </p:cNvPr>
          <p:cNvSpPr/>
          <p:nvPr/>
        </p:nvSpPr>
        <p:spPr>
          <a:xfrm>
            <a:off x="8740684" y="3440471"/>
            <a:ext cx="477031" cy="711180"/>
          </a:xfrm>
          <a:custGeom>
            <a:avLst/>
            <a:gdLst>
              <a:gd name="connsiteX0" fmla="*/ 6441 w 477031"/>
              <a:gd name="connsiteY0" fmla="*/ 10754 h 711180"/>
              <a:gd name="connsiteX1" fmla="*/ 219166 w 477031"/>
              <a:gd name="connsiteY1" fmla="*/ 312379 h 711180"/>
              <a:gd name="connsiteX2" fmla="*/ 473166 w 477031"/>
              <a:gd name="connsiteY2" fmla="*/ 706079 h 711180"/>
              <a:gd name="connsiteX3" fmla="*/ 6441 w 477031"/>
              <a:gd name="connsiteY3" fmla="*/ 10754 h 71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031" h="711180">
                <a:moveTo>
                  <a:pt x="6441" y="10754"/>
                </a:moveTo>
                <a:cubicBezTo>
                  <a:pt x="-35892" y="-54863"/>
                  <a:pt x="141379" y="196492"/>
                  <a:pt x="219166" y="312379"/>
                </a:cubicBezTo>
                <a:cubicBezTo>
                  <a:pt x="296953" y="428266"/>
                  <a:pt x="508091" y="755821"/>
                  <a:pt x="473166" y="706079"/>
                </a:cubicBezTo>
                <a:cubicBezTo>
                  <a:pt x="438241" y="656337"/>
                  <a:pt x="48774" y="76371"/>
                  <a:pt x="6441" y="10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B00C55E-1C87-404B-AEB1-6C19596DA6F2}"/>
              </a:ext>
            </a:extLst>
          </p:cNvPr>
          <p:cNvSpPr/>
          <p:nvPr/>
        </p:nvSpPr>
        <p:spPr>
          <a:xfrm>
            <a:off x="9337213" y="3344371"/>
            <a:ext cx="507751" cy="636101"/>
          </a:xfrm>
          <a:custGeom>
            <a:avLst/>
            <a:gdLst>
              <a:gd name="connsiteX0" fmla="*/ 6812 w 507751"/>
              <a:gd name="connsiteY0" fmla="*/ 3667 h 636101"/>
              <a:gd name="connsiteX1" fmla="*/ 483062 w 507751"/>
              <a:gd name="connsiteY1" fmla="*/ 605329 h 636101"/>
              <a:gd name="connsiteX2" fmla="*/ 416387 w 507751"/>
              <a:gd name="connsiteY2" fmla="*/ 529129 h 636101"/>
              <a:gd name="connsiteX3" fmla="*/ 214775 w 507751"/>
              <a:gd name="connsiteY3" fmla="*/ 360854 h 636101"/>
              <a:gd name="connsiteX4" fmla="*/ 6812 w 507751"/>
              <a:gd name="connsiteY4" fmla="*/ 3667 h 63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51" h="636101">
                <a:moveTo>
                  <a:pt x="6812" y="3667"/>
                </a:moveTo>
                <a:cubicBezTo>
                  <a:pt x="51526" y="44413"/>
                  <a:pt x="414800" y="517752"/>
                  <a:pt x="483062" y="605329"/>
                </a:cubicBezTo>
                <a:cubicBezTo>
                  <a:pt x="551324" y="692906"/>
                  <a:pt x="461101" y="569875"/>
                  <a:pt x="416387" y="529129"/>
                </a:cubicBezTo>
                <a:cubicBezTo>
                  <a:pt x="371673" y="488383"/>
                  <a:pt x="279862" y="448431"/>
                  <a:pt x="214775" y="360854"/>
                </a:cubicBezTo>
                <a:cubicBezTo>
                  <a:pt x="149688" y="273277"/>
                  <a:pt x="-37902" y="-37079"/>
                  <a:pt x="6812" y="3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00C1436-80D3-4D21-8C93-E8634AF9CC0D}"/>
              </a:ext>
            </a:extLst>
          </p:cNvPr>
          <p:cNvSpPr/>
          <p:nvPr/>
        </p:nvSpPr>
        <p:spPr>
          <a:xfrm>
            <a:off x="8709754" y="3412931"/>
            <a:ext cx="594708" cy="847955"/>
          </a:xfrm>
          <a:custGeom>
            <a:avLst/>
            <a:gdLst>
              <a:gd name="connsiteX0" fmla="*/ 8796 w 594708"/>
              <a:gd name="connsiteY0" fmla="*/ 22419 h 847955"/>
              <a:gd name="connsiteX1" fmla="*/ 216759 w 594708"/>
              <a:gd name="connsiteY1" fmla="*/ 238319 h 847955"/>
              <a:gd name="connsiteX2" fmla="*/ 569184 w 594708"/>
              <a:gd name="connsiteY2" fmla="*/ 792357 h 847955"/>
              <a:gd name="connsiteX3" fmla="*/ 507271 w 594708"/>
              <a:gd name="connsiteY3" fmla="*/ 744732 h 847955"/>
              <a:gd name="connsiteX4" fmla="*/ 8796 w 594708"/>
              <a:gd name="connsiteY4" fmla="*/ 22419 h 84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08" h="847955">
                <a:moveTo>
                  <a:pt x="8796" y="22419"/>
                </a:moveTo>
                <a:cubicBezTo>
                  <a:pt x="-39623" y="-61983"/>
                  <a:pt x="123361" y="109996"/>
                  <a:pt x="216759" y="238319"/>
                </a:cubicBezTo>
                <a:cubicBezTo>
                  <a:pt x="310157" y="366642"/>
                  <a:pt x="520765" y="707955"/>
                  <a:pt x="569184" y="792357"/>
                </a:cubicBezTo>
                <a:cubicBezTo>
                  <a:pt x="617603" y="876759"/>
                  <a:pt x="597229" y="868293"/>
                  <a:pt x="507271" y="744732"/>
                </a:cubicBezTo>
                <a:cubicBezTo>
                  <a:pt x="417313" y="621172"/>
                  <a:pt x="57215" y="106821"/>
                  <a:pt x="8796" y="2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6D99449F-28B0-44C1-8AC6-A8CB1C312BD5}"/>
              </a:ext>
            </a:extLst>
          </p:cNvPr>
          <p:cNvSpPr/>
          <p:nvPr/>
        </p:nvSpPr>
        <p:spPr>
          <a:xfrm>
            <a:off x="9300297" y="4311547"/>
            <a:ext cx="462848" cy="798440"/>
          </a:xfrm>
          <a:custGeom>
            <a:avLst/>
            <a:gdLst>
              <a:gd name="connsiteX0" fmla="*/ 336 w 462848"/>
              <a:gd name="connsiteY0" fmla="*/ 103 h 798440"/>
              <a:gd name="connsiteX1" fmla="*/ 277620 w 462848"/>
              <a:gd name="connsiteY1" fmla="*/ 518686 h 798440"/>
              <a:gd name="connsiteX2" fmla="*/ 461770 w 462848"/>
              <a:gd name="connsiteY2" fmla="*/ 798086 h 798440"/>
              <a:gd name="connsiteX3" fmla="*/ 336886 w 462848"/>
              <a:gd name="connsiteY3" fmla="*/ 563136 h 798440"/>
              <a:gd name="connsiteX4" fmla="*/ 336 w 462848"/>
              <a:gd name="connsiteY4" fmla="*/ 103 h 7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48" h="798440">
                <a:moveTo>
                  <a:pt x="336" y="103"/>
                </a:moveTo>
                <a:cubicBezTo>
                  <a:pt x="-9542" y="-7305"/>
                  <a:pt x="200714" y="385689"/>
                  <a:pt x="277620" y="518686"/>
                </a:cubicBezTo>
                <a:cubicBezTo>
                  <a:pt x="354526" y="651683"/>
                  <a:pt x="451892" y="790678"/>
                  <a:pt x="461770" y="798086"/>
                </a:cubicBezTo>
                <a:cubicBezTo>
                  <a:pt x="471648" y="805494"/>
                  <a:pt x="412380" y="695780"/>
                  <a:pt x="336886" y="563136"/>
                </a:cubicBezTo>
                <a:cubicBezTo>
                  <a:pt x="261392" y="430492"/>
                  <a:pt x="10214" y="7511"/>
                  <a:pt x="33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2062F15-750A-4552-A232-7BB47921B67F}"/>
              </a:ext>
            </a:extLst>
          </p:cNvPr>
          <p:cNvSpPr/>
          <p:nvPr/>
        </p:nvSpPr>
        <p:spPr>
          <a:xfrm>
            <a:off x="9792609" y="3918848"/>
            <a:ext cx="773941" cy="806929"/>
          </a:xfrm>
          <a:custGeom>
            <a:avLst/>
            <a:gdLst>
              <a:gd name="connsiteX0" fmla="*/ 3324 w 773941"/>
              <a:gd name="connsiteY0" fmla="*/ 1219 h 806929"/>
              <a:gd name="connsiteX1" fmla="*/ 433008 w 773941"/>
              <a:gd name="connsiteY1" fmla="*/ 547319 h 806929"/>
              <a:gd name="connsiteX2" fmla="*/ 769558 w 773941"/>
              <a:gd name="connsiteY2" fmla="*/ 801319 h 806929"/>
              <a:gd name="connsiteX3" fmla="*/ 600224 w 773941"/>
              <a:gd name="connsiteY3" fmla="*/ 697602 h 806929"/>
              <a:gd name="connsiteX4" fmla="*/ 250974 w 773941"/>
              <a:gd name="connsiteY4" fmla="*/ 407619 h 806929"/>
              <a:gd name="connsiteX5" fmla="*/ 3324 w 773941"/>
              <a:gd name="connsiteY5" fmla="*/ 1219 h 80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941" h="806929">
                <a:moveTo>
                  <a:pt x="3324" y="1219"/>
                </a:moveTo>
                <a:cubicBezTo>
                  <a:pt x="33663" y="24502"/>
                  <a:pt x="305302" y="413969"/>
                  <a:pt x="433008" y="547319"/>
                </a:cubicBezTo>
                <a:cubicBezTo>
                  <a:pt x="560714" y="680669"/>
                  <a:pt x="741689" y="776272"/>
                  <a:pt x="769558" y="801319"/>
                </a:cubicBezTo>
                <a:cubicBezTo>
                  <a:pt x="797427" y="826366"/>
                  <a:pt x="686654" y="763219"/>
                  <a:pt x="600224" y="697602"/>
                </a:cubicBezTo>
                <a:cubicBezTo>
                  <a:pt x="513794" y="631985"/>
                  <a:pt x="344107" y="520861"/>
                  <a:pt x="250974" y="407619"/>
                </a:cubicBezTo>
                <a:cubicBezTo>
                  <a:pt x="157841" y="294377"/>
                  <a:pt x="-27015" y="-22064"/>
                  <a:pt x="3324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E3AE780-6206-4BEE-9CA5-5D74E9B8B85C}"/>
              </a:ext>
            </a:extLst>
          </p:cNvPr>
          <p:cNvSpPr/>
          <p:nvPr/>
        </p:nvSpPr>
        <p:spPr>
          <a:xfrm>
            <a:off x="10580226" y="4728614"/>
            <a:ext cx="367074" cy="933676"/>
          </a:xfrm>
          <a:custGeom>
            <a:avLst/>
            <a:gdLst>
              <a:gd name="connsiteX0" fmla="*/ 3107 w 367074"/>
              <a:gd name="connsiteY0" fmla="*/ 16953 h 933676"/>
              <a:gd name="connsiteX1" fmla="*/ 187257 w 367074"/>
              <a:gd name="connsiteY1" fmla="*/ 224386 h 933676"/>
              <a:gd name="connsiteX2" fmla="*/ 295207 w 367074"/>
              <a:gd name="connsiteY2" fmla="*/ 503786 h 933676"/>
              <a:gd name="connsiteX3" fmla="*/ 305791 w 367074"/>
              <a:gd name="connsiteY3" fmla="*/ 929236 h 933676"/>
              <a:gd name="connsiteX4" fmla="*/ 352357 w 367074"/>
              <a:gd name="connsiteY4" fmla="*/ 683703 h 933676"/>
              <a:gd name="connsiteX5" fmla="*/ 3107 w 367074"/>
              <a:gd name="connsiteY5" fmla="*/ 16953 h 93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074" h="933676">
                <a:moveTo>
                  <a:pt x="3107" y="16953"/>
                </a:moveTo>
                <a:cubicBezTo>
                  <a:pt x="-24410" y="-59600"/>
                  <a:pt x="138574" y="143247"/>
                  <a:pt x="187257" y="224386"/>
                </a:cubicBezTo>
                <a:cubicBezTo>
                  <a:pt x="235940" y="305525"/>
                  <a:pt x="275451" y="386311"/>
                  <a:pt x="295207" y="503786"/>
                </a:cubicBezTo>
                <a:cubicBezTo>
                  <a:pt x="314963" y="621261"/>
                  <a:pt x="296266" y="899250"/>
                  <a:pt x="305791" y="929236"/>
                </a:cubicBezTo>
                <a:cubicBezTo>
                  <a:pt x="315316" y="959222"/>
                  <a:pt x="400688" y="832928"/>
                  <a:pt x="352357" y="683703"/>
                </a:cubicBezTo>
                <a:cubicBezTo>
                  <a:pt x="304026" y="534478"/>
                  <a:pt x="30624" y="93506"/>
                  <a:pt x="3107" y="16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04941F4-2CDE-4483-B7EB-87D9E4DAF907}"/>
              </a:ext>
            </a:extLst>
          </p:cNvPr>
          <p:cNvSpPr/>
          <p:nvPr/>
        </p:nvSpPr>
        <p:spPr>
          <a:xfrm>
            <a:off x="9823094" y="5135545"/>
            <a:ext cx="440370" cy="604300"/>
          </a:xfrm>
          <a:custGeom>
            <a:avLst/>
            <a:gdLst>
              <a:gd name="connsiteX0" fmla="*/ 356 w 440370"/>
              <a:gd name="connsiteY0" fmla="*/ 3722 h 604300"/>
              <a:gd name="connsiteX1" fmla="*/ 142173 w 440370"/>
              <a:gd name="connsiteY1" fmla="*/ 308522 h 604300"/>
              <a:gd name="connsiteX2" fmla="*/ 438506 w 440370"/>
              <a:gd name="connsiteY2" fmla="*/ 600622 h 604300"/>
              <a:gd name="connsiteX3" fmla="*/ 260706 w 440370"/>
              <a:gd name="connsiteY3" fmla="*/ 452455 h 604300"/>
              <a:gd name="connsiteX4" fmla="*/ 108306 w 440370"/>
              <a:gd name="connsiteY4" fmla="*/ 158238 h 604300"/>
              <a:gd name="connsiteX5" fmla="*/ 356 w 440370"/>
              <a:gd name="connsiteY5" fmla="*/ 3722 h 60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370" h="604300">
                <a:moveTo>
                  <a:pt x="356" y="3722"/>
                </a:moveTo>
                <a:cubicBezTo>
                  <a:pt x="6000" y="28769"/>
                  <a:pt x="69148" y="209039"/>
                  <a:pt x="142173" y="308522"/>
                </a:cubicBezTo>
                <a:cubicBezTo>
                  <a:pt x="215198" y="408005"/>
                  <a:pt x="418751" y="576633"/>
                  <a:pt x="438506" y="600622"/>
                </a:cubicBezTo>
                <a:cubicBezTo>
                  <a:pt x="458261" y="624611"/>
                  <a:pt x="315739" y="526186"/>
                  <a:pt x="260706" y="452455"/>
                </a:cubicBezTo>
                <a:cubicBezTo>
                  <a:pt x="205673" y="378724"/>
                  <a:pt x="159459" y="230910"/>
                  <a:pt x="108306" y="158238"/>
                </a:cubicBezTo>
                <a:cubicBezTo>
                  <a:pt x="57153" y="85566"/>
                  <a:pt x="-5288" y="-21325"/>
                  <a:pt x="356" y="3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EAECAE6-AA1F-42E0-8385-B1DD08CDFA01}"/>
              </a:ext>
            </a:extLst>
          </p:cNvPr>
          <p:cNvSpPr/>
          <p:nvPr/>
        </p:nvSpPr>
        <p:spPr>
          <a:xfrm>
            <a:off x="10402269" y="5646613"/>
            <a:ext cx="475457" cy="339032"/>
          </a:xfrm>
          <a:custGeom>
            <a:avLst/>
            <a:gdLst>
              <a:gd name="connsiteX0" fmla="*/ 465756 w 475457"/>
              <a:gd name="connsiteY0" fmla="*/ 125 h 339032"/>
              <a:gd name="connsiteX1" fmla="*/ 457819 w 475457"/>
              <a:gd name="connsiteY1" fmla="*/ 122362 h 339032"/>
              <a:gd name="connsiteX2" fmla="*/ 284781 w 475457"/>
              <a:gd name="connsiteY2" fmla="*/ 182687 h 339032"/>
              <a:gd name="connsiteX3" fmla="*/ 222869 w 475457"/>
              <a:gd name="connsiteY3" fmla="*/ 260475 h 339032"/>
              <a:gd name="connsiteX4" fmla="*/ 106981 w 475457"/>
              <a:gd name="connsiteY4" fmla="*/ 319212 h 339032"/>
              <a:gd name="connsiteX5" fmla="*/ 2206 w 475457"/>
              <a:gd name="connsiteY5" fmla="*/ 336675 h 339032"/>
              <a:gd name="connsiteX6" fmla="*/ 208581 w 475457"/>
              <a:gd name="connsiteY6" fmla="*/ 273175 h 339032"/>
              <a:gd name="connsiteX7" fmla="*/ 180006 w 475457"/>
              <a:gd name="connsiteY7" fmla="*/ 223962 h 339032"/>
              <a:gd name="connsiteX8" fmla="*/ 422894 w 475457"/>
              <a:gd name="connsiteY8" fmla="*/ 101725 h 339032"/>
              <a:gd name="connsiteX9" fmla="*/ 465756 w 475457"/>
              <a:gd name="connsiteY9" fmla="*/ 125 h 33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457" h="339032">
                <a:moveTo>
                  <a:pt x="465756" y="125"/>
                </a:moveTo>
                <a:cubicBezTo>
                  <a:pt x="471577" y="3564"/>
                  <a:pt x="487981" y="91935"/>
                  <a:pt x="457819" y="122362"/>
                </a:cubicBezTo>
                <a:cubicBezTo>
                  <a:pt x="427657" y="152789"/>
                  <a:pt x="323939" y="159668"/>
                  <a:pt x="284781" y="182687"/>
                </a:cubicBezTo>
                <a:cubicBezTo>
                  <a:pt x="245623" y="205706"/>
                  <a:pt x="252502" y="237721"/>
                  <a:pt x="222869" y="260475"/>
                </a:cubicBezTo>
                <a:cubicBezTo>
                  <a:pt x="193236" y="283229"/>
                  <a:pt x="143758" y="306512"/>
                  <a:pt x="106981" y="319212"/>
                </a:cubicBezTo>
                <a:cubicBezTo>
                  <a:pt x="70204" y="331912"/>
                  <a:pt x="-14727" y="344348"/>
                  <a:pt x="2206" y="336675"/>
                </a:cubicBezTo>
                <a:cubicBezTo>
                  <a:pt x="19139" y="329002"/>
                  <a:pt x="178948" y="291960"/>
                  <a:pt x="208581" y="273175"/>
                </a:cubicBezTo>
                <a:cubicBezTo>
                  <a:pt x="238214" y="254390"/>
                  <a:pt x="144287" y="252537"/>
                  <a:pt x="180006" y="223962"/>
                </a:cubicBezTo>
                <a:cubicBezTo>
                  <a:pt x="215725" y="195387"/>
                  <a:pt x="372623" y="138767"/>
                  <a:pt x="422894" y="101725"/>
                </a:cubicBezTo>
                <a:cubicBezTo>
                  <a:pt x="473165" y="64683"/>
                  <a:pt x="459935" y="-3314"/>
                  <a:pt x="46575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C00CFBD-AB45-4DA0-9D80-4B3D300B6B0F}"/>
              </a:ext>
            </a:extLst>
          </p:cNvPr>
          <p:cNvSpPr/>
          <p:nvPr/>
        </p:nvSpPr>
        <p:spPr>
          <a:xfrm>
            <a:off x="10189347" y="5695840"/>
            <a:ext cx="286806" cy="289023"/>
          </a:xfrm>
          <a:custGeom>
            <a:avLst/>
            <a:gdLst>
              <a:gd name="connsiteX0" fmla="*/ 816 w 286806"/>
              <a:gd name="connsiteY0" fmla="*/ 110 h 289023"/>
              <a:gd name="connsiteX1" fmla="*/ 129403 w 286806"/>
              <a:gd name="connsiteY1" fmla="*/ 103298 h 289023"/>
              <a:gd name="connsiteX2" fmla="*/ 159566 w 286806"/>
              <a:gd name="connsiteY2" fmla="*/ 242998 h 289023"/>
              <a:gd name="connsiteX3" fmla="*/ 253228 w 286806"/>
              <a:gd name="connsiteY3" fmla="*/ 281098 h 289023"/>
              <a:gd name="connsiteX4" fmla="*/ 275453 w 286806"/>
              <a:gd name="connsiteY4" fmla="*/ 273160 h 289023"/>
              <a:gd name="connsiteX5" fmla="*/ 83366 w 286806"/>
              <a:gd name="connsiteY5" fmla="*/ 122348 h 289023"/>
              <a:gd name="connsiteX6" fmla="*/ 816 w 286806"/>
              <a:gd name="connsiteY6" fmla="*/ 110 h 28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806" h="289023">
                <a:moveTo>
                  <a:pt x="816" y="110"/>
                </a:moveTo>
                <a:cubicBezTo>
                  <a:pt x="8489" y="-3065"/>
                  <a:pt x="102945" y="62817"/>
                  <a:pt x="129403" y="103298"/>
                </a:cubicBezTo>
                <a:cubicBezTo>
                  <a:pt x="155861" y="143779"/>
                  <a:pt x="138929" y="213365"/>
                  <a:pt x="159566" y="242998"/>
                </a:cubicBezTo>
                <a:cubicBezTo>
                  <a:pt x="180203" y="272631"/>
                  <a:pt x="233914" y="276071"/>
                  <a:pt x="253228" y="281098"/>
                </a:cubicBezTo>
                <a:cubicBezTo>
                  <a:pt x="272542" y="286125"/>
                  <a:pt x="303763" y="299618"/>
                  <a:pt x="275453" y="273160"/>
                </a:cubicBezTo>
                <a:cubicBezTo>
                  <a:pt x="247143" y="246702"/>
                  <a:pt x="125699" y="166533"/>
                  <a:pt x="83366" y="122348"/>
                </a:cubicBezTo>
                <a:cubicBezTo>
                  <a:pt x="41033" y="78163"/>
                  <a:pt x="-6857" y="3285"/>
                  <a:pt x="816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4418754-087D-480C-BEB1-8BEFF9F905DE}"/>
              </a:ext>
            </a:extLst>
          </p:cNvPr>
          <p:cNvSpPr/>
          <p:nvPr/>
        </p:nvSpPr>
        <p:spPr>
          <a:xfrm>
            <a:off x="8530275" y="3486295"/>
            <a:ext cx="503427" cy="714484"/>
          </a:xfrm>
          <a:custGeom>
            <a:avLst/>
            <a:gdLst>
              <a:gd name="connsiteX0" fmla="*/ 215263 w 503427"/>
              <a:gd name="connsiteY0" fmla="*/ 1443 h 714484"/>
              <a:gd name="connsiteX1" fmla="*/ 164463 w 503427"/>
              <a:gd name="connsiteY1" fmla="*/ 196705 h 714484"/>
              <a:gd name="connsiteX2" fmla="*/ 59688 w 503427"/>
              <a:gd name="connsiteY2" fmla="*/ 368155 h 714484"/>
              <a:gd name="connsiteX3" fmla="*/ 186688 w 503427"/>
              <a:gd name="connsiteY3" fmla="*/ 212580 h 714484"/>
              <a:gd name="connsiteX4" fmla="*/ 226375 w 503427"/>
              <a:gd name="connsiteY4" fmla="*/ 169718 h 714484"/>
              <a:gd name="connsiteX5" fmla="*/ 56513 w 503427"/>
              <a:gd name="connsiteY5" fmla="*/ 520555 h 714484"/>
              <a:gd name="connsiteX6" fmla="*/ 18413 w 503427"/>
              <a:gd name="connsiteY6" fmla="*/ 553893 h 714484"/>
              <a:gd name="connsiteX7" fmla="*/ 329563 w 503427"/>
              <a:gd name="connsiteY7" fmla="*/ 358630 h 714484"/>
              <a:gd name="connsiteX8" fmla="*/ 127950 w 503427"/>
              <a:gd name="connsiteY8" fmla="*/ 606280 h 714484"/>
              <a:gd name="connsiteX9" fmla="*/ 378775 w 503427"/>
              <a:gd name="connsiteY9" fmla="*/ 498330 h 714484"/>
              <a:gd name="connsiteX10" fmla="*/ 20000 w 503427"/>
              <a:gd name="connsiteY10" fmla="*/ 712643 h 714484"/>
              <a:gd name="connsiteX11" fmla="*/ 493075 w 503427"/>
              <a:gd name="connsiteY11" fmla="*/ 599930 h 714484"/>
              <a:gd name="connsiteX12" fmla="*/ 340675 w 503427"/>
              <a:gd name="connsiteY12" fmla="*/ 563418 h 714484"/>
              <a:gd name="connsiteX13" fmla="*/ 272413 w 503427"/>
              <a:gd name="connsiteY13" fmla="*/ 438005 h 714484"/>
              <a:gd name="connsiteX14" fmla="*/ 162875 w 503427"/>
              <a:gd name="connsiteY14" fmla="*/ 406255 h 714484"/>
              <a:gd name="connsiteX15" fmla="*/ 213675 w 503427"/>
              <a:gd name="connsiteY15" fmla="*/ 207818 h 714484"/>
              <a:gd name="connsiteX16" fmla="*/ 205738 w 503427"/>
              <a:gd name="connsiteY16" fmla="*/ 110980 h 714484"/>
              <a:gd name="connsiteX17" fmla="*/ 215263 w 503427"/>
              <a:gd name="connsiteY17" fmla="*/ 1443 h 71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3427" h="714484">
                <a:moveTo>
                  <a:pt x="215263" y="1443"/>
                </a:moveTo>
                <a:cubicBezTo>
                  <a:pt x="208384" y="15731"/>
                  <a:pt x="190392" y="135586"/>
                  <a:pt x="164463" y="196705"/>
                </a:cubicBezTo>
                <a:cubicBezTo>
                  <a:pt x="138534" y="257824"/>
                  <a:pt x="55984" y="365509"/>
                  <a:pt x="59688" y="368155"/>
                </a:cubicBezTo>
                <a:cubicBezTo>
                  <a:pt x="63392" y="370801"/>
                  <a:pt x="158907" y="245653"/>
                  <a:pt x="186688" y="212580"/>
                </a:cubicBezTo>
                <a:cubicBezTo>
                  <a:pt x="214469" y="179507"/>
                  <a:pt x="248071" y="118389"/>
                  <a:pt x="226375" y="169718"/>
                </a:cubicBezTo>
                <a:cubicBezTo>
                  <a:pt x="204679" y="221047"/>
                  <a:pt x="91173" y="456526"/>
                  <a:pt x="56513" y="520555"/>
                </a:cubicBezTo>
                <a:cubicBezTo>
                  <a:pt x="21853" y="584584"/>
                  <a:pt x="-27095" y="580881"/>
                  <a:pt x="18413" y="553893"/>
                </a:cubicBezTo>
                <a:cubicBezTo>
                  <a:pt x="63921" y="526905"/>
                  <a:pt x="311307" y="349899"/>
                  <a:pt x="329563" y="358630"/>
                </a:cubicBezTo>
                <a:cubicBezTo>
                  <a:pt x="347819" y="367361"/>
                  <a:pt x="119748" y="582997"/>
                  <a:pt x="127950" y="606280"/>
                </a:cubicBezTo>
                <a:cubicBezTo>
                  <a:pt x="136152" y="629563"/>
                  <a:pt x="396767" y="480603"/>
                  <a:pt x="378775" y="498330"/>
                </a:cubicBezTo>
                <a:cubicBezTo>
                  <a:pt x="360783" y="516057"/>
                  <a:pt x="950" y="695710"/>
                  <a:pt x="20000" y="712643"/>
                </a:cubicBezTo>
                <a:cubicBezTo>
                  <a:pt x="39050" y="729576"/>
                  <a:pt x="439629" y="624801"/>
                  <a:pt x="493075" y="599930"/>
                </a:cubicBezTo>
                <a:cubicBezTo>
                  <a:pt x="546521" y="575059"/>
                  <a:pt x="377452" y="590405"/>
                  <a:pt x="340675" y="563418"/>
                </a:cubicBezTo>
                <a:cubicBezTo>
                  <a:pt x="303898" y="536431"/>
                  <a:pt x="302046" y="464199"/>
                  <a:pt x="272413" y="438005"/>
                </a:cubicBezTo>
                <a:cubicBezTo>
                  <a:pt x="242780" y="411811"/>
                  <a:pt x="172665" y="444620"/>
                  <a:pt x="162875" y="406255"/>
                </a:cubicBezTo>
                <a:cubicBezTo>
                  <a:pt x="153085" y="367891"/>
                  <a:pt x="206531" y="257030"/>
                  <a:pt x="213675" y="207818"/>
                </a:cubicBezTo>
                <a:cubicBezTo>
                  <a:pt x="220819" y="158606"/>
                  <a:pt x="207061" y="139026"/>
                  <a:pt x="205738" y="110980"/>
                </a:cubicBezTo>
                <a:cubicBezTo>
                  <a:pt x="204415" y="82934"/>
                  <a:pt x="222142" y="-12845"/>
                  <a:pt x="215263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C860C26-128B-495A-A550-8F735F2C60CB}"/>
              </a:ext>
            </a:extLst>
          </p:cNvPr>
          <p:cNvSpPr/>
          <p:nvPr/>
        </p:nvSpPr>
        <p:spPr>
          <a:xfrm>
            <a:off x="8488035" y="4070060"/>
            <a:ext cx="800986" cy="323250"/>
          </a:xfrm>
          <a:custGeom>
            <a:avLst/>
            <a:gdLst>
              <a:gd name="connsiteX0" fmla="*/ 589290 w 800986"/>
              <a:gd name="connsiteY0" fmla="*/ 290 h 323250"/>
              <a:gd name="connsiteX1" fmla="*/ 421015 w 800986"/>
              <a:gd name="connsiteY1" fmla="*/ 113003 h 323250"/>
              <a:gd name="connsiteX2" fmla="*/ 35253 w 800986"/>
              <a:gd name="connsiteY2" fmla="*/ 186028 h 323250"/>
              <a:gd name="connsiteX3" fmla="*/ 448003 w 800986"/>
              <a:gd name="connsiteY3" fmla="*/ 122528 h 323250"/>
              <a:gd name="connsiteX4" fmla="*/ 548015 w 800986"/>
              <a:gd name="connsiteY4" fmla="*/ 79665 h 323250"/>
              <a:gd name="connsiteX5" fmla="*/ 11440 w 800986"/>
              <a:gd name="connsiteY5" fmla="*/ 228890 h 323250"/>
              <a:gd name="connsiteX6" fmla="*/ 525790 w 800986"/>
              <a:gd name="connsiteY6" fmla="*/ 130465 h 323250"/>
              <a:gd name="connsiteX7" fmla="*/ 328 w 800986"/>
              <a:gd name="connsiteY7" fmla="*/ 246353 h 323250"/>
              <a:gd name="connsiteX8" fmla="*/ 443240 w 800986"/>
              <a:gd name="connsiteY8" fmla="*/ 184440 h 323250"/>
              <a:gd name="connsiteX9" fmla="*/ 203528 w 800986"/>
              <a:gd name="connsiteY9" fmla="*/ 217778 h 323250"/>
              <a:gd name="connsiteX10" fmla="*/ 430540 w 800986"/>
              <a:gd name="connsiteY10" fmla="*/ 213015 h 323250"/>
              <a:gd name="connsiteX11" fmla="*/ 294015 w 800986"/>
              <a:gd name="connsiteY11" fmla="*/ 257465 h 323250"/>
              <a:gd name="connsiteX12" fmla="*/ 370215 w 800986"/>
              <a:gd name="connsiteY12" fmla="*/ 274928 h 323250"/>
              <a:gd name="connsiteX13" fmla="*/ 200353 w 800986"/>
              <a:gd name="connsiteY13" fmla="*/ 317790 h 323250"/>
              <a:gd name="connsiteX14" fmla="*/ 682953 w 800986"/>
              <a:gd name="connsiteY14" fmla="*/ 314615 h 323250"/>
              <a:gd name="connsiteX15" fmla="*/ 763915 w 800986"/>
              <a:gd name="connsiteY15" fmla="*/ 244765 h 323250"/>
              <a:gd name="connsiteX16" fmla="*/ 182890 w 800986"/>
              <a:gd name="connsiteY16" fmla="*/ 316203 h 323250"/>
              <a:gd name="connsiteX17" fmla="*/ 335290 w 800986"/>
              <a:gd name="connsiteY17" fmla="*/ 224128 h 323250"/>
              <a:gd name="connsiteX18" fmla="*/ 186065 w 800986"/>
              <a:gd name="connsiteY18" fmla="*/ 222540 h 323250"/>
              <a:gd name="connsiteX19" fmla="*/ 495628 w 800986"/>
              <a:gd name="connsiteY19" fmla="*/ 133640 h 323250"/>
              <a:gd name="connsiteX20" fmla="*/ 201940 w 800986"/>
              <a:gd name="connsiteY20" fmla="*/ 176503 h 323250"/>
              <a:gd name="connsiteX21" fmla="*/ 636915 w 800986"/>
              <a:gd name="connsiteY21" fmla="*/ 86015 h 323250"/>
              <a:gd name="connsiteX22" fmla="*/ 595640 w 800986"/>
              <a:gd name="connsiteY22" fmla="*/ 79665 h 323250"/>
              <a:gd name="connsiteX23" fmla="*/ 589290 w 800986"/>
              <a:gd name="connsiteY23" fmla="*/ 290 h 32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00986" h="323250">
                <a:moveTo>
                  <a:pt x="589290" y="290"/>
                </a:moveTo>
                <a:cubicBezTo>
                  <a:pt x="560186" y="5846"/>
                  <a:pt x="513354" y="82047"/>
                  <a:pt x="421015" y="113003"/>
                </a:cubicBezTo>
                <a:cubicBezTo>
                  <a:pt x="328676" y="143959"/>
                  <a:pt x="30755" y="184441"/>
                  <a:pt x="35253" y="186028"/>
                </a:cubicBezTo>
                <a:cubicBezTo>
                  <a:pt x="39751" y="187616"/>
                  <a:pt x="362543" y="140255"/>
                  <a:pt x="448003" y="122528"/>
                </a:cubicBezTo>
                <a:cubicBezTo>
                  <a:pt x="533463" y="104801"/>
                  <a:pt x="620775" y="61938"/>
                  <a:pt x="548015" y="79665"/>
                </a:cubicBezTo>
                <a:cubicBezTo>
                  <a:pt x="475255" y="97392"/>
                  <a:pt x="15144" y="220423"/>
                  <a:pt x="11440" y="228890"/>
                </a:cubicBezTo>
                <a:cubicBezTo>
                  <a:pt x="7736" y="237357"/>
                  <a:pt x="527642" y="127555"/>
                  <a:pt x="525790" y="130465"/>
                </a:cubicBezTo>
                <a:cubicBezTo>
                  <a:pt x="523938" y="133375"/>
                  <a:pt x="14086" y="237357"/>
                  <a:pt x="328" y="246353"/>
                </a:cubicBezTo>
                <a:cubicBezTo>
                  <a:pt x="-13430" y="255349"/>
                  <a:pt x="409373" y="189202"/>
                  <a:pt x="443240" y="184440"/>
                </a:cubicBezTo>
                <a:cubicBezTo>
                  <a:pt x="477107" y="179678"/>
                  <a:pt x="205645" y="213016"/>
                  <a:pt x="203528" y="217778"/>
                </a:cubicBezTo>
                <a:cubicBezTo>
                  <a:pt x="201411" y="222540"/>
                  <a:pt x="415459" y="206401"/>
                  <a:pt x="430540" y="213015"/>
                </a:cubicBezTo>
                <a:cubicBezTo>
                  <a:pt x="445621" y="219629"/>
                  <a:pt x="304069" y="247146"/>
                  <a:pt x="294015" y="257465"/>
                </a:cubicBezTo>
                <a:cubicBezTo>
                  <a:pt x="283961" y="267784"/>
                  <a:pt x="385825" y="264874"/>
                  <a:pt x="370215" y="274928"/>
                </a:cubicBezTo>
                <a:cubicBezTo>
                  <a:pt x="354605" y="284982"/>
                  <a:pt x="148230" y="311176"/>
                  <a:pt x="200353" y="317790"/>
                </a:cubicBezTo>
                <a:cubicBezTo>
                  <a:pt x="252476" y="324405"/>
                  <a:pt x="589026" y="326786"/>
                  <a:pt x="682953" y="314615"/>
                </a:cubicBezTo>
                <a:cubicBezTo>
                  <a:pt x="776880" y="302444"/>
                  <a:pt x="847259" y="244500"/>
                  <a:pt x="763915" y="244765"/>
                </a:cubicBezTo>
                <a:cubicBezTo>
                  <a:pt x="680571" y="245030"/>
                  <a:pt x="254327" y="319643"/>
                  <a:pt x="182890" y="316203"/>
                </a:cubicBezTo>
                <a:cubicBezTo>
                  <a:pt x="111452" y="312764"/>
                  <a:pt x="334761" y="239739"/>
                  <a:pt x="335290" y="224128"/>
                </a:cubicBezTo>
                <a:cubicBezTo>
                  <a:pt x="335819" y="208518"/>
                  <a:pt x="159342" y="237621"/>
                  <a:pt x="186065" y="222540"/>
                </a:cubicBezTo>
                <a:cubicBezTo>
                  <a:pt x="212788" y="207459"/>
                  <a:pt x="492982" y="141313"/>
                  <a:pt x="495628" y="133640"/>
                </a:cubicBezTo>
                <a:cubicBezTo>
                  <a:pt x="498274" y="125967"/>
                  <a:pt x="178392" y="184440"/>
                  <a:pt x="201940" y="176503"/>
                </a:cubicBezTo>
                <a:cubicBezTo>
                  <a:pt x="225488" y="168566"/>
                  <a:pt x="571298" y="102155"/>
                  <a:pt x="636915" y="86015"/>
                </a:cubicBezTo>
                <a:cubicBezTo>
                  <a:pt x="702532" y="69875"/>
                  <a:pt x="601725" y="88661"/>
                  <a:pt x="595640" y="79665"/>
                </a:cubicBezTo>
                <a:cubicBezTo>
                  <a:pt x="589555" y="70669"/>
                  <a:pt x="618394" y="-5266"/>
                  <a:pt x="589290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900DD45-5B77-440C-A23A-FB1D3818C2D0}"/>
              </a:ext>
            </a:extLst>
          </p:cNvPr>
          <p:cNvSpPr/>
          <p:nvPr/>
        </p:nvSpPr>
        <p:spPr>
          <a:xfrm>
            <a:off x="8065258" y="4298883"/>
            <a:ext cx="580526" cy="254869"/>
          </a:xfrm>
          <a:custGeom>
            <a:avLst/>
            <a:gdLst>
              <a:gd name="connsiteX0" fmla="*/ 580267 w 580526"/>
              <a:gd name="connsiteY0" fmla="*/ 67 h 254869"/>
              <a:gd name="connsiteX1" fmla="*/ 434217 w 580526"/>
              <a:gd name="connsiteY1" fmla="*/ 163580 h 254869"/>
              <a:gd name="connsiteX2" fmla="*/ 337380 w 580526"/>
              <a:gd name="connsiteY2" fmla="*/ 233430 h 254869"/>
              <a:gd name="connsiteX3" fmla="*/ 216730 w 580526"/>
              <a:gd name="connsiteY3" fmla="*/ 254067 h 254869"/>
              <a:gd name="connsiteX4" fmla="*/ 830 w 580526"/>
              <a:gd name="connsiteY4" fmla="*/ 249305 h 254869"/>
              <a:gd name="connsiteX5" fmla="*/ 302455 w 580526"/>
              <a:gd name="connsiteY5" fmla="*/ 236605 h 254869"/>
              <a:gd name="connsiteX6" fmla="*/ 396117 w 580526"/>
              <a:gd name="connsiteY6" fmla="*/ 184217 h 254869"/>
              <a:gd name="connsiteX7" fmla="*/ 580267 w 580526"/>
              <a:gd name="connsiteY7" fmla="*/ 67 h 2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526" h="254869">
                <a:moveTo>
                  <a:pt x="580267" y="67"/>
                </a:moveTo>
                <a:cubicBezTo>
                  <a:pt x="586617" y="-3372"/>
                  <a:pt x="474698" y="124686"/>
                  <a:pt x="434217" y="163580"/>
                </a:cubicBezTo>
                <a:cubicBezTo>
                  <a:pt x="393736" y="202474"/>
                  <a:pt x="373628" y="218349"/>
                  <a:pt x="337380" y="233430"/>
                </a:cubicBezTo>
                <a:cubicBezTo>
                  <a:pt x="301132" y="248511"/>
                  <a:pt x="272822" y="251421"/>
                  <a:pt x="216730" y="254067"/>
                </a:cubicBezTo>
                <a:cubicBezTo>
                  <a:pt x="160638" y="256713"/>
                  <a:pt x="-13458" y="252215"/>
                  <a:pt x="830" y="249305"/>
                </a:cubicBezTo>
                <a:cubicBezTo>
                  <a:pt x="15118" y="246395"/>
                  <a:pt x="236574" y="247453"/>
                  <a:pt x="302455" y="236605"/>
                </a:cubicBezTo>
                <a:cubicBezTo>
                  <a:pt x="368336" y="225757"/>
                  <a:pt x="353784" y="220994"/>
                  <a:pt x="396117" y="184217"/>
                </a:cubicBezTo>
                <a:cubicBezTo>
                  <a:pt x="438450" y="147440"/>
                  <a:pt x="573917" y="3506"/>
                  <a:pt x="58026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F59174A-5A66-4B3E-A931-A29C44A5324C}"/>
              </a:ext>
            </a:extLst>
          </p:cNvPr>
          <p:cNvSpPr/>
          <p:nvPr/>
        </p:nvSpPr>
        <p:spPr>
          <a:xfrm>
            <a:off x="8079177" y="4306874"/>
            <a:ext cx="573010" cy="305250"/>
          </a:xfrm>
          <a:custGeom>
            <a:avLst/>
            <a:gdLst>
              <a:gd name="connsiteX0" fmla="*/ 572698 w 573010"/>
              <a:gd name="connsiteY0" fmla="*/ 14 h 305250"/>
              <a:gd name="connsiteX1" fmla="*/ 442523 w 573010"/>
              <a:gd name="connsiteY1" fmla="*/ 179401 h 305250"/>
              <a:gd name="connsiteX2" fmla="*/ 352036 w 573010"/>
              <a:gd name="connsiteY2" fmla="*/ 247664 h 305250"/>
              <a:gd name="connsiteX3" fmla="*/ 199636 w 573010"/>
              <a:gd name="connsiteY3" fmla="*/ 292114 h 305250"/>
              <a:gd name="connsiteX4" fmla="*/ 1198 w 573010"/>
              <a:gd name="connsiteY4" fmla="*/ 303226 h 305250"/>
              <a:gd name="connsiteX5" fmla="*/ 298061 w 573010"/>
              <a:gd name="connsiteY5" fmla="*/ 257189 h 305250"/>
              <a:gd name="connsiteX6" fmla="*/ 472686 w 573010"/>
              <a:gd name="connsiteY6" fmla="*/ 169876 h 305250"/>
              <a:gd name="connsiteX7" fmla="*/ 572698 w 573010"/>
              <a:gd name="connsiteY7" fmla="*/ 14 h 30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010" h="305250">
                <a:moveTo>
                  <a:pt x="572698" y="14"/>
                </a:moveTo>
                <a:cubicBezTo>
                  <a:pt x="567671" y="1601"/>
                  <a:pt x="479300" y="138126"/>
                  <a:pt x="442523" y="179401"/>
                </a:cubicBezTo>
                <a:cubicBezTo>
                  <a:pt x="405746" y="220676"/>
                  <a:pt x="392517" y="228878"/>
                  <a:pt x="352036" y="247664"/>
                </a:cubicBezTo>
                <a:cubicBezTo>
                  <a:pt x="311555" y="266450"/>
                  <a:pt x="258109" y="282854"/>
                  <a:pt x="199636" y="292114"/>
                </a:cubicBezTo>
                <a:cubicBezTo>
                  <a:pt x="141163" y="301374"/>
                  <a:pt x="-15206" y="309047"/>
                  <a:pt x="1198" y="303226"/>
                </a:cubicBezTo>
                <a:cubicBezTo>
                  <a:pt x="17602" y="297405"/>
                  <a:pt x="219480" y="279414"/>
                  <a:pt x="298061" y="257189"/>
                </a:cubicBezTo>
                <a:cubicBezTo>
                  <a:pt x="376642" y="234964"/>
                  <a:pt x="424267" y="208241"/>
                  <a:pt x="472686" y="169876"/>
                </a:cubicBezTo>
                <a:cubicBezTo>
                  <a:pt x="521105" y="131511"/>
                  <a:pt x="577725" y="-1573"/>
                  <a:pt x="57269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5951CA8-E814-47C4-A93A-81F7FE5C258F}"/>
              </a:ext>
            </a:extLst>
          </p:cNvPr>
          <p:cNvSpPr/>
          <p:nvPr/>
        </p:nvSpPr>
        <p:spPr>
          <a:xfrm>
            <a:off x="7747884" y="3700109"/>
            <a:ext cx="394530" cy="195616"/>
          </a:xfrm>
          <a:custGeom>
            <a:avLst/>
            <a:gdLst>
              <a:gd name="connsiteX0" fmla="*/ 7054 w 394530"/>
              <a:gd name="connsiteY0" fmla="*/ 3529 h 195616"/>
              <a:gd name="connsiteX1" fmla="*/ 215016 w 394530"/>
              <a:gd name="connsiteY1" fmla="*/ 133704 h 195616"/>
              <a:gd name="connsiteX2" fmla="*/ 394404 w 394530"/>
              <a:gd name="connsiteY2" fmla="*/ 195616 h 195616"/>
              <a:gd name="connsiteX3" fmla="*/ 240416 w 394530"/>
              <a:gd name="connsiteY3" fmla="*/ 133704 h 195616"/>
              <a:gd name="connsiteX4" fmla="*/ 62616 w 394530"/>
              <a:gd name="connsiteY4" fmla="*/ 43216 h 195616"/>
              <a:gd name="connsiteX5" fmla="*/ 7054 w 394530"/>
              <a:gd name="connsiteY5" fmla="*/ 3529 h 19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530" h="195616">
                <a:moveTo>
                  <a:pt x="7054" y="3529"/>
                </a:moveTo>
                <a:cubicBezTo>
                  <a:pt x="32454" y="18610"/>
                  <a:pt x="150458" y="101690"/>
                  <a:pt x="215016" y="133704"/>
                </a:cubicBezTo>
                <a:cubicBezTo>
                  <a:pt x="279574" y="165718"/>
                  <a:pt x="390171" y="195616"/>
                  <a:pt x="394404" y="195616"/>
                </a:cubicBezTo>
                <a:cubicBezTo>
                  <a:pt x="398637" y="195616"/>
                  <a:pt x="295714" y="159104"/>
                  <a:pt x="240416" y="133704"/>
                </a:cubicBezTo>
                <a:cubicBezTo>
                  <a:pt x="185118" y="108304"/>
                  <a:pt x="94630" y="60943"/>
                  <a:pt x="62616" y="43216"/>
                </a:cubicBezTo>
                <a:cubicBezTo>
                  <a:pt x="30602" y="25489"/>
                  <a:pt x="-18346" y="-11552"/>
                  <a:pt x="7054" y="3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5FB109E5-E100-4CAE-8284-22C319556C70}"/>
              </a:ext>
            </a:extLst>
          </p:cNvPr>
          <p:cNvSpPr/>
          <p:nvPr/>
        </p:nvSpPr>
        <p:spPr>
          <a:xfrm>
            <a:off x="7884533" y="3942029"/>
            <a:ext cx="639430" cy="597294"/>
          </a:xfrm>
          <a:custGeom>
            <a:avLst/>
            <a:gdLst>
              <a:gd name="connsiteX0" fmla="*/ 32330 w 639430"/>
              <a:gd name="connsiteY0" fmla="*/ 6084 h 597294"/>
              <a:gd name="connsiteX1" fmla="*/ 72017 w 639430"/>
              <a:gd name="connsiteY1" fmla="*/ 37834 h 597294"/>
              <a:gd name="connsiteX2" fmla="*/ 445080 w 639430"/>
              <a:gd name="connsiteY2" fmla="*/ 131496 h 597294"/>
              <a:gd name="connsiteX3" fmla="*/ 129167 w 639430"/>
              <a:gd name="connsiteY3" fmla="*/ 261671 h 597294"/>
              <a:gd name="connsiteX4" fmla="*/ 278392 w 639430"/>
              <a:gd name="connsiteY4" fmla="*/ 274371 h 597294"/>
              <a:gd name="connsiteX5" fmla="*/ 313317 w 639430"/>
              <a:gd name="connsiteY5" fmla="*/ 352159 h 597294"/>
              <a:gd name="connsiteX6" fmla="*/ 392692 w 639430"/>
              <a:gd name="connsiteY6" fmla="*/ 388671 h 597294"/>
              <a:gd name="connsiteX7" fmla="*/ 275217 w 639430"/>
              <a:gd name="connsiteY7" fmla="*/ 568059 h 597294"/>
              <a:gd name="connsiteX8" fmla="*/ 619705 w 639430"/>
              <a:gd name="connsiteY8" fmla="*/ 366446 h 597294"/>
              <a:gd name="connsiteX9" fmla="*/ 559380 w 639430"/>
              <a:gd name="connsiteY9" fmla="*/ 410896 h 597294"/>
              <a:gd name="connsiteX10" fmla="*/ 243467 w 639430"/>
              <a:gd name="connsiteY10" fmla="*/ 596634 h 597294"/>
              <a:gd name="connsiteX11" fmla="*/ 492705 w 639430"/>
              <a:gd name="connsiteY11" fmla="*/ 337871 h 597294"/>
              <a:gd name="connsiteX12" fmla="*/ 284742 w 639430"/>
              <a:gd name="connsiteY12" fmla="*/ 241034 h 597294"/>
              <a:gd name="connsiteX13" fmla="*/ 437142 w 639430"/>
              <a:gd name="connsiteY13" fmla="*/ 152134 h 597294"/>
              <a:gd name="connsiteX14" fmla="*/ 32330 w 639430"/>
              <a:gd name="connsiteY14" fmla="*/ 6084 h 59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9430" h="597294">
                <a:moveTo>
                  <a:pt x="32330" y="6084"/>
                </a:moveTo>
                <a:cubicBezTo>
                  <a:pt x="-28524" y="-12966"/>
                  <a:pt x="3225" y="16932"/>
                  <a:pt x="72017" y="37834"/>
                </a:cubicBezTo>
                <a:cubicBezTo>
                  <a:pt x="140809" y="58736"/>
                  <a:pt x="435555" y="94190"/>
                  <a:pt x="445080" y="131496"/>
                </a:cubicBezTo>
                <a:cubicBezTo>
                  <a:pt x="454605" y="168802"/>
                  <a:pt x="156948" y="237859"/>
                  <a:pt x="129167" y="261671"/>
                </a:cubicBezTo>
                <a:cubicBezTo>
                  <a:pt x="101386" y="285483"/>
                  <a:pt x="247700" y="259290"/>
                  <a:pt x="278392" y="274371"/>
                </a:cubicBezTo>
                <a:cubicBezTo>
                  <a:pt x="309084" y="289452"/>
                  <a:pt x="294267" y="333109"/>
                  <a:pt x="313317" y="352159"/>
                </a:cubicBezTo>
                <a:cubicBezTo>
                  <a:pt x="332367" y="371209"/>
                  <a:pt x="399042" y="352688"/>
                  <a:pt x="392692" y="388671"/>
                </a:cubicBezTo>
                <a:cubicBezTo>
                  <a:pt x="386342" y="424654"/>
                  <a:pt x="237382" y="571763"/>
                  <a:pt x="275217" y="568059"/>
                </a:cubicBezTo>
                <a:cubicBezTo>
                  <a:pt x="313053" y="564355"/>
                  <a:pt x="572345" y="392640"/>
                  <a:pt x="619705" y="366446"/>
                </a:cubicBezTo>
                <a:cubicBezTo>
                  <a:pt x="667065" y="340252"/>
                  <a:pt x="622086" y="372531"/>
                  <a:pt x="559380" y="410896"/>
                </a:cubicBezTo>
                <a:cubicBezTo>
                  <a:pt x="496674" y="449261"/>
                  <a:pt x="254580" y="608805"/>
                  <a:pt x="243467" y="596634"/>
                </a:cubicBezTo>
                <a:cubicBezTo>
                  <a:pt x="232354" y="584463"/>
                  <a:pt x="485826" y="397138"/>
                  <a:pt x="492705" y="337871"/>
                </a:cubicBezTo>
                <a:cubicBezTo>
                  <a:pt x="499584" y="278604"/>
                  <a:pt x="294003" y="271990"/>
                  <a:pt x="284742" y="241034"/>
                </a:cubicBezTo>
                <a:cubicBezTo>
                  <a:pt x="275482" y="210078"/>
                  <a:pt x="478681" y="188117"/>
                  <a:pt x="437142" y="152134"/>
                </a:cubicBezTo>
                <a:cubicBezTo>
                  <a:pt x="395603" y="116151"/>
                  <a:pt x="93184" y="25134"/>
                  <a:pt x="32330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C3C4355-9FA7-4877-9FA0-2A02E1BEEB3E}"/>
              </a:ext>
            </a:extLst>
          </p:cNvPr>
          <p:cNvSpPr/>
          <p:nvPr/>
        </p:nvSpPr>
        <p:spPr>
          <a:xfrm>
            <a:off x="6027905" y="3173869"/>
            <a:ext cx="652448" cy="424727"/>
          </a:xfrm>
          <a:custGeom>
            <a:avLst/>
            <a:gdLst>
              <a:gd name="connsiteX0" fmla="*/ 652295 w 652448"/>
              <a:gd name="connsiteY0" fmla="*/ 1131 h 424727"/>
              <a:gd name="connsiteX1" fmla="*/ 262828 w 652448"/>
              <a:gd name="connsiteY1" fmla="*/ 210681 h 424727"/>
              <a:gd name="connsiteX2" fmla="*/ 362 w 652448"/>
              <a:gd name="connsiteY2" fmla="*/ 422348 h 424727"/>
              <a:gd name="connsiteX3" fmla="*/ 216262 w 652448"/>
              <a:gd name="connsiteY3" fmla="*/ 305931 h 424727"/>
              <a:gd name="connsiteX4" fmla="*/ 652295 w 652448"/>
              <a:gd name="connsiteY4" fmla="*/ 1131 h 42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48" h="424727">
                <a:moveTo>
                  <a:pt x="652295" y="1131"/>
                </a:moveTo>
                <a:cubicBezTo>
                  <a:pt x="660056" y="-14744"/>
                  <a:pt x="371483" y="140478"/>
                  <a:pt x="262828" y="210681"/>
                </a:cubicBezTo>
                <a:cubicBezTo>
                  <a:pt x="154173" y="280884"/>
                  <a:pt x="8123" y="406473"/>
                  <a:pt x="362" y="422348"/>
                </a:cubicBezTo>
                <a:cubicBezTo>
                  <a:pt x="-7399" y="438223"/>
                  <a:pt x="110782" y="371900"/>
                  <a:pt x="216262" y="305931"/>
                </a:cubicBezTo>
                <a:cubicBezTo>
                  <a:pt x="321742" y="239962"/>
                  <a:pt x="644534" y="17006"/>
                  <a:pt x="652295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279A8565-D965-4E31-AE39-8385E36E9691}"/>
              </a:ext>
            </a:extLst>
          </p:cNvPr>
          <p:cNvSpPr/>
          <p:nvPr/>
        </p:nvSpPr>
        <p:spPr>
          <a:xfrm>
            <a:off x="5766020" y="3589588"/>
            <a:ext cx="272576" cy="698863"/>
          </a:xfrm>
          <a:custGeom>
            <a:avLst/>
            <a:gdLst>
              <a:gd name="connsiteX0" fmla="*/ 270713 w 272576"/>
              <a:gd name="connsiteY0" fmla="*/ 2395 h 698863"/>
              <a:gd name="connsiteX1" fmla="*/ 166997 w 272576"/>
              <a:gd name="connsiteY1" fmla="*/ 315662 h 698863"/>
              <a:gd name="connsiteX2" fmla="*/ 92913 w 272576"/>
              <a:gd name="connsiteY2" fmla="*/ 389745 h 698863"/>
              <a:gd name="connsiteX3" fmla="*/ 4013 w 272576"/>
              <a:gd name="connsiteY3" fmla="*/ 482879 h 698863"/>
              <a:gd name="connsiteX4" fmla="*/ 20947 w 272576"/>
              <a:gd name="connsiteY4" fmla="*/ 698779 h 698863"/>
              <a:gd name="connsiteX5" fmla="*/ 71747 w 272576"/>
              <a:gd name="connsiteY5" fmla="*/ 501929 h 698863"/>
              <a:gd name="connsiteX6" fmla="*/ 270713 w 272576"/>
              <a:gd name="connsiteY6" fmla="*/ 2395 h 69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76" h="698863">
                <a:moveTo>
                  <a:pt x="270713" y="2395"/>
                </a:moveTo>
                <a:cubicBezTo>
                  <a:pt x="286588" y="-28650"/>
                  <a:pt x="196630" y="251104"/>
                  <a:pt x="166997" y="315662"/>
                </a:cubicBezTo>
                <a:cubicBezTo>
                  <a:pt x="137364" y="380220"/>
                  <a:pt x="120077" y="361876"/>
                  <a:pt x="92913" y="389745"/>
                </a:cubicBezTo>
                <a:cubicBezTo>
                  <a:pt x="65749" y="417614"/>
                  <a:pt x="16007" y="431373"/>
                  <a:pt x="4013" y="482879"/>
                </a:cubicBezTo>
                <a:cubicBezTo>
                  <a:pt x="-7981" y="534385"/>
                  <a:pt x="9658" y="695604"/>
                  <a:pt x="20947" y="698779"/>
                </a:cubicBezTo>
                <a:cubicBezTo>
                  <a:pt x="32236" y="701954"/>
                  <a:pt x="25533" y="615524"/>
                  <a:pt x="71747" y="501929"/>
                </a:cubicBezTo>
                <a:cubicBezTo>
                  <a:pt x="117961" y="388334"/>
                  <a:pt x="254838" y="33440"/>
                  <a:pt x="270713" y="2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F7F84B0-1658-4EDE-B579-E3373E3771F1}"/>
              </a:ext>
            </a:extLst>
          </p:cNvPr>
          <p:cNvSpPr/>
          <p:nvPr/>
        </p:nvSpPr>
        <p:spPr>
          <a:xfrm>
            <a:off x="9936488" y="3864812"/>
            <a:ext cx="674912" cy="575758"/>
          </a:xfrm>
          <a:custGeom>
            <a:avLst/>
            <a:gdLst>
              <a:gd name="connsiteX0" fmla="*/ 1262 w 674912"/>
              <a:gd name="connsiteY0" fmla="*/ 751 h 575758"/>
              <a:gd name="connsiteX1" fmla="*/ 167950 w 674912"/>
              <a:gd name="connsiteY1" fmla="*/ 270626 h 575758"/>
              <a:gd name="connsiteX2" fmla="*/ 126675 w 674912"/>
              <a:gd name="connsiteY2" fmla="*/ 280151 h 575758"/>
              <a:gd name="connsiteX3" fmla="*/ 250500 w 674912"/>
              <a:gd name="connsiteY3" fmla="*/ 402388 h 575758"/>
              <a:gd name="connsiteX4" fmla="*/ 469575 w 674912"/>
              <a:gd name="connsiteY4" fmla="*/ 556376 h 575758"/>
              <a:gd name="connsiteX5" fmla="*/ 674362 w 674912"/>
              <a:gd name="connsiteY5" fmla="*/ 567488 h 575758"/>
              <a:gd name="connsiteX6" fmla="*/ 406075 w 674912"/>
              <a:gd name="connsiteY6" fmla="*/ 559551 h 575758"/>
              <a:gd name="connsiteX7" fmla="*/ 196525 w 674912"/>
              <a:gd name="connsiteY7" fmla="*/ 383338 h 575758"/>
              <a:gd name="connsiteX8" fmla="*/ 96512 w 674912"/>
              <a:gd name="connsiteY8" fmla="*/ 197601 h 575758"/>
              <a:gd name="connsiteX9" fmla="*/ 1262 w 674912"/>
              <a:gd name="connsiteY9" fmla="*/ 751 h 57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912" h="575758">
                <a:moveTo>
                  <a:pt x="1262" y="751"/>
                </a:moveTo>
                <a:cubicBezTo>
                  <a:pt x="13168" y="12922"/>
                  <a:pt x="147048" y="224059"/>
                  <a:pt x="167950" y="270626"/>
                </a:cubicBezTo>
                <a:cubicBezTo>
                  <a:pt x="188852" y="317193"/>
                  <a:pt x="112917" y="258191"/>
                  <a:pt x="126675" y="280151"/>
                </a:cubicBezTo>
                <a:cubicBezTo>
                  <a:pt x="140433" y="302111"/>
                  <a:pt x="193350" y="356351"/>
                  <a:pt x="250500" y="402388"/>
                </a:cubicBezTo>
                <a:cubicBezTo>
                  <a:pt x="307650" y="448425"/>
                  <a:pt x="398931" y="528859"/>
                  <a:pt x="469575" y="556376"/>
                </a:cubicBezTo>
                <a:cubicBezTo>
                  <a:pt x="540219" y="583893"/>
                  <a:pt x="684945" y="566959"/>
                  <a:pt x="674362" y="567488"/>
                </a:cubicBezTo>
                <a:cubicBezTo>
                  <a:pt x="663779" y="568017"/>
                  <a:pt x="485714" y="590243"/>
                  <a:pt x="406075" y="559551"/>
                </a:cubicBezTo>
                <a:cubicBezTo>
                  <a:pt x="326436" y="528859"/>
                  <a:pt x="248119" y="443663"/>
                  <a:pt x="196525" y="383338"/>
                </a:cubicBezTo>
                <a:cubicBezTo>
                  <a:pt x="144931" y="323013"/>
                  <a:pt x="128262" y="267980"/>
                  <a:pt x="96512" y="197601"/>
                </a:cubicBezTo>
                <a:cubicBezTo>
                  <a:pt x="64762" y="127222"/>
                  <a:pt x="-10644" y="-11420"/>
                  <a:pt x="1262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B02E94A-36A5-430D-9CDE-904C8B0C545C}"/>
              </a:ext>
            </a:extLst>
          </p:cNvPr>
          <p:cNvSpPr/>
          <p:nvPr/>
        </p:nvSpPr>
        <p:spPr>
          <a:xfrm>
            <a:off x="10597940" y="4460075"/>
            <a:ext cx="509052" cy="1129729"/>
          </a:xfrm>
          <a:custGeom>
            <a:avLst/>
            <a:gdLst>
              <a:gd name="connsiteX0" fmla="*/ 3385 w 509052"/>
              <a:gd name="connsiteY0" fmla="*/ 3975 h 1129729"/>
              <a:gd name="connsiteX1" fmla="*/ 92285 w 509052"/>
              <a:gd name="connsiteY1" fmla="*/ 200825 h 1129729"/>
              <a:gd name="connsiteX2" fmla="*/ 279610 w 509052"/>
              <a:gd name="connsiteY2" fmla="*/ 407200 h 1129729"/>
              <a:gd name="connsiteX3" fmla="*/ 470110 w 509052"/>
              <a:gd name="connsiteY3" fmla="*/ 1004100 h 1129729"/>
              <a:gd name="connsiteX4" fmla="*/ 444710 w 509052"/>
              <a:gd name="connsiteY4" fmla="*/ 1112050 h 1129729"/>
              <a:gd name="connsiteX5" fmla="*/ 498685 w 509052"/>
              <a:gd name="connsiteY5" fmla="*/ 750100 h 1129729"/>
              <a:gd name="connsiteX6" fmla="*/ 203410 w 509052"/>
              <a:gd name="connsiteY6" fmla="*/ 388150 h 1129729"/>
              <a:gd name="connsiteX7" fmla="*/ 3385 w 509052"/>
              <a:gd name="connsiteY7" fmla="*/ 3975 h 11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052" h="1129729">
                <a:moveTo>
                  <a:pt x="3385" y="3975"/>
                </a:moveTo>
                <a:cubicBezTo>
                  <a:pt x="-15136" y="-27246"/>
                  <a:pt x="46247" y="133621"/>
                  <a:pt x="92285" y="200825"/>
                </a:cubicBezTo>
                <a:cubicBezTo>
                  <a:pt x="138323" y="268029"/>
                  <a:pt x="216639" y="273321"/>
                  <a:pt x="279610" y="407200"/>
                </a:cubicBezTo>
                <a:cubicBezTo>
                  <a:pt x="342581" y="541079"/>
                  <a:pt x="442593" y="886625"/>
                  <a:pt x="470110" y="1004100"/>
                </a:cubicBezTo>
                <a:cubicBezTo>
                  <a:pt x="497627" y="1121575"/>
                  <a:pt x="439948" y="1154383"/>
                  <a:pt x="444710" y="1112050"/>
                </a:cubicBezTo>
                <a:cubicBezTo>
                  <a:pt x="449472" y="1069717"/>
                  <a:pt x="538902" y="870750"/>
                  <a:pt x="498685" y="750100"/>
                </a:cubicBezTo>
                <a:cubicBezTo>
                  <a:pt x="458468" y="629450"/>
                  <a:pt x="286489" y="510388"/>
                  <a:pt x="203410" y="388150"/>
                </a:cubicBezTo>
                <a:cubicBezTo>
                  <a:pt x="120331" y="265913"/>
                  <a:pt x="21906" y="35196"/>
                  <a:pt x="3385" y="3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B101CC9-C39C-4800-ABFA-74DC280A19CD}"/>
              </a:ext>
            </a:extLst>
          </p:cNvPr>
          <p:cNvSpPr/>
          <p:nvPr/>
        </p:nvSpPr>
        <p:spPr>
          <a:xfrm>
            <a:off x="10413227" y="5613400"/>
            <a:ext cx="664348" cy="379976"/>
          </a:xfrm>
          <a:custGeom>
            <a:avLst/>
            <a:gdLst>
              <a:gd name="connsiteX0" fmla="*/ 664348 w 664348"/>
              <a:gd name="connsiteY0" fmla="*/ 0 h 379976"/>
              <a:gd name="connsiteX1" fmla="*/ 508773 w 664348"/>
              <a:gd name="connsiteY1" fmla="*/ 241300 h 379976"/>
              <a:gd name="connsiteX2" fmla="*/ 773 w 664348"/>
              <a:gd name="connsiteY2" fmla="*/ 371475 h 379976"/>
              <a:gd name="connsiteX3" fmla="*/ 394473 w 664348"/>
              <a:gd name="connsiteY3" fmla="*/ 358775 h 379976"/>
              <a:gd name="connsiteX4" fmla="*/ 445273 w 664348"/>
              <a:gd name="connsiteY4" fmla="*/ 288925 h 379976"/>
              <a:gd name="connsiteX5" fmla="*/ 664348 w 664348"/>
              <a:gd name="connsiteY5" fmla="*/ 0 h 3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348" h="379976">
                <a:moveTo>
                  <a:pt x="664348" y="0"/>
                </a:moveTo>
                <a:cubicBezTo>
                  <a:pt x="641858" y="89694"/>
                  <a:pt x="619369" y="179388"/>
                  <a:pt x="508773" y="241300"/>
                </a:cubicBezTo>
                <a:cubicBezTo>
                  <a:pt x="398177" y="303212"/>
                  <a:pt x="19823" y="351896"/>
                  <a:pt x="773" y="371475"/>
                </a:cubicBezTo>
                <a:cubicBezTo>
                  <a:pt x="-18277" y="391054"/>
                  <a:pt x="320390" y="372533"/>
                  <a:pt x="394473" y="358775"/>
                </a:cubicBezTo>
                <a:cubicBezTo>
                  <a:pt x="468556" y="345017"/>
                  <a:pt x="445273" y="288925"/>
                  <a:pt x="445273" y="288925"/>
                </a:cubicBezTo>
                <a:lnTo>
                  <a:pt x="664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5CA721A-D536-4E64-89B6-5FCD82AE4CE8}"/>
              </a:ext>
            </a:extLst>
          </p:cNvPr>
          <p:cNvSpPr/>
          <p:nvPr/>
        </p:nvSpPr>
        <p:spPr>
          <a:xfrm>
            <a:off x="9559816" y="5444217"/>
            <a:ext cx="510039" cy="348579"/>
          </a:xfrm>
          <a:custGeom>
            <a:avLst/>
            <a:gdLst>
              <a:gd name="connsiteX0" fmla="*/ 3284 w 510039"/>
              <a:gd name="connsiteY0" fmla="*/ 908 h 348579"/>
              <a:gd name="connsiteX1" fmla="*/ 77897 w 510039"/>
              <a:gd name="connsiteY1" fmla="*/ 186646 h 348579"/>
              <a:gd name="connsiteX2" fmla="*/ 208072 w 510039"/>
              <a:gd name="connsiteY2" fmla="*/ 319996 h 348579"/>
              <a:gd name="connsiteX3" fmla="*/ 376347 w 510039"/>
              <a:gd name="connsiteY3" fmla="*/ 346983 h 348579"/>
              <a:gd name="connsiteX4" fmla="*/ 508109 w 510039"/>
              <a:gd name="connsiteY4" fmla="*/ 291421 h 348579"/>
              <a:gd name="connsiteX5" fmla="*/ 274747 w 510039"/>
              <a:gd name="connsiteY5" fmla="*/ 323171 h 348579"/>
              <a:gd name="connsiteX6" fmla="*/ 184259 w 510039"/>
              <a:gd name="connsiteY6" fmla="*/ 269196 h 348579"/>
              <a:gd name="connsiteX7" fmla="*/ 3284 w 510039"/>
              <a:gd name="connsiteY7" fmla="*/ 908 h 34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039" h="348579">
                <a:moveTo>
                  <a:pt x="3284" y="908"/>
                </a:moveTo>
                <a:cubicBezTo>
                  <a:pt x="-14443" y="-12850"/>
                  <a:pt x="43766" y="133465"/>
                  <a:pt x="77897" y="186646"/>
                </a:cubicBezTo>
                <a:cubicBezTo>
                  <a:pt x="112028" y="239827"/>
                  <a:pt x="158330" y="293273"/>
                  <a:pt x="208072" y="319996"/>
                </a:cubicBezTo>
                <a:cubicBezTo>
                  <a:pt x="257814" y="346719"/>
                  <a:pt x="326341" y="351746"/>
                  <a:pt x="376347" y="346983"/>
                </a:cubicBezTo>
                <a:cubicBezTo>
                  <a:pt x="426353" y="342221"/>
                  <a:pt x="525042" y="295390"/>
                  <a:pt x="508109" y="291421"/>
                </a:cubicBezTo>
                <a:cubicBezTo>
                  <a:pt x="491176" y="287452"/>
                  <a:pt x="328722" y="326875"/>
                  <a:pt x="274747" y="323171"/>
                </a:cubicBezTo>
                <a:cubicBezTo>
                  <a:pt x="220772" y="319467"/>
                  <a:pt x="225534" y="317879"/>
                  <a:pt x="184259" y="269196"/>
                </a:cubicBezTo>
                <a:cubicBezTo>
                  <a:pt x="142984" y="220513"/>
                  <a:pt x="21011" y="14666"/>
                  <a:pt x="3284" y="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E19FC72-9BD1-4B54-8387-CEF4526B514C}"/>
              </a:ext>
            </a:extLst>
          </p:cNvPr>
          <p:cNvSpPr/>
          <p:nvPr/>
        </p:nvSpPr>
        <p:spPr>
          <a:xfrm>
            <a:off x="9863341" y="5813067"/>
            <a:ext cx="539055" cy="162463"/>
          </a:xfrm>
          <a:custGeom>
            <a:avLst/>
            <a:gdLst>
              <a:gd name="connsiteX0" fmla="*/ 531609 w 539055"/>
              <a:gd name="connsiteY0" fmla="*/ 144821 h 162463"/>
              <a:gd name="connsiteX1" fmla="*/ 376034 w 539055"/>
              <a:gd name="connsiteY1" fmla="*/ 154346 h 162463"/>
              <a:gd name="connsiteX2" fmla="*/ 90284 w 539055"/>
              <a:gd name="connsiteY2" fmla="*/ 60683 h 162463"/>
              <a:gd name="connsiteX3" fmla="*/ 1384 w 539055"/>
              <a:gd name="connsiteY3" fmla="*/ 358 h 162463"/>
              <a:gd name="connsiteX4" fmla="*/ 144259 w 539055"/>
              <a:gd name="connsiteY4" fmla="*/ 41633 h 162463"/>
              <a:gd name="connsiteX5" fmla="*/ 531609 w 539055"/>
              <a:gd name="connsiteY5" fmla="*/ 144821 h 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055" h="162463">
                <a:moveTo>
                  <a:pt x="531609" y="144821"/>
                </a:moveTo>
                <a:cubicBezTo>
                  <a:pt x="570238" y="163606"/>
                  <a:pt x="449588" y="168369"/>
                  <a:pt x="376034" y="154346"/>
                </a:cubicBezTo>
                <a:cubicBezTo>
                  <a:pt x="302480" y="140323"/>
                  <a:pt x="152726" y="86348"/>
                  <a:pt x="90284" y="60683"/>
                </a:cubicBezTo>
                <a:cubicBezTo>
                  <a:pt x="27842" y="35018"/>
                  <a:pt x="-7612" y="3533"/>
                  <a:pt x="1384" y="358"/>
                </a:cubicBezTo>
                <a:cubicBezTo>
                  <a:pt x="10380" y="-2817"/>
                  <a:pt x="63032" y="15439"/>
                  <a:pt x="144259" y="41633"/>
                </a:cubicBezTo>
                <a:cubicBezTo>
                  <a:pt x="225486" y="67827"/>
                  <a:pt x="492980" y="126036"/>
                  <a:pt x="531609" y="14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F6EC8CA-8585-49CF-A6A6-820876C5CF8C}"/>
              </a:ext>
            </a:extLst>
          </p:cNvPr>
          <p:cNvSpPr/>
          <p:nvPr/>
        </p:nvSpPr>
        <p:spPr>
          <a:xfrm>
            <a:off x="9287855" y="4827232"/>
            <a:ext cx="346997" cy="778073"/>
          </a:xfrm>
          <a:custGeom>
            <a:avLst/>
            <a:gdLst>
              <a:gd name="connsiteX0" fmla="*/ 241378 w 346997"/>
              <a:gd name="connsiteY0" fmla="*/ 885 h 778073"/>
              <a:gd name="connsiteX1" fmla="*/ 17012 w 346997"/>
              <a:gd name="connsiteY1" fmla="*/ 390351 h 778073"/>
              <a:gd name="connsiteX2" fmla="*/ 46645 w 346997"/>
              <a:gd name="connsiteY2" fmla="*/ 557568 h 778073"/>
              <a:gd name="connsiteX3" fmla="*/ 292178 w 346997"/>
              <a:gd name="connsiteY3" fmla="*/ 699385 h 778073"/>
              <a:gd name="connsiteX4" fmla="*/ 340862 w 346997"/>
              <a:gd name="connsiteY4" fmla="*/ 775585 h 778073"/>
              <a:gd name="connsiteX5" fmla="*/ 194812 w 346997"/>
              <a:gd name="connsiteY5" fmla="*/ 610485 h 778073"/>
              <a:gd name="connsiteX6" fmla="*/ 19128 w 346997"/>
              <a:gd name="connsiteY6" fmla="*/ 508885 h 778073"/>
              <a:gd name="connsiteX7" fmla="*/ 241378 w 346997"/>
              <a:gd name="connsiteY7" fmla="*/ 885 h 77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997" h="778073">
                <a:moveTo>
                  <a:pt x="241378" y="885"/>
                </a:moveTo>
                <a:cubicBezTo>
                  <a:pt x="241025" y="-18871"/>
                  <a:pt x="49467" y="297571"/>
                  <a:pt x="17012" y="390351"/>
                </a:cubicBezTo>
                <a:cubicBezTo>
                  <a:pt x="-15443" y="483131"/>
                  <a:pt x="784" y="506062"/>
                  <a:pt x="46645" y="557568"/>
                </a:cubicBezTo>
                <a:cubicBezTo>
                  <a:pt x="92506" y="609074"/>
                  <a:pt x="243142" y="663049"/>
                  <a:pt x="292178" y="699385"/>
                </a:cubicBezTo>
                <a:cubicBezTo>
                  <a:pt x="341214" y="735721"/>
                  <a:pt x="357090" y="790402"/>
                  <a:pt x="340862" y="775585"/>
                </a:cubicBezTo>
                <a:cubicBezTo>
                  <a:pt x="324634" y="760768"/>
                  <a:pt x="248434" y="654935"/>
                  <a:pt x="194812" y="610485"/>
                </a:cubicBezTo>
                <a:cubicBezTo>
                  <a:pt x="141190" y="566035"/>
                  <a:pt x="9603" y="605546"/>
                  <a:pt x="19128" y="508885"/>
                </a:cubicBezTo>
                <a:cubicBezTo>
                  <a:pt x="28653" y="412224"/>
                  <a:pt x="241731" y="20641"/>
                  <a:pt x="241378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1053D97-43F6-4B1B-8DEF-7927D2279009}"/>
              </a:ext>
            </a:extLst>
          </p:cNvPr>
          <p:cNvSpPr/>
          <p:nvPr/>
        </p:nvSpPr>
        <p:spPr>
          <a:xfrm>
            <a:off x="8880867" y="4440462"/>
            <a:ext cx="608288" cy="1029567"/>
          </a:xfrm>
          <a:custGeom>
            <a:avLst/>
            <a:gdLst>
              <a:gd name="connsiteX0" fmla="*/ 301233 w 608288"/>
              <a:gd name="connsiteY0" fmla="*/ 114605 h 1029567"/>
              <a:gd name="connsiteX1" fmla="*/ 13366 w 608288"/>
              <a:gd name="connsiteY1" fmla="*/ 569688 h 1029567"/>
              <a:gd name="connsiteX2" fmla="*/ 64166 w 608288"/>
              <a:gd name="connsiteY2" fmla="*/ 768655 h 1029567"/>
              <a:gd name="connsiteX3" fmla="*/ 210216 w 608288"/>
              <a:gd name="connsiteY3" fmla="*/ 927405 h 1029567"/>
              <a:gd name="connsiteX4" fmla="*/ 430350 w 608288"/>
              <a:gd name="connsiteY4" fmla="*/ 1022655 h 1029567"/>
              <a:gd name="connsiteX5" fmla="*/ 603916 w 608288"/>
              <a:gd name="connsiteY5" fmla="*/ 1007838 h 1029567"/>
              <a:gd name="connsiteX6" fmla="*/ 246200 w 608288"/>
              <a:gd name="connsiteY6" fmla="*/ 893538 h 1029567"/>
              <a:gd name="connsiteX7" fmla="*/ 59933 w 608288"/>
              <a:gd name="connsiteY7" fmla="*/ 717855 h 1029567"/>
              <a:gd name="connsiteX8" fmla="*/ 189050 w 608288"/>
              <a:gd name="connsiteY8" fmla="*/ 404588 h 1029567"/>
              <a:gd name="connsiteX9" fmla="*/ 341450 w 608288"/>
              <a:gd name="connsiteY9" fmla="*/ 17238 h 1029567"/>
              <a:gd name="connsiteX10" fmla="*/ 301233 w 608288"/>
              <a:gd name="connsiteY10" fmla="*/ 114605 h 102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8288" h="1029567">
                <a:moveTo>
                  <a:pt x="301233" y="114605"/>
                </a:moveTo>
                <a:cubicBezTo>
                  <a:pt x="246552" y="206680"/>
                  <a:pt x="52877" y="460680"/>
                  <a:pt x="13366" y="569688"/>
                </a:cubicBezTo>
                <a:cubicBezTo>
                  <a:pt x="-26145" y="678696"/>
                  <a:pt x="31358" y="709036"/>
                  <a:pt x="64166" y="768655"/>
                </a:cubicBezTo>
                <a:cubicBezTo>
                  <a:pt x="96974" y="828274"/>
                  <a:pt x="149185" y="885072"/>
                  <a:pt x="210216" y="927405"/>
                </a:cubicBezTo>
                <a:cubicBezTo>
                  <a:pt x="271247" y="969738"/>
                  <a:pt x="364733" y="1009250"/>
                  <a:pt x="430350" y="1022655"/>
                </a:cubicBezTo>
                <a:cubicBezTo>
                  <a:pt x="495967" y="1036061"/>
                  <a:pt x="634608" y="1029357"/>
                  <a:pt x="603916" y="1007838"/>
                </a:cubicBezTo>
                <a:cubicBezTo>
                  <a:pt x="573224" y="986319"/>
                  <a:pt x="336864" y="941868"/>
                  <a:pt x="246200" y="893538"/>
                </a:cubicBezTo>
                <a:cubicBezTo>
                  <a:pt x="155536" y="845208"/>
                  <a:pt x="69458" y="799347"/>
                  <a:pt x="59933" y="717855"/>
                </a:cubicBezTo>
                <a:cubicBezTo>
                  <a:pt x="50408" y="636363"/>
                  <a:pt x="142130" y="521358"/>
                  <a:pt x="189050" y="404588"/>
                </a:cubicBezTo>
                <a:cubicBezTo>
                  <a:pt x="235970" y="287818"/>
                  <a:pt x="322753" y="63452"/>
                  <a:pt x="341450" y="17238"/>
                </a:cubicBezTo>
                <a:cubicBezTo>
                  <a:pt x="360147" y="-28976"/>
                  <a:pt x="355914" y="22530"/>
                  <a:pt x="301233" y="11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510058C-3C62-44B1-8581-AEADC5D465D5}"/>
              </a:ext>
            </a:extLst>
          </p:cNvPr>
          <p:cNvSpPr/>
          <p:nvPr/>
        </p:nvSpPr>
        <p:spPr>
          <a:xfrm>
            <a:off x="8354766" y="4402339"/>
            <a:ext cx="679481" cy="1023839"/>
          </a:xfrm>
          <a:custGeom>
            <a:avLst/>
            <a:gdLst>
              <a:gd name="connsiteX0" fmla="*/ 609317 w 679481"/>
              <a:gd name="connsiteY0" fmla="*/ 8794 h 1023839"/>
              <a:gd name="connsiteX1" fmla="*/ 577567 w 679481"/>
              <a:gd name="connsiteY1" fmla="*/ 415194 h 1023839"/>
              <a:gd name="connsiteX2" fmla="*/ 674934 w 679481"/>
              <a:gd name="connsiteY2" fmla="*/ 1001511 h 1023839"/>
              <a:gd name="connsiteX3" fmla="*/ 406117 w 679481"/>
              <a:gd name="connsiteY3" fmla="*/ 910494 h 1023839"/>
              <a:gd name="connsiteX4" fmla="*/ 1834 w 679481"/>
              <a:gd name="connsiteY4" fmla="*/ 997278 h 1023839"/>
              <a:gd name="connsiteX5" fmla="*/ 579684 w 679481"/>
              <a:gd name="connsiteY5" fmla="*/ 935894 h 1023839"/>
              <a:gd name="connsiteX6" fmla="*/ 562751 w 679481"/>
              <a:gd name="connsiteY6" fmla="*/ 637444 h 1023839"/>
              <a:gd name="connsiteX7" fmla="*/ 575451 w 679481"/>
              <a:gd name="connsiteY7" fmla="*/ 176011 h 1023839"/>
              <a:gd name="connsiteX8" fmla="*/ 609317 w 679481"/>
              <a:gd name="connsiteY8" fmla="*/ 8794 h 102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481" h="1023839">
                <a:moveTo>
                  <a:pt x="609317" y="8794"/>
                </a:moveTo>
                <a:cubicBezTo>
                  <a:pt x="609670" y="48658"/>
                  <a:pt x="566631" y="249741"/>
                  <a:pt x="577567" y="415194"/>
                </a:cubicBezTo>
                <a:cubicBezTo>
                  <a:pt x="588503" y="580647"/>
                  <a:pt x="703509" y="918961"/>
                  <a:pt x="674934" y="1001511"/>
                </a:cubicBezTo>
                <a:cubicBezTo>
                  <a:pt x="646359" y="1084061"/>
                  <a:pt x="518300" y="911199"/>
                  <a:pt x="406117" y="910494"/>
                </a:cubicBezTo>
                <a:cubicBezTo>
                  <a:pt x="293934" y="909789"/>
                  <a:pt x="-27094" y="993045"/>
                  <a:pt x="1834" y="997278"/>
                </a:cubicBezTo>
                <a:cubicBezTo>
                  <a:pt x="30762" y="1001511"/>
                  <a:pt x="486198" y="995866"/>
                  <a:pt x="579684" y="935894"/>
                </a:cubicBezTo>
                <a:cubicBezTo>
                  <a:pt x="673170" y="875922"/>
                  <a:pt x="563456" y="764091"/>
                  <a:pt x="562751" y="637444"/>
                </a:cubicBezTo>
                <a:cubicBezTo>
                  <a:pt x="562045" y="510797"/>
                  <a:pt x="562751" y="280433"/>
                  <a:pt x="575451" y="176011"/>
                </a:cubicBezTo>
                <a:cubicBezTo>
                  <a:pt x="588151" y="71589"/>
                  <a:pt x="608964" y="-31070"/>
                  <a:pt x="609317" y="8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2A1D29D-130C-4B1A-B6EF-1F7934361451}"/>
              </a:ext>
            </a:extLst>
          </p:cNvPr>
          <p:cNvSpPr/>
          <p:nvPr/>
        </p:nvSpPr>
        <p:spPr>
          <a:xfrm>
            <a:off x="8588952" y="4392042"/>
            <a:ext cx="136447" cy="965284"/>
          </a:xfrm>
          <a:custGeom>
            <a:avLst/>
            <a:gdLst>
              <a:gd name="connsiteX0" fmla="*/ 89381 w 136447"/>
              <a:gd name="connsiteY0" fmla="*/ 41 h 965284"/>
              <a:gd name="connsiteX1" fmla="*/ 481 w 136447"/>
              <a:gd name="connsiteY1" fmla="*/ 478408 h 965284"/>
              <a:gd name="connsiteX2" fmla="*/ 135948 w 136447"/>
              <a:gd name="connsiteY2" fmla="*/ 965241 h 965284"/>
              <a:gd name="connsiteX3" fmla="*/ 49165 w 136447"/>
              <a:gd name="connsiteY3" fmla="*/ 503808 h 965284"/>
              <a:gd name="connsiteX4" fmla="*/ 89381 w 136447"/>
              <a:gd name="connsiteY4" fmla="*/ 41 h 96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47" h="965284">
                <a:moveTo>
                  <a:pt x="89381" y="41"/>
                </a:moveTo>
                <a:cubicBezTo>
                  <a:pt x="81267" y="-4192"/>
                  <a:pt x="-7280" y="317541"/>
                  <a:pt x="481" y="478408"/>
                </a:cubicBezTo>
                <a:cubicBezTo>
                  <a:pt x="8242" y="639275"/>
                  <a:pt x="127834" y="961008"/>
                  <a:pt x="135948" y="965241"/>
                </a:cubicBezTo>
                <a:cubicBezTo>
                  <a:pt x="144062" y="969474"/>
                  <a:pt x="50576" y="665733"/>
                  <a:pt x="49165" y="503808"/>
                </a:cubicBezTo>
                <a:cubicBezTo>
                  <a:pt x="47754" y="341883"/>
                  <a:pt x="97495" y="4274"/>
                  <a:pt x="8938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C1FFB6B-6550-4EF6-BF98-48C291D255F1}"/>
              </a:ext>
            </a:extLst>
          </p:cNvPr>
          <p:cNvSpPr/>
          <p:nvPr/>
        </p:nvSpPr>
        <p:spPr>
          <a:xfrm>
            <a:off x="8104449" y="4762463"/>
            <a:ext cx="600260" cy="624554"/>
          </a:xfrm>
          <a:custGeom>
            <a:avLst/>
            <a:gdLst>
              <a:gd name="connsiteX0" fmla="*/ 599284 w 600260"/>
              <a:gd name="connsiteY0" fmla="*/ 37 h 624554"/>
              <a:gd name="connsiteX1" fmla="*/ 438418 w 600260"/>
              <a:gd name="connsiteY1" fmla="*/ 414904 h 624554"/>
              <a:gd name="connsiteX2" fmla="*/ 268 w 600260"/>
              <a:gd name="connsiteY2" fmla="*/ 624454 h 624554"/>
              <a:gd name="connsiteX3" fmla="*/ 377034 w 600260"/>
              <a:gd name="connsiteY3" fmla="*/ 391620 h 624554"/>
              <a:gd name="connsiteX4" fmla="*/ 599284 w 600260"/>
              <a:gd name="connsiteY4" fmla="*/ 37 h 6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260" h="624554">
                <a:moveTo>
                  <a:pt x="599284" y="37"/>
                </a:moveTo>
                <a:cubicBezTo>
                  <a:pt x="609515" y="3918"/>
                  <a:pt x="538254" y="310835"/>
                  <a:pt x="438418" y="414904"/>
                </a:cubicBezTo>
                <a:cubicBezTo>
                  <a:pt x="338582" y="518973"/>
                  <a:pt x="10499" y="628335"/>
                  <a:pt x="268" y="624454"/>
                </a:cubicBezTo>
                <a:cubicBezTo>
                  <a:pt x="-9963" y="620573"/>
                  <a:pt x="275081" y="491456"/>
                  <a:pt x="377034" y="391620"/>
                </a:cubicBezTo>
                <a:cubicBezTo>
                  <a:pt x="478987" y="291784"/>
                  <a:pt x="589053" y="-3844"/>
                  <a:pt x="599284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64D658E-F136-4BD6-BAEC-81798FC8539A}"/>
              </a:ext>
            </a:extLst>
          </p:cNvPr>
          <p:cNvSpPr/>
          <p:nvPr/>
        </p:nvSpPr>
        <p:spPr>
          <a:xfrm>
            <a:off x="8259227" y="4488041"/>
            <a:ext cx="381022" cy="529065"/>
          </a:xfrm>
          <a:custGeom>
            <a:avLst/>
            <a:gdLst>
              <a:gd name="connsiteX0" fmla="*/ 381006 w 381022"/>
              <a:gd name="connsiteY0" fmla="*/ 1409 h 529065"/>
              <a:gd name="connsiteX1" fmla="*/ 198973 w 381022"/>
              <a:gd name="connsiteY1" fmla="*/ 367592 h 529065"/>
              <a:gd name="connsiteX2" fmla="*/ 6 w 381022"/>
              <a:gd name="connsiteY2" fmla="*/ 528459 h 529065"/>
              <a:gd name="connsiteX3" fmla="*/ 205323 w 381022"/>
              <a:gd name="connsiteY3" fmla="*/ 316792 h 529065"/>
              <a:gd name="connsiteX4" fmla="*/ 209556 w 381022"/>
              <a:gd name="connsiteY4" fmla="*/ 242709 h 529065"/>
              <a:gd name="connsiteX5" fmla="*/ 381006 w 381022"/>
              <a:gd name="connsiteY5" fmla="*/ 1409 h 52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22" h="529065">
                <a:moveTo>
                  <a:pt x="381006" y="1409"/>
                </a:moveTo>
                <a:cubicBezTo>
                  <a:pt x="379242" y="22223"/>
                  <a:pt x="262473" y="279750"/>
                  <a:pt x="198973" y="367592"/>
                </a:cubicBezTo>
                <a:cubicBezTo>
                  <a:pt x="135473" y="455434"/>
                  <a:pt x="-1052" y="536926"/>
                  <a:pt x="6" y="528459"/>
                </a:cubicBezTo>
                <a:cubicBezTo>
                  <a:pt x="1064" y="519992"/>
                  <a:pt x="170398" y="364417"/>
                  <a:pt x="205323" y="316792"/>
                </a:cubicBezTo>
                <a:cubicBezTo>
                  <a:pt x="240248" y="269167"/>
                  <a:pt x="177453" y="288923"/>
                  <a:pt x="209556" y="242709"/>
                </a:cubicBezTo>
                <a:cubicBezTo>
                  <a:pt x="241659" y="196495"/>
                  <a:pt x="382770" y="-19405"/>
                  <a:pt x="381006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7DE7550-9592-426C-B9E4-92643952C390}"/>
              </a:ext>
            </a:extLst>
          </p:cNvPr>
          <p:cNvSpPr/>
          <p:nvPr/>
        </p:nvSpPr>
        <p:spPr>
          <a:xfrm>
            <a:off x="6776978" y="3284160"/>
            <a:ext cx="332828" cy="303141"/>
          </a:xfrm>
          <a:custGeom>
            <a:avLst/>
            <a:gdLst>
              <a:gd name="connsiteX0" fmla="*/ 14347 w 332828"/>
              <a:gd name="connsiteY0" fmla="*/ 24190 h 303141"/>
              <a:gd name="connsiteX1" fmla="*/ 319147 w 332828"/>
              <a:gd name="connsiteY1" fmla="*/ 300415 h 303141"/>
              <a:gd name="connsiteX2" fmla="*/ 258822 w 332828"/>
              <a:gd name="connsiteY2" fmla="*/ 157540 h 303141"/>
              <a:gd name="connsiteX3" fmla="*/ 68322 w 332828"/>
              <a:gd name="connsiteY3" fmla="*/ 27365 h 303141"/>
              <a:gd name="connsiteX4" fmla="*/ 14347 w 332828"/>
              <a:gd name="connsiteY4" fmla="*/ 24190 h 30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28" h="303141">
                <a:moveTo>
                  <a:pt x="14347" y="24190"/>
                </a:moveTo>
                <a:cubicBezTo>
                  <a:pt x="56151" y="69698"/>
                  <a:pt x="278401" y="278190"/>
                  <a:pt x="319147" y="300415"/>
                </a:cubicBezTo>
                <a:cubicBezTo>
                  <a:pt x="359893" y="322640"/>
                  <a:pt x="300626" y="203048"/>
                  <a:pt x="258822" y="157540"/>
                </a:cubicBezTo>
                <a:cubicBezTo>
                  <a:pt x="217018" y="112032"/>
                  <a:pt x="104835" y="46944"/>
                  <a:pt x="68322" y="27365"/>
                </a:cubicBezTo>
                <a:cubicBezTo>
                  <a:pt x="31810" y="7786"/>
                  <a:pt x="-27457" y="-21318"/>
                  <a:pt x="14347" y="2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AC43E07-64EC-4481-85A5-15801F0F0C4A}"/>
              </a:ext>
            </a:extLst>
          </p:cNvPr>
          <p:cNvSpPr/>
          <p:nvPr/>
        </p:nvSpPr>
        <p:spPr>
          <a:xfrm>
            <a:off x="6426049" y="3574251"/>
            <a:ext cx="797523" cy="430064"/>
          </a:xfrm>
          <a:custGeom>
            <a:avLst/>
            <a:gdLst>
              <a:gd name="connsiteX0" fmla="*/ 2268 w 797523"/>
              <a:gd name="connsiteY0" fmla="*/ 13499 h 430064"/>
              <a:gd name="connsiteX1" fmla="*/ 222401 w 797523"/>
              <a:gd name="connsiteY1" fmla="*/ 9266 h 430064"/>
              <a:gd name="connsiteX2" fmla="*/ 400201 w 797523"/>
              <a:gd name="connsiteY2" fmla="*/ 83349 h 430064"/>
              <a:gd name="connsiteX3" fmla="*/ 766384 w 797523"/>
              <a:gd name="connsiteY3" fmla="*/ 417782 h 430064"/>
              <a:gd name="connsiteX4" fmla="*/ 732518 w 797523"/>
              <a:gd name="connsiteY4" fmla="*/ 335232 h 430064"/>
              <a:gd name="connsiteX5" fmla="*/ 368451 w 797523"/>
              <a:gd name="connsiteY5" fmla="*/ 121449 h 430064"/>
              <a:gd name="connsiteX6" fmla="*/ 2268 w 797523"/>
              <a:gd name="connsiteY6" fmla="*/ 13499 h 43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523" h="430064">
                <a:moveTo>
                  <a:pt x="2268" y="13499"/>
                </a:moveTo>
                <a:cubicBezTo>
                  <a:pt x="-22074" y="-5198"/>
                  <a:pt x="156079" y="-2376"/>
                  <a:pt x="222401" y="9266"/>
                </a:cubicBezTo>
                <a:cubicBezTo>
                  <a:pt x="288723" y="20908"/>
                  <a:pt x="309537" y="15263"/>
                  <a:pt x="400201" y="83349"/>
                </a:cubicBezTo>
                <a:cubicBezTo>
                  <a:pt x="490865" y="151435"/>
                  <a:pt x="710998" y="375802"/>
                  <a:pt x="766384" y="417782"/>
                </a:cubicBezTo>
                <a:cubicBezTo>
                  <a:pt x="821770" y="459762"/>
                  <a:pt x="798840" y="384621"/>
                  <a:pt x="732518" y="335232"/>
                </a:cubicBezTo>
                <a:cubicBezTo>
                  <a:pt x="666196" y="285843"/>
                  <a:pt x="491923" y="175777"/>
                  <a:pt x="368451" y="121449"/>
                </a:cubicBezTo>
                <a:cubicBezTo>
                  <a:pt x="244979" y="67121"/>
                  <a:pt x="26610" y="32196"/>
                  <a:pt x="2268" y="13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ACE7DED-7721-4647-9735-3204F52DC9B5}"/>
              </a:ext>
            </a:extLst>
          </p:cNvPr>
          <p:cNvSpPr/>
          <p:nvPr/>
        </p:nvSpPr>
        <p:spPr>
          <a:xfrm>
            <a:off x="6649093" y="3985424"/>
            <a:ext cx="600540" cy="237464"/>
          </a:xfrm>
          <a:custGeom>
            <a:avLst/>
            <a:gdLst>
              <a:gd name="connsiteX0" fmla="*/ 600490 w 600540"/>
              <a:gd name="connsiteY0" fmla="*/ 237326 h 237464"/>
              <a:gd name="connsiteX1" fmla="*/ 414224 w 600540"/>
              <a:gd name="connsiteY1" fmla="*/ 108209 h 237464"/>
              <a:gd name="connsiteX2" fmla="*/ 1474 w 600540"/>
              <a:gd name="connsiteY2" fmla="*/ 2376 h 237464"/>
              <a:gd name="connsiteX3" fmla="*/ 280874 w 600540"/>
              <a:gd name="connsiteY3" fmla="*/ 38359 h 237464"/>
              <a:gd name="connsiteX4" fmla="*/ 399407 w 600540"/>
              <a:gd name="connsiteY4" fmla="*/ 82809 h 237464"/>
              <a:gd name="connsiteX5" fmla="*/ 600490 w 600540"/>
              <a:gd name="connsiteY5" fmla="*/ 237326 h 23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540" h="237464">
                <a:moveTo>
                  <a:pt x="600490" y="237326"/>
                </a:moveTo>
                <a:cubicBezTo>
                  <a:pt x="602959" y="241559"/>
                  <a:pt x="514060" y="147367"/>
                  <a:pt x="414224" y="108209"/>
                </a:cubicBezTo>
                <a:cubicBezTo>
                  <a:pt x="314388" y="69051"/>
                  <a:pt x="23699" y="14018"/>
                  <a:pt x="1474" y="2376"/>
                </a:cubicBezTo>
                <a:cubicBezTo>
                  <a:pt x="-20751" y="-9266"/>
                  <a:pt x="214552" y="24953"/>
                  <a:pt x="280874" y="38359"/>
                </a:cubicBezTo>
                <a:cubicBezTo>
                  <a:pt x="347196" y="51764"/>
                  <a:pt x="344374" y="53528"/>
                  <a:pt x="399407" y="82809"/>
                </a:cubicBezTo>
                <a:cubicBezTo>
                  <a:pt x="454440" y="112090"/>
                  <a:pt x="598021" y="233093"/>
                  <a:pt x="600490" y="237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2347392-3E1F-43A9-8547-0414D28A6ED1}"/>
              </a:ext>
            </a:extLst>
          </p:cNvPr>
          <p:cNvSpPr/>
          <p:nvPr/>
        </p:nvSpPr>
        <p:spPr>
          <a:xfrm>
            <a:off x="6198659" y="4194557"/>
            <a:ext cx="1041697" cy="174260"/>
          </a:xfrm>
          <a:custGeom>
            <a:avLst/>
            <a:gdLst>
              <a:gd name="connsiteX0" fmla="*/ 1040341 w 1041697"/>
              <a:gd name="connsiteY0" fmla="*/ 66293 h 174260"/>
              <a:gd name="connsiteX1" fmla="*/ 504824 w 1041697"/>
              <a:gd name="connsiteY1" fmla="*/ 28193 h 174260"/>
              <a:gd name="connsiteX2" fmla="*/ 1058 w 1041697"/>
              <a:gd name="connsiteY2" fmla="*/ 174243 h 174260"/>
              <a:gd name="connsiteX3" fmla="*/ 379941 w 1041697"/>
              <a:gd name="connsiteY3" fmla="*/ 17610 h 174260"/>
              <a:gd name="connsiteX4" fmla="*/ 648758 w 1041697"/>
              <a:gd name="connsiteY4" fmla="*/ 9143 h 174260"/>
              <a:gd name="connsiteX5" fmla="*/ 1040341 w 1041697"/>
              <a:gd name="connsiteY5" fmla="*/ 66293 h 17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697" h="174260">
                <a:moveTo>
                  <a:pt x="1040341" y="66293"/>
                </a:moveTo>
                <a:cubicBezTo>
                  <a:pt x="1016352" y="69468"/>
                  <a:pt x="678038" y="10201"/>
                  <a:pt x="504824" y="28193"/>
                </a:cubicBezTo>
                <a:cubicBezTo>
                  <a:pt x="331610" y="46185"/>
                  <a:pt x="21872" y="176007"/>
                  <a:pt x="1058" y="174243"/>
                </a:cubicBezTo>
                <a:cubicBezTo>
                  <a:pt x="-19756" y="172479"/>
                  <a:pt x="271991" y="45127"/>
                  <a:pt x="379941" y="17610"/>
                </a:cubicBezTo>
                <a:cubicBezTo>
                  <a:pt x="487891" y="-9907"/>
                  <a:pt x="533753" y="1029"/>
                  <a:pt x="648758" y="9143"/>
                </a:cubicBezTo>
                <a:cubicBezTo>
                  <a:pt x="763763" y="17257"/>
                  <a:pt x="1064330" y="63118"/>
                  <a:pt x="1040341" y="6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9A4BF15-B5EA-40F3-9465-6D0704121192}"/>
              </a:ext>
            </a:extLst>
          </p:cNvPr>
          <p:cNvSpPr/>
          <p:nvPr/>
        </p:nvSpPr>
        <p:spPr>
          <a:xfrm>
            <a:off x="6613762" y="4400046"/>
            <a:ext cx="644486" cy="307978"/>
          </a:xfrm>
          <a:custGeom>
            <a:avLst/>
            <a:gdLst>
              <a:gd name="connsiteX0" fmla="*/ 642171 w 644486"/>
              <a:gd name="connsiteY0" fmla="*/ 504 h 307978"/>
              <a:gd name="connsiteX1" fmla="*/ 354305 w 644486"/>
              <a:gd name="connsiteY1" fmla="*/ 61887 h 307978"/>
              <a:gd name="connsiteX2" fmla="*/ 100305 w 644486"/>
              <a:gd name="connsiteY2" fmla="*/ 205821 h 307978"/>
              <a:gd name="connsiteX3" fmla="*/ 821 w 644486"/>
              <a:gd name="connsiteY3" fmla="*/ 307421 h 307978"/>
              <a:gd name="connsiteX4" fmla="*/ 146871 w 644486"/>
              <a:gd name="connsiteY4" fmla="*/ 161371 h 307978"/>
              <a:gd name="connsiteX5" fmla="*/ 189205 w 644486"/>
              <a:gd name="connsiteY5" fmla="*/ 91521 h 307978"/>
              <a:gd name="connsiteX6" fmla="*/ 642171 w 644486"/>
              <a:gd name="connsiteY6" fmla="*/ 504 h 3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486" h="307978">
                <a:moveTo>
                  <a:pt x="642171" y="504"/>
                </a:moveTo>
                <a:cubicBezTo>
                  <a:pt x="669688" y="-4435"/>
                  <a:pt x="444616" y="27668"/>
                  <a:pt x="354305" y="61887"/>
                </a:cubicBezTo>
                <a:cubicBezTo>
                  <a:pt x="263994" y="96107"/>
                  <a:pt x="159219" y="164899"/>
                  <a:pt x="100305" y="205821"/>
                </a:cubicBezTo>
                <a:cubicBezTo>
                  <a:pt x="41391" y="246743"/>
                  <a:pt x="-6940" y="314829"/>
                  <a:pt x="821" y="307421"/>
                </a:cubicBezTo>
                <a:cubicBezTo>
                  <a:pt x="8582" y="300013"/>
                  <a:pt x="115474" y="197354"/>
                  <a:pt x="146871" y="161371"/>
                </a:cubicBezTo>
                <a:cubicBezTo>
                  <a:pt x="178268" y="125388"/>
                  <a:pt x="105949" y="119391"/>
                  <a:pt x="189205" y="91521"/>
                </a:cubicBezTo>
                <a:cubicBezTo>
                  <a:pt x="272461" y="63651"/>
                  <a:pt x="614654" y="5443"/>
                  <a:pt x="642171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1BA48EA-F9FD-4327-93A1-C974035B8AB4}"/>
              </a:ext>
            </a:extLst>
          </p:cNvPr>
          <p:cNvSpPr/>
          <p:nvPr/>
        </p:nvSpPr>
        <p:spPr>
          <a:xfrm>
            <a:off x="6723629" y="4584225"/>
            <a:ext cx="506097" cy="303229"/>
          </a:xfrm>
          <a:custGeom>
            <a:avLst/>
            <a:gdLst>
              <a:gd name="connsiteX0" fmla="*/ 502671 w 506097"/>
              <a:gd name="connsiteY0" fmla="*/ 8942 h 303229"/>
              <a:gd name="connsiteX1" fmla="*/ 295238 w 506097"/>
              <a:gd name="connsiteY1" fmla="*/ 27992 h 303229"/>
              <a:gd name="connsiteX2" fmla="*/ 178821 w 506097"/>
              <a:gd name="connsiteY2" fmla="*/ 72442 h 303229"/>
              <a:gd name="connsiteX3" fmla="*/ 278304 w 506097"/>
              <a:gd name="connsiteY3" fmla="*/ 59742 h 303229"/>
              <a:gd name="connsiteX4" fmla="*/ 51821 w 506097"/>
              <a:gd name="connsiteY4" fmla="*/ 159225 h 303229"/>
              <a:gd name="connsiteX5" fmla="*/ 3138 w 506097"/>
              <a:gd name="connsiteY5" fmla="*/ 303158 h 303229"/>
              <a:gd name="connsiteX6" fmla="*/ 111088 w 506097"/>
              <a:gd name="connsiteY6" fmla="*/ 176158 h 303229"/>
              <a:gd name="connsiteX7" fmla="*/ 502671 w 506097"/>
              <a:gd name="connsiteY7" fmla="*/ 8942 h 30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097" h="303229">
                <a:moveTo>
                  <a:pt x="502671" y="8942"/>
                </a:moveTo>
                <a:cubicBezTo>
                  <a:pt x="533363" y="-15752"/>
                  <a:pt x="349213" y="17409"/>
                  <a:pt x="295238" y="27992"/>
                </a:cubicBezTo>
                <a:cubicBezTo>
                  <a:pt x="241263" y="38575"/>
                  <a:pt x="181643" y="67150"/>
                  <a:pt x="178821" y="72442"/>
                </a:cubicBezTo>
                <a:cubicBezTo>
                  <a:pt x="175999" y="77734"/>
                  <a:pt x="299471" y="45278"/>
                  <a:pt x="278304" y="59742"/>
                </a:cubicBezTo>
                <a:cubicBezTo>
                  <a:pt x="257137" y="74206"/>
                  <a:pt x="97682" y="118656"/>
                  <a:pt x="51821" y="159225"/>
                </a:cubicBezTo>
                <a:cubicBezTo>
                  <a:pt x="5960" y="199794"/>
                  <a:pt x="-6740" y="300336"/>
                  <a:pt x="3138" y="303158"/>
                </a:cubicBezTo>
                <a:cubicBezTo>
                  <a:pt x="13016" y="305980"/>
                  <a:pt x="30655" y="224136"/>
                  <a:pt x="111088" y="176158"/>
                </a:cubicBezTo>
                <a:cubicBezTo>
                  <a:pt x="191521" y="128180"/>
                  <a:pt x="471979" y="33636"/>
                  <a:pt x="502671" y="8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34879B1-47DD-4CB7-884A-18BF99517016}"/>
              </a:ext>
            </a:extLst>
          </p:cNvPr>
          <p:cNvSpPr/>
          <p:nvPr/>
        </p:nvSpPr>
        <p:spPr>
          <a:xfrm>
            <a:off x="6847859" y="4857588"/>
            <a:ext cx="378594" cy="315694"/>
          </a:xfrm>
          <a:custGeom>
            <a:avLst/>
            <a:gdLst>
              <a:gd name="connsiteX0" fmla="*/ 378441 w 378594"/>
              <a:gd name="connsiteY0" fmla="*/ 162 h 315694"/>
              <a:gd name="connsiteX1" fmla="*/ 69408 w 378594"/>
              <a:gd name="connsiteY1" fmla="*/ 141979 h 315694"/>
              <a:gd name="connsiteX2" fmla="*/ 1674 w 378594"/>
              <a:gd name="connsiteY2" fmla="*/ 315545 h 315694"/>
              <a:gd name="connsiteX3" fmla="*/ 109624 w 378594"/>
              <a:gd name="connsiteY3" fmla="*/ 169495 h 315694"/>
              <a:gd name="connsiteX4" fmla="*/ 378441 w 378594"/>
              <a:gd name="connsiteY4" fmla="*/ 162 h 31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594" h="315694">
                <a:moveTo>
                  <a:pt x="378441" y="162"/>
                </a:moveTo>
                <a:cubicBezTo>
                  <a:pt x="371738" y="-4424"/>
                  <a:pt x="132202" y="89415"/>
                  <a:pt x="69408" y="141979"/>
                </a:cubicBezTo>
                <a:cubicBezTo>
                  <a:pt x="6614" y="194543"/>
                  <a:pt x="-5029" y="310959"/>
                  <a:pt x="1674" y="315545"/>
                </a:cubicBezTo>
                <a:cubicBezTo>
                  <a:pt x="8377" y="320131"/>
                  <a:pt x="48593" y="217825"/>
                  <a:pt x="109624" y="169495"/>
                </a:cubicBezTo>
                <a:cubicBezTo>
                  <a:pt x="170655" y="121165"/>
                  <a:pt x="385144" y="4748"/>
                  <a:pt x="378441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3AC64C9-ED1A-42EB-BC69-6F9F7651D160}"/>
              </a:ext>
            </a:extLst>
          </p:cNvPr>
          <p:cNvSpPr/>
          <p:nvPr/>
        </p:nvSpPr>
        <p:spPr>
          <a:xfrm>
            <a:off x="6739380" y="5163041"/>
            <a:ext cx="125014" cy="262554"/>
          </a:xfrm>
          <a:custGeom>
            <a:avLst/>
            <a:gdLst>
              <a:gd name="connsiteX0" fmla="*/ 124970 w 125014"/>
              <a:gd name="connsiteY0" fmla="*/ 3742 h 262554"/>
              <a:gd name="connsiteX1" fmla="*/ 44537 w 125014"/>
              <a:gd name="connsiteY1" fmla="*/ 109576 h 262554"/>
              <a:gd name="connsiteX2" fmla="*/ 87 w 125014"/>
              <a:gd name="connsiteY2" fmla="*/ 261976 h 262554"/>
              <a:gd name="connsiteX3" fmla="*/ 55120 w 125014"/>
              <a:gd name="connsiteY3" fmla="*/ 50309 h 262554"/>
              <a:gd name="connsiteX4" fmla="*/ 124970 w 125014"/>
              <a:gd name="connsiteY4" fmla="*/ 3742 h 26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14" h="262554">
                <a:moveTo>
                  <a:pt x="124970" y="3742"/>
                </a:moveTo>
                <a:cubicBezTo>
                  <a:pt x="123206" y="13620"/>
                  <a:pt x="65351" y="66537"/>
                  <a:pt x="44537" y="109576"/>
                </a:cubicBezTo>
                <a:cubicBezTo>
                  <a:pt x="23723" y="152615"/>
                  <a:pt x="-1677" y="271854"/>
                  <a:pt x="87" y="261976"/>
                </a:cubicBezTo>
                <a:cubicBezTo>
                  <a:pt x="1851" y="252098"/>
                  <a:pt x="35012" y="98992"/>
                  <a:pt x="55120" y="50309"/>
                </a:cubicBezTo>
                <a:cubicBezTo>
                  <a:pt x="75228" y="1626"/>
                  <a:pt x="126734" y="-6136"/>
                  <a:pt x="124970" y="3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0D1EA0F-3F99-4AD7-A891-9D4E8080FCA7}"/>
              </a:ext>
            </a:extLst>
          </p:cNvPr>
          <p:cNvSpPr/>
          <p:nvPr/>
        </p:nvSpPr>
        <p:spPr>
          <a:xfrm>
            <a:off x="7087948" y="4970537"/>
            <a:ext cx="238367" cy="742891"/>
          </a:xfrm>
          <a:custGeom>
            <a:avLst/>
            <a:gdLst>
              <a:gd name="connsiteX0" fmla="*/ 123535 w 238367"/>
              <a:gd name="connsiteY0" fmla="*/ 1513 h 742891"/>
              <a:gd name="connsiteX1" fmla="*/ 62152 w 238367"/>
              <a:gd name="connsiteY1" fmla="*/ 257630 h 742891"/>
              <a:gd name="connsiteX2" fmla="*/ 55802 w 238367"/>
              <a:gd name="connsiteY2" fmla="*/ 424846 h 742891"/>
              <a:gd name="connsiteX3" fmla="*/ 229369 w 238367"/>
              <a:gd name="connsiteY3" fmla="*/ 729646 h 742891"/>
              <a:gd name="connsiteX4" fmla="*/ 191269 w 238367"/>
              <a:gd name="connsiteY4" fmla="*/ 657680 h 742891"/>
              <a:gd name="connsiteX5" fmla="*/ 769 w 238367"/>
              <a:gd name="connsiteY5" fmla="*/ 384630 h 742891"/>
              <a:gd name="connsiteX6" fmla="*/ 123535 w 238367"/>
              <a:gd name="connsiteY6" fmla="*/ 1513 h 74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67" h="742891">
                <a:moveTo>
                  <a:pt x="123535" y="1513"/>
                </a:moveTo>
                <a:cubicBezTo>
                  <a:pt x="133765" y="-19654"/>
                  <a:pt x="73441" y="187075"/>
                  <a:pt x="62152" y="257630"/>
                </a:cubicBezTo>
                <a:cubicBezTo>
                  <a:pt x="50863" y="328186"/>
                  <a:pt x="27933" y="346177"/>
                  <a:pt x="55802" y="424846"/>
                </a:cubicBezTo>
                <a:cubicBezTo>
                  <a:pt x="83671" y="503515"/>
                  <a:pt x="206791" y="690840"/>
                  <a:pt x="229369" y="729646"/>
                </a:cubicBezTo>
                <a:cubicBezTo>
                  <a:pt x="251947" y="768452"/>
                  <a:pt x="229369" y="715183"/>
                  <a:pt x="191269" y="657680"/>
                </a:cubicBezTo>
                <a:cubicBezTo>
                  <a:pt x="153169" y="600177"/>
                  <a:pt x="12411" y="487641"/>
                  <a:pt x="769" y="384630"/>
                </a:cubicBezTo>
                <a:cubicBezTo>
                  <a:pt x="-10873" y="281619"/>
                  <a:pt x="113305" y="22680"/>
                  <a:pt x="123535" y="1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64C99B4-3E5E-45AE-9B5C-50E57AADE77E}"/>
              </a:ext>
            </a:extLst>
          </p:cNvPr>
          <p:cNvSpPr/>
          <p:nvPr/>
        </p:nvSpPr>
        <p:spPr>
          <a:xfrm>
            <a:off x="7042688" y="4976865"/>
            <a:ext cx="423085" cy="868462"/>
          </a:xfrm>
          <a:custGeom>
            <a:avLst/>
            <a:gdLst>
              <a:gd name="connsiteX0" fmla="*/ 137575 w 423085"/>
              <a:gd name="connsiteY0" fmla="*/ 1535 h 868462"/>
              <a:gd name="connsiteX1" fmla="*/ 10575 w 423085"/>
              <a:gd name="connsiteY1" fmla="*/ 309510 h 868462"/>
              <a:gd name="connsiteX2" fmla="*/ 24862 w 423085"/>
              <a:gd name="connsiteY2" fmla="*/ 601610 h 868462"/>
              <a:gd name="connsiteX3" fmla="*/ 166150 w 423085"/>
              <a:gd name="connsiteY3" fmla="*/ 779410 h 868462"/>
              <a:gd name="connsiteX4" fmla="*/ 332837 w 423085"/>
              <a:gd name="connsiteY4" fmla="*/ 868310 h 868462"/>
              <a:gd name="connsiteX5" fmla="*/ 420150 w 423085"/>
              <a:gd name="connsiteY5" fmla="*/ 800048 h 868462"/>
              <a:gd name="connsiteX6" fmla="*/ 229650 w 423085"/>
              <a:gd name="connsiteY6" fmla="*/ 773060 h 868462"/>
              <a:gd name="connsiteX7" fmla="*/ 2637 w 423085"/>
              <a:gd name="connsiteY7" fmla="*/ 444448 h 868462"/>
              <a:gd name="connsiteX8" fmla="*/ 137575 w 423085"/>
              <a:gd name="connsiteY8" fmla="*/ 1535 h 86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085" h="868462">
                <a:moveTo>
                  <a:pt x="137575" y="1535"/>
                </a:moveTo>
                <a:cubicBezTo>
                  <a:pt x="138898" y="-20955"/>
                  <a:pt x="29360" y="209498"/>
                  <a:pt x="10575" y="309510"/>
                </a:cubicBezTo>
                <a:cubicBezTo>
                  <a:pt x="-8210" y="409522"/>
                  <a:pt x="-1067" y="523293"/>
                  <a:pt x="24862" y="601610"/>
                </a:cubicBezTo>
                <a:cubicBezTo>
                  <a:pt x="50791" y="679927"/>
                  <a:pt x="114821" y="734960"/>
                  <a:pt x="166150" y="779410"/>
                </a:cubicBezTo>
                <a:cubicBezTo>
                  <a:pt x="217479" y="823860"/>
                  <a:pt x="290504" y="864870"/>
                  <a:pt x="332837" y="868310"/>
                </a:cubicBezTo>
                <a:cubicBezTo>
                  <a:pt x="375170" y="871750"/>
                  <a:pt x="437348" y="815923"/>
                  <a:pt x="420150" y="800048"/>
                </a:cubicBezTo>
                <a:cubicBezTo>
                  <a:pt x="402952" y="784173"/>
                  <a:pt x="299235" y="832327"/>
                  <a:pt x="229650" y="773060"/>
                </a:cubicBezTo>
                <a:cubicBezTo>
                  <a:pt x="160065" y="713793"/>
                  <a:pt x="17454" y="572506"/>
                  <a:pt x="2637" y="444448"/>
                </a:cubicBezTo>
                <a:cubicBezTo>
                  <a:pt x="-12180" y="316390"/>
                  <a:pt x="136252" y="24025"/>
                  <a:pt x="137575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1CF4F04-E6D1-4D11-9200-340ED9CFFD1A}"/>
              </a:ext>
            </a:extLst>
          </p:cNvPr>
          <p:cNvSpPr/>
          <p:nvPr/>
        </p:nvSpPr>
        <p:spPr>
          <a:xfrm>
            <a:off x="6693497" y="5365632"/>
            <a:ext cx="266402" cy="390850"/>
          </a:xfrm>
          <a:custGeom>
            <a:avLst/>
            <a:gdLst>
              <a:gd name="connsiteX0" fmla="*/ 991 w 266402"/>
              <a:gd name="connsiteY0" fmla="*/ 118 h 390850"/>
              <a:gd name="connsiteX1" fmla="*/ 35916 w 266402"/>
              <a:gd name="connsiteY1" fmla="*/ 222368 h 390850"/>
              <a:gd name="connsiteX2" fmla="*/ 264516 w 266402"/>
              <a:gd name="connsiteY2" fmla="*/ 390643 h 390850"/>
              <a:gd name="connsiteX3" fmla="*/ 139103 w 266402"/>
              <a:gd name="connsiteY3" fmla="*/ 255706 h 390850"/>
              <a:gd name="connsiteX4" fmla="*/ 39091 w 266402"/>
              <a:gd name="connsiteY4" fmla="*/ 192206 h 390850"/>
              <a:gd name="connsiteX5" fmla="*/ 991 w 266402"/>
              <a:gd name="connsiteY5" fmla="*/ 118 h 3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02" h="390850">
                <a:moveTo>
                  <a:pt x="991" y="118"/>
                </a:moveTo>
                <a:cubicBezTo>
                  <a:pt x="462" y="5145"/>
                  <a:pt x="-8005" y="157281"/>
                  <a:pt x="35916" y="222368"/>
                </a:cubicBezTo>
                <a:cubicBezTo>
                  <a:pt x="79837" y="287456"/>
                  <a:pt x="247318" y="385087"/>
                  <a:pt x="264516" y="390643"/>
                </a:cubicBezTo>
                <a:cubicBezTo>
                  <a:pt x="281714" y="396199"/>
                  <a:pt x="176674" y="288779"/>
                  <a:pt x="139103" y="255706"/>
                </a:cubicBezTo>
                <a:cubicBezTo>
                  <a:pt x="101532" y="222633"/>
                  <a:pt x="63433" y="232687"/>
                  <a:pt x="39091" y="192206"/>
                </a:cubicBezTo>
                <a:cubicBezTo>
                  <a:pt x="14749" y="151725"/>
                  <a:pt x="1520" y="-4909"/>
                  <a:pt x="991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8D8A533-CFC5-4521-8554-552D3CD91866}"/>
              </a:ext>
            </a:extLst>
          </p:cNvPr>
          <p:cNvSpPr/>
          <p:nvPr/>
        </p:nvSpPr>
        <p:spPr>
          <a:xfrm>
            <a:off x="6715804" y="5303709"/>
            <a:ext cx="125739" cy="266711"/>
          </a:xfrm>
          <a:custGeom>
            <a:avLst/>
            <a:gdLst>
              <a:gd name="connsiteX0" fmla="*/ 124734 w 125739"/>
              <a:gd name="connsiteY0" fmla="*/ 129 h 266711"/>
              <a:gd name="connsiteX1" fmla="*/ 61234 w 125739"/>
              <a:gd name="connsiteY1" fmla="*/ 166816 h 266711"/>
              <a:gd name="connsiteX2" fmla="*/ 94571 w 125739"/>
              <a:gd name="connsiteY2" fmla="*/ 263654 h 266711"/>
              <a:gd name="connsiteX3" fmla="*/ 64409 w 125739"/>
              <a:gd name="connsiteY3" fmla="*/ 238254 h 266711"/>
              <a:gd name="connsiteX4" fmla="*/ 909 w 125739"/>
              <a:gd name="connsiteY4" fmla="*/ 195391 h 266711"/>
              <a:gd name="connsiteX5" fmla="*/ 124734 w 125739"/>
              <a:gd name="connsiteY5" fmla="*/ 129 h 26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39" h="266711">
                <a:moveTo>
                  <a:pt x="124734" y="129"/>
                </a:moveTo>
                <a:cubicBezTo>
                  <a:pt x="134788" y="-4634"/>
                  <a:pt x="66261" y="122895"/>
                  <a:pt x="61234" y="166816"/>
                </a:cubicBezTo>
                <a:cubicBezTo>
                  <a:pt x="56207" y="210737"/>
                  <a:pt x="94042" y="251748"/>
                  <a:pt x="94571" y="263654"/>
                </a:cubicBezTo>
                <a:cubicBezTo>
                  <a:pt x="95100" y="275560"/>
                  <a:pt x="80019" y="249631"/>
                  <a:pt x="64409" y="238254"/>
                </a:cubicBezTo>
                <a:cubicBezTo>
                  <a:pt x="48799" y="226877"/>
                  <a:pt x="-7822" y="232433"/>
                  <a:pt x="909" y="195391"/>
                </a:cubicBezTo>
                <a:cubicBezTo>
                  <a:pt x="9640" y="158349"/>
                  <a:pt x="114680" y="4892"/>
                  <a:pt x="124734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70DA712-1231-4365-9C3E-3FB2EC1A9A66}"/>
              </a:ext>
            </a:extLst>
          </p:cNvPr>
          <p:cNvSpPr/>
          <p:nvPr/>
        </p:nvSpPr>
        <p:spPr>
          <a:xfrm>
            <a:off x="6646863" y="5591175"/>
            <a:ext cx="680139" cy="235000"/>
          </a:xfrm>
          <a:custGeom>
            <a:avLst/>
            <a:gdLst>
              <a:gd name="connsiteX0" fmla="*/ 0 w 680139"/>
              <a:gd name="connsiteY0" fmla="*/ 0 h 235000"/>
              <a:gd name="connsiteX1" fmla="*/ 254000 w 680139"/>
              <a:gd name="connsiteY1" fmla="*/ 139700 h 235000"/>
              <a:gd name="connsiteX2" fmla="*/ 677862 w 680139"/>
              <a:gd name="connsiteY2" fmla="*/ 234950 h 235000"/>
              <a:gd name="connsiteX3" fmla="*/ 433387 w 680139"/>
              <a:gd name="connsiteY3" fmla="*/ 153988 h 235000"/>
              <a:gd name="connsiteX4" fmla="*/ 0 w 680139"/>
              <a:gd name="connsiteY4" fmla="*/ 0 h 2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139" h="235000">
                <a:moveTo>
                  <a:pt x="0" y="0"/>
                </a:moveTo>
                <a:cubicBezTo>
                  <a:pt x="70511" y="50271"/>
                  <a:pt x="141023" y="100542"/>
                  <a:pt x="254000" y="139700"/>
                </a:cubicBezTo>
                <a:cubicBezTo>
                  <a:pt x="366977" y="178858"/>
                  <a:pt x="647964" y="232569"/>
                  <a:pt x="677862" y="234950"/>
                </a:cubicBezTo>
                <a:cubicBezTo>
                  <a:pt x="707760" y="237331"/>
                  <a:pt x="433387" y="153988"/>
                  <a:pt x="433387" y="1539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E3F13CB-039F-45C8-BC26-CAE77CB05C38}"/>
              </a:ext>
            </a:extLst>
          </p:cNvPr>
          <p:cNvSpPr/>
          <p:nvPr/>
        </p:nvSpPr>
        <p:spPr>
          <a:xfrm>
            <a:off x="4846209" y="4309581"/>
            <a:ext cx="893190" cy="935412"/>
          </a:xfrm>
          <a:custGeom>
            <a:avLst/>
            <a:gdLst>
              <a:gd name="connsiteX0" fmla="*/ 3074 w 893190"/>
              <a:gd name="connsiteY0" fmla="*/ 933402 h 935412"/>
              <a:gd name="connsiteX1" fmla="*/ 87741 w 893190"/>
              <a:gd name="connsiteY1" fmla="*/ 643419 h 935412"/>
              <a:gd name="connsiteX2" fmla="*/ 227441 w 893190"/>
              <a:gd name="connsiteY2" fmla="*/ 448686 h 935412"/>
              <a:gd name="connsiteX3" fmla="*/ 619024 w 893190"/>
              <a:gd name="connsiteY3" fmla="*/ 131186 h 935412"/>
              <a:gd name="connsiteX4" fmla="*/ 889958 w 893190"/>
              <a:gd name="connsiteY4" fmla="*/ 6302 h 935412"/>
              <a:gd name="connsiteX5" fmla="*/ 746024 w 893190"/>
              <a:gd name="connsiteY5" fmla="*/ 38052 h 935412"/>
              <a:gd name="connsiteX6" fmla="*/ 420058 w 893190"/>
              <a:gd name="connsiteY6" fmla="*/ 205269 h 935412"/>
              <a:gd name="connsiteX7" fmla="*/ 195691 w 893190"/>
              <a:gd name="connsiteY7" fmla="*/ 486786 h 935412"/>
              <a:gd name="connsiteX8" fmla="*/ 3074 w 893190"/>
              <a:gd name="connsiteY8" fmla="*/ 933402 h 93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190" h="935412">
                <a:moveTo>
                  <a:pt x="3074" y="933402"/>
                </a:moveTo>
                <a:cubicBezTo>
                  <a:pt x="-14918" y="959507"/>
                  <a:pt x="50347" y="724205"/>
                  <a:pt x="87741" y="643419"/>
                </a:cubicBezTo>
                <a:cubicBezTo>
                  <a:pt x="125135" y="562633"/>
                  <a:pt x="138894" y="534058"/>
                  <a:pt x="227441" y="448686"/>
                </a:cubicBezTo>
                <a:cubicBezTo>
                  <a:pt x="315988" y="363314"/>
                  <a:pt x="508605" y="204917"/>
                  <a:pt x="619024" y="131186"/>
                </a:cubicBezTo>
                <a:cubicBezTo>
                  <a:pt x="729443" y="57455"/>
                  <a:pt x="868791" y="21824"/>
                  <a:pt x="889958" y="6302"/>
                </a:cubicBezTo>
                <a:cubicBezTo>
                  <a:pt x="911125" y="-9220"/>
                  <a:pt x="824341" y="4891"/>
                  <a:pt x="746024" y="38052"/>
                </a:cubicBezTo>
                <a:cubicBezTo>
                  <a:pt x="667707" y="71213"/>
                  <a:pt x="511780" y="130480"/>
                  <a:pt x="420058" y="205269"/>
                </a:cubicBezTo>
                <a:cubicBezTo>
                  <a:pt x="328336" y="280058"/>
                  <a:pt x="265541" y="366136"/>
                  <a:pt x="195691" y="486786"/>
                </a:cubicBezTo>
                <a:cubicBezTo>
                  <a:pt x="125841" y="607436"/>
                  <a:pt x="21066" y="907297"/>
                  <a:pt x="3074" y="933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F8C631C-7551-4E7D-8A53-FFFFC7523C06}"/>
              </a:ext>
            </a:extLst>
          </p:cNvPr>
          <p:cNvSpPr/>
          <p:nvPr/>
        </p:nvSpPr>
        <p:spPr>
          <a:xfrm>
            <a:off x="5738051" y="4279317"/>
            <a:ext cx="1025014" cy="1005103"/>
          </a:xfrm>
          <a:custGeom>
            <a:avLst/>
            <a:gdLst>
              <a:gd name="connsiteX0" fmla="*/ 25632 w 1025014"/>
              <a:gd name="connsiteY0" fmla="*/ 21750 h 1005103"/>
              <a:gd name="connsiteX1" fmla="*/ 186499 w 1025014"/>
              <a:gd name="connsiteY1" fmla="*/ 45033 h 1005103"/>
              <a:gd name="connsiteX2" fmla="*/ 427799 w 1025014"/>
              <a:gd name="connsiteY2" fmla="*/ 178383 h 1005103"/>
              <a:gd name="connsiteX3" fmla="*/ 686032 w 1025014"/>
              <a:gd name="connsiteY3" fmla="*/ 337133 h 1005103"/>
              <a:gd name="connsiteX4" fmla="*/ 810916 w 1025014"/>
              <a:gd name="connsiteY4" fmla="*/ 421800 h 1005103"/>
              <a:gd name="connsiteX5" fmla="*/ 984482 w 1025014"/>
              <a:gd name="connsiteY5" fmla="*/ 866300 h 1005103"/>
              <a:gd name="connsiteX6" fmla="*/ 1011999 w 1025014"/>
              <a:gd name="connsiteY6" fmla="*/ 999650 h 1005103"/>
              <a:gd name="connsiteX7" fmla="*/ 1001416 w 1025014"/>
              <a:gd name="connsiteY7" fmla="*/ 718133 h 1005103"/>
              <a:gd name="connsiteX8" fmla="*/ 747416 w 1025014"/>
              <a:gd name="connsiteY8" fmla="*/ 341366 h 1005103"/>
              <a:gd name="connsiteX9" fmla="*/ 25632 w 1025014"/>
              <a:gd name="connsiteY9" fmla="*/ 21750 h 10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5014" h="1005103">
                <a:moveTo>
                  <a:pt x="25632" y="21750"/>
                </a:moveTo>
                <a:cubicBezTo>
                  <a:pt x="-67854" y="-27639"/>
                  <a:pt x="119471" y="18927"/>
                  <a:pt x="186499" y="45033"/>
                </a:cubicBezTo>
                <a:cubicBezTo>
                  <a:pt x="253527" y="71139"/>
                  <a:pt x="344544" y="129700"/>
                  <a:pt x="427799" y="178383"/>
                </a:cubicBezTo>
                <a:cubicBezTo>
                  <a:pt x="511054" y="227066"/>
                  <a:pt x="622179" y="296563"/>
                  <a:pt x="686032" y="337133"/>
                </a:cubicBezTo>
                <a:cubicBezTo>
                  <a:pt x="749885" y="377703"/>
                  <a:pt x="761174" y="333605"/>
                  <a:pt x="810916" y="421800"/>
                </a:cubicBezTo>
                <a:cubicBezTo>
                  <a:pt x="860658" y="509995"/>
                  <a:pt x="950968" y="769992"/>
                  <a:pt x="984482" y="866300"/>
                </a:cubicBezTo>
                <a:cubicBezTo>
                  <a:pt x="1017996" y="962608"/>
                  <a:pt x="1009177" y="1024344"/>
                  <a:pt x="1011999" y="999650"/>
                </a:cubicBezTo>
                <a:cubicBezTo>
                  <a:pt x="1014821" y="974956"/>
                  <a:pt x="1045513" y="827847"/>
                  <a:pt x="1001416" y="718133"/>
                </a:cubicBezTo>
                <a:cubicBezTo>
                  <a:pt x="957319" y="608419"/>
                  <a:pt x="907930" y="458488"/>
                  <a:pt x="747416" y="341366"/>
                </a:cubicBezTo>
                <a:cubicBezTo>
                  <a:pt x="586902" y="224244"/>
                  <a:pt x="119118" y="71139"/>
                  <a:pt x="25632" y="2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C6930358-783A-4247-AF31-6C0C9384E875}"/>
              </a:ext>
            </a:extLst>
          </p:cNvPr>
          <p:cNvSpPr/>
          <p:nvPr/>
        </p:nvSpPr>
        <p:spPr>
          <a:xfrm>
            <a:off x="4869941" y="5217576"/>
            <a:ext cx="994074" cy="224271"/>
          </a:xfrm>
          <a:custGeom>
            <a:avLst/>
            <a:gdLst>
              <a:gd name="connsiteX0" fmla="*/ 6859 w 994074"/>
              <a:gd name="connsiteY0" fmla="*/ 7 h 224271"/>
              <a:gd name="connsiteX1" fmla="*/ 256626 w 994074"/>
              <a:gd name="connsiteY1" fmla="*/ 139707 h 224271"/>
              <a:gd name="connsiteX2" fmla="*/ 699009 w 994074"/>
              <a:gd name="connsiteY2" fmla="*/ 196857 h 224271"/>
              <a:gd name="connsiteX3" fmla="*/ 991109 w 994074"/>
              <a:gd name="connsiteY3" fmla="*/ 222257 h 224271"/>
              <a:gd name="connsiteX4" fmla="*/ 521209 w 994074"/>
              <a:gd name="connsiteY4" fmla="*/ 146057 h 224271"/>
              <a:gd name="connsiteX5" fmla="*/ 6859 w 994074"/>
              <a:gd name="connsiteY5" fmla="*/ 7 h 22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074" h="224271">
                <a:moveTo>
                  <a:pt x="6859" y="7"/>
                </a:moveTo>
                <a:cubicBezTo>
                  <a:pt x="-37238" y="-1051"/>
                  <a:pt x="141268" y="106899"/>
                  <a:pt x="256626" y="139707"/>
                </a:cubicBezTo>
                <a:cubicBezTo>
                  <a:pt x="371984" y="172515"/>
                  <a:pt x="576595" y="183099"/>
                  <a:pt x="699009" y="196857"/>
                </a:cubicBezTo>
                <a:cubicBezTo>
                  <a:pt x="821423" y="210615"/>
                  <a:pt x="1020742" y="230724"/>
                  <a:pt x="991109" y="222257"/>
                </a:cubicBezTo>
                <a:cubicBezTo>
                  <a:pt x="961476" y="213790"/>
                  <a:pt x="687720" y="179571"/>
                  <a:pt x="521209" y="146057"/>
                </a:cubicBezTo>
                <a:cubicBezTo>
                  <a:pt x="354698" y="112543"/>
                  <a:pt x="50956" y="1065"/>
                  <a:pt x="685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CC9ECD7-C16E-43F1-8F72-21E0DED80A61}"/>
              </a:ext>
            </a:extLst>
          </p:cNvPr>
          <p:cNvSpPr/>
          <p:nvPr/>
        </p:nvSpPr>
        <p:spPr>
          <a:xfrm>
            <a:off x="5810616" y="5289431"/>
            <a:ext cx="927739" cy="144632"/>
          </a:xfrm>
          <a:custGeom>
            <a:avLst/>
            <a:gdLst>
              <a:gd name="connsiteX0" fmla="*/ 926734 w 927739"/>
              <a:gd name="connsiteY0" fmla="*/ 119 h 144632"/>
              <a:gd name="connsiteX1" fmla="*/ 321367 w 927739"/>
              <a:gd name="connsiteY1" fmla="*/ 110186 h 144632"/>
              <a:gd name="connsiteX2" fmla="*/ 1751 w 927739"/>
              <a:gd name="connsiteY2" fmla="*/ 135586 h 144632"/>
              <a:gd name="connsiteX3" fmla="*/ 452601 w 927739"/>
              <a:gd name="connsiteY3" fmla="*/ 133469 h 144632"/>
              <a:gd name="connsiteX4" fmla="*/ 926734 w 927739"/>
              <a:gd name="connsiteY4" fmla="*/ 119 h 14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739" h="144632">
                <a:moveTo>
                  <a:pt x="926734" y="119"/>
                </a:moveTo>
                <a:cubicBezTo>
                  <a:pt x="904862" y="-3761"/>
                  <a:pt x="475531" y="87608"/>
                  <a:pt x="321367" y="110186"/>
                </a:cubicBezTo>
                <a:cubicBezTo>
                  <a:pt x="167203" y="132764"/>
                  <a:pt x="-20121" y="131706"/>
                  <a:pt x="1751" y="135586"/>
                </a:cubicBezTo>
                <a:cubicBezTo>
                  <a:pt x="23623" y="139466"/>
                  <a:pt x="297026" y="154989"/>
                  <a:pt x="452601" y="133469"/>
                </a:cubicBezTo>
                <a:cubicBezTo>
                  <a:pt x="608176" y="111950"/>
                  <a:pt x="948606" y="3999"/>
                  <a:pt x="926734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8F3AA29-85F7-4C6D-A617-6A6F1CE7CDF0}"/>
              </a:ext>
            </a:extLst>
          </p:cNvPr>
          <p:cNvSpPr/>
          <p:nvPr/>
        </p:nvSpPr>
        <p:spPr>
          <a:xfrm>
            <a:off x="4850026" y="5269367"/>
            <a:ext cx="981391" cy="257473"/>
          </a:xfrm>
          <a:custGeom>
            <a:avLst/>
            <a:gdLst>
              <a:gd name="connsiteX0" fmla="*/ 18307 w 981391"/>
              <a:gd name="connsiteY0" fmla="*/ 1133 h 257473"/>
              <a:gd name="connsiteX1" fmla="*/ 73341 w 981391"/>
              <a:gd name="connsiteY1" fmla="*/ 157766 h 257473"/>
              <a:gd name="connsiteX2" fmla="*/ 96624 w 981391"/>
              <a:gd name="connsiteY2" fmla="*/ 113316 h 257473"/>
              <a:gd name="connsiteX3" fmla="*/ 196107 w 981391"/>
              <a:gd name="connsiteY3" fmla="*/ 170466 h 257473"/>
              <a:gd name="connsiteX4" fmla="*/ 981391 w 981391"/>
              <a:gd name="connsiteY4" fmla="*/ 257250 h 257473"/>
              <a:gd name="connsiteX5" fmla="*/ 350624 w 981391"/>
              <a:gd name="connsiteY5" fmla="*/ 142950 h 257473"/>
              <a:gd name="connsiteX6" fmla="*/ 28891 w 981391"/>
              <a:gd name="connsiteY6" fmla="*/ 90033 h 257473"/>
              <a:gd name="connsiteX7" fmla="*/ 18307 w 981391"/>
              <a:gd name="connsiteY7" fmla="*/ 1133 h 2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391" h="257473">
                <a:moveTo>
                  <a:pt x="18307" y="1133"/>
                </a:moveTo>
                <a:cubicBezTo>
                  <a:pt x="25715" y="12422"/>
                  <a:pt x="60288" y="139069"/>
                  <a:pt x="73341" y="157766"/>
                </a:cubicBezTo>
                <a:cubicBezTo>
                  <a:pt x="86394" y="176463"/>
                  <a:pt x="76163" y="111199"/>
                  <a:pt x="96624" y="113316"/>
                </a:cubicBezTo>
                <a:cubicBezTo>
                  <a:pt x="117085" y="115433"/>
                  <a:pt x="48646" y="146477"/>
                  <a:pt x="196107" y="170466"/>
                </a:cubicBezTo>
                <a:cubicBezTo>
                  <a:pt x="343568" y="194455"/>
                  <a:pt x="955638" y="261836"/>
                  <a:pt x="981391" y="257250"/>
                </a:cubicBezTo>
                <a:lnTo>
                  <a:pt x="350624" y="142950"/>
                </a:lnTo>
                <a:cubicBezTo>
                  <a:pt x="191874" y="115081"/>
                  <a:pt x="82160" y="114022"/>
                  <a:pt x="28891" y="90033"/>
                </a:cubicBezTo>
                <a:cubicBezTo>
                  <a:pt x="-24378" y="66044"/>
                  <a:pt x="10899" y="-10156"/>
                  <a:pt x="18307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18C51AC-5B32-4449-82EC-BFA0BD440767}"/>
              </a:ext>
            </a:extLst>
          </p:cNvPr>
          <p:cNvSpPr/>
          <p:nvPr/>
        </p:nvSpPr>
        <p:spPr>
          <a:xfrm>
            <a:off x="6362258" y="5314428"/>
            <a:ext cx="374060" cy="161391"/>
          </a:xfrm>
          <a:custGeom>
            <a:avLst/>
            <a:gdLst>
              <a:gd name="connsiteX0" fmla="*/ 372975 w 374060"/>
              <a:gd name="connsiteY0" fmla="*/ 522 h 161391"/>
              <a:gd name="connsiteX1" fmla="*/ 275609 w 374060"/>
              <a:gd name="connsiteY1" fmla="*/ 64022 h 161391"/>
              <a:gd name="connsiteX2" fmla="*/ 262909 w 374060"/>
              <a:gd name="connsiteY2" fmla="*/ 100005 h 161391"/>
              <a:gd name="connsiteX3" fmla="*/ 442 w 374060"/>
              <a:gd name="connsiteY3" fmla="*/ 161389 h 161391"/>
              <a:gd name="connsiteX4" fmla="*/ 203642 w 374060"/>
              <a:gd name="connsiteY4" fmla="*/ 102122 h 161391"/>
              <a:gd name="connsiteX5" fmla="*/ 372975 w 374060"/>
              <a:gd name="connsiteY5" fmla="*/ 522 h 1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60" h="161391">
                <a:moveTo>
                  <a:pt x="372975" y="522"/>
                </a:moveTo>
                <a:cubicBezTo>
                  <a:pt x="384970" y="-5828"/>
                  <a:pt x="293953" y="47442"/>
                  <a:pt x="275609" y="64022"/>
                </a:cubicBezTo>
                <a:cubicBezTo>
                  <a:pt x="257265" y="80603"/>
                  <a:pt x="308770" y="83777"/>
                  <a:pt x="262909" y="100005"/>
                </a:cubicBezTo>
                <a:cubicBezTo>
                  <a:pt x="217048" y="116233"/>
                  <a:pt x="10320" y="161036"/>
                  <a:pt x="442" y="161389"/>
                </a:cubicBezTo>
                <a:cubicBezTo>
                  <a:pt x="-9436" y="161742"/>
                  <a:pt x="148962" y="126816"/>
                  <a:pt x="203642" y="102122"/>
                </a:cubicBezTo>
                <a:cubicBezTo>
                  <a:pt x="258322" y="77428"/>
                  <a:pt x="360980" y="6872"/>
                  <a:pt x="37297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FB45F5E-C226-4B92-9B24-3EA0EEC1DA50}"/>
              </a:ext>
            </a:extLst>
          </p:cNvPr>
          <p:cNvSpPr/>
          <p:nvPr/>
        </p:nvSpPr>
        <p:spPr>
          <a:xfrm>
            <a:off x="5833533" y="5460964"/>
            <a:ext cx="595212" cy="46603"/>
          </a:xfrm>
          <a:custGeom>
            <a:avLst/>
            <a:gdLst>
              <a:gd name="connsiteX0" fmla="*/ 0 w 595212"/>
              <a:gd name="connsiteY0" fmla="*/ 46603 h 46603"/>
              <a:gd name="connsiteX1" fmla="*/ 592667 w 595212"/>
              <a:gd name="connsiteY1" fmla="*/ 36 h 46603"/>
              <a:gd name="connsiteX2" fmla="*/ 228600 w 595212"/>
              <a:gd name="connsiteY2" fmla="*/ 38136 h 46603"/>
              <a:gd name="connsiteX3" fmla="*/ 0 w 595212"/>
              <a:gd name="connsiteY3" fmla="*/ 46603 h 4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212" h="46603">
                <a:moveTo>
                  <a:pt x="0" y="46603"/>
                </a:moveTo>
                <a:lnTo>
                  <a:pt x="592667" y="36"/>
                </a:lnTo>
                <a:cubicBezTo>
                  <a:pt x="630767" y="-1375"/>
                  <a:pt x="228600" y="38136"/>
                  <a:pt x="228600" y="38136"/>
                </a:cubicBezTo>
                <a:lnTo>
                  <a:pt x="0" y="466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A443A85-999E-42F6-B40C-62C3D273B5A4}"/>
              </a:ext>
            </a:extLst>
          </p:cNvPr>
          <p:cNvSpPr/>
          <p:nvPr/>
        </p:nvSpPr>
        <p:spPr>
          <a:xfrm>
            <a:off x="6518655" y="5355439"/>
            <a:ext cx="180653" cy="666486"/>
          </a:xfrm>
          <a:custGeom>
            <a:avLst/>
            <a:gdLst>
              <a:gd name="connsiteX0" fmla="*/ 178478 w 180653"/>
              <a:gd name="connsiteY0" fmla="*/ 12428 h 666486"/>
              <a:gd name="connsiteX1" fmla="*/ 30312 w 180653"/>
              <a:gd name="connsiteY1" fmla="*/ 547944 h 666486"/>
              <a:gd name="connsiteX2" fmla="*/ 2795 w 180653"/>
              <a:gd name="connsiteY2" fmla="*/ 666478 h 666486"/>
              <a:gd name="connsiteX3" fmla="*/ 13378 w 180653"/>
              <a:gd name="connsiteY3" fmla="*/ 545828 h 666486"/>
              <a:gd name="connsiteX4" fmla="*/ 112862 w 180653"/>
              <a:gd name="connsiteY4" fmla="*/ 198694 h 666486"/>
              <a:gd name="connsiteX5" fmla="*/ 178478 w 180653"/>
              <a:gd name="connsiteY5" fmla="*/ 12428 h 6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53" h="666486">
                <a:moveTo>
                  <a:pt x="178478" y="12428"/>
                </a:moveTo>
                <a:cubicBezTo>
                  <a:pt x="164720" y="70636"/>
                  <a:pt x="59592" y="438936"/>
                  <a:pt x="30312" y="547944"/>
                </a:cubicBezTo>
                <a:cubicBezTo>
                  <a:pt x="1032" y="656952"/>
                  <a:pt x="5617" y="666831"/>
                  <a:pt x="2795" y="666478"/>
                </a:cubicBezTo>
                <a:cubicBezTo>
                  <a:pt x="-27" y="666125"/>
                  <a:pt x="-4966" y="623792"/>
                  <a:pt x="13378" y="545828"/>
                </a:cubicBezTo>
                <a:cubicBezTo>
                  <a:pt x="31722" y="467864"/>
                  <a:pt x="88520" y="282655"/>
                  <a:pt x="112862" y="198694"/>
                </a:cubicBezTo>
                <a:cubicBezTo>
                  <a:pt x="137204" y="114733"/>
                  <a:pt x="192236" y="-45780"/>
                  <a:pt x="178478" y="1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3A24A87-B0FC-4178-812A-55CCF08E4D38}"/>
              </a:ext>
            </a:extLst>
          </p:cNvPr>
          <p:cNvSpPr/>
          <p:nvPr/>
        </p:nvSpPr>
        <p:spPr>
          <a:xfrm>
            <a:off x="4923307" y="5396573"/>
            <a:ext cx="78218" cy="538209"/>
          </a:xfrm>
          <a:custGeom>
            <a:avLst/>
            <a:gdLst>
              <a:gd name="connsiteX0" fmla="*/ 60 w 78218"/>
              <a:gd name="connsiteY0" fmla="*/ 5160 h 538209"/>
              <a:gd name="connsiteX1" fmla="*/ 74143 w 78218"/>
              <a:gd name="connsiteY1" fmla="*/ 398860 h 538209"/>
              <a:gd name="connsiteX2" fmla="*/ 67793 w 78218"/>
              <a:gd name="connsiteY2" fmla="*/ 530094 h 538209"/>
              <a:gd name="connsiteX3" fmla="*/ 61443 w 78218"/>
              <a:gd name="connsiteY3" fmla="*/ 195660 h 538209"/>
              <a:gd name="connsiteX4" fmla="*/ 60 w 78218"/>
              <a:gd name="connsiteY4" fmla="*/ 5160 h 53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18" h="538209">
                <a:moveTo>
                  <a:pt x="60" y="5160"/>
                </a:moveTo>
                <a:cubicBezTo>
                  <a:pt x="2177" y="39027"/>
                  <a:pt x="62854" y="311371"/>
                  <a:pt x="74143" y="398860"/>
                </a:cubicBezTo>
                <a:cubicBezTo>
                  <a:pt x="85432" y="486349"/>
                  <a:pt x="69910" y="563961"/>
                  <a:pt x="67793" y="530094"/>
                </a:cubicBezTo>
                <a:cubicBezTo>
                  <a:pt x="65676" y="496227"/>
                  <a:pt x="70615" y="279268"/>
                  <a:pt x="61443" y="195660"/>
                </a:cubicBezTo>
                <a:cubicBezTo>
                  <a:pt x="52271" y="112052"/>
                  <a:pt x="-2057" y="-28707"/>
                  <a:pt x="60" y="5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751490C-CC7A-4AF8-B581-1DE05FEFD98F}"/>
              </a:ext>
            </a:extLst>
          </p:cNvPr>
          <p:cNvSpPr/>
          <p:nvPr/>
        </p:nvSpPr>
        <p:spPr>
          <a:xfrm>
            <a:off x="5016511" y="5412539"/>
            <a:ext cx="84976" cy="573937"/>
          </a:xfrm>
          <a:custGeom>
            <a:avLst/>
            <a:gdLst>
              <a:gd name="connsiteX0" fmla="*/ 2106 w 84976"/>
              <a:gd name="connsiteY0" fmla="*/ 4011 h 573937"/>
              <a:gd name="connsiteX1" fmla="*/ 84656 w 84976"/>
              <a:gd name="connsiteY1" fmla="*/ 564928 h 573937"/>
              <a:gd name="connsiteX2" fmla="*/ 29622 w 84976"/>
              <a:gd name="connsiteY2" fmla="*/ 325744 h 573937"/>
              <a:gd name="connsiteX3" fmla="*/ 2106 w 84976"/>
              <a:gd name="connsiteY3" fmla="*/ 4011 h 57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76" h="573937">
                <a:moveTo>
                  <a:pt x="2106" y="4011"/>
                </a:moveTo>
                <a:cubicBezTo>
                  <a:pt x="11278" y="43875"/>
                  <a:pt x="80070" y="511306"/>
                  <a:pt x="84656" y="564928"/>
                </a:cubicBezTo>
                <a:cubicBezTo>
                  <a:pt x="89242" y="618550"/>
                  <a:pt x="43380" y="419230"/>
                  <a:pt x="29622" y="325744"/>
                </a:cubicBezTo>
                <a:cubicBezTo>
                  <a:pt x="15864" y="232258"/>
                  <a:pt x="-7066" y="-35853"/>
                  <a:pt x="2106" y="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6F31225A-1018-43CA-8DB3-CA63C7108C36}"/>
              </a:ext>
            </a:extLst>
          </p:cNvPr>
          <p:cNvSpPr/>
          <p:nvPr/>
        </p:nvSpPr>
        <p:spPr>
          <a:xfrm>
            <a:off x="5829988" y="6012092"/>
            <a:ext cx="704011" cy="264981"/>
          </a:xfrm>
          <a:custGeom>
            <a:avLst/>
            <a:gdLst>
              <a:gd name="connsiteX0" fmla="*/ 699929 w 704011"/>
              <a:gd name="connsiteY0" fmla="*/ 3475 h 264981"/>
              <a:gd name="connsiteX1" fmla="*/ 566579 w 704011"/>
              <a:gd name="connsiteY1" fmla="*/ 134708 h 264981"/>
              <a:gd name="connsiteX2" fmla="*/ 471329 w 704011"/>
              <a:gd name="connsiteY2" fmla="*/ 164341 h 264981"/>
              <a:gd name="connsiteX3" fmla="*/ 1429 w 704011"/>
              <a:gd name="connsiteY3" fmla="*/ 257475 h 264981"/>
              <a:gd name="connsiteX4" fmla="*/ 335862 w 704011"/>
              <a:gd name="connsiteY4" fmla="*/ 236308 h 264981"/>
              <a:gd name="connsiteX5" fmla="*/ 638545 w 704011"/>
              <a:gd name="connsiteY5" fmla="*/ 54275 h 264981"/>
              <a:gd name="connsiteX6" fmla="*/ 699929 w 704011"/>
              <a:gd name="connsiteY6" fmla="*/ 3475 h 26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011" h="264981">
                <a:moveTo>
                  <a:pt x="699929" y="3475"/>
                </a:moveTo>
                <a:cubicBezTo>
                  <a:pt x="687935" y="16880"/>
                  <a:pt x="604679" y="107897"/>
                  <a:pt x="566579" y="134708"/>
                </a:cubicBezTo>
                <a:cubicBezTo>
                  <a:pt x="528479" y="161519"/>
                  <a:pt x="565521" y="143880"/>
                  <a:pt x="471329" y="164341"/>
                </a:cubicBezTo>
                <a:cubicBezTo>
                  <a:pt x="377137" y="184802"/>
                  <a:pt x="24007" y="245481"/>
                  <a:pt x="1429" y="257475"/>
                </a:cubicBezTo>
                <a:cubicBezTo>
                  <a:pt x="-21149" y="269470"/>
                  <a:pt x="229676" y="270175"/>
                  <a:pt x="335862" y="236308"/>
                </a:cubicBezTo>
                <a:cubicBezTo>
                  <a:pt x="442048" y="202441"/>
                  <a:pt x="577867" y="91317"/>
                  <a:pt x="638545" y="54275"/>
                </a:cubicBezTo>
                <a:cubicBezTo>
                  <a:pt x="699223" y="17233"/>
                  <a:pt x="711923" y="-9930"/>
                  <a:pt x="699929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D966B6B-2E48-4EA6-A7BE-979F8A90CB75}"/>
              </a:ext>
            </a:extLst>
          </p:cNvPr>
          <p:cNvSpPr/>
          <p:nvPr/>
        </p:nvSpPr>
        <p:spPr>
          <a:xfrm>
            <a:off x="5011369" y="5975320"/>
            <a:ext cx="845519" cy="294247"/>
          </a:xfrm>
          <a:custGeom>
            <a:avLst/>
            <a:gdLst>
              <a:gd name="connsiteX0" fmla="*/ 11481 w 845519"/>
              <a:gd name="connsiteY0" fmla="*/ 30 h 294247"/>
              <a:gd name="connsiteX1" fmla="*/ 140598 w 845519"/>
              <a:gd name="connsiteY1" fmla="*/ 158780 h 294247"/>
              <a:gd name="connsiteX2" fmla="*/ 307814 w 845519"/>
              <a:gd name="connsiteY2" fmla="*/ 224397 h 294247"/>
              <a:gd name="connsiteX3" fmla="*/ 845448 w 845519"/>
              <a:gd name="connsiteY3" fmla="*/ 294247 h 294247"/>
              <a:gd name="connsiteX4" fmla="*/ 343798 w 845519"/>
              <a:gd name="connsiteY4" fmla="*/ 224397 h 294247"/>
              <a:gd name="connsiteX5" fmla="*/ 43231 w 845519"/>
              <a:gd name="connsiteY5" fmla="*/ 146080 h 294247"/>
              <a:gd name="connsiteX6" fmla="*/ 11481 w 845519"/>
              <a:gd name="connsiteY6" fmla="*/ 30 h 29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519" h="294247">
                <a:moveTo>
                  <a:pt x="11481" y="30"/>
                </a:moveTo>
                <a:cubicBezTo>
                  <a:pt x="27709" y="2147"/>
                  <a:pt x="91209" y="121386"/>
                  <a:pt x="140598" y="158780"/>
                </a:cubicBezTo>
                <a:cubicBezTo>
                  <a:pt x="189987" y="196174"/>
                  <a:pt x="190339" y="201819"/>
                  <a:pt x="307814" y="224397"/>
                </a:cubicBezTo>
                <a:cubicBezTo>
                  <a:pt x="425289" y="246975"/>
                  <a:pt x="839451" y="294247"/>
                  <a:pt x="845448" y="294247"/>
                </a:cubicBezTo>
                <a:cubicBezTo>
                  <a:pt x="851445" y="294247"/>
                  <a:pt x="477501" y="249091"/>
                  <a:pt x="343798" y="224397"/>
                </a:cubicBezTo>
                <a:cubicBezTo>
                  <a:pt x="210095" y="199703"/>
                  <a:pt x="97559" y="185944"/>
                  <a:pt x="43231" y="146080"/>
                </a:cubicBezTo>
                <a:cubicBezTo>
                  <a:pt x="-11097" y="106216"/>
                  <a:pt x="-4747" y="-2087"/>
                  <a:pt x="1148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C5566F66-C0A7-49B2-9B4F-74E40EC636E1}"/>
              </a:ext>
            </a:extLst>
          </p:cNvPr>
          <p:cNvSpPr/>
          <p:nvPr/>
        </p:nvSpPr>
        <p:spPr>
          <a:xfrm>
            <a:off x="5243363" y="6196731"/>
            <a:ext cx="1060606" cy="140800"/>
          </a:xfrm>
          <a:custGeom>
            <a:avLst/>
            <a:gdLst>
              <a:gd name="connsiteX0" fmla="*/ 22904 w 1060606"/>
              <a:gd name="connsiteY0" fmla="*/ 869 h 140800"/>
              <a:gd name="connsiteX1" fmla="*/ 185887 w 1060606"/>
              <a:gd name="connsiteY1" fmla="*/ 81302 h 140800"/>
              <a:gd name="connsiteX2" fmla="*/ 903437 w 1060606"/>
              <a:gd name="connsiteY2" fmla="*/ 79186 h 140800"/>
              <a:gd name="connsiteX3" fmla="*/ 1038904 w 1060606"/>
              <a:gd name="connsiteY3" fmla="*/ 36852 h 140800"/>
              <a:gd name="connsiteX4" fmla="*/ 579587 w 1060606"/>
              <a:gd name="connsiteY4" fmla="*/ 140569 h 140800"/>
              <a:gd name="connsiteX5" fmla="*/ 22904 w 1060606"/>
              <a:gd name="connsiteY5" fmla="*/ 869 h 14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606" h="140800">
                <a:moveTo>
                  <a:pt x="22904" y="869"/>
                </a:moveTo>
                <a:cubicBezTo>
                  <a:pt x="-42713" y="-9009"/>
                  <a:pt x="39132" y="68249"/>
                  <a:pt x="185887" y="81302"/>
                </a:cubicBezTo>
                <a:cubicBezTo>
                  <a:pt x="332642" y="94355"/>
                  <a:pt x="761268" y="86594"/>
                  <a:pt x="903437" y="79186"/>
                </a:cubicBezTo>
                <a:cubicBezTo>
                  <a:pt x="1045607" y="71778"/>
                  <a:pt x="1092879" y="26622"/>
                  <a:pt x="1038904" y="36852"/>
                </a:cubicBezTo>
                <a:cubicBezTo>
                  <a:pt x="984929" y="47082"/>
                  <a:pt x="750684" y="146213"/>
                  <a:pt x="579587" y="140569"/>
                </a:cubicBezTo>
                <a:cubicBezTo>
                  <a:pt x="408490" y="134925"/>
                  <a:pt x="88521" y="10747"/>
                  <a:pt x="22904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11A5CCAE-DCD0-4F7E-B501-1942003A8018}"/>
              </a:ext>
            </a:extLst>
          </p:cNvPr>
          <p:cNvSpPr/>
          <p:nvPr/>
        </p:nvSpPr>
        <p:spPr>
          <a:xfrm>
            <a:off x="6446040" y="5406248"/>
            <a:ext cx="170879" cy="664639"/>
          </a:xfrm>
          <a:custGeom>
            <a:avLst/>
            <a:gdLst>
              <a:gd name="connsiteX0" fmla="*/ 170660 w 170879"/>
              <a:gd name="connsiteY0" fmla="*/ 1835 h 664639"/>
              <a:gd name="connsiteX1" fmla="*/ 33077 w 170879"/>
              <a:gd name="connsiteY1" fmla="*/ 617785 h 664639"/>
              <a:gd name="connsiteX2" fmla="*/ 1327 w 170879"/>
              <a:gd name="connsiteY2" fmla="*/ 600852 h 664639"/>
              <a:gd name="connsiteX3" fmla="*/ 62710 w 170879"/>
              <a:gd name="connsiteY3" fmla="*/ 433635 h 664639"/>
              <a:gd name="connsiteX4" fmla="*/ 170660 w 170879"/>
              <a:gd name="connsiteY4" fmla="*/ 1835 h 66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79" h="664639">
                <a:moveTo>
                  <a:pt x="170660" y="1835"/>
                </a:moveTo>
                <a:cubicBezTo>
                  <a:pt x="165721" y="32527"/>
                  <a:pt x="61299" y="517949"/>
                  <a:pt x="33077" y="617785"/>
                </a:cubicBezTo>
                <a:cubicBezTo>
                  <a:pt x="4855" y="717621"/>
                  <a:pt x="-3612" y="631544"/>
                  <a:pt x="1327" y="600852"/>
                </a:cubicBezTo>
                <a:cubicBezTo>
                  <a:pt x="6266" y="570160"/>
                  <a:pt x="29549" y="533118"/>
                  <a:pt x="62710" y="433635"/>
                </a:cubicBezTo>
                <a:cubicBezTo>
                  <a:pt x="95871" y="334152"/>
                  <a:pt x="175599" y="-28857"/>
                  <a:pt x="170660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65C32EC-6E7B-4630-82DE-A2C12CAEA3D0}"/>
              </a:ext>
            </a:extLst>
          </p:cNvPr>
          <p:cNvSpPr/>
          <p:nvPr/>
        </p:nvSpPr>
        <p:spPr>
          <a:xfrm>
            <a:off x="5102105" y="5985373"/>
            <a:ext cx="1384082" cy="119396"/>
          </a:xfrm>
          <a:custGeom>
            <a:avLst/>
            <a:gdLst>
              <a:gd name="connsiteX0" fmla="*/ 20228 w 1384082"/>
              <a:gd name="connsiteY0" fmla="*/ 2677 h 119396"/>
              <a:gd name="connsiteX1" fmla="*/ 100662 w 1384082"/>
              <a:gd name="connsiteY1" fmla="*/ 28077 h 119396"/>
              <a:gd name="connsiteX2" fmla="*/ 655228 w 1384082"/>
              <a:gd name="connsiteY2" fmla="*/ 106394 h 119396"/>
              <a:gd name="connsiteX3" fmla="*/ 502828 w 1384082"/>
              <a:gd name="connsiteY3" fmla="*/ 72527 h 119396"/>
              <a:gd name="connsiteX4" fmla="*/ 1192862 w 1384082"/>
              <a:gd name="connsiteY4" fmla="*/ 119094 h 119396"/>
              <a:gd name="connsiteX5" fmla="*/ 1362195 w 1384082"/>
              <a:gd name="connsiteY5" fmla="*/ 45010 h 119396"/>
              <a:gd name="connsiteX6" fmla="*/ 794928 w 1384082"/>
              <a:gd name="connsiteY6" fmla="*/ 108510 h 119396"/>
              <a:gd name="connsiteX7" fmla="*/ 337728 w 1384082"/>
              <a:gd name="connsiteY7" fmla="*/ 85227 h 119396"/>
              <a:gd name="connsiteX8" fmla="*/ 20228 w 1384082"/>
              <a:gd name="connsiteY8" fmla="*/ 2677 h 11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082" h="119396">
                <a:moveTo>
                  <a:pt x="20228" y="2677"/>
                </a:moveTo>
                <a:cubicBezTo>
                  <a:pt x="-19283" y="-6848"/>
                  <a:pt x="-5171" y="10791"/>
                  <a:pt x="100662" y="28077"/>
                </a:cubicBezTo>
                <a:cubicBezTo>
                  <a:pt x="206495" y="45363"/>
                  <a:pt x="588200" y="98986"/>
                  <a:pt x="655228" y="106394"/>
                </a:cubicBezTo>
                <a:cubicBezTo>
                  <a:pt x="722256" y="113802"/>
                  <a:pt x="413222" y="70410"/>
                  <a:pt x="502828" y="72527"/>
                </a:cubicBezTo>
                <a:cubicBezTo>
                  <a:pt x="592434" y="74644"/>
                  <a:pt x="1049634" y="123680"/>
                  <a:pt x="1192862" y="119094"/>
                </a:cubicBezTo>
                <a:cubicBezTo>
                  <a:pt x="1336090" y="114508"/>
                  <a:pt x="1428517" y="46774"/>
                  <a:pt x="1362195" y="45010"/>
                </a:cubicBezTo>
                <a:cubicBezTo>
                  <a:pt x="1295873" y="43246"/>
                  <a:pt x="965673" y="101807"/>
                  <a:pt x="794928" y="108510"/>
                </a:cubicBezTo>
                <a:cubicBezTo>
                  <a:pt x="624183" y="115213"/>
                  <a:pt x="472489" y="99338"/>
                  <a:pt x="337728" y="85227"/>
                </a:cubicBezTo>
                <a:cubicBezTo>
                  <a:pt x="202967" y="71116"/>
                  <a:pt x="59739" y="12202"/>
                  <a:pt x="20228" y="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899B2C06-8D45-412E-BA48-0021390E456F}"/>
              </a:ext>
            </a:extLst>
          </p:cNvPr>
          <p:cNvSpPr/>
          <p:nvPr/>
        </p:nvSpPr>
        <p:spPr>
          <a:xfrm>
            <a:off x="4896723" y="5184775"/>
            <a:ext cx="785515" cy="19098"/>
          </a:xfrm>
          <a:custGeom>
            <a:avLst/>
            <a:gdLst>
              <a:gd name="connsiteX0" fmla="*/ 2302 w 785515"/>
              <a:gd name="connsiteY0" fmla="*/ 0 h 19098"/>
              <a:gd name="connsiteX1" fmla="*/ 57865 w 785515"/>
              <a:gd name="connsiteY1" fmla="*/ 4763 h 19098"/>
              <a:gd name="connsiteX2" fmla="*/ 767477 w 785515"/>
              <a:gd name="connsiteY2" fmla="*/ 3175 h 19098"/>
              <a:gd name="connsiteX3" fmla="*/ 530940 w 785515"/>
              <a:gd name="connsiteY3" fmla="*/ 19050 h 19098"/>
              <a:gd name="connsiteX4" fmla="*/ 64215 w 785515"/>
              <a:gd name="connsiteY4" fmla="*/ 7938 h 19098"/>
              <a:gd name="connsiteX5" fmla="*/ 2302 w 785515"/>
              <a:gd name="connsiteY5" fmla="*/ 0 h 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515" h="19098">
                <a:moveTo>
                  <a:pt x="2302" y="0"/>
                </a:moveTo>
                <a:lnTo>
                  <a:pt x="57865" y="4763"/>
                </a:lnTo>
                <a:lnTo>
                  <a:pt x="767477" y="3175"/>
                </a:lnTo>
                <a:cubicBezTo>
                  <a:pt x="846323" y="5556"/>
                  <a:pt x="648150" y="18256"/>
                  <a:pt x="530940" y="19050"/>
                </a:cubicBezTo>
                <a:cubicBezTo>
                  <a:pt x="413730" y="19844"/>
                  <a:pt x="148352" y="10584"/>
                  <a:pt x="64215" y="7938"/>
                </a:cubicBezTo>
                <a:cubicBezTo>
                  <a:pt x="-19922" y="5292"/>
                  <a:pt x="3096" y="4233"/>
                  <a:pt x="23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5C33CDE6-D740-4737-8039-CFE80413A974}"/>
              </a:ext>
            </a:extLst>
          </p:cNvPr>
          <p:cNvSpPr/>
          <p:nvPr/>
        </p:nvSpPr>
        <p:spPr>
          <a:xfrm>
            <a:off x="5912142" y="5173376"/>
            <a:ext cx="765214" cy="38387"/>
          </a:xfrm>
          <a:custGeom>
            <a:avLst/>
            <a:gdLst>
              <a:gd name="connsiteX0" fmla="*/ 25108 w 765214"/>
              <a:gd name="connsiteY0" fmla="*/ 25687 h 38387"/>
              <a:gd name="connsiteX1" fmla="*/ 110833 w 765214"/>
              <a:gd name="connsiteY1" fmla="*/ 38387 h 38387"/>
              <a:gd name="connsiteX2" fmla="*/ 617246 w 765214"/>
              <a:gd name="connsiteY2" fmla="*/ 25687 h 38387"/>
              <a:gd name="connsiteX3" fmla="*/ 758533 w 765214"/>
              <a:gd name="connsiteY3" fmla="*/ 6637 h 38387"/>
              <a:gd name="connsiteX4" fmla="*/ 450558 w 765214"/>
              <a:gd name="connsiteY4" fmla="*/ 287 h 38387"/>
              <a:gd name="connsiteX5" fmla="*/ 25108 w 765214"/>
              <a:gd name="connsiteY5" fmla="*/ 25687 h 3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214" h="38387">
                <a:moveTo>
                  <a:pt x="25108" y="25687"/>
                </a:moveTo>
                <a:cubicBezTo>
                  <a:pt x="-31513" y="32037"/>
                  <a:pt x="12143" y="38387"/>
                  <a:pt x="110833" y="38387"/>
                </a:cubicBezTo>
                <a:cubicBezTo>
                  <a:pt x="209523" y="38387"/>
                  <a:pt x="509296" y="30979"/>
                  <a:pt x="617246" y="25687"/>
                </a:cubicBezTo>
                <a:cubicBezTo>
                  <a:pt x="725196" y="20395"/>
                  <a:pt x="786314" y="10870"/>
                  <a:pt x="758533" y="6637"/>
                </a:cubicBezTo>
                <a:cubicBezTo>
                  <a:pt x="730752" y="2404"/>
                  <a:pt x="574383" y="-1036"/>
                  <a:pt x="450558" y="287"/>
                </a:cubicBezTo>
                <a:cubicBezTo>
                  <a:pt x="326733" y="1610"/>
                  <a:pt x="81729" y="19337"/>
                  <a:pt x="25108" y="25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BDFE993-F5DE-4B63-BD57-A9C1FDE18E27}"/>
              </a:ext>
            </a:extLst>
          </p:cNvPr>
          <p:cNvSpPr/>
          <p:nvPr/>
        </p:nvSpPr>
        <p:spPr>
          <a:xfrm>
            <a:off x="5207127" y="5560579"/>
            <a:ext cx="848388" cy="489588"/>
          </a:xfrm>
          <a:custGeom>
            <a:avLst/>
            <a:gdLst>
              <a:gd name="connsiteX0" fmla="*/ 847598 w 848388"/>
              <a:gd name="connsiteY0" fmla="*/ 278246 h 489588"/>
              <a:gd name="connsiteX1" fmla="*/ 745998 w 848388"/>
              <a:gd name="connsiteY1" fmla="*/ 98859 h 489588"/>
              <a:gd name="connsiteX2" fmla="*/ 487236 w 848388"/>
              <a:gd name="connsiteY2" fmla="*/ 2021 h 489588"/>
              <a:gd name="connsiteX3" fmla="*/ 277686 w 848388"/>
              <a:gd name="connsiteY3" fmla="*/ 44884 h 489588"/>
              <a:gd name="connsiteX4" fmla="*/ 85598 w 848388"/>
              <a:gd name="connsiteY4" fmla="*/ 179821 h 489588"/>
              <a:gd name="connsiteX5" fmla="*/ 64961 w 848388"/>
              <a:gd name="connsiteY5" fmla="*/ 465571 h 489588"/>
              <a:gd name="connsiteX6" fmla="*/ 80836 w 848388"/>
              <a:gd name="connsiteY6" fmla="*/ 462396 h 489588"/>
              <a:gd name="connsiteX7" fmla="*/ 23686 w 848388"/>
              <a:gd name="connsiteY7" fmla="*/ 367146 h 489588"/>
              <a:gd name="connsiteX8" fmla="*/ 22098 w 848388"/>
              <a:gd name="connsiteY8" fmla="*/ 278246 h 489588"/>
              <a:gd name="connsiteX9" fmla="*/ 296736 w 848388"/>
              <a:gd name="connsiteY9" fmla="*/ 103621 h 489588"/>
              <a:gd name="connsiteX10" fmla="*/ 425323 w 848388"/>
              <a:gd name="connsiteY10" fmla="*/ 8371 h 489588"/>
              <a:gd name="connsiteX11" fmla="*/ 699961 w 848388"/>
              <a:gd name="connsiteY11" fmla="*/ 78221 h 489588"/>
              <a:gd name="connsiteX12" fmla="*/ 847598 w 848388"/>
              <a:gd name="connsiteY12" fmla="*/ 278246 h 48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8388" h="489588">
                <a:moveTo>
                  <a:pt x="847598" y="278246"/>
                </a:moveTo>
                <a:cubicBezTo>
                  <a:pt x="855271" y="281686"/>
                  <a:pt x="806058" y="144896"/>
                  <a:pt x="745998" y="98859"/>
                </a:cubicBezTo>
                <a:cubicBezTo>
                  <a:pt x="685938" y="52822"/>
                  <a:pt x="565288" y="11017"/>
                  <a:pt x="487236" y="2021"/>
                </a:cubicBezTo>
                <a:cubicBezTo>
                  <a:pt x="409184" y="-6975"/>
                  <a:pt x="344626" y="15251"/>
                  <a:pt x="277686" y="44884"/>
                </a:cubicBezTo>
                <a:cubicBezTo>
                  <a:pt x="210746" y="74517"/>
                  <a:pt x="121052" y="109707"/>
                  <a:pt x="85598" y="179821"/>
                </a:cubicBezTo>
                <a:cubicBezTo>
                  <a:pt x="50144" y="249935"/>
                  <a:pt x="65755" y="418475"/>
                  <a:pt x="64961" y="465571"/>
                </a:cubicBezTo>
                <a:cubicBezTo>
                  <a:pt x="64167" y="512667"/>
                  <a:pt x="87715" y="478800"/>
                  <a:pt x="80836" y="462396"/>
                </a:cubicBezTo>
                <a:cubicBezTo>
                  <a:pt x="73957" y="445992"/>
                  <a:pt x="33476" y="397838"/>
                  <a:pt x="23686" y="367146"/>
                </a:cubicBezTo>
                <a:cubicBezTo>
                  <a:pt x="13896" y="336454"/>
                  <a:pt x="-23410" y="322167"/>
                  <a:pt x="22098" y="278246"/>
                </a:cubicBezTo>
                <a:cubicBezTo>
                  <a:pt x="67606" y="234325"/>
                  <a:pt x="229532" y="148600"/>
                  <a:pt x="296736" y="103621"/>
                </a:cubicBezTo>
                <a:cubicBezTo>
                  <a:pt x="363940" y="58642"/>
                  <a:pt x="358119" y="12604"/>
                  <a:pt x="425323" y="8371"/>
                </a:cubicBezTo>
                <a:cubicBezTo>
                  <a:pt x="492527" y="4138"/>
                  <a:pt x="630905" y="37210"/>
                  <a:pt x="699961" y="78221"/>
                </a:cubicBezTo>
                <a:cubicBezTo>
                  <a:pt x="769017" y="119231"/>
                  <a:pt x="839925" y="274806"/>
                  <a:pt x="847598" y="278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8E0473E-3DB7-4194-8971-484D18B16574}"/>
              </a:ext>
            </a:extLst>
          </p:cNvPr>
          <p:cNvSpPr/>
          <p:nvPr/>
        </p:nvSpPr>
        <p:spPr>
          <a:xfrm>
            <a:off x="5554470" y="5624941"/>
            <a:ext cx="296509" cy="253691"/>
          </a:xfrm>
          <a:custGeom>
            <a:avLst/>
            <a:gdLst>
              <a:gd name="connsiteX0" fmla="*/ 193 w 296509"/>
              <a:gd name="connsiteY0" fmla="*/ 29734 h 253691"/>
              <a:gd name="connsiteX1" fmla="*/ 147830 w 296509"/>
              <a:gd name="connsiteY1" fmla="*/ 99584 h 253691"/>
              <a:gd name="connsiteX2" fmla="*/ 155768 w 296509"/>
              <a:gd name="connsiteY2" fmla="*/ 132922 h 253691"/>
              <a:gd name="connsiteX3" fmla="*/ 66868 w 296509"/>
              <a:gd name="connsiteY3" fmla="*/ 121809 h 253691"/>
              <a:gd name="connsiteX4" fmla="*/ 112905 w 296509"/>
              <a:gd name="connsiteY4" fmla="*/ 239284 h 253691"/>
              <a:gd name="connsiteX5" fmla="*/ 290705 w 296509"/>
              <a:gd name="connsiteY5" fmla="*/ 248809 h 253691"/>
              <a:gd name="connsiteX6" fmla="*/ 231968 w 296509"/>
              <a:gd name="connsiteY6" fmla="*/ 212297 h 253691"/>
              <a:gd name="connsiteX7" fmla="*/ 22418 w 296509"/>
              <a:gd name="connsiteY7" fmla="*/ 190072 h 253691"/>
              <a:gd name="connsiteX8" fmla="*/ 200218 w 296509"/>
              <a:gd name="connsiteY8" fmla="*/ 140859 h 253691"/>
              <a:gd name="connsiteX9" fmla="*/ 208155 w 296509"/>
              <a:gd name="connsiteY9" fmla="*/ 1159 h 253691"/>
              <a:gd name="connsiteX10" fmla="*/ 182755 w 296509"/>
              <a:gd name="connsiteY10" fmla="*/ 72597 h 253691"/>
              <a:gd name="connsiteX11" fmla="*/ 193 w 296509"/>
              <a:gd name="connsiteY11" fmla="*/ 29734 h 25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509" h="253691">
                <a:moveTo>
                  <a:pt x="193" y="29734"/>
                </a:moveTo>
                <a:cubicBezTo>
                  <a:pt x="-5628" y="34232"/>
                  <a:pt x="121901" y="82386"/>
                  <a:pt x="147830" y="99584"/>
                </a:cubicBezTo>
                <a:cubicBezTo>
                  <a:pt x="173759" y="116782"/>
                  <a:pt x="169262" y="129218"/>
                  <a:pt x="155768" y="132922"/>
                </a:cubicBezTo>
                <a:cubicBezTo>
                  <a:pt x="142274" y="136626"/>
                  <a:pt x="74012" y="104082"/>
                  <a:pt x="66868" y="121809"/>
                </a:cubicBezTo>
                <a:cubicBezTo>
                  <a:pt x="59724" y="139536"/>
                  <a:pt x="75599" y="218117"/>
                  <a:pt x="112905" y="239284"/>
                </a:cubicBezTo>
                <a:cubicBezTo>
                  <a:pt x="150211" y="260451"/>
                  <a:pt x="270861" y="253307"/>
                  <a:pt x="290705" y="248809"/>
                </a:cubicBezTo>
                <a:cubicBezTo>
                  <a:pt x="310549" y="244311"/>
                  <a:pt x="276682" y="222086"/>
                  <a:pt x="231968" y="212297"/>
                </a:cubicBezTo>
                <a:cubicBezTo>
                  <a:pt x="187254" y="202508"/>
                  <a:pt x="27710" y="201978"/>
                  <a:pt x="22418" y="190072"/>
                </a:cubicBezTo>
                <a:cubicBezTo>
                  <a:pt x="17126" y="178166"/>
                  <a:pt x="169262" y="172345"/>
                  <a:pt x="200218" y="140859"/>
                </a:cubicBezTo>
                <a:cubicBezTo>
                  <a:pt x="231174" y="109374"/>
                  <a:pt x="211066" y="12536"/>
                  <a:pt x="208155" y="1159"/>
                </a:cubicBezTo>
                <a:cubicBezTo>
                  <a:pt x="205245" y="-10218"/>
                  <a:pt x="215034" y="65718"/>
                  <a:pt x="182755" y="72597"/>
                </a:cubicBezTo>
                <a:cubicBezTo>
                  <a:pt x="150476" y="79476"/>
                  <a:pt x="6014" y="25236"/>
                  <a:pt x="193" y="29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997F15C-4C32-4DE3-8DE8-B4F3B9290D9A}"/>
              </a:ext>
            </a:extLst>
          </p:cNvPr>
          <p:cNvSpPr/>
          <p:nvPr/>
        </p:nvSpPr>
        <p:spPr>
          <a:xfrm>
            <a:off x="5730865" y="5616482"/>
            <a:ext cx="162921" cy="129064"/>
          </a:xfrm>
          <a:custGeom>
            <a:avLst/>
            <a:gdLst>
              <a:gd name="connsiteX0" fmla="*/ 10 w 162921"/>
              <a:gd name="connsiteY0" fmla="*/ 1681 h 129064"/>
              <a:gd name="connsiteX1" fmla="*/ 93673 w 162921"/>
              <a:gd name="connsiteY1" fmla="*/ 125506 h 129064"/>
              <a:gd name="connsiteX2" fmla="*/ 114310 w 162921"/>
              <a:gd name="connsiteY2" fmla="*/ 95343 h 129064"/>
              <a:gd name="connsiteX3" fmla="*/ 161935 w 162921"/>
              <a:gd name="connsiteY3" fmla="*/ 93756 h 129064"/>
              <a:gd name="connsiteX4" fmla="*/ 142885 w 162921"/>
              <a:gd name="connsiteY4" fmla="*/ 31843 h 129064"/>
              <a:gd name="connsiteX5" fmla="*/ 100023 w 162921"/>
              <a:gd name="connsiteY5" fmla="*/ 50893 h 129064"/>
              <a:gd name="connsiteX6" fmla="*/ 10 w 162921"/>
              <a:gd name="connsiteY6" fmla="*/ 1681 h 12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21" h="129064">
                <a:moveTo>
                  <a:pt x="10" y="1681"/>
                </a:moveTo>
                <a:cubicBezTo>
                  <a:pt x="-1048" y="14116"/>
                  <a:pt x="74623" y="109896"/>
                  <a:pt x="93673" y="125506"/>
                </a:cubicBezTo>
                <a:cubicBezTo>
                  <a:pt x="112723" y="141116"/>
                  <a:pt x="102933" y="100635"/>
                  <a:pt x="114310" y="95343"/>
                </a:cubicBezTo>
                <a:cubicBezTo>
                  <a:pt x="125687" y="90051"/>
                  <a:pt x="157173" y="104339"/>
                  <a:pt x="161935" y="93756"/>
                </a:cubicBezTo>
                <a:cubicBezTo>
                  <a:pt x="166698" y="83173"/>
                  <a:pt x="153204" y="38987"/>
                  <a:pt x="142885" y="31843"/>
                </a:cubicBezTo>
                <a:cubicBezTo>
                  <a:pt x="132566" y="24699"/>
                  <a:pt x="122777" y="51951"/>
                  <a:pt x="100023" y="50893"/>
                </a:cubicBezTo>
                <a:cubicBezTo>
                  <a:pt x="77269" y="49835"/>
                  <a:pt x="1068" y="-10754"/>
                  <a:pt x="10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1168661D-ACBD-4AD6-87EC-AA9AD1F60DBC}"/>
              </a:ext>
            </a:extLst>
          </p:cNvPr>
          <p:cNvSpPr/>
          <p:nvPr/>
        </p:nvSpPr>
        <p:spPr>
          <a:xfrm>
            <a:off x="5610063" y="5798511"/>
            <a:ext cx="331950" cy="219946"/>
          </a:xfrm>
          <a:custGeom>
            <a:avLst/>
            <a:gdLst>
              <a:gd name="connsiteX0" fmla="*/ 176375 w 331950"/>
              <a:gd name="connsiteY0" fmla="*/ 2214 h 219946"/>
              <a:gd name="connsiteX1" fmla="*/ 162 w 331950"/>
              <a:gd name="connsiteY1" fmla="*/ 216527 h 219946"/>
              <a:gd name="connsiteX2" fmla="*/ 146212 w 331950"/>
              <a:gd name="connsiteY2" fmla="*/ 138739 h 219946"/>
              <a:gd name="connsiteX3" fmla="*/ 227175 w 331950"/>
              <a:gd name="connsiteY3" fmla="*/ 202239 h 219946"/>
              <a:gd name="connsiteX4" fmla="*/ 331950 w 331950"/>
              <a:gd name="connsiteY4" fmla="*/ 86352 h 219946"/>
              <a:gd name="connsiteX5" fmla="*/ 227175 w 331950"/>
              <a:gd name="connsiteY5" fmla="*/ 132389 h 219946"/>
              <a:gd name="connsiteX6" fmla="*/ 131925 w 331950"/>
              <a:gd name="connsiteY6" fmla="*/ 133977 h 219946"/>
              <a:gd name="connsiteX7" fmla="*/ 144625 w 331950"/>
              <a:gd name="connsiteY7" fmla="*/ 105402 h 219946"/>
              <a:gd name="connsiteX8" fmla="*/ 176375 w 331950"/>
              <a:gd name="connsiteY8" fmla="*/ 2214 h 21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950" h="219946">
                <a:moveTo>
                  <a:pt x="176375" y="2214"/>
                </a:moveTo>
                <a:cubicBezTo>
                  <a:pt x="152298" y="20735"/>
                  <a:pt x="5189" y="193773"/>
                  <a:pt x="162" y="216527"/>
                </a:cubicBezTo>
                <a:cubicBezTo>
                  <a:pt x="-4865" y="239281"/>
                  <a:pt x="108377" y="141120"/>
                  <a:pt x="146212" y="138739"/>
                </a:cubicBezTo>
                <a:cubicBezTo>
                  <a:pt x="184047" y="136358"/>
                  <a:pt x="196219" y="210970"/>
                  <a:pt x="227175" y="202239"/>
                </a:cubicBezTo>
                <a:cubicBezTo>
                  <a:pt x="258131" y="193508"/>
                  <a:pt x="331950" y="97994"/>
                  <a:pt x="331950" y="86352"/>
                </a:cubicBezTo>
                <a:cubicBezTo>
                  <a:pt x="331950" y="74710"/>
                  <a:pt x="260512" y="124452"/>
                  <a:pt x="227175" y="132389"/>
                </a:cubicBezTo>
                <a:cubicBezTo>
                  <a:pt x="193838" y="140326"/>
                  <a:pt x="145683" y="138475"/>
                  <a:pt x="131925" y="133977"/>
                </a:cubicBezTo>
                <a:cubicBezTo>
                  <a:pt x="118167" y="129479"/>
                  <a:pt x="136688" y="123923"/>
                  <a:pt x="144625" y="105402"/>
                </a:cubicBezTo>
                <a:cubicBezTo>
                  <a:pt x="152562" y="86881"/>
                  <a:pt x="200452" y="-16307"/>
                  <a:pt x="176375" y="2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D9A6F03-5371-42F4-BF7D-74790AA69974}"/>
              </a:ext>
            </a:extLst>
          </p:cNvPr>
          <p:cNvSpPr/>
          <p:nvPr/>
        </p:nvSpPr>
        <p:spPr>
          <a:xfrm>
            <a:off x="5964526" y="5606421"/>
            <a:ext cx="206103" cy="486039"/>
          </a:xfrm>
          <a:custGeom>
            <a:avLst/>
            <a:gdLst>
              <a:gd name="connsiteX0" fmla="*/ 183862 w 206103"/>
              <a:gd name="connsiteY0" fmla="*/ 3804 h 486039"/>
              <a:gd name="connsiteX1" fmla="*/ 17174 w 206103"/>
              <a:gd name="connsiteY1" fmla="*/ 419729 h 486039"/>
              <a:gd name="connsiteX2" fmla="*/ 26699 w 206103"/>
              <a:gd name="connsiteY2" fmla="*/ 400679 h 486039"/>
              <a:gd name="connsiteX3" fmla="*/ 206087 w 206103"/>
              <a:gd name="connsiteY3" fmla="*/ 462592 h 486039"/>
              <a:gd name="connsiteX4" fmla="*/ 37812 w 206103"/>
              <a:gd name="connsiteY4" fmla="*/ 467354 h 486039"/>
              <a:gd name="connsiteX5" fmla="*/ 128299 w 206103"/>
              <a:gd name="connsiteY5" fmla="*/ 227642 h 486039"/>
              <a:gd name="connsiteX6" fmla="*/ 183862 w 206103"/>
              <a:gd name="connsiteY6" fmla="*/ 3804 h 48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03" h="486039">
                <a:moveTo>
                  <a:pt x="183862" y="3804"/>
                </a:moveTo>
                <a:cubicBezTo>
                  <a:pt x="165341" y="35819"/>
                  <a:pt x="43368" y="353583"/>
                  <a:pt x="17174" y="419729"/>
                </a:cubicBezTo>
                <a:cubicBezTo>
                  <a:pt x="-9020" y="485875"/>
                  <a:pt x="-4787" y="393535"/>
                  <a:pt x="26699" y="400679"/>
                </a:cubicBezTo>
                <a:cubicBezTo>
                  <a:pt x="58184" y="407823"/>
                  <a:pt x="204235" y="451480"/>
                  <a:pt x="206087" y="462592"/>
                </a:cubicBezTo>
                <a:cubicBezTo>
                  <a:pt x="207939" y="473704"/>
                  <a:pt x="50777" y="506512"/>
                  <a:pt x="37812" y="467354"/>
                </a:cubicBezTo>
                <a:cubicBezTo>
                  <a:pt x="24847" y="428196"/>
                  <a:pt x="103693" y="305165"/>
                  <a:pt x="128299" y="227642"/>
                </a:cubicBezTo>
                <a:cubicBezTo>
                  <a:pt x="152905" y="150119"/>
                  <a:pt x="202383" y="-28211"/>
                  <a:pt x="183862" y="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B0BBDF1-957C-41B1-8498-CF447BC28E6E}"/>
              </a:ext>
            </a:extLst>
          </p:cNvPr>
          <p:cNvSpPr/>
          <p:nvPr/>
        </p:nvSpPr>
        <p:spPr>
          <a:xfrm>
            <a:off x="6240373" y="5522815"/>
            <a:ext cx="292229" cy="544085"/>
          </a:xfrm>
          <a:custGeom>
            <a:avLst/>
            <a:gdLst>
              <a:gd name="connsiteX0" fmla="*/ 292190 w 292229"/>
              <a:gd name="connsiteY0" fmla="*/ 98 h 544085"/>
              <a:gd name="connsiteX1" fmla="*/ 115977 w 292229"/>
              <a:gd name="connsiteY1" fmla="*/ 501748 h 544085"/>
              <a:gd name="connsiteX2" fmla="*/ 90 w 292229"/>
              <a:gd name="connsiteY2" fmla="*/ 511273 h 544085"/>
              <a:gd name="connsiteX3" fmla="*/ 100102 w 292229"/>
              <a:gd name="connsiteY3" fmla="*/ 458885 h 544085"/>
              <a:gd name="connsiteX4" fmla="*/ 292190 w 292229"/>
              <a:gd name="connsiteY4" fmla="*/ 98 h 54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29" h="544085">
                <a:moveTo>
                  <a:pt x="292190" y="98"/>
                </a:moveTo>
                <a:cubicBezTo>
                  <a:pt x="294836" y="7242"/>
                  <a:pt x="164660" y="416552"/>
                  <a:pt x="115977" y="501748"/>
                </a:cubicBezTo>
                <a:cubicBezTo>
                  <a:pt x="67294" y="586944"/>
                  <a:pt x="2736" y="518417"/>
                  <a:pt x="90" y="511273"/>
                </a:cubicBezTo>
                <a:cubicBezTo>
                  <a:pt x="-2556" y="504129"/>
                  <a:pt x="53271" y="541435"/>
                  <a:pt x="100102" y="458885"/>
                </a:cubicBezTo>
                <a:cubicBezTo>
                  <a:pt x="146933" y="376335"/>
                  <a:pt x="289544" y="-7046"/>
                  <a:pt x="29219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CB84CFB5-6B11-4A41-B7AE-BC6A54A1E02E}"/>
              </a:ext>
            </a:extLst>
          </p:cNvPr>
          <p:cNvSpPr/>
          <p:nvPr/>
        </p:nvSpPr>
        <p:spPr>
          <a:xfrm>
            <a:off x="6318250" y="5508625"/>
            <a:ext cx="217631" cy="27523"/>
          </a:xfrm>
          <a:custGeom>
            <a:avLst/>
            <a:gdLst>
              <a:gd name="connsiteX0" fmla="*/ 0 w 217631"/>
              <a:gd name="connsiteY0" fmla="*/ 0 h 27523"/>
              <a:gd name="connsiteX1" fmla="*/ 217488 w 217631"/>
              <a:gd name="connsiteY1" fmla="*/ 26988 h 27523"/>
              <a:gd name="connsiteX2" fmla="*/ 0 w 217631"/>
              <a:gd name="connsiteY2" fmla="*/ 0 h 2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631" h="27523">
                <a:moveTo>
                  <a:pt x="0" y="0"/>
                </a:moveTo>
                <a:cubicBezTo>
                  <a:pt x="0" y="0"/>
                  <a:pt x="210873" y="21961"/>
                  <a:pt x="217488" y="26988"/>
                </a:cubicBezTo>
                <a:cubicBezTo>
                  <a:pt x="224103" y="3201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7DBC742-B8E1-42CA-A52B-2AED23B8E15F}"/>
              </a:ext>
            </a:extLst>
          </p:cNvPr>
          <p:cNvSpPr/>
          <p:nvPr/>
        </p:nvSpPr>
        <p:spPr>
          <a:xfrm>
            <a:off x="6112984" y="5509064"/>
            <a:ext cx="238611" cy="143118"/>
          </a:xfrm>
          <a:custGeom>
            <a:avLst/>
            <a:gdLst>
              <a:gd name="connsiteX0" fmla="*/ 238604 w 238611"/>
              <a:gd name="connsiteY0" fmla="*/ 1149 h 143118"/>
              <a:gd name="connsiteX1" fmla="*/ 192566 w 238611"/>
              <a:gd name="connsiteY1" fmla="*/ 129736 h 143118"/>
              <a:gd name="connsiteX2" fmla="*/ 206854 w 238611"/>
              <a:gd name="connsiteY2" fmla="*/ 115449 h 143118"/>
              <a:gd name="connsiteX3" fmla="*/ 479 w 238611"/>
              <a:gd name="connsiteY3" fmla="*/ 107511 h 143118"/>
              <a:gd name="connsiteX4" fmla="*/ 151291 w 238611"/>
              <a:gd name="connsiteY4" fmla="*/ 142436 h 143118"/>
              <a:gd name="connsiteX5" fmla="*/ 195741 w 238611"/>
              <a:gd name="connsiteY5" fmla="*/ 70999 h 143118"/>
              <a:gd name="connsiteX6" fmla="*/ 238604 w 238611"/>
              <a:gd name="connsiteY6" fmla="*/ 1149 h 14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11" h="143118">
                <a:moveTo>
                  <a:pt x="238604" y="1149"/>
                </a:moveTo>
                <a:cubicBezTo>
                  <a:pt x="238075" y="10939"/>
                  <a:pt x="197858" y="110686"/>
                  <a:pt x="192566" y="129736"/>
                </a:cubicBezTo>
                <a:cubicBezTo>
                  <a:pt x="187274" y="148786"/>
                  <a:pt x="238869" y="119153"/>
                  <a:pt x="206854" y="115449"/>
                </a:cubicBezTo>
                <a:cubicBezTo>
                  <a:pt x="174839" y="111745"/>
                  <a:pt x="9739" y="103013"/>
                  <a:pt x="479" y="107511"/>
                </a:cubicBezTo>
                <a:cubicBezTo>
                  <a:pt x="-8781" y="112009"/>
                  <a:pt x="118747" y="148521"/>
                  <a:pt x="151291" y="142436"/>
                </a:cubicBezTo>
                <a:cubicBezTo>
                  <a:pt x="183835" y="136351"/>
                  <a:pt x="178808" y="95341"/>
                  <a:pt x="195741" y="70999"/>
                </a:cubicBezTo>
                <a:cubicBezTo>
                  <a:pt x="212674" y="46657"/>
                  <a:pt x="239133" y="-8641"/>
                  <a:pt x="238604" y="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0973633B-9034-471C-B6D7-84BFB483F4BD}"/>
              </a:ext>
            </a:extLst>
          </p:cNvPr>
          <p:cNvSpPr/>
          <p:nvPr/>
        </p:nvSpPr>
        <p:spPr>
          <a:xfrm>
            <a:off x="6151540" y="4660963"/>
            <a:ext cx="429841" cy="549109"/>
          </a:xfrm>
          <a:custGeom>
            <a:avLst/>
            <a:gdLst>
              <a:gd name="connsiteX0" fmla="*/ 134960 w 429841"/>
              <a:gd name="connsiteY0" fmla="*/ 41212 h 549109"/>
              <a:gd name="connsiteX1" fmla="*/ 200048 w 429841"/>
              <a:gd name="connsiteY1" fmla="*/ 41212 h 549109"/>
              <a:gd name="connsiteX2" fmla="*/ 334985 w 429841"/>
              <a:gd name="connsiteY2" fmla="*/ 4700 h 549109"/>
              <a:gd name="connsiteX3" fmla="*/ 363560 w 429841"/>
              <a:gd name="connsiteY3" fmla="*/ 161862 h 549109"/>
              <a:gd name="connsiteX4" fmla="*/ 425473 w 429841"/>
              <a:gd name="connsiteY4" fmla="*/ 387287 h 549109"/>
              <a:gd name="connsiteX5" fmla="*/ 230210 w 429841"/>
              <a:gd name="connsiteY5" fmla="*/ 414275 h 549109"/>
              <a:gd name="connsiteX6" fmla="*/ 282598 w 429841"/>
              <a:gd name="connsiteY6" fmla="*/ 422212 h 549109"/>
              <a:gd name="connsiteX7" fmla="*/ 241323 w 429841"/>
              <a:gd name="connsiteY7" fmla="*/ 509525 h 549109"/>
              <a:gd name="connsiteX8" fmla="*/ 93685 w 429841"/>
              <a:gd name="connsiteY8" fmla="*/ 519050 h 549109"/>
              <a:gd name="connsiteX9" fmla="*/ 23 w 429841"/>
              <a:gd name="connsiteY9" fmla="*/ 119000 h 549109"/>
              <a:gd name="connsiteX10" fmla="*/ 101623 w 429841"/>
              <a:gd name="connsiteY10" fmla="*/ 501587 h 549109"/>
              <a:gd name="connsiteX11" fmla="*/ 269898 w 429841"/>
              <a:gd name="connsiteY11" fmla="*/ 485712 h 549109"/>
              <a:gd name="connsiteX12" fmla="*/ 304823 w 429841"/>
              <a:gd name="connsiteY12" fmla="*/ 426975 h 549109"/>
              <a:gd name="connsiteX13" fmla="*/ 406423 w 429841"/>
              <a:gd name="connsiteY13" fmla="*/ 388875 h 549109"/>
              <a:gd name="connsiteX14" fmla="*/ 339748 w 429841"/>
              <a:gd name="connsiteY14" fmla="*/ 42800 h 549109"/>
              <a:gd name="connsiteX15" fmla="*/ 134960 w 429841"/>
              <a:gd name="connsiteY15" fmla="*/ 41212 h 54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9841" h="549109">
                <a:moveTo>
                  <a:pt x="134960" y="41212"/>
                </a:moveTo>
                <a:cubicBezTo>
                  <a:pt x="111677" y="40947"/>
                  <a:pt x="166710" y="47297"/>
                  <a:pt x="200048" y="41212"/>
                </a:cubicBezTo>
                <a:cubicBezTo>
                  <a:pt x="233386" y="35127"/>
                  <a:pt x="307733" y="-15408"/>
                  <a:pt x="334985" y="4700"/>
                </a:cubicBezTo>
                <a:cubicBezTo>
                  <a:pt x="362237" y="24808"/>
                  <a:pt x="348479" y="98098"/>
                  <a:pt x="363560" y="161862"/>
                </a:cubicBezTo>
                <a:cubicBezTo>
                  <a:pt x="378641" y="225627"/>
                  <a:pt x="447698" y="345218"/>
                  <a:pt x="425473" y="387287"/>
                </a:cubicBezTo>
                <a:cubicBezTo>
                  <a:pt x="403248" y="429356"/>
                  <a:pt x="254023" y="408454"/>
                  <a:pt x="230210" y="414275"/>
                </a:cubicBezTo>
                <a:cubicBezTo>
                  <a:pt x="206397" y="420096"/>
                  <a:pt x="280746" y="406337"/>
                  <a:pt x="282598" y="422212"/>
                </a:cubicBezTo>
                <a:cubicBezTo>
                  <a:pt x="284450" y="438087"/>
                  <a:pt x="272808" y="493385"/>
                  <a:pt x="241323" y="509525"/>
                </a:cubicBezTo>
                <a:cubicBezTo>
                  <a:pt x="209838" y="525665"/>
                  <a:pt x="133902" y="584137"/>
                  <a:pt x="93685" y="519050"/>
                </a:cubicBezTo>
                <a:cubicBezTo>
                  <a:pt x="53468" y="453963"/>
                  <a:pt x="-1300" y="121910"/>
                  <a:pt x="23" y="119000"/>
                </a:cubicBezTo>
                <a:cubicBezTo>
                  <a:pt x="1346" y="116090"/>
                  <a:pt x="56644" y="440468"/>
                  <a:pt x="101623" y="501587"/>
                </a:cubicBezTo>
                <a:cubicBezTo>
                  <a:pt x="146602" y="562706"/>
                  <a:pt x="236031" y="498147"/>
                  <a:pt x="269898" y="485712"/>
                </a:cubicBezTo>
                <a:cubicBezTo>
                  <a:pt x="303765" y="473277"/>
                  <a:pt x="282069" y="443114"/>
                  <a:pt x="304823" y="426975"/>
                </a:cubicBezTo>
                <a:cubicBezTo>
                  <a:pt x="327577" y="410836"/>
                  <a:pt x="400602" y="452904"/>
                  <a:pt x="406423" y="388875"/>
                </a:cubicBezTo>
                <a:cubicBezTo>
                  <a:pt x="412244" y="324846"/>
                  <a:pt x="380758" y="97304"/>
                  <a:pt x="339748" y="42800"/>
                </a:cubicBezTo>
                <a:cubicBezTo>
                  <a:pt x="298738" y="-11704"/>
                  <a:pt x="158243" y="41477"/>
                  <a:pt x="134960" y="41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4FF1402-5AA4-418F-8110-2AC14B49FA73}"/>
              </a:ext>
            </a:extLst>
          </p:cNvPr>
          <p:cNvSpPr/>
          <p:nvPr/>
        </p:nvSpPr>
        <p:spPr>
          <a:xfrm>
            <a:off x="6087277" y="4735639"/>
            <a:ext cx="339461" cy="406671"/>
          </a:xfrm>
          <a:custGeom>
            <a:avLst/>
            <a:gdLst>
              <a:gd name="connsiteX0" fmla="*/ 3961 w 339461"/>
              <a:gd name="connsiteY0" fmla="*/ 52261 h 406671"/>
              <a:gd name="connsiteX1" fmla="*/ 78573 w 339461"/>
              <a:gd name="connsiteY1" fmla="*/ 50674 h 406671"/>
              <a:gd name="connsiteX2" fmla="*/ 243673 w 339461"/>
              <a:gd name="connsiteY2" fmla="*/ 9399 h 406671"/>
              <a:gd name="connsiteX3" fmla="*/ 289711 w 339461"/>
              <a:gd name="connsiteY3" fmla="*/ 253874 h 406671"/>
              <a:gd name="connsiteX4" fmla="*/ 338923 w 339461"/>
              <a:gd name="connsiteY4" fmla="*/ 403099 h 406671"/>
              <a:gd name="connsiteX5" fmla="*/ 256373 w 339461"/>
              <a:gd name="connsiteY5" fmla="*/ 106236 h 406671"/>
              <a:gd name="connsiteX6" fmla="*/ 192873 w 339461"/>
              <a:gd name="connsiteY6" fmla="*/ 42736 h 406671"/>
              <a:gd name="connsiteX7" fmla="*/ 3961 w 339461"/>
              <a:gd name="connsiteY7" fmla="*/ 52261 h 40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61" h="406671">
                <a:moveTo>
                  <a:pt x="3961" y="52261"/>
                </a:moveTo>
                <a:cubicBezTo>
                  <a:pt x="-15089" y="53584"/>
                  <a:pt x="38621" y="57818"/>
                  <a:pt x="78573" y="50674"/>
                </a:cubicBezTo>
                <a:cubicBezTo>
                  <a:pt x="118525" y="43530"/>
                  <a:pt x="208483" y="-24468"/>
                  <a:pt x="243673" y="9399"/>
                </a:cubicBezTo>
                <a:cubicBezTo>
                  <a:pt x="278863" y="43266"/>
                  <a:pt x="273836" y="188257"/>
                  <a:pt x="289711" y="253874"/>
                </a:cubicBezTo>
                <a:cubicBezTo>
                  <a:pt x="305586" y="319491"/>
                  <a:pt x="344479" y="427705"/>
                  <a:pt x="338923" y="403099"/>
                </a:cubicBezTo>
                <a:cubicBezTo>
                  <a:pt x="333367" y="378493"/>
                  <a:pt x="280715" y="166297"/>
                  <a:pt x="256373" y="106236"/>
                </a:cubicBezTo>
                <a:cubicBezTo>
                  <a:pt x="232031" y="46175"/>
                  <a:pt x="235471" y="50938"/>
                  <a:pt x="192873" y="42736"/>
                </a:cubicBezTo>
                <a:cubicBezTo>
                  <a:pt x="150275" y="34534"/>
                  <a:pt x="23011" y="50938"/>
                  <a:pt x="3961" y="5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585175B2-2BEC-4234-8387-5BCB4138E08F}"/>
              </a:ext>
            </a:extLst>
          </p:cNvPr>
          <p:cNvSpPr/>
          <p:nvPr/>
        </p:nvSpPr>
        <p:spPr>
          <a:xfrm>
            <a:off x="5233215" y="4478988"/>
            <a:ext cx="249063" cy="700089"/>
          </a:xfrm>
          <a:custGeom>
            <a:avLst/>
            <a:gdLst>
              <a:gd name="connsiteX0" fmla="*/ 248423 w 249063"/>
              <a:gd name="connsiteY0" fmla="*/ 4112 h 700089"/>
              <a:gd name="connsiteX1" fmla="*/ 78560 w 249063"/>
              <a:gd name="connsiteY1" fmla="*/ 239062 h 700089"/>
              <a:gd name="connsiteX2" fmla="*/ 62685 w 249063"/>
              <a:gd name="connsiteY2" fmla="*/ 681975 h 700089"/>
              <a:gd name="connsiteX3" fmla="*/ 57923 w 249063"/>
              <a:gd name="connsiteY3" fmla="*/ 596250 h 700089"/>
              <a:gd name="connsiteX4" fmla="*/ 8710 w 249063"/>
              <a:gd name="connsiteY4" fmla="*/ 426387 h 700089"/>
              <a:gd name="connsiteX5" fmla="*/ 248423 w 249063"/>
              <a:gd name="connsiteY5" fmla="*/ 4112 h 70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63" h="700089">
                <a:moveTo>
                  <a:pt x="248423" y="4112"/>
                </a:moveTo>
                <a:cubicBezTo>
                  <a:pt x="260065" y="-27109"/>
                  <a:pt x="109516" y="126085"/>
                  <a:pt x="78560" y="239062"/>
                </a:cubicBezTo>
                <a:cubicBezTo>
                  <a:pt x="47604" y="352039"/>
                  <a:pt x="66124" y="622444"/>
                  <a:pt x="62685" y="681975"/>
                </a:cubicBezTo>
                <a:cubicBezTo>
                  <a:pt x="59246" y="741506"/>
                  <a:pt x="66919" y="638848"/>
                  <a:pt x="57923" y="596250"/>
                </a:cubicBezTo>
                <a:cubicBezTo>
                  <a:pt x="48927" y="553652"/>
                  <a:pt x="-24892" y="521108"/>
                  <a:pt x="8710" y="426387"/>
                </a:cubicBezTo>
                <a:cubicBezTo>
                  <a:pt x="42312" y="331666"/>
                  <a:pt x="236781" y="35333"/>
                  <a:pt x="248423" y="4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FA5EBEA-AA38-4FBE-BAA3-2A0E182BEBB5}"/>
              </a:ext>
            </a:extLst>
          </p:cNvPr>
          <p:cNvSpPr/>
          <p:nvPr/>
        </p:nvSpPr>
        <p:spPr>
          <a:xfrm>
            <a:off x="5174621" y="4607460"/>
            <a:ext cx="167787" cy="540063"/>
          </a:xfrm>
          <a:custGeom>
            <a:avLst/>
            <a:gdLst>
              <a:gd name="connsiteX0" fmla="*/ 167317 w 167787"/>
              <a:gd name="connsiteY0" fmla="*/ 2640 h 540063"/>
              <a:gd name="connsiteX1" fmla="*/ 54604 w 167787"/>
              <a:gd name="connsiteY1" fmla="*/ 140753 h 540063"/>
              <a:gd name="connsiteX2" fmla="*/ 51429 w 167787"/>
              <a:gd name="connsiteY2" fmla="*/ 532865 h 540063"/>
              <a:gd name="connsiteX3" fmla="*/ 33967 w 167787"/>
              <a:gd name="connsiteY3" fmla="*/ 383640 h 540063"/>
              <a:gd name="connsiteX4" fmla="*/ 5392 w 167787"/>
              <a:gd name="connsiteY4" fmla="*/ 242353 h 540063"/>
              <a:gd name="connsiteX5" fmla="*/ 167317 w 167787"/>
              <a:gd name="connsiteY5" fmla="*/ 2640 h 54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787" h="540063">
                <a:moveTo>
                  <a:pt x="167317" y="2640"/>
                </a:moveTo>
                <a:cubicBezTo>
                  <a:pt x="175519" y="-14293"/>
                  <a:pt x="73919" y="52382"/>
                  <a:pt x="54604" y="140753"/>
                </a:cubicBezTo>
                <a:cubicBezTo>
                  <a:pt x="35289" y="229124"/>
                  <a:pt x="54868" y="492384"/>
                  <a:pt x="51429" y="532865"/>
                </a:cubicBezTo>
                <a:cubicBezTo>
                  <a:pt x="47990" y="573346"/>
                  <a:pt x="41640" y="432059"/>
                  <a:pt x="33967" y="383640"/>
                </a:cubicBezTo>
                <a:cubicBezTo>
                  <a:pt x="26294" y="335221"/>
                  <a:pt x="-14452" y="311145"/>
                  <a:pt x="5392" y="242353"/>
                </a:cubicBezTo>
                <a:cubicBezTo>
                  <a:pt x="25236" y="173561"/>
                  <a:pt x="159115" y="19573"/>
                  <a:pt x="167317" y="2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A6A7D33-1345-4B32-9DD5-8F30CC68B97D}"/>
              </a:ext>
            </a:extLst>
          </p:cNvPr>
          <p:cNvSpPr/>
          <p:nvPr/>
        </p:nvSpPr>
        <p:spPr>
          <a:xfrm>
            <a:off x="5103626" y="4668373"/>
            <a:ext cx="69046" cy="510315"/>
          </a:xfrm>
          <a:custGeom>
            <a:avLst/>
            <a:gdLst>
              <a:gd name="connsiteX0" fmla="*/ 68449 w 69046"/>
              <a:gd name="connsiteY0" fmla="*/ 465 h 510315"/>
              <a:gd name="connsiteX1" fmla="*/ 35112 w 69046"/>
              <a:gd name="connsiteY1" fmla="*/ 448140 h 510315"/>
              <a:gd name="connsiteX2" fmla="*/ 44637 w 69046"/>
              <a:gd name="connsiteY2" fmla="*/ 506877 h 510315"/>
              <a:gd name="connsiteX3" fmla="*/ 19237 w 69046"/>
              <a:gd name="connsiteY3" fmla="*/ 451315 h 510315"/>
              <a:gd name="connsiteX4" fmla="*/ 1774 w 69046"/>
              <a:gd name="connsiteY4" fmla="*/ 364002 h 510315"/>
              <a:gd name="connsiteX5" fmla="*/ 68449 w 69046"/>
              <a:gd name="connsiteY5" fmla="*/ 465 h 51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46" h="510315">
                <a:moveTo>
                  <a:pt x="68449" y="465"/>
                </a:moveTo>
                <a:cubicBezTo>
                  <a:pt x="74005" y="14488"/>
                  <a:pt x="39081" y="363738"/>
                  <a:pt x="35112" y="448140"/>
                </a:cubicBezTo>
                <a:cubicBezTo>
                  <a:pt x="31143" y="532542"/>
                  <a:pt x="47283" y="506348"/>
                  <a:pt x="44637" y="506877"/>
                </a:cubicBezTo>
                <a:cubicBezTo>
                  <a:pt x="41991" y="507406"/>
                  <a:pt x="26381" y="475127"/>
                  <a:pt x="19237" y="451315"/>
                </a:cubicBezTo>
                <a:cubicBezTo>
                  <a:pt x="12093" y="427503"/>
                  <a:pt x="-5634" y="434646"/>
                  <a:pt x="1774" y="364002"/>
                </a:cubicBezTo>
                <a:cubicBezTo>
                  <a:pt x="9182" y="293358"/>
                  <a:pt x="62893" y="-13558"/>
                  <a:pt x="68449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AEB1A67-B1C3-41FB-8CE6-9EA4BEA5C70E}"/>
              </a:ext>
            </a:extLst>
          </p:cNvPr>
          <p:cNvSpPr/>
          <p:nvPr/>
        </p:nvSpPr>
        <p:spPr>
          <a:xfrm>
            <a:off x="5026024" y="4777581"/>
            <a:ext cx="46961" cy="402461"/>
          </a:xfrm>
          <a:custGeom>
            <a:avLst/>
            <a:gdLst>
              <a:gd name="connsiteX0" fmla="*/ 42864 w 46961"/>
              <a:gd name="connsiteY0" fmla="*/ 794 h 402461"/>
              <a:gd name="connsiteX1" fmla="*/ 1 w 46961"/>
              <a:gd name="connsiteY1" fmla="*/ 388144 h 402461"/>
              <a:gd name="connsiteX2" fmla="*/ 41276 w 46961"/>
              <a:gd name="connsiteY2" fmla="*/ 289719 h 402461"/>
              <a:gd name="connsiteX3" fmla="*/ 42864 w 46961"/>
              <a:gd name="connsiteY3" fmla="*/ 794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61" h="402461">
                <a:moveTo>
                  <a:pt x="42864" y="794"/>
                </a:moveTo>
                <a:cubicBezTo>
                  <a:pt x="35985" y="17198"/>
                  <a:pt x="266" y="339990"/>
                  <a:pt x="1" y="388144"/>
                </a:cubicBezTo>
                <a:cubicBezTo>
                  <a:pt x="-264" y="436298"/>
                  <a:pt x="35455" y="352690"/>
                  <a:pt x="41276" y="289719"/>
                </a:cubicBezTo>
                <a:cubicBezTo>
                  <a:pt x="47097" y="226748"/>
                  <a:pt x="49743" y="-15610"/>
                  <a:pt x="42864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22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CBFB5F-AE74-4657-B9E9-7D8D2125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AB0DF3-2461-45FA-9BD4-C05BE4F7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74945320-2A2A-4651-B6E5-890C5DE2D876}"/>
              </a:ext>
            </a:extLst>
          </p:cNvPr>
          <p:cNvSpPr/>
          <p:nvPr/>
        </p:nvSpPr>
        <p:spPr>
          <a:xfrm>
            <a:off x="6904969" y="2095655"/>
            <a:ext cx="1114546" cy="129444"/>
          </a:xfrm>
          <a:custGeom>
            <a:avLst/>
            <a:gdLst>
              <a:gd name="connsiteX0" fmla="*/ 76856 w 1114546"/>
              <a:gd name="connsiteY0" fmla="*/ 25245 h 129444"/>
              <a:gd name="connsiteX1" fmla="*/ 264181 w 1114546"/>
              <a:gd name="connsiteY1" fmla="*/ 25245 h 129444"/>
              <a:gd name="connsiteX2" fmla="*/ 1111906 w 1114546"/>
              <a:gd name="connsiteY2" fmla="*/ 115733 h 129444"/>
              <a:gd name="connsiteX3" fmla="*/ 513419 w 1114546"/>
              <a:gd name="connsiteY3" fmla="*/ 117320 h 129444"/>
              <a:gd name="connsiteX4" fmla="*/ 29231 w 1114546"/>
              <a:gd name="connsiteY4" fmla="*/ 3020 h 129444"/>
              <a:gd name="connsiteX5" fmla="*/ 76856 w 1114546"/>
              <a:gd name="connsiteY5" fmla="*/ 25245 h 1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4546" h="129444">
                <a:moveTo>
                  <a:pt x="76856" y="25245"/>
                </a:moveTo>
                <a:cubicBezTo>
                  <a:pt x="116014" y="28949"/>
                  <a:pt x="91673" y="10164"/>
                  <a:pt x="264181" y="25245"/>
                </a:cubicBezTo>
                <a:cubicBezTo>
                  <a:pt x="436689" y="40326"/>
                  <a:pt x="1070366" y="100387"/>
                  <a:pt x="1111906" y="115733"/>
                </a:cubicBezTo>
                <a:cubicBezTo>
                  <a:pt x="1153446" y="131079"/>
                  <a:pt x="693865" y="136105"/>
                  <a:pt x="513419" y="117320"/>
                </a:cubicBezTo>
                <a:cubicBezTo>
                  <a:pt x="332973" y="98535"/>
                  <a:pt x="101991" y="15720"/>
                  <a:pt x="29231" y="3020"/>
                </a:cubicBezTo>
                <a:cubicBezTo>
                  <a:pt x="-43529" y="-9680"/>
                  <a:pt x="37698" y="21541"/>
                  <a:pt x="7685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AB6BFAE-0876-4EBC-94AB-31423DC76EA4}"/>
              </a:ext>
            </a:extLst>
          </p:cNvPr>
          <p:cNvSpPr/>
          <p:nvPr/>
        </p:nvSpPr>
        <p:spPr>
          <a:xfrm>
            <a:off x="8709230" y="2323225"/>
            <a:ext cx="422988" cy="243621"/>
          </a:xfrm>
          <a:custGeom>
            <a:avLst/>
            <a:gdLst>
              <a:gd name="connsiteX0" fmla="*/ 18845 w 422988"/>
              <a:gd name="connsiteY0" fmla="*/ 18338 h 243621"/>
              <a:gd name="connsiteX1" fmla="*/ 114095 w 422988"/>
              <a:gd name="connsiteY1" fmla="*/ 16750 h 243621"/>
              <a:gd name="connsiteX2" fmla="*/ 422070 w 422988"/>
              <a:gd name="connsiteY2" fmla="*/ 196138 h 243621"/>
              <a:gd name="connsiteX3" fmla="*/ 4558 w 422988"/>
              <a:gd name="connsiteY3" fmla="*/ 239000 h 243621"/>
              <a:gd name="connsiteX4" fmla="*/ 188708 w 422988"/>
              <a:gd name="connsiteY4" fmla="*/ 110413 h 243621"/>
              <a:gd name="connsiteX5" fmla="*/ 18845 w 422988"/>
              <a:gd name="connsiteY5" fmla="*/ 18338 h 24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988" h="243621">
                <a:moveTo>
                  <a:pt x="18845" y="18338"/>
                </a:moveTo>
                <a:cubicBezTo>
                  <a:pt x="6410" y="2728"/>
                  <a:pt x="46891" y="-12883"/>
                  <a:pt x="114095" y="16750"/>
                </a:cubicBezTo>
                <a:cubicBezTo>
                  <a:pt x="181299" y="46383"/>
                  <a:pt x="440326" y="159096"/>
                  <a:pt x="422070" y="196138"/>
                </a:cubicBezTo>
                <a:cubicBezTo>
                  <a:pt x="403814" y="233180"/>
                  <a:pt x="43452" y="253288"/>
                  <a:pt x="4558" y="239000"/>
                </a:cubicBezTo>
                <a:cubicBezTo>
                  <a:pt x="-34336" y="224713"/>
                  <a:pt x="188444" y="154598"/>
                  <a:pt x="188708" y="110413"/>
                </a:cubicBezTo>
                <a:cubicBezTo>
                  <a:pt x="188972" y="66228"/>
                  <a:pt x="31280" y="33948"/>
                  <a:pt x="18845" y="18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22026FA-DB06-4B49-B597-DAA9694C327F}"/>
              </a:ext>
            </a:extLst>
          </p:cNvPr>
          <p:cNvSpPr/>
          <p:nvPr/>
        </p:nvSpPr>
        <p:spPr>
          <a:xfrm>
            <a:off x="5051662" y="5538944"/>
            <a:ext cx="777952" cy="196059"/>
          </a:xfrm>
          <a:custGeom>
            <a:avLst/>
            <a:gdLst>
              <a:gd name="connsiteX0" fmla="*/ 39451 w 777952"/>
              <a:gd name="connsiteY0" fmla="*/ 10956 h 196059"/>
              <a:gd name="connsiteX1" fmla="*/ 110888 w 777952"/>
              <a:gd name="connsiteY1" fmla="*/ 17306 h 196059"/>
              <a:gd name="connsiteX2" fmla="*/ 771288 w 777952"/>
              <a:gd name="connsiteY2" fmla="*/ 190344 h 196059"/>
              <a:gd name="connsiteX3" fmla="*/ 455376 w 777952"/>
              <a:gd name="connsiteY3" fmla="*/ 145894 h 196059"/>
              <a:gd name="connsiteX4" fmla="*/ 518876 w 777952"/>
              <a:gd name="connsiteY4" fmla="*/ 60169 h 196059"/>
              <a:gd name="connsiteX5" fmla="*/ 39451 w 777952"/>
              <a:gd name="connsiteY5" fmla="*/ 10956 h 19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952" h="196059">
                <a:moveTo>
                  <a:pt x="39451" y="10956"/>
                </a:moveTo>
                <a:cubicBezTo>
                  <a:pt x="-28547" y="3812"/>
                  <a:pt x="-11085" y="-12592"/>
                  <a:pt x="110888" y="17306"/>
                </a:cubicBezTo>
                <a:cubicBezTo>
                  <a:pt x="232861" y="47204"/>
                  <a:pt x="713873" y="168913"/>
                  <a:pt x="771288" y="190344"/>
                </a:cubicBezTo>
                <a:cubicBezTo>
                  <a:pt x="828703" y="211775"/>
                  <a:pt x="497445" y="167590"/>
                  <a:pt x="455376" y="145894"/>
                </a:cubicBezTo>
                <a:cubicBezTo>
                  <a:pt x="413307" y="124198"/>
                  <a:pt x="595076" y="82923"/>
                  <a:pt x="518876" y="60169"/>
                </a:cubicBezTo>
                <a:cubicBezTo>
                  <a:pt x="442676" y="37415"/>
                  <a:pt x="107449" y="18100"/>
                  <a:pt x="39451" y="10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0</Words>
  <Application>Microsoft Office PowerPoint</Application>
  <PresentationFormat>ワイド画面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2021-11-20T13:15:18Z</dcterms:created>
  <dcterms:modified xsi:type="dcterms:W3CDTF">2021-11-21T04:08:45Z</dcterms:modified>
</cp:coreProperties>
</file>