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59" r:id="rId5"/>
    <p:sldId id="260" r:id="rId6"/>
    <p:sldId id="258" r:id="rId7"/>
    <p:sldId id="257" r:id="rId8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06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676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B3E7-C4E3-49AC-91CA-B9F98C82C653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95A4-283D-4BB9-A803-DF57FA453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68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B3E7-C4E3-49AC-91CA-B9F98C82C653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95A4-283D-4BB9-A803-DF57FA453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53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B3E7-C4E3-49AC-91CA-B9F98C82C653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95A4-283D-4BB9-A803-DF57FA453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41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B3E7-C4E3-49AC-91CA-B9F98C82C653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95A4-283D-4BB9-A803-DF57FA453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67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B3E7-C4E3-49AC-91CA-B9F98C82C653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95A4-283D-4BB9-A803-DF57FA453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82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B3E7-C4E3-49AC-91CA-B9F98C82C653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95A4-283D-4BB9-A803-DF57FA453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45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B3E7-C4E3-49AC-91CA-B9F98C82C653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95A4-283D-4BB9-A803-DF57FA453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21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B3E7-C4E3-49AC-91CA-B9F98C82C653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95A4-283D-4BB9-A803-DF57FA453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34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B3E7-C4E3-49AC-91CA-B9F98C82C653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95A4-283D-4BB9-A803-DF57FA453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59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B3E7-C4E3-49AC-91CA-B9F98C82C653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95A4-283D-4BB9-A803-DF57FA453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41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B3E7-C4E3-49AC-91CA-B9F98C82C653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95A4-283D-4BB9-A803-DF57FA453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79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6B3E7-C4E3-49AC-91CA-B9F98C82C653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095A4-283D-4BB9-A803-DF57FA453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6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石黒賢 | NHK人物録 | NHKアーカイブス" hidden="1">
            <a:extLst>
              <a:ext uri="{FF2B5EF4-FFF2-40B4-BE49-F238E27FC236}">
                <a16:creationId xmlns:a16="http://schemas.microsoft.com/office/drawing/2014/main" id="{2B7ADB01-6B1C-4E93-8650-4B5928E1F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750219"/>
            <a:ext cx="9640581" cy="933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84" name="グループ化 1083">
            <a:extLst>
              <a:ext uri="{FF2B5EF4-FFF2-40B4-BE49-F238E27FC236}">
                <a16:creationId xmlns:a16="http://schemas.microsoft.com/office/drawing/2014/main" id="{27C51EA9-FBC0-4DB7-B08A-CF01B8A45C0F}"/>
              </a:ext>
            </a:extLst>
          </p:cNvPr>
          <p:cNvGrpSpPr/>
          <p:nvPr/>
        </p:nvGrpSpPr>
        <p:grpSpPr>
          <a:xfrm>
            <a:off x="1018011" y="3662127"/>
            <a:ext cx="8485316" cy="9331127"/>
            <a:chOff x="1018011" y="2023827"/>
            <a:chExt cx="8485316" cy="9331127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2923B2E3-8D75-4AC4-ACD1-1DFFFF863071}"/>
                </a:ext>
              </a:extLst>
            </p:cNvPr>
            <p:cNvSpPr/>
            <p:nvPr/>
          </p:nvSpPr>
          <p:spPr>
            <a:xfrm>
              <a:off x="3917084" y="5769871"/>
              <a:ext cx="697346" cy="239371"/>
            </a:xfrm>
            <a:custGeom>
              <a:avLst/>
              <a:gdLst>
                <a:gd name="connsiteX0" fmla="*/ 2983 w 697346"/>
                <a:gd name="connsiteY0" fmla="*/ 239346 h 239371"/>
                <a:gd name="connsiteX1" fmla="*/ 227349 w 697346"/>
                <a:gd name="connsiteY1" fmla="*/ 156796 h 239371"/>
                <a:gd name="connsiteX2" fmla="*/ 464416 w 697346"/>
                <a:gd name="connsiteY2" fmla="*/ 46729 h 239371"/>
                <a:gd name="connsiteX3" fmla="*/ 697249 w 697346"/>
                <a:gd name="connsiteY3" fmla="*/ 19212 h 239371"/>
                <a:gd name="connsiteX4" fmla="*/ 436899 w 697346"/>
                <a:gd name="connsiteY4" fmla="*/ 162 h 239371"/>
                <a:gd name="connsiteX5" fmla="*/ 307783 w 697346"/>
                <a:gd name="connsiteY5" fmla="*/ 29796 h 239371"/>
                <a:gd name="connsiteX6" fmla="*/ 237933 w 697346"/>
                <a:gd name="connsiteY6" fmla="*/ 120812 h 239371"/>
                <a:gd name="connsiteX7" fmla="*/ 106699 w 697346"/>
                <a:gd name="connsiteY7" fmla="*/ 165262 h 239371"/>
                <a:gd name="connsiteX8" fmla="*/ 2983 w 697346"/>
                <a:gd name="connsiteY8" fmla="*/ 239346 h 23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7346" h="239371">
                  <a:moveTo>
                    <a:pt x="2983" y="239346"/>
                  </a:moveTo>
                  <a:cubicBezTo>
                    <a:pt x="23091" y="237935"/>
                    <a:pt x="150444" y="188899"/>
                    <a:pt x="227349" y="156796"/>
                  </a:cubicBezTo>
                  <a:cubicBezTo>
                    <a:pt x="304254" y="124693"/>
                    <a:pt x="386099" y="69660"/>
                    <a:pt x="464416" y="46729"/>
                  </a:cubicBezTo>
                  <a:cubicBezTo>
                    <a:pt x="542733" y="23798"/>
                    <a:pt x="701835" y="26973"/>
                    <a:pt x="697249" y="19212"/>
                  </a:cubicBezTo>
                  <a:cubicBezTo>
                    <a:pt x="692663" y="11451"/>
                    <a:pt x="501810" y="-1602"/>
                    <a:pt x="436899" y="162"/>
                  </a:cubicBezTo>
                  <a:cubicBezTo>
                    <a:pt x="371988" y="1926"/>
                    <a:pt x="340944" y="9688"/>
                    <a:pt x="307783" y="29796"/>
                  </a:cubicBezTo>
                  <a:cubicBezTo>
                    <a:pt x="274622" y="49904"/>
                    <a:pt x="271447" y="98234"/>
                    <a:pt x="237933" y="120812"/>
                  </a:cubicBezTo>
                  <a:cubicBezTo>
                    <a:pt x="204419" y="143390"/>
                    <a:pt x="143741" y="147976"/>
                    <a:pt x="106699" y="165262"/>
                  </a:cubicBezTo>
                  <a:cubicBezTo>
                    <a:pt x="69657" y="182548"/>
                    <a:pt x="-17125" y="240757"/>
                    <a:pt x="2983" y="2393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2EB5F2E6-5CEC-4324-86FC-D22F1A385A31}"/>
                </a:ext>
              </a:extLst>
            </p:cNvPr>
            <p:cNvSpPr/>
            <p:nvPr/>
          </p:nvSpPr>
          <p:spPr>
            <a:xfrm>
              <a:off x="4055516" y="5797481"/>
              <a:ext cx="272994" cy="123065"/>
            </a:xfrm>
            <a:custGeom>
              <a:avLst/>
              <a:gdLst>
                <a:gd name="connsiteX0" fmla="*/ 17 w 272994"/>
                <a:gd name="connsiteY0" fmla="*/ 122836 h 123065"/>
                <a:gd name="connsiteX1" fmla="*/ 234967 w 272994"/>
                <a:gd name="connsiteY1" fmla="*/ 4302 h 123065"/>
                <a:gd name="connsiteX2" fmla="*/ 247667 w 272994"/>
                <a:gd name="connsiteY2" fmla="*/ 33936 h 123065"/>
                <a:gd name="connsiteX3" fmla="*/ 17 w 272994"/>
                <a:gd name="connsiteY3" fmla="*/ 122836 h 123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2994" h="123065">
                  <a:moveTo>
                    <a:pt x="17" y="122836"/>
                  </a:moveTo>
                  <a:cubicBezTo>
                    <a:pt x="-2100" y="117897"/>
                    <a:pt x="193692" y="19119"/>
                    <a:pt x="234967" y="4302"/>
                  </a:cubicBezTo>
                  <a:cubicBezTo>
                    <a:pt x="276242" y="-10515"/>
                    <a:pt x="288942" y="16297"/>
                    <a:pt x="247667" y="33936"/>
                  </a:cubicBezTo>
                  <a:cubicBezTo>
                    <a:pt x="206392" y="51575"/>
                    <a:pt x="2134" y="127775"/>
                    <a:pt x="17" y="1228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5BC698B7-F39E-4932-ABCA-AE2341C40313}"/>
                </a:ext>
              </a:extLst>
            </p:cNvPr>
            <p:cNvSpPr/>
            <p:nvPr/>
          </p:nvSpPr>
          <p:spPr>
            <a:xfrm>
              <a:off x="4212047" y="5742204"/>
              <a:ext cx="713429" cy="228819"/>
            </a:xfrm>
            <a:custGeom>
              <a:avLst/>
              <a:gdLst>
                <a:gd name="connsiteX0" fmla="*/ 203320 w 713429"/>
                <a:gd name="connsiteY0" fmla="*/ 2429 h 228819"/>
                <a:gd name="connsiteX1" fmla="*/ 262586 w 713429"/>
                <a:gd name="connsiteY1" fmla="*/ 13013 h 228819"/>
                <a:gd name="connsiteX2" fmla="*/ 520820 w 713429"/>
                <a:gd name="connsiteY2" fmla="*/ 72279 h 228819"/>
                <a:gd name="connsiteX3" fmla="*/ 709203 w 713429"/>
                <a:gd name="connsiteY3" fmla="*/ 226796 h 228819"/>
                <a:gd name="connsiteX4" fmla="*/ 633003 w 713429"/>
                <a:gd name="connsiteY4" fmla="*/ 154829 h 228819"/>
                <a:gd name="connsiteX5" fmla="*/ 419220 w 713429"/>
                <a:gd name="connsiteY5" fmla="*/ 72279 h 228819"/>
                <a:gd name="connsiteX6" fmla="*/ 10703 w 713429"/>
                <a:gd name="connsiteY6" fmla="*/ 97679 h 228819"/>
                <a:gd name="connsiteX7" fmla="*/ 127120 w 713429"/>
                <a:gd name="connsiteY7" fmla="*/ 68046 h 228819"/>
                <a:gd name="connsiteX8" fmla="*/ 203320 w 713429"/>
                <a:gd name="connsiteY8" fmla="*/ 2429 h 228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3429" h="228819">
                  <a:moveTo>
                    <a:pt x="203320" y="2429"/>
                  </a:moveTo>
                  <a:cubicBezTo>
                    <a:pt x="225898" y="-6743"/>
                    <a:pt x="262586" y="13013"/>
                    <a:pt x="262586" y="13013"/>
                  </a:cubicBezTo>
                  <a:cubicBezTo>
                    <a:pt x="315503" y="24655"/>
                    <a:pt x="446384" y="36649"/>
                    <a:pt x="520820" y="72279"/>
                  </a:cubicBezTo>
                  <a:cubicBezTo>
                    <a:pt x="595256" y="107910"/>
                    <a:pt x="690506" y="213038"/>
                    <a:pt x="709203" y="226796"/>
                  </a:cubicBezTo>
                  <a:cubicBezTo>
                    <a:pt x="727900" y="240554"/>
                    <a:pt x="681333" y="180582"/>
                    <a:pt x="633003" y="154829"/>
                  </a:cubicBezTo>
                  <a:cubicBezTo>
                    <a:pt x="584673" y="129076"/>
                    <a:pt x="522937" y="81804"/>
                    <a:pt x="419220" y="72279"/>
                  </a:cubicBezTo>
                  <a:cubicBezTo>
                    <a:pt x="315503" y="62754"/>
                    <a:pt x="59386" y="98385"/>
                    <a:pt x="10703" y="97679"/>
                  </a:cubicBezTo>
                  <a:cubicBezTo>
                    <a:pt x="-37980" y="96974"/>
                    <a:pt x="93253" y="80040"/>
                    <a:pt x="127120" y="68046"/>
                  </a:cubicBezTo>
                  <a:cubicBezTo>
                    <a:pt x="160987" y="56052"/>
                    <a:pt x="180742" y="11601"/>
                    <a:pt x="203320" y="2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F4B91EF2-7577-4062-A5F6-207A35B31A83}"/>
                </a:ext>
              </a:extLst>
            </p:cNvPr>
            <p:cNvSpPr/>
            <p:nvPr/>
          </p:nvSpPr>
          <p:spPr>
            <a:xfrm>
              <a:off x="4626924" y="5816489"/>
              <a:ext cx="256712" cy="247085"/>
            </a:xfrm>
            <a:custGeom>
              <a:avLst/>
              <a:gdLst>
                <a:gd name="connsiteX0" fmla="*/ 109 w 256712"/>
                <a:gd name="connsiteY0" fmla="*/ 111 h 247085"/>
                <a:gd name="connsiteX1" fmla="*/ 122876 w 256712"/>
                <a:gd name="connsiteY1" fmla="*/ 84778 h 247085"/>
                <a:gd name="connsiteX2" fmla="*/ 93243 w 256712"/>
                <a:gd name="connsiteY2" fmla="*/ 135578 h 247085"/>
                <a:gd name="connsiteX3" fmla="*/ 256226 w 256712"/>
                <a:gd name="connsiteY3" fmla="*/ 243528 h 247085"/>
                <a:gd name="connsiteX4" fmla="*/ 139809 w 256712"/>
                <a:gd name="connsiteY4" fmla="*/ 216011 h 247085"/>
                <a:gd name="connsiteX5" fmla="*/ 33976 w 256712"/>
                <a:gd name="connsiteY5" fmla="*/ 165211 h 247085"/>
                <a:gd name="connsiteX6" fmla="*/ 99593 w 256712"/>
                <a:gd name="connsiteY6" fmla="*/ 103828 h 247085"/>
                <a:gd name="connsiteX7" fmla="*/ 109 w 256712"/>
                <a:gd name="connsiteY7" fmla="*/ 111 h 24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6712" h="247085">
                  <a:moveTo>
                    <a:pt x="109" y="111"/>
                  </a:moveTo>
                  <a:cubicBezTo>
                    <a:pt x="3989" y="-3064"/>
                    <a:pt x="107354" y="62200"/>
                    <a:pt x="122876" y="84778"/>
                  </a:cubicBezTo>
                  <a:cubicBezTo>
                    <a:pt x="138398" y="107356"/>
                    <a:pt x="71018" y="109120"/>
                    <a:pt x="93243" y="135578"/>
                  </a:cubicBezTo>
                  <a:cubicBezTo>
                    <a:pt x="115468" y="162036"/>
                    <a:pt x="248465" y="230123"/>
                    <a:pt x="256226" y="243528"/>
                  </a:cubicBezTo>
                  <a:cubicBezTo>
                    <a:pt x="263987" y="256933"/>
                    <a:pt x="176851" y="229064"/>
                    <a:pt x="139809" y="216011"/>
                  </a:cubicBezTo>
                  <a:cubicBezTo>
                    <a:pt x="102767" y="202958"/>
                    <a:pt x="40679" y="183908"/>
                    <a:pt x="33976" y="165211"/>
                  </a:cubicBezTo>
                  <a:cubicBezTo>
                    <a:pt x="27273" y="146514"/>
                    <a:pt x="102415" y="128170"/>
                    <a:pt x="99593" y="103828"/>
                  </a:cubicBezTo>
                  <a:cubicBezTo>
                    <a:pt x="96771" y="79486"/>
                    <a:pt x="-3771" y="3286"/>
                    <a:pt x="109" y="1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9AE6C995-6771-4AA8-9105-1F5F21F7BF5F}"/>
                </a:ext>
              </a:extLst>
            </p:cNvPr>
            <p:cNvSpPr/>
            <p:nvPr/>
          </p:nvSpPr>
          <p:spPr>
            <a:xfrm>
              <a:off x="4772704" y="5839874"/>
              <a:ext cx="111520" cy="220188"/>
            </a:xfrm>
            <a:custGeom>
              <a:avLst/>
              <a:gdLst>
                <a:gd name="connsiteX0" fmla="*/ 379 w 111520"/>
                <a:gd name="connsiteY0" fmla="*/ 9 h 220188"/>
                <a:gd name="connsiteX1" fmla="*/ 110446 w 111520"/>
                <a:gd name="connsiteY1" fmla="*/ 114309 h 220188"/>
                <a:gd name="connsiteX2" fmla="*/ 57529 w 111520"/>
                <a:gd name="connsiteY2" fmla="*/ 165109 h 220188"/>
                <a:gd name="connsiteX3" fmla="*/ 76579 w 111520"/>
                <a:gd name="connsiteY3" fmla="*/ 220143 h 220188"/>
                <a:gd name="connsiteX4" fmla="*/ 25779 w 111520"/>
                <a:gd name="connsiteY4" fmla="*/ 173576 h 220188"/>
                <a:gd name="connsiteX5" fmla="*/ 72346 w 111520"/>
                <a:gd name="connsiteY5" fmla="*/ 120659 h 220188"/>
                <a:gd name="connsiteX6" fmla="*/ 379 w 111520"/>
                <a:gd name="connsiteY6" fmla="*/ 9 h 220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520" h="220188">
                  <a:moveTo>
                    <a:pt x="379" y="9"/>
                  </a:moveTo>
                  <a:cubicBezTo>
                    <a:pt x="6729" y="-1049"/>
                    <a:pt x="100921" y="86792"/>
                    <a:pt x="110446" y="114309"/>
                  </a:cubicBezTo>
                  <a:cubicBezTo>
                    <a:pt x="119971" y="141826"/>
                    <a:pt x="63174" y="147470"/>
                    <a:pt x="57529" y="165109"/>
                  </a:cubicBezTo>
                  <a:cubicBezTo>
                    <a:pt x="51884" y="182748"/>
                    <a:pt x="81871" y="218732"/>
                    <a:pt x="76579" y="220143"/>
                  </a:cubicBezTo>
                  <a:cubicBezTo>
                    <a:pt x="71287" y="221554"/>
                    <a:pt x="26485" y="190157"/>
                    <a:pt x="25779" y="173576"/>
                  </a:cubicBezTo>
                  <a:cubicBezTo>
                    <a:pt x="25074" y="156995"/>
                    <a:pt x="75168" y="146059"/>
                    <a:pt x="72346" y="120659"/>
                  </a:cubicBezTo>
                  <a:cubicBezTo>
                    <a:pt x="69524" y="95259"/>
                    <a:pt x="-5971" y="1067"/>
                    <a:pt x="379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3C7C2DEB-E3D5-4521-9C1E-95E42ABD5F0C}"/>
                </a:ext>
              </a:extLst>
            </p:cNvPr>
            <p:cNvSpPr/>
            <p:nvPr/>
          </p:nvSpPr>
          <p:spPr>
            <a:xfrm>
              <a:off x="4126561" y="5964412"/>
              <a:ext cx="712888" cy="155618"/>
            </a:xfrm>
            <a:custGeom>
              <a:avLst/>
              <a:gdLst>
                <a:gd name="connsiteX0" fmla="*/ 939 w 712888"/>
                <a:gd name="connsiteY0" fmla="*/ 355 h 155618"/>
                <a:gd name="connsiteX1" fmla="*/ 278222 w 712888"/>
                <a:gd name="connsiteY1" fmla="*/ 142171 h 155618"/>
                <a:gd name="connsiteX2" fmla="*/ 381939 w 712888"/>
                <a:gd name="connsiteY2" fmla="*/ 146405 h 155618"/>
                <a:gd name="connsiteX3" fmla="*/ 712139 w 712888"/>
                <a:gd name="connsiteY3" fmla="*/ 112538 h 155618"/>
                <a:gd name="connsiteX4" fmla="*/ 280339 w 712888"/>
                <a:gd name="connsiteY4" fmla="*/ 123121 h 155618"/>
                <a:gd name="connsiteX5" fmla="*/ 191439 w 712888"/>
                <a:gd name="connsiteY5" fmla="*/ 101955 h 155618"/>
                <a:gd name="connsiteX6" fmla="*/ 939 w 712888"/>
                <a:gd name="connsiteY6" fmla="*/ 355 h 155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2888" h="155618">
                  <a:moveTo>
                    <a:pt x="939" y="355"/>
                  </a:moveTo>
                  <a:cubicBezTo>
                    <a:pt x="15403" y="7058"/>
                    <a:pt x="214722" y="117829"/>
                    <a:pt x="278222" y="142171"/>
                  </a:cubicBezTo>
                  <a:cubicBezTo>
                    <a:pt x="341722" y="166513"/>
                    <a:pt x="309620" y="151344"/>
                    <a:pt x="381939" y="146405"/>
                  </a:cubicBezTo>
                  <a:cubicBezTo>
                    <a:pt x="454258" y="141466"/>
                    <a:pt x="729072" y="116419"/>
                    <a:pt x="712139" y="112538"/>
                  </a:cubicBezTo>
                  <a:cubicBezTo>
                    <a:pt x="695206" y="108657"/>
                    <a:pt x="367122" y="124885"/>
                    <a:pt x="280339" y="123121"/>
                  </a:cubicBezTo>
                  <a:cubicBezTo>
                    <a:pt x="193556" y="121357"/>
                    <a:pt x="239770" y="120299"/>
                    <a:pt x="191439" y="101955"/>
                  </a:cubicBezTo>
                  <a:cubicBezTo>
                    <a:pt x="143109" y="83611"/>
                    <a:pt x="-13525" y="-6348"/>
                    <a:pt x="939" y="3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CBBEE2FD-0222-4C29-9FF1-7DE0A7852E5F}"/>
                </a:ext>
              </a:extLst>
            </p:cNvPr>
            <p:cNvSpPr/>
            <p:nvPr/>
          </p:nvSpPr>
          <p:spPr>
            <a:xfrm>
              <a:off x="4479465" y="6112341"/>
              <a:ext cx="399420" cy="47207"/>
            </a:xfrm>
            <a:custGeom>
              <a:avLst/>
              <a:gdLst>
                <a:gd name="connsiteX0" fmla="*/ 7868 w 399420"/>
                <a:gd name="connsiteY0" fmla="*/ 47159 h 47207"/>
                <a:gd name="connsiteX1" fmla="*/ 397335 w 399420"/>
                <a:gd name="connsiteY1" fmla="*/ 11176 h 47207"/>
                <a:gd name="connsiteX2" fmla="*/ 156035 w 399420"/>
                <a:gd name="connsiteY2" fmla="*/ 2709 h 47207"/>
                <a:gd name="connsiteX3" fmla="*/ 7868 w 399420"/>
                <a:gd name="connsiteY3" fmla="*/ 47159 h 47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420" h="47207">
                  <a:moveTo>
                    <a:pt x="7868" y="47159"/>
                  </a:moveTo>
                  <a:cubicBezTo>
                    <a:pt x="48085" y="48570"/>
                    <a:pt x="372641" y="18584"/>
                    <a:pt x="397335" y="11176"/>
                  </a:cubicBezTo>
                  <a:cubicBezTo>
                    <a:pt x="422030" y="3768"/>
                    <a:pt x="220593" y="-4346"/>
                    <a:pt x="156035" y="2709"/>
                  </a:cubicBezTo>
                  <a:cubicBezTo>
                    <a:pt x="91477" y="9764"/>
                    <a:pt x="-32349" y="45748"/>
                    <a:pt x="7868" y="471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3C5CC033-96A1-48CF-B373-61F208FC1A2B}"/>
                </a:ext>
              </a:extLst>
            </p:cNvPr>
            <p:cNvSpPr/>
            <p:nvPr/>
          </p:nvSpPr>
          <p:spPr>
            <a:xfrm>
              <a:off x="4827435" y="5755215"/>
              <a:ext cx="288737" cy="525590"/>
            </a:xfrm>
            <a:custGeom>
              <a:avLst/>
              <a:gdLst>
                <a:gd name="connsiteX0" fmla="*/ 182715 w 288737"/>
                <a:gd name="connsiteY0" fmla="*/ 2 h 525590"/>
                <a:gd name="connsiteX1" fmla="*/ 265265 w 288737"/>
                <a:gd name="connsiteY1" fmla="*/ 201085 h 525590"/>
                <a:gd name="connsiteX2" fmla="*/ 239865 w 288737"/>
                <a:gd name="connsiteY2" fmla="*/ 357718 h 525590"/>
                <a:gd name="connsiteX3" fmla="*/ 186948 w 288737"/>
                <a:gd name="connsiteY3" fmla="*/ 423335 h 525590"/>
                <a:gd name="connsiteX4" fmla="*/ 682 w 288737"/>
                <a:gd name="connsiteY4" fmla="*/ 524935 h 525590"/>
                <a:gd name="connsiteX5" fmla="*/ 261032 w 288737"/>
                <a:gd name="connsiteY5" fmla="*/ 370418 h 525590"/>
                <a:gd name="connsiteX6" fmla="*/ 119215 w 288737"/>
                <a:gd name="connsiteY6" fmla="*/ 266702 h 525590"/>
                <a:gd name="connsiteX7" fmla="*/ 288548 w 288737"/>
                <a:gd name="connsiteY7" fmla="*/ 196852 h 525590"/>
                <a:gd name="connsiteX8" fmla="*/ 182715 w 288737"/>
                <a:gd name="connsiteY8" fmla="*/ 2 h 52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737" h="525590">
                  <a:moveTo>
                    <a:pt x="182715" y="2"/>
                  </a:moveTo>
                  <a:cubicBezTo>
                    <a:pt x="178835" y="707"/>
                    <a:pt x="255740" y="141466"/>
                    <a:pt x="265265" y="201085"/>
                  </a:cubicBezTo>
                  <a:cubicBezTo>
                    <a:pt x="274790" y="260704"/>
                    <a:pt x="252918" y="320676"/>
                    <a:pt x="239865" y="357718"/>
                  </a:cubicBezTo>
                  <a:cubicBezTo>
                    <a:pt x="226812" y="394760"/>
                    <a:pt x="226812" y="395466"/>
                    <a:pt x="186948" y="423335"/>
                  </a:cubicBezTo>
                  <a:cubicBezTo>
                    <a:pt x="147084" y="451205"/>
                    <a:pt x="-11665" y="533754"/>
                    <a:pt x="682" y="524935"/>
                  </a:cubicBezTo>
                  <a:cubicBezTo>
                    <a:pt x="13029" y="516116"/>
                    <a:pt x="241277" y="413457"/>
                    <a:pt x="261032" y="370418"/>
                  </a:cubicBezTo>
                  <a:cubicBezTo>
                    <a:pt x="280787" y="327379"/>
                    <a:pt x="114629" y="295630"/>
                    <a:pt x="119215" y="266702"/>
                  </a:cubicBezTo>
                  <a:cubicBezTo>
                    <a:pt x="123801" y="237774"/>
                    <a:pt x="283256" y="240949"/>
                    <a:pt x="288548" y="196852"/>
                  </a:cubicBezTo>
                  <a:cubicBezTo>
                    <a:pt x="293840" y="152755"/>
                    <a:pt x="186595" y="-703"/>
                    <a:pt x="182715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43AD7382-50F5-4458-B2C0-707AA6224958}"/>
                </a:ext>
              </a:extLst>
            </p:cNvPr>
            <p:cNvSpPr/>
            <p:nvPr/>
          </p:nvSpPr>
          <p:spPr>
            <a:xfrm>
              <a:off x="4245034" y="5782491"/>
              <a:ext cx="380070" cy="316770"/>
            </a:xfrm>
            <a:custGeom>
              <a:avLst/>
              <a:gdLst>
                <a:gd name="connsiteX0" fmla="*/ 277754 w 380070"/>
                <a:gd name="connsiteY0" fmla="*/ 772 h 316770"/>
                <a:gd name="connsiteX1" fmla="*/ 371416 w 380070"/>
                <a:gd name="connsiteY1" fmla="*/ 97609 h 316770"/>
                <a:gd name="connsiteX2" fmla="*/ 361891 w 380070"/>
                <a:gd name="connsiteY2" fmla="*/ 245247 h 316770"/>
                <a:gd name="connsiteX3" fmla="*/ 247591 w 380070"/>
                <a:gd name="connsiteY3" fmla="*/ 316684 h 316770"/>
                <a:gd name="connsiteX4" fmla="*/ 47566 w 380070"/>
                <a:gd name="connsiteY4" fmla="*/ 232547 h 316770"/>
                <a:gd name="connsiteX5" fmla="*/ 12641 w 380070"/>
                <a:gd name="connsiteY5" fmla="*/ 192859 h 316770"/>
                <a:gd name="connsiteX6" fmla="*/ 15816 w 380070"/>
                <a:gd name="connsiteY6" fmla="*/ 186509 h 316770"/>
                <a:gd name="connsiteX7" fmla="*/ 60266 w 380070"/>
                <a:gd name="connsiteY7" fmla="*/ 135709 h 316770"/>
                <a:gd name="connsiteX8" fmla="*/ 7879 w 380070"/>
                <a:gd name="connsiteY8" fmla="*/ 56334 h 316770"/>
                <a:gd name="connsiteX9" fmla="*/ 277754 w 380070"/>
                <a:gd name="connsiteY9" fmla="*/ 772 h 316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0070" h="316770">
                  <a:moveTo>
                    <a:pt x="277754" y="772"/>
                  </a:moveTo>
                  <a:cubicBezTo>
                    <a:pt x="338343" y="7651"/>
                    <a:pt x="357393" y="56863"/>
                    <a:pt x="371416" y="97609"/>
                  </a:cubicBezTo>
                  <a:cubicBezTo>
                    <a:pt x="385439" y="138355"/>
                    <a:pt x="382529" y="208735"/>
                    <a:pt x="361891" y="245247"/>
                  </a:cubicBezTo>
                  <a:cubicBezTo>
                    <a:pt x="341254" y="281760"/>
                    <a:pt x="299978" y="318801"/>
                    <a:pt x="247591" y="316684"/>
                  </a:cubicBezTo>
                  <a:cubicBezTo>
                    <a:pt x="195204" y="314567"/>
                    <a:pt x="86724" y="253184"/>
                    <a:pt x="47566" y="232547"/>
                  </a:cubicBezTo>
                  <a:cubicBezTo>
                    <a:pt x="8408" y="211910"/>
                    <a:pt x="17933" y="200532"/>
                    <a:pt x="12641" y="192859"/>
                  </a:cubicBezTo>
                  <a:cubicBezTo>
                    <a:pt x="7349" y="185186"/>
                    <a:pt x="7879" y="196034"/>
                    <a:pt x="15816" y="186509"/>
                  </a:cubicBezTo>
                  <a:cubicBezTo>
                    <a:pt x="23753" y="176984"/>
                    <a:pt x="61589" y="157405"/>
                    <a:pt x="60266" y="135709"/>
                  </a:cubicBezTo>
                  <a:cubicBezTo>
                    <a:pt x="58943" y="114013"/>
                    <a:pt x="-25723" y="78030"/>
                    <a:pt x="7879" y="56334"/>
                  </a:cubicBezTo>
                  <a:cubicBezTo>
                    <a:pt x="41481" y="34638"/>
                    <a:pt x="217165" y="-6107"/>
                    <a:pt x="277754" y="7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E9306E18-0BBC-4B16-A988-E447EFA37C58}"/>
                </a:ext>
              </a:extLst>
            </p:cNvPr>
            <p:cNvSpPr/>
            <p:nvPr/>
          </p:nvSpPr>
          <p:spPr>
            <a:xfrm>
              <a:off x="4340225" y="5818188"/>
              <a:ext cx="69850" cy="698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3CC8DC81-0824-4C05-A99D-682D9C49046E}"/>
                </a:ext>
              </a:extLst>
            </p:cNvPr>
            <p:cNvSpPr/>
            <p:nvPr/>
          </p:nvSpPr>
          <p:spPr>
            <a:xfrm>
              <a:off x="3760784" y="5424131"/>
              <a:ext cx="766893" cy="128951"/>
            </a:xfrm>
            <a:custGeom>
              <a:avLst/>
              <a:gdLst>
                <a:gd name="connsiteX0" fmla="*/ 4 w 766893"/>
                <a:gd name="connsiteY0" fmla="*/ 68619 h 128951"/>
                <a:gd name="connsiteX1" fmla="*/ 130179 w 766893"/>
                <a:gd name="connsiteY1" fmla="*/ 128944 h 128951"/>
                <a:gd name="connsiteX2" fmla="*/ 249241 w 766893"/>
                <a:gd name="connsiteY2" fmla="*/ 63857 h 128951"/>
                <a:gd name="connsiteX3" fmla="*/ 320679 w 766893"/>
                <a:gd name="connsiteY3" fmla="*/ 101957 h 128951"/>
                <a:gd name="connsiteX4" fmla="*/ 373066 w 766893"/>
                <a:gd name="connsiteY4" fmla="*/ 27344 h 128951"/>
                <a:gd name="connsiteX5" fmla="*/ 571504 w 766893"/>
                <a:gd name="connsiteY5" fmla="*/ 36869 h 128951"/>
                <a:gd name="connsiteX6" fmla="*/ 763591 w 766893"/>
                <a:gd name="connsiteY6" fmla="*/ 36869 h 128951"/>
                <a:gd name="connsiteX7" fmla="*/ 404816 w 766893"/>
                <a:gd name="connsiteY7" fmla="*/ 357 h 128951"/>
                <a:gd name="connsiteX8" fmla="*/ 319091 w 766893"/>
                <a:gd name="connsiteY8" fmla="*/ 62269 h 128951"/>
                <a:gd name="connsiteX9" fmla="*/ 180979 w 766893"/>
                <a:gd name="connsiteY9" fmla="*/ 71794 h 128951"/>
                <a:gd name="connsiteX10" fmla="*/ 125416 w 766893"/>
                <a:gd name="connsiteY10" fmla="*/ 121007 h 128951"/>
                <a:gd name="connsiteX11" fmla="*/ 4 w 766893"/>
                <a:gd name="connsiteY11" fmla="*/ 68619 h 128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66893" h="128951">
                  <a:moveTo>
                    <a:pt x="4" y="68619"/>
                  </a:moveTo>
                  <a:cubicBezTo>
                    <a:pt x="798" y="69942"/>
                    <a:pt x="88640" y="129738"/>
                    <a:pt x="130179" y="128944"/>
                  </a:cubicBezTo>
                  <a:cubicBezTo>
                    <a:pt x="171718" y="128150"/>
                    <a:pt x="217491" y="68355"/>
                    <a:pt x="249241" y="63857"/>
                  </a:cubicBezTo>
                  <a:cubicBezTo>
                    <a:pt x="280991" y="59359"/>
                    <a:pt x="300042" y="108042"/>
                    <a:pt x="320679" y="101957"/>
                  </a:cubicBezTo>
                  <a:cubicBezTo>
                    <a:pt x="341316" y="95872"/>
                    <a:pt x="331262" y="38192"/>
                    <a:pt x="373066" y="27344"/>
                  </a:cubicBezTo>
                  <a:cubicBezTo>
                    <a:pt x="414870" y="16496"/>
                    <a:pt x="506417" y="35282"/>
                    <a:pt x="571504" y="36869"/>
                  </a:cubicBezTo>
                  <a:cubicBezTo>
                    <a:pt x="636591" y="38456"/>
                    <a:pt x="791372" y="42954"/>
                    <a:pt x="763591" y="36869"/>
                  </a:cubicBezTo>
                  <a:cubicBezTo>
                    <a:pt x="735810" y="30784"/>
                    <a:pt x="478899" y="-3876"/>
                    <a:pt x="404816" y="357"/>
                  </a:cubicBezTo>
                  <a:cubicBezTo>
                    <a:pt x="330733" y="4590"/>
                    <a:pt x="356397" y="50363"/>
                    <a:pt x="319091" y="62269"/>
                  </a:cubicBezTo>
                  <a:cubicBezTo>
                    <a:pt x="281785" y="74175"/>
                    <a:pt x="213258" y="62004"/>
                    <a:pt x="180979" y="71794"/>
                  </a:cubicBezTo>
                  <a:cubicBezTo>
                    <a:pt x="148700" y="81584"/>
                    <a:pt x="149758" y="116509"/>
                    <a:pt x="125416" y="121007"/>
                  </a:cubicBezTo>
                  <a:cubicBezTo>
                    <a:pt x="101074" y="125505"/>
                    <a:pt x="-790" y="67296"/>
                    <a:pt x="4" y="686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73C35FB2-0CDE-4D1A-AAEC-53D4FF142843}"/>
                </a:ext>
              </a:extLst>
            </p:cNvPr>
            <p:cNvSpPr/>
            <p:nvPr/>
          </p:nvSpPr>
          <p:spPr>
            <a:xfrm>
              <a:off x="4393989" y="5379000"/>
              <a:ext cx="395851" cy="86765"/>
            </a:xfrm>
            <a:custGeom>
              <a:avLst/>
              <a:gdLst>
                <a:gd name="connsiteX0" fmla="*/ 4974 w 395851"/>
                <a:gd name="connsiteY0" fmla="*/ 64538 h 86765"/>
                <a:gd name="connsiteX1" fmla="*/ 235161 w 395851"/>
                <a:gd name="connsiteY1" fmla="*/ 4213 h 86765"/>
                <a:gd name="connsiteX2" fmla="*/ 392324 w 395851"/>
                <a:gd name="connsiteY2" fmla="*/ 86763 h 86765"/>
                <a:gd name="connsiteX3" fmla="*/ 324061 w 395851"/>
                <a:gd name="connsiteY3" fmla="*/ 1038 h 86765"/>
                <a:gd name="connsiteX4" fmla="*/ 95461 w 395851"/>
                <a:gd name="connsiteY4" fmla="*/ 40725 h 86765"/>
                <a:gd name="connsiteX5" fmla="*/ 4974 w 395851"/>
                <a:gd name="connsiteY5" fmla="*/ 64538 h 86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5851" h="86765">
                  <a:moveTo>
                    <a:pt x="4974" y="64538"/>
                  </a:moveTo>
                  <a:cubicBezTo>
                    <a:pt x="28257" y="58453"/>
                    <a:pt x="170603" y="509"/>
                    <a:pt x="235161" y="4213"/>
                  </a:cubicBezTo>
                  <a:cubicBezTo>
                    <a:pt x="299719" y="7917"/>
                    <a:pt x="377507" y="87292"/>
                    <a:pt x="392324" y="86763"/>
                  </a:cubicBezTo>
                  <a:cubicBezTo>
                    <a:pt x="407141" y="86234"/>
                    <a:pt x="373538" y="8711"/>
                    <a:pt x="324061" y="1038"/>
                  </a:cubicBezTo>
                  <a:cubicBezTo>
                    <a:pt x="274584" y="-6635"/>
                    <a:pt x="145996" y="30406"/>
                    <a:pt x="95461" y="40725"/>
                  </a:cubicBezTo>
                  <a:cubicBezTo>
                    <a:pt x="44926" y="51044"/>
                    <a:pt x="-18309" y="70623"/>
                    <a:pt x="4974" y="645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840385DE-F560-4501-B8E1-939092995F50}"/>
                </a:ext>
              </a:extLst>
            </p:cNvPr>
            <p:cNvSpPr/>
            <p:nvPr/>
          </p:nvSpPr>
          <p:spPr>
            <a:xfrm>
              <a:off x="4399260" y="5473483"/>
              <a:ext cx="363421" cy="60643"/>
            </a:xfrm>
            <a:custGeom>
              <a:avLst/>
              <a:gdLst>
                <a:gd name="connsiteX0" fmla="*/ 2878 w 363421"/>
                <a:gd name="connsiteY0" fmla="*/ 6567 h 60643"/>
                <a:gd name="connsiteX1" fmla="*/ 342603 w 363421"/>
                <a:gd name="connsiteY1" fmla="*/ 12917 h 60643"/>
                <a:gd name="connsiteX2" fmla="*/ 320378 w 363421"/>
                <a:gd name="connsiteY2" fmla="*/ 1805 h 60643"/>
                <a:gd name="connsiteX3" fmla="*/ 271165 w 363421"/>
                <a:gd name="connsiteY3" fmla="*/ 57367 h 60643"/>
                <a:gd name="connsiteX4" fmla="*/ 183853 w 363421"/>
                <a:gd name="connsiteY4" fmla="*/ 47842 h 60643"/>
                <a:gd name="connsiteX5" fmla="*/ 2878 w 363421"/>
                <a:gd name="connsiteY5" fmla="*/ 6567 h 60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421" h="60643">
                  <a:moveTo>
                    <a:pt x="2878" y="6567"/>
                  </a:moveTo>
                  <a:cubicBezTo>
                    <a:pt x="29336" y="746"/>
                    <a:pt x="289686" y="13711"/>
                    <a:pt x="342603" y="12917"/>
                  </a:cubicBezTo>
                  <a:cubicBezTo>
                    <a:pt x="395520" y="12123"/>
                    <a:pt x="332284" y="-5603"/>
                    <a:pt x="320378" y="1805"/>
                  </a:cubicBezTo>
                  <a:cubicBezTo>
                    <a:pt x="308472" y="9213"/>
                    <a:pt x="293919" y="49694"/>
                    <a:pt x="271165" y="57367"/>
                  </a:cubicBezTo>
                  <a:cubicBezTo>
                    <a:pt x="248411" y="65040"/>
                    <a:pt x="227774" y="58161"/>
                    <a:pt x="183853" y="47842"/>
                  </a:cubicBezTo>
                  <a:cubicBezTo>
                    <a:pt x="139932" y="37523"/>
                    <a:pt x="-23580" y="12388"/>
                    <a:pt x="2878" y="65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F7D4BFEA-B97D-4AB6-A2F2-EFB88C0839E7}"/>
                </a:ext>
              </a:extLst>
            </p:cNvPr>
            <p:cNvSpPr/>
            <p:nvPr/>
          </p:nvSpPr>
          <p:spPr>
            <a:xfrm>
              <a:off x="4754563" y="5508459"/>
              <a:ext cx="517583" cy="108929"/>
            </a:xfrm>
            <a:custGeom>
              <a:avLst/>
              <a:gdLst>
                <a:gd name="connsiteX0" fmla="*/ 0 w 517583"/>
                <a:gd name="connsiteY0" fmla="*/ 166 h 108929"/>
                <a:gd name="connsiteX1" fmla="*/ 314325 w 517583"/>
                <a:gd name="connsiteY1" fmla="*/ 108116 h 108929"/>
                <a:gd name="connsiteX2" fmla="*/ 515937 w 517583"/>
                <a:gd name="connsiteY2" fmla="*/ 50966 h 108929"/>
                <a:gd name="connsiteX3" fmla="*/ 404812 w 517583"/>
                <a:gd name="connsiteY3" fmla="*/ 76366 h 108929"/>
                <a:gd name="connsiteX4" fmla="*/ 314325 w 517583"/>
                <a:gd name="connsiteY4" fmla="*/ 82716 h 108929"/>
                <a:gd name="connsiteX5" fmla="*/ 0 w 517583"/>
                <a:gd name="connsiteY5" fmla="*/ 166 h 108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7583" h="108929">
                  <a:moveTo>
                    <a:pt x="0" y="166"/>
                  </a:moveTo>
                  <a:cubicBezTo>
                    <a:pt x="0" y="4399"/>
                    <a:pt x="228336" y="99649"/>
                    <a:pt x="314325" y="108116"/>
                  </a:cubicBezTo>
                  <a:cubicBezTo>
                    <a:pt x="400314" y="116583"/>
                    <a:pt x="500856" y="56258"/>
                    <a:pt x="515937" y="50966"/>
                  </a:cubicBezTo>
                  <a:cubicBezTo>
                    <a:pt x="531018" y="45674"/>
                    <a:pt x="438414" y="71074"/>
                    <a:pt x="404812" y="76366"/>
                  </a:cubicBezTo>
                  <a:cubicBezTo>
                    <a:pt x="371210" y="81658"/>
                    <a:pt x="378090" y="91712"/>
                    <a:pt x="314325" y="82716"/>
                  </a:cubicBezTo>
                  <a:cubicBezTo>
                    <a:pt x="250561" y="73720"/>
                    <a:pt x="0" y="-4067"/>
                    <a:pt x="0" y="1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31322F79-14EF-4B0F-891B-6508CBF22F81}"/>
                </a:ext>
              </a:extLst>
            </p:cNvPr>
            <p:cNvSpPr/>
            <p:nvPr/>
          </p:nvSpPr>
          <p:spPr>
            <a:xfrm>
              <a:off x="3773488" y="5240324"/>
              <a:ext cx="271586" cy="187576"/>
            </a:xfrm>
            <a:custGeom>
              <a:avLst/>
              <a:gdLst>
                <a:gd name="connsiteX0" fmla="*/ 225425 w 271586"/>
                <a:gd name="connsiteY0" fmla="*/ 14 h 187576"/>
                <a:gd name="connsiteX1" fmla="*/ 185737 w 271586"/>
                <a:gd name="connsiteY1" fmla="*/ 125426 h 187576"/>
                <a:gd name="connsiteX2" fmla="*/ 31750 w 271586"/>
                <a:gd name="connsiteY2" fmla="*/ 179401 h 187576"/>
                <a:gd name="connsiteX3" fmla="*/ 0 w 271586"/>
                <a:gd name="connsiteY3" fmla="*/ 187339 h 187576"/>
                <a:gd name="connsiteX4" fmla="*/ 258762 w 271586"/>
                <a:gd name="connsiteY4" fmla="*/ 117489 h 187576"/>
                <a:gd name="connsiteX5" fmla="*/ 225425 w 271586"/>
                <a:gd name="connsiteY5" fmla="*/ 14 h 187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586" h="187576">
                  <a:moveTo>
                    <a:pt x="225425" y="14"/>
                  </a:moveTo>
                  <a:cubicBezTo>
                    <a:pt x="213254" y="1337"/>
                    <a:pt x="218016" y="95528"/>
                    <a:pt x="185737" y="125426"/>
                  </a:cubicBezTo>
                  <a:cubicBezTo>
                    <a:pt x="153458" y="155324"/>
                    <a:pt x="62706" y="169082"/>
                    <a:pt x="31750" y="179401"/>
                  </a:cubicBezTo>
                  <a:cubicBezTo>
                    <a:pt x="794" y="189720"/>
                    <a:pt x="0" y="187339"/>
                    <a:pt x="0" y="187339"/>
                  </a:cubicBezTo>
                  <a:cubicBezTo>
                    <a:pt x="37835" y="177020"/>
                    <a:pt x="220133" y="145270"/>
                    <a:pt x="258762" y="117489"/>
                  </a:cubicBezTo>
                  <a:cubicBezTo>
                    <a:pt x="297391" y="89708"/>
                    <a:pt x="237596" y="-1309"/>
                    <a:pt x="225425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3DE280D4-71F6-4746-8175-3A16F9EE8A0C}"/>
                </a:ext>
              </a:extLst>
            </p:cNvPr>
            <p:cNvSpPr/>
            <p:nvPr/>
          </p:nvSpPr>
          <p:spPr>
            <a:xfrm>
              <a:off x="4056488" y="5160859"/>
              <a:ext cx="584049" cy="116018"/>
            </a:xfrm>
            <a:custGeom>
              <a:avLst/>
              <a:gdLst>
                <a:gd name="connsiteX0" fmla="*/ 2750 w 584049"/>
                <a:gd name="connsiteY0" fmla="*/ 77891 h 116018"/>
                <a:gd name="connsiteX1" fmla="*/ 151975 w 584049"/>
                <a:gd name="connsiteY1" fmla="*/ 58841 h 116018"/>
                <a:gd name="connsiteX2" fmla="*/ 158325 w 584049"/>
                <a:gd name="connsiteY2" fmla="*/ 104 h 116018"/>
                <a:gd name="connsiteX3" fmla="*/ 247225 w 584049"/>
                <a:gd name="connsiteY3" fmla="*/ 74716 h 116018"/>
                <a:gd name="connsiteX4" fmla="*/ 583775 w 584049"/>
                <a:gd name="connsiteY4" fmla="*/ 77891 h 116018"/>
                <a:gd name="connsiteX5" fmla="*/ 299612 w 584049"/>
                <a:gd name="connsiteY5" fmla="*/ 115991 h 116018"/>
                <a:gd name="connsiteX6" fmla="*/ 2750 w 584049"/>
                <a:gd name="connsiteY6" fmla="*/ 77891 h 116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4049" h="116018">
                  <a:moveTo>
                    <a:pt x="2750" y="77891"/>
                  </a:moveTo>
                  <a:cubicBezTo>
                    <a:pt x="-21856" y="68366"/>
                    <a:pt x="126046" y="71805"/>
                    <a:pt x="151975" y="58841"/>
                  </a:cubicBezTo>
                  <a:cubicBezTo>
                    <a:pt x="177904" y="45876"/>
                    <a:pt x="142450" y="-2542"/>
                    <a:pt x="158325" y="104"/>
                  </a:cubicBezTo>
                  <a:cubicBezTo>
                    <a:pt x="174200" y="2750"/>
                    <a:pt x="176317" y="61752"/>
                    <a:pt x="247225" y="74716"/>
                  </a:cubicBezTo>
                  <a:cubicBezTo>
                    <a:pt x="318133" y="87680"/>
                    <a:pt x="575044" y="71012"/>
                    <a:pt x="583775" y="77891"/>
                  </a:cubicBezTo>
                  <a:cubicBezTo>
                    <a:pt x="592506" y="84770"/>
                    <a:pt x="390893" y="114933"/>
                    <a:pt x="299612" y="115991"/>
                  </a:cubicBezTo>
                  <a:cubicBezTo>
                    <a:pt x="208331" y="117049"/>
                    <a:pt x="27356" y="87416"/>
                    <a:pt x="2750" y="778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E60C9B59-72DC-41C9-B212-07B077670A6C}"/>
                </a:ext>
              </a:extLst>
            </p:cNvPr>
            <p:cNvSpPr/>
            <p:nvPr/>
          </p:nvSpPr>
          <p:spPr>
            <a:xfrm>
              <a:off x="4695824" y="5289460"/>
              <a:ext cx="523468" cy="119165"/>
            </a:xfrm>
            <a:custGeom>
              <a:avLst/>
              <a:gdLst>
                <a:gd name="connsiteX0" fmla="*/ 1 w 523468"/>
                <a:gd name="connsiteY0" fmla="*/ 90 h 119165"/>
                <a:gd name="connsiteX1" fmla="*/ 163514 w 523468"/>
                <a:gd name="connsiteY1" fmla="*/ 79465 h 119165"/>
                <a:gd name="connsiteX2" fmla="*/ 263526 w 523468"/>
                <a:gd name="connsiteY2" fmla="*/ 82640 h 119165"/>
                <a:gd name="connsiteX3" fmla="*/ 150814 w 523468"/>
                <a:gd name="connsiteY3" fmla="*/ 1678 h 119165"/>
                <a:gd name="connsiteX4" fmla="*/ 457201 w 523468"/>
                <a:gd name="connsiteY4" fmla="*/ 119153 h 119165"/>
                <a:gd name="connsiteX5" fmla="*/ 304801 w 523468"/>
                <a:gd name="connsiteY5" fmla="*/ 9615 h 119165"/>
                <a:gd name="connsiteX6" fmla="*/ 517526 w 523468"/>
                <a:gd name="connsiteY6" fmla="*/ 63590 h 119165"/>
                <a:gd name="connsiteX7" fmla="*/ 438151 w 523468"/>
                <a:gd name="connsiteY7" fmla="*/ 106453 h 119165"/>
                <a:gd name="connsiteX8" fmla="*/ 166689 w 523468"/>
                <a:gd name="connsiteY8" fmla="*/ 96928 h 119165"/>
                <a:gd name="connsiteX9" fmla="*/ 1 w 523468"/>
                <a:gd name="connsiteY9" fmla="*/ 90 h 1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3468" h="119165">
                  <a:moveTo>
                    <a:pt x="1" y="90"/>
                  </a:moveTo>
                  <a:cubicBezTo>
                    <a:pt x="-528" y="-2821"/>
                    <a:pt x="119593" y="65707"/>
                    <a:pt x="163514" y="79465"/>
                  </a:cubicBezTo>
                  <a:cubicBezTo>
                    <a:pt x="207435" y="93223"/>
                    <a:pt x="265643" y="95605"/>
                    <a:pt x="263526" y="82640"/>
                  </a:cubicBezTo>
                  <a:cubicBezTo>
                    <a:pt x="261409" y="69675"/>
                    <a:pt x="118535" y="-4408"/>
                    <a:pt x="150814" y="1678"/>
                  </a:cubicBezTo>
                  <a:cubicBezTo>
                    <a:pt x="183093" y="7764"/>
                    <a:pt x="431537" y="117830"/>
                    <a:pt x="457201" y="119153"/>
                  </a:cubicBezTo>
                  <a:cubicBezTo>
                    <a:pt x="482865" y="120476"/>
                    <a:pt x="294747" y="18875"/>
                    <a:pt x="304801" y="9615"/>
                  </a:cubicBezTo>
                  <a:cubicBezTo>
                    <a:pt x="314855" y="355"/>
                    <a:pt x="495301" y="47450"/>
                    <a:pt x="517526" y="63590"/>
                  </a:cubicBezTo>
                  <a:cubicBezTo>
                    <a:pt x="539751" y="79730"/>
                    <a:pt x="496624" y="100897"/>
                    <a:pt x="438151" y="106453"/>
                  </a:cubicBezTo>
                  <a:cubicBezTo>
                    <a:pt x="379678" y="112009"/>
                    <a:pt x="238126" y="113068"/>
                    <a:pt x="166689" y="96928"/>
                  </a:cubicBezTo>
                  <a:cubicBezTo>
                    <a:pt x="95252" y="80788"/>
                    <a:pt x="530" y="3001"/>
                    <a:pt x="1" y="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CC0333AE-F4CB-45FA-A69F-F1691DF41FAC}"/>
                </a:ext>
              </a:extLst>
            </p:cNvPr>
            <p:cNvSpPr/>
            <p:nvPr/>
          </p:nvSpPr>
          <p:spPr>
            <a:xfrm>
              <a:off x="5000424" y="5375962"/>
              <a:ext cx="301831" cy="215392"/>
            </a:xfrm>
            <a:custGeom>
              <a:avLst/>
              <a:gdLst>
                <a:gd name="connsiteX0" fmla="*/ 211339 w 301831"/>
                <a:gd name="connsiteY0" fmla="*/ 901 h 215392"/>
                <a:gd name="connsiteX1" fmla="*/ 301826 w 301831"/>
                <a:gd name="connsiteY1" fmla="*/ 113613 h 215392"/>
                <a:gd name="connsiteX2" fmla="*/ 214514 w 301831"/>
                <a:gd name="connsiteY2" fmla="*/ 175526 h 215392"/>
                <a:gd name="connsiteX3" fmla="*/ 201 w 301831"/>
                <a:gd name="connsiteY3" fmla="*/ 215213 h 215392"/>
                <a:gd name="connsiteX4" fmla="*/ 255789 w 301831"/>
                <a:gd name="connsiteY4" fmla="*/ 189813 h 215392"/>
                <a:gd name="connsiteX5" fmla="*/ 298651 w 301831"/>
                <a:gd name="connsiteY5" fmla="*/ 180288 h 215392"/>
                <a:gd name="connsiteX6" fmla="*/ 211339 w 301831"/>
                <a:gd name="connsiteY6" fmla="*/ 901 h 215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1831" h="215392">
                  <a:moveTo>
                    <a:pt x="211339" y="901"/>
                  </a:moveTo>
                  <a:cubicBezTo>
                    <a:pt x="211868" y="-10211"/>
                    <a:pt x="301297" y="84509"/>
                    <a:pt x="301826" y="113613"/>
                  </a:cubicBezTo>
                  <a:cubicBezTo>
                    <a:pt x="302355" y="142717"/>
                    <a:pt x="264785" y="158593"/>
                    <a:pt x="214514" y="175526"/>
                  </a:cubicBezTo>
                  <a:cubicBezTo>
                    <a:pt x="164243" y="192459"/>
                    <a:pt x="-6678" y="212832"/>
                    <a:pt x="201" y="215213"/>
                  </a:cubicBezTo>
                  <a:cubicBezTo>
                    <a:pt x="7080" y="217594"/>
                    <a:pt x="206047" y="195634"/>
                    <a:pt x="255789" y="189813"/>
                  </a:cubicBezTo>
                  <a:cubicBezTo>
                    <a:pt x="305531" y="183992"/>
                    <a:pt x="303149" y="207275"/>
                    <a:pt x="298651" y="180288"/>
                  </a:cubicBezTo>
                  <a:cubicBezTo>
                    <a:pt x="294153" y="153301"/>
                    <a:pt x="210810" y="12013"/>
                    <a:pt x="211339" y="9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7080677A-9001-46F4-A83B-F1333974B4A6}"/>
                </a:ext>
              </a:extLst>
            </p:cNvPr>
            <p:cNvSpPr/>
            <p:nvPr/>
          </p:nvSpPr>
          <p:spPr>
            <a:xfrm>
              <a:off x="4194798" y="5643021"/>
              <a:ext cx="638297" cy="76527"/>
            </a:xfrm>
            <a:custGeom>
              <a:avLst/>
              <a:gdLst>
                <a:gd name="connsiteX0" fmla="*/ 435 w 638297"/>
                <a:gd name="connsiteY0" fmla="*/ 76212 h 76527"/>
                <a:gd name="connsiteX1" fmla="*/ 421652 w 638297"/>
                <a:gd name="connsiteY1" fmla="*/ 59279 h 76527"/>
                <a:gd name="connsiteX2" fmla="*/ 637552 w 638297"/>
                <a:gd name="connsiteY2" fmla="*/ 59279 h 76527"/>
                <a:gd name="connsiteX3" fmla="*/ 491502 w 638297"/>
                <a:gd name="connsiteY3" fmla="*/ 38112 h 76527"/>
                <a:gd name="connsiteX4" fmla="*/ 459752 w 638297"/>
                <a:gd name="connsiteY4" fmla="*/ 12 h 76527"/>
                <a:gd name="connsiteX5" fmla="*/ 343335 w 638297"/>
                <a:gd name="connsiteY5" fmla="*/ 42346 h 76527"/>
                <a:gd name="connsiteX6" fmla="*/ 435 w 638297"/>
                <a:gd name="connsiteY6" fmla="*/ 76212 h 7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8297" h="76527">
                  <a:moveTo>
                    <a:pt x="435" y="76212"/>
                  </a:moveTo>
                  <a:cubicBezTo>
                    <a:pt x="13488" y="79034"/>
                    <a:pt x="315466" y="62101"/>
                    <a:pt x="421652" y="59279"/>
                  </a:cubicBezTo>
                  <a:cubicBezTo>
                    <a:pt x="527838" y="56457"/>
                    <a:pt x="625910" y="62807"/>
                    <a:pt x="637552" y="59279"/>
                  </a:cubicBezTo>
                  <a:cubicBezTo>
                    <a:pt x="649194" y="55751"/>
                    <a:pt x="521135" y="47990"/>
                    <a:pt x="491502" y="38112"/>
                  </a:cubicBezTo>
                  <a:cubicBezTo>
                    <a:pt x="461869" y="28234"/>
                    <a:pt x="484446" y="-694"/>
                    <a:pt x="459752" y="12"/>
                  </a:cubicBezTo>
                  <a:cubicBezTo>
                    <a:pt x="435058" y="718"/>
                    <a:pt x="414949" y="26824"/>
                    <a:pt x="343335" y="42346"/>
                  </a:cubicBezTo>
                  <a:cubicBezTo>
                    <a:pt x="271721" y="57868"/>
                    <a:pt x="-12618" y="73390"/>
                    <a:pt x="435" y="762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C5AABCBB-F5D4-4C0C-B323-8A377A8909AA}"/>
                </a:ext>
              </a:extLst>
            </p:cNvPr>
            <p:cNvSpPr/>
            <p:nvPr/>
          </p:nvSpPr>
          <p:spPr>
            <a:xfrm>
              <a:off x="5930936" y="5714686"/>
              <a:ext cx="791674" cy="180402"/>
            </a:xfrm>
            <a:custGeom>
              <a:avLst/>
              <a:gdLst>
                <a:gd name="connsiteX0" fmla="*/ 4197 w 791674"/>
                <a:gd name="connsiteY0" fmla="*/ 173881 h 180402"/>
                <a:gd name="connsiteX1" fmla="*/ 440231 w 791674"/>
                <a:gd name="connsiteY1" fmla="*/ 25714 h 180402"/>
                <a:gd name="connsiteX2" fmla="*/ 562997 w 791674"/>
                <a:gd name="connsiteY2" fmla="*/ 95564 h 180402"/>
                <a:gd name="connsiteX3" fmla="*/ 791597 w 791674"/>
                <a:gd name="connsiteY3" fmla="*/ 180231 h 180402"/>
                <a:gd name="connsiteX4" fmla="*/ 586281 w 791674"/>
                <a:gd name="connsiteY4" fmla="*/ 72281 h 180402"/>
                <a:gd name="connsiteX5" fmla="*/ 393664 w 791674"/>
                <a:gd name="connsiteY5" fmla="*/ 314 h 180402"/>
                <a:gd name="connsiteX6" fmla="*/ 192581 w 791674"/>
                <a:gd name="connsiteY6" fmla="*/ 99797 h 180402"/>
                <a:gd name="connsiteX7" fmla="*/ 217981 w 791674"/>
                <a:gd name="connsiteY7" fmla="*/ 38414 h 180402"/>
                <a:gd name="connsiteX8" fmla="*/ 4197 w 791674"/>
                <a:gd name="connsiteY8" fmla="*/ 173881 h 180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1674" h="180402">
                  <a:moveTo>
                    <a:pt x="4197" y="173881"/>
                  </a:moveTo>
                  <a:cubicBezTo>
                    <a:pt x="41239" y="171764"/>
                    <a:pt x="347098" y="38767"/>
                    <a:pt x="440231" y="25714"/>
                  </a:cubicBezTo>
                  <a:cubicBezTo>
                    <a:pt x="533364" y="12661"/>
                    <a:pt x="504436" y="69811"/>
                    <a:pt x="562997" y="95564"/>
                  </a:cubicBezTo>
                  <a:cubicBezTo>
                    <a:pt x="621558" y="121317"/>
                    <a:pt x="787716" y="184111"/>
                    <a:pt x="791597" y="180231"/>
                  </a:cubicBezTo>
                  <a:cubicBezTo>
                    <a:pt x="795478" y="176351"/>
                    <a:pt x="652603" y="102267"/>
                    <a:pt x="586281" y="72281"/>
                  </a:cubicBezTo>
                  <a:cubicBezTo>
                    <a:pt x="519959" y="42295"/>
                    <a:pt x="459281" y="-4272"/>
                    <a:pt x="393664" y="314"/>
                  </a:cubicBezTo>
                  <a:cubicBezTo>
                    <a:pt x="328047" y="4900"/>
                    <a:pt x="221861" y="93447"/>
                    <a:pt x="192581" y="99797"/>
                  </a:cubicBezTo>
                  <a:cubicBezTo>
                    <a:pt x="163301" y="106147"/>
                    <a:pt x="249378" y="27125"/>
                    <a:pt x="217981" y="38414"/>
                  </a:cubicBezTo>
                  <a:cubicBezTo>
                    <a:pt x="186584" y="49703"/>
                    <a:pt x="-32845" y="175998"/>
                    <a:pt x="4197" y="1738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A18AFD72-4DC4-4814-82FC-38FDA3E4A4A6}"/>
                </a:ext>
              </a:extLst>
            </p:cNvPr>
            <p:cNvSpPr/>
            <p:nvPr/>
          </p:nvSpPr>
          <p:spPr>
            <a:xfrm>
              <a:off x="5831257" y="5828918"/>
              <a:ext cx="721903" cy="243469"/>
            </a:xfrm>
            <a:custGeom>
              <a:avLst/>
              <a:gdLst>
                <a:gd name="connsiteX0" fmla="*/ 1218 w 721903"/>
                <a:gd name="connsiteY0" fmla="*/ 243270 h 243469"/>
                <a:gd name="connsiteX1" fmla="*/ 113931 w 721903"/>
                <a:gd name="connsiteY1" fmla="*/ 216282 h 243469"/>
                <a:gd name="connsiteX2" fmla="*/ 148856 w 721903"/>
                <a:gd name="connsiteY2" fmla="*/ 159132 h 243469"/>
                <a:gd name="connsiteX3" fmla="*/ 261568 w 721903"/>
                <a:gd name="connsiteY3" fmla="*/ 81345 h 243469"/>
                <a:gd name="connsiteX4" fmla="*/ 428256 w 721903"/>
                <a:gd name="connsiteY4" fmla="*/ 46420 h 243469"/>
                <a:gd name="connsiteX5" fmla="*/ 720356 w 721903"/>
                <a:gd name="connsiteY5" fmla="*/ 76582 h 243469"/>
                <a:gd name="connsiteX6" fmla="*/ 531443 w 721903"/>
                <a:gd name="connsiteY6" fmla="*/ 1970 h 243469"/>
                <a:gd name="connsiteX7" fmla="*/ 264743 w 721903"/>
                <a:gd name="connsiteY7" fmla="*/ 28957 h 243469"/>
                <a:gd name="connsiteX8" fmla="*/ 104406 w 721903"/>
                <a:gd name="connsiteY8" fmla="*/ 106745 h 243469"/>
                <a:gd name="connsiteX9" fmla="*/ 104406 w 721903"/>
                <a:gd name="connsiteY9" fmla="*/ 152782 h 243469"/>
                <a:gd name="connsiteX10" fmla="*/ 56781 w 721903"/>
                <a:gd name="connsiteY10" fmla="*/ 203582 h 243469"/>
                <a:gd name="connsiteX11" fmla="*/ 1218 w 721903"/>
                <a:gd name="connsiteY11" fmla="*/ 243270 h 243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21903" h="243469">
                  <a:moveTo>
                    <a:pt x="1218" y="243270"/>
                  </a:moveTo>
                  <a:cubicBezTo>
                    <a:pt x="10743" y="245387"/>
                    <a:pt x="89325" y="230305"/>
                    <a:pt x="113931" y="216282"/>
                  </a:cubicBezTo>
                  <a:cubicBezTo>
                    <a:pt x="138537" y="202259"/>
                    <a:pt x="124250" y="181621"/>
                    <a:pt x="148856" y="159132"/>
                  </a:cubicBezTo>
                  <a:cubicBezTo>
                    <a:pt x="173462" y="136643"/>
                    <a:pt x="215001" y="100130"/>
                    <a:pt x="261568" y="81345"/>
                  </a:cubicBezTo>
                  <a:cubicBezTo>
                    <a:pt x="308135" y="62560"/>
                    <a:pt x="351791" y="47214"/>
                    <a:pt x="428256" y="46420"/>
                  </a:cubicBezTo>
                  <a:cubicBezTo>
                    <a:pt x="504721" y="45626"/>
                    <a:pt x="703158" y="83990"/>
                    <a:pt x="720356" y="76582"/>
                  </a:cubicBezTo>
                  <a:cubicBezTo>
                    <a:pt x="737554" y="69174"/>
                    <a:pt x="607378" y="9907"/>
                    <a:pt x="531443" y="1970"/>
                  </a:cubicBezTo>
                  <a:cubicBezTo>
                    <a:pt x="455508" y="-5967"/>
                    <a:pt x="335916" y="11495"/>
                    <a:pt x="264743" y="28957"/>
                  </a:cubicBezTo>
                  <a:cubicBezTo>
                    <a:pt x="193570" y="46419"/>
                    <a:pt x="131129" y="86108"/>
                    <a:pt x="104406" y="106745"/>
                  </a:cubicBezTo>
                  <a:cubicBezTo>
                    <a:pt x="77683" y="127382"/>
                    <a:pt x="112343" y="136643"/>
                    <a:pt x="104406" y="152782"/>
                  </a:cubicBezTo>
                  <a:cubicBezTo>
                    <a:pt x="96469" y="168921"/>
                    <a:pt x="72921" y="190882"/>
                    <a:pt x="56781" y="203582"/>
                  </a:cubicBezTo>
                  <a:cubicBezTo>
                    <a:pt x="40641" y="216282"/>
                    <a:pt x="-8307" y="241153"/>
                    <a:pt x="1218" y="2432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9B625BBF-1007-41B3-A2BF-24AE230E302A}"/>
                </a:ext>
              </a:extLst>
            </p:cNvPr>
            <p:cNvSpPr/>
            <p:nvPr/>
          </p:nvSpPr>
          <p:spPr>
            <a:xfrm>
              <a:off x="6393308" y="5875773"/>
              <a:ext cx="465233" cy="339364"/>
            </a:xfrm>
            <a:custGeom>
              <a:avLst/>
              <a:gdLst>
                <a:gd name="connsiteX0" fmla="*/ 107505 w 465233"/>
                <a:gd name="connsiteY0" fmla="*/ 1152 h 339364"/>
                <a:gd name="connsiteX1" fmla="*/ 293242 w 465233"/>
                <a:gd name="connsiteY1" fmla="*/ 93227 h 339364"/>
                <a:gd name="connsiteX2" fmla="*/ 451992 w 465233"/>
                <a:gd name="connsiteY2" fmla="*/ 166252 h 339364"/>
                <a:gd name="connsiteX3" fmla="*/ 377380 w 465233"/>
                <a:gd name="connsiteY3" fmla="*/ 190065 h 339364"/>
                <a:gd name="connsiteX4" fmla="*/ 99567 w 465233"/>
                <a:gd name="connsiteY4" fmla="*/ 293252 h 339364"/>
                <a:gd name="connsiteX5" fmla="*/ 20192 w 465233"/>
                <a:gd name="connsiteY5" fmla="*/ 334527 h 339364"/>
                <a:gd name="connsiteX6" fmla="*/ 444055 w 465233"/>
                <a:gd name="connsiteY6" fmla="*/ 186890 h 339364"/>
                <a:gd name="connsiteX7" fmla="*/ 372617 w 465233"/>
                <a:gd name="connsiteY7" fmla="*/ 161490 h 339364"/>
                <a:gd name="connsiteX8" fmla="*/ 107505 w 465233"/>
                <a:gd name="connsiteY8" fmla="*/ 1152 h 339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5233" h="339364">
                  <a:moveTo>
                    <a:pt x="107505" y="1152"/>
                  </a:moveTo>
                  <a:cubicBezTo>
                    <a:pt x="94276" y="-10225"/>
                    <a:pt x="235828" y="65710"/>
                    <a:pt x="293242" y="93227"/>
                  </a:cubicBezTo>
                  <a:cubicBezTo>
                    <a:pt x="350656" y="120744"/>
                    <a:pt x="437969" y="150112"/>
                    <a:pt x="451992" y="166252"/>
                  </a:cubicBezTo>
                  <a:cubicBezTo>
                    <a:pt x="466015" y="182392"/>
                    <a:pt x="436117" y="168898"/>
                    <a:pt x="377380" y="190065"/>
                  </a:cubicBezTo>
                  <a:cubicBezTo>
                    <a:pt x="318643" y="211232"/>
                    <a:pt x="159098" y="269175"/>
                    <a:pt x="99567" y="293252"/>
                  </a:cubicBezTo>
                  <a:cubicBezTo>
                    <a:pt x="40036" y="317329"/>
                    <a:pt x="-37223" y="352254"/>
                    <a:pt x="20192" y="334527"/>
                  </a:cubicBezTo>
                  <a:cubicBezTo>
                    <a:pt x="77607" y="316800"/>
                    <a:pt x="385318" y="215729"/>
                    <a:pt x="444055" y="186890"/>
                  </a:cubicBezTo>
                  <a:cubicBezTo>
                    <a:pt x="502792" y="158051"/>
                    <a:pt x="426327" y="188477"/>
                    <a:pt x="372617" y="161490"/>
                  </a:cubicBezTo>
                  <a:cubicBezTo>
                    <a:pt x="318907" y="134503"/>
                    <a:pt x="120734" y="12529"/>
                    <a:pt x="107505" y="11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7A8B5ED8-5AE8-4A2A-AD52-132646921160}"/>
                </a:ext>
              </a:extLst>
            </p:cNvPr>
            <p:cNvSpPr/>
            <p:nvPr/>
          </p:nvSpPr>
          <p:spPr>
            <a:xfrm>
              <a:off x="6415675" y="5895964"/>
              <a:ext cx="232871" cy="219239"/>
            </a:xfrm>
            <a:custGeom>
              <a:avLst/>
              <a:gdLst>
                <a:gd name="connsiteX0" fmla="*/ 7350 w 232871"/>
                <a:gd name="connsiteY0" fmla="*/ 11 h 219239"/>
                <a:gd name="connsiteX1" fmla="*/ 61325 w 232871"/>
                <a:gd name="connsiteY1" fmla="*/ 101611 h 219239"/>
                <a:gd name="connsiteX2" fmla="*/ 4175 w 232871"/>
                <a:gd name="connsiteY2" fmla="*/ 176224 h 219239"/>
                <a:gd name="connsiteX3" fmla="*/ 199438 w 232871"/>
                <a:gd name="connsiteY3" fmla="*/ 193686 h 219239"/>
                <a:gd name="connsiteX4" fmla="*/ 229600 w 232871"/>
                <a:gd name="connsiteY4" fmla="*/ 219086 h 219239"/>
                <a:gd name="connsiteX5" fmla="*/ 162925 w 232871"/>
                <a:gd name="connsiteY5" fmla="*/ 180986 h 219239"/>
                <a:gd name="connsiteX6" fmla="*/ 16875 w 232871"/>
                <a:gd name="connsiteY6" fmla="*/ 153999 h 219239"/>
                <a:gd name="connsiteX7" fmla="*/ 88313 w 232871"/>
                <a:gd name="connsiteY7" fmla="*/ 95261 h 219239"/>
                <a:gd name="connsiteX8" fmla="*/ 7350 w 232871"/>
                <a:gd name="connsiteY8" fmla="*/ 11 h 21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871" h="219239">
                  <a:moveTo>
                    <a:pt x="7350" y="11"/>
                  </a:moveTo>
                  <a:cubicBezTo>
                    <a:pt x="2852" y="1069"/>
                    <a:pt x="61854" y="72242"/>
                    <a:pt x="61325" y="101611"/>
                  </a:cubicBezTo>
                  <a:cubicBezTo>
                    <a:pt x="60796" y="130980"/>
                    <a:pt x="-18844" y="160878"/>
                    <a:pt x="4175" y="176224"/>
                  </a:cubicBezTo>
                  <a:cubicBezTo>
                    <a:pt x="27194" y="191570"/>
                    <a:pt x="161867" y="186542"/>
                    <a:pt x="199438" y="193686"/>
                  </a:cubicBezTo>
                  <a:cubicBezTo>
                    <a:pt x="237009" y="200830"/>
                    <a:pt x="235686" y="221203"/>
                    <a:pt x="229600" y="219086"/>
                  </a:cubicBezTo>
                  <a:cubicBezTo>
                    <a:pt x="223514" y="216969"/>
                    <a:pt x="198379" y="191834"/>
                    <a:pt x="162925" y="180986"/>
                  </a:cubicBezTo>
                  <a:cubicBezTo>
                    <a:pt x="127471" y="170138"/>
                    <a:pt x="29310" y="168287"/>
                    <a:pt x="16875" y="153999"/>
                  </a:cubicBezTo>
                  <a:cubicBezTo>
                    <a:pt x="4440" y="139711"/>
                    <a:pt x="88577" y="118544"/>
                    <a:pt x="88313" y="95261"/>
                  </a:cubicBezTo>
                  <a:cubicBezTo>
                    <a:pt x="88049" y="71978"/>
                    <a:pt x="11848" y="-1047"/>
                    <a:pt x="7350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C6E15834-D7C9-4781-80DB-ED5854518E0C}"/>
                </a:ext>
              </a:extLst>
            </p:cNvPr>
            <p:cNvSpPr/>
            <p:nvPr/>
          </p:nvSpPr>
          <p:spPr>
            <a:xfrm>
              <a:off x="5841894" y="6096266"/>
              <a:ext cx="576462" cy="103067"/>
            </a:xfrm>
            <a:custGeom>
              <a:avLst/>
              <a:gdLst>
                <a:gd name="connsiteX0" fmla="*/ 106 w 576462"/>
                <a:gd name="connsiteY0" fmla="*/ 102922 h 103067"/>
                <a:gd name="connsiteX1" fmla="*/ 123931 w 576462"/>
                <a:gd name="connsiteY1" fmla="*/ 1322 h 103067"/>
                <a:gd name="connsiteX2" fmla="*/ 295381 w 576462"/>
                <a:gd name="connsiteY2" fmla="*/ 45772 h 103067"/>
                <a:gd name="connsiteX3" fmla="*/ 447781 w 576462"/>
                <a:gd name="connsiteY3" fmla="*/ 56884 h 103067"/>
                <a:gd name="connsiteX4" fmla="*/ 573194 w 576462"/>
                <a:gd name="connsiteY4" fmla="*/ 82284 h 103067"/>
                <a:gd name="connsiteX5" fmla="*/ 311256 w 576462"/>
                <a:gd name="connsiteY5" fmla="*/ 61647 h 103067"/>
                <a:gd name="connsiteX6" fmla="*/ 106469 w 576462"/>
                <a:gd name="connsiteY6" fmla="*/ 25134 h 103067"/>
                <a:gd name="connsiteX7" fmla="*/ 106 w 576462"/>
                <a:gd name="connsiteY7" fmla="*/ 102922 h 103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6462" h="103067">
                  <a:moveTo>
                    <a:pt x="106" y="102922"/>
                  </a:moveTo>
                  <a:cubicBezTo>
                    <a:pt x="3016" y="98953"/>
                    <a:pt x="74718" y="10847"/>
                    <a:pt x="123931" y="1322"/>
                  </a:cubicBezTo>
                  <a:cubicBezTo>
                    <a:pt x="173144" y="-8203"/>
                    <a:pt x="241406" y="36512"/>
                    <a:pt x="295381" y="45772"/>
                  </a:cubicBezTo>
                  <a:cubicBezTo>
                    <a:pt x="349356" y="55032"/>
                    <a:pt x="401479" y="50799"/>
                    <a:pt x="447781" y="56884"/>
                  </a:cubicBezTo>
                  <a:cubicBezTo>
                    <a:pt x="494083" y="62969"/>
                    <a:pt x="595948" y="81490"/>
                    <a:pt x="573194" y="82284"/>
                  </a:cubicBezTo>
                  <a:cubicBezTo>
                    <a:pt x="550440" y="83078"/>
                    <a:pt x="389043" y="71172"/>
                    <a:pt x="311256" y="61647"/>
                  </a:cubicBezTo>
                  <a:cubicBezTo>
                    <a:pt x="233469" y="52122"/>
                    <a:pt x="158327" y="21959"/>
                    <a:pt x="106469" y="25134"/>
                  </a:cubicBezTo>
                  <a:cubicBezTo>
                    <a:pt x="54611" y="28309"/>
                    <a:pt x="-2804" y="106891"/>
                    <a:pt x="106" y="1029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F3690A4A-D1B9-4667-8CD4-A0F70C0496AE}"/>
                </a:ext>
              </a:extLst>
            </p:cNvPr>
            <p:cNvSpPr/>
            <p:nvPr/>
          </p:nvSpPr>
          <p:spPr>
            <a:xfrm>
              <a:off x="6020852" y="5846441"/>
              <a:ext cx="386426" cy="282058"/>
            </a:xfrm>
            <a:custGeom>
              <a:avLst/>
              <a:gdLst>
                <a:gd name="connsiteX0" fmla="*/ 284698 w 386426"/>
                <a:gd name="connsiteY0" fmla="*/ 1909 h 282058"/>
                <a:gd name="connsiteX1" fmla="*/ 378361 w 386426"/>
                <a:gd name="connsiteY1" fmla="*/ 127322 h 282058"/>
                <a:gd name="connsiteX2" fmla="*/ 356136 w 386426"/>
                <a:gd name="connsiteY2" fmla="*/ 197172 h 282058"/>
                <a:gd name="connsiteX3" fmla="*/ 154523 w 386426"/>
                <a:gd name="connsiteY3" fmla="*/ 274959 h 282058"/>
                <a:gd name="connsiteX4" fmla="*/ 30698 w 386426"/>
                <a:gd name="connsiteY4" fmla="*/ 278134 h 282058"/>
                <a:gd name="connsiteX5" fmla="*/ 140236 w 386426"/>
                <a:gd name="connsiteY5" fmla="*/ 271784 h 282058"/>
                <a:gd name="connsiteX6" fmla="*/ 46573 w 386426"/>
                <a:gd name="connsiteY6" fmla="*/ 213047 h 282058"/>
                <a:gd name="connsiteX7" fmla="*/ 19586 w 386426"/>
                <a:gd name="connsiteY7" fmla="*/ 159072 h 282058"/>
                <a:gd name="connsiteX8" fmla="*/ 22761 w 386426"/>
                <a:gd name="connsiteY8" fmla="*/ 59059 h 282058"/>
                <a:gd name="connsiteX9" fmla="*/ 284698 w 386426"/>
                <a:gd name="connsiteY9" fmla="*/ 1909 h 282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6426" h="282058">
                  <a:moveTo>
                    <a:pt x="284698" y="1909"/>
                  </a:moveTo>
                  <a:cubicBezTo>
                    <a:pt x="343965" y="13286"/>
                    <a:pt x="366455" y="94778"/>
                    <a:pt x="378361" y="127322"/>
                  </a:cubicBezTo>
                  <a:cubicBezTo>
                    <a:pt x="390267" y="159866"/>
                    <a:pt x="393442" y="172566"/>
                    <a:pt x="356136" y="197172"/>
                  </a:cubicBezTo>
                  <a:cubicBezTo>
                    <a:pt x="318830" y="221778"/>
                    <a:pt x="208762" y="261465"/>
                    <a:pt x="154523" y="274959"/>
                  </a:cubicBezTo>
                  <a:cubicBezTo>
                    <a:pt x="100284" y="288453"/>
                    <a:pt x="33079" y="278663"/>
                    <a:pt x="30698" y="278134"/>
                  </a:cubicBezTo>
                  <a:cubicBezTo>
                    <a:pt x="28317" y="277605"/>
                    <a:pt x="137590" y="282632"/>
                    <a:pt x="140236" y="271784"/>
                  </a:cubicBezTo>
                  <a:cubicBezTo>
                    <a:pt x="142882" y="260936"/>
                    <a:pt x="66681" y="231832"/>
                    <a:pt x="46573" y="213047"/>
                  </a:cubicBezTo>
                  <a:cubicBezTo>
                    <a:pt x="26465" y="194262"/>
                    <a:pt x="23555" y="184737"/>
                    <a:pt x="19586" y="159072"/>
                  </a:cubicBezTo>
                  <a:cubicBezTo>
                    <a:pt x="15617" y="133407"/>
                    <a:pt x="-24335" y="85517"/>
                    <a:pt x="22761" y="59059"/>
                  </a:cubicBezTo>
                  <a:cubicBezTo>
                    <a:pt x="69857" y="32601"/>
                    <a:pt x="225431" y="-9468"/>
                    <a:pt x="284698" y="19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EE6A6AB1-77B3-4115-89D2-371659036279}"/>
                </a:ext>
              </a:extLst>
            </p:cNvPr>
            <p:cNvSpPr/>
            <p:nvPr/>
          </p:nvSpPr>
          <p:spPr>
            <a:xfrm>
              <a:off x="6088063" y="5907088"/>
              <a:ext cx="114300" cy="1143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865C025F-2004-4D2A-9233-C8898E18AB90}"/>
                </a:ext>
              </a:extLst>
            </p:cNvPr>
            <p:cNvSpPr/>
            <p:nvPr/>
          </p:nvSpPr>
          <p:spPr>
            <a:xfrm>
              <a:off x="5888934" y="5540111"/>
              <a:ext cx="710988" cy="66939"/>
            </a:xfrm>
            <a:custGeom>
              <a:avLst/>
              <a:gdLst>
                <a:gd name="connsiteX0" fmla="*/ 3866 w 710988"/>
                <a:gd name="connsiteY0" fmla="*/ 66939 h 66939"/>
                <a:gd name="connsiteX1" fmla="*/ 467416 w 710988"/>
                <a:gd name="connsiteY1" fmla="*/ 30956 h 66939"/>
                <a:gd name="connsiteX2" fmla="*/ 710833 w 710988"/>
                <a:gd name="connsiteY2" fmla="*/ 3439 h 66939"/>
                <a:gd name="connsiteX3" fmla="*/ 435666 w 710988"/>
                <a:gd name="connsiteY3" fmla="*/ 3439 h 66939"/>
                <a:gd name="connsiteX4" fmla="*/ 255749 w 710988"/>
                <a:gd name="connsiteY4" fmla="*/ 30956 h 66939"/>
                <a:gd name="connsiteX5" fmla="*/ 3866 w 710988"/>
                <a:gd name="connsiteY5" fmla="*/ 66939 h 66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0988" h="66939">
                  <a:moveTo>
                    <a:pt x="3866" y="66939"/>
                  </a:moveTo>
                  <a:cubicBezTo>
                    <a:pt x="39144" y="66939"/>
                    <a:pt x="349588" y="41539"/>
                    <a:pt x="467416" y="30956"/>
                  </a:cubicBezTo>
                  <a:cubicBezTo>
                    <a:pt x="585244" y="20373"/>
                    <a:pt x="716125" y="8025"/>
                    <a:pt x="710833" y="3439"/>
                  </a:cubicBezTo>
                  <a:cubicBezTo>
                    <a:pt x="705541" y="-1147"/>
                    <a:pt x="511513" y="-1147"/>
                    <a:pt x="435666" y="3439"/>
                  </a:cubicBezTo>
                  <a:cubicBezTo>
                    <a:pt x="359819" y="8025"/>
                    <a:pt x="327010" y="21784"/>
                    <a:pt x="255749" y="30956"/>
                  </a:cubicBezTo>
                  <a:cubicBezTo>
                    <a:pt x="184488" y="40128"/>
                    <a:pt x="-31412" y="66939"/>
                    <a:pt x="3866" y="669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FE767766-DE19-48DA-AF14-9BFA7B36A907}"/>
                </a:ext>
              </a:extLst>
            </p:cNvPr>
            <p:cNvSpPr/>
            <p:nvPr/>
          </p:nvSpPr>
          <p:spPr>
            <a:xfrm>
              <a:off x="5759907" y="5298005"/>
              <a:ext cx="483272" cy="311758"/>
            </a:xfrm>
            <a:custGeom>
              <a:avLst/>
              <a:gdLst>
                <a:gd name="connsiteX0" fmla="*/ 482143 w 483272"/>
                <a:gd name="connsiteY0" fmla="*/ 76212 h 311758"/>
                <a:gd name="connsiteX1" fmla="*/ 357260 w 483272"/>
                <a:gd name="connsiteY1" fmla="*/ 48695 h 311758"/>
                <a:gd name="connsiteX2" fmla="*/ 242960 w 483272"/>
                <a:gd name="connsiteY2" fmla="*/ 12 h 311758"/>
                <a:gd name="connsiteX3" fmla="*/ 223910 w 483272"/>
                <a:gd name="connsiteY3" fmla="*/ 44462 h 311758"/>
                <a:gd name="connsiteX4" fmla="*/ 48226 w 483272"/>
                <a:gd name="connsiteY4" fmla="*/ 93145 h 311758"/>
                <a:gd name="connsiteX5" fmla="*/ 3776 w 483272"/>
                <a:gd name="connsiteY5" fmla="*/ 131245 h 311758"/>
                <a:gd name="connsiteX6" fmla="*/ 124426 w 483272"/>
                <a:gd name="connsiteY6" fmla="*/ 133362 h 311758"/>
                <a:gd name="connsiteX7" fmla="*/ 151943 w 483272"/>
                <a:gd name="connsiteY7" fmla="*/ 184162 h 311758"/>
                <a:gd name="connsiteX8" fmla="*/ 253543 w 483272"/>
                <a:gd name="connsiteY8" fmla="*/ 203212 h 311758"/>
                <a:gd name="connsiteX9" fmla="*/ 60926 w 483272"/>
                <a:gd name="connsiteY9" fmla="*/ 309045 h 311758"/>
                <a:gd name="connsiteX10" fmla="*/ 302226 w 483272"/>
                <a:gd name="connsiteY10" fmla="*/ 277295 h 311758"/>
                <a:gd name="connsiteX11" fmla="*/ 221793 w 483272"/>
                <a:gd name="connsiteY11" fmla="*/ 243428 h 311758"/>
                <a:gd name="connsiteX12" fmla="*/ 247193 w 483272"/>
                <a:gd name="connsiteY12" fmla="*/ 171462 h 311758"/>
                <a:gd name="connsiteX13" fmla="*/ 96910 w 483272"/>
                <a:gd name="connsiteY13" fmla="*/ 118545 h 311758"/>
                <a:gd name="connsiteX14" fmla="*/ 281060 w 483272"/>
                <a:gd name="connsiteY14" fmla="*/ 44462 h 311758"/>
                <a:gd name="connsiteX15" fmla="*/ 482143 w 483272"/>
                <a:gd name="connsiteY15" fmla="*/ 76212 h 311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83272" h="311758">
                  <a:moveTo>
                    <a:pt x="482143" y="76212"/>
                  </a:moveTo>
                  <a:cubicBezTo>
                    <a:pt x="494843" y="76917"/>
                    <a:pt x="397124" y="61395"/>
                    <a:pt x="357260" y="48695"/>
                  </a:cubicBezTo>
                  <a:cubicBezTo>
                    <a:pt x="317396" y="35995"/>
                    <a:pt x="265185" y="717"/>
                    <a:pt x="242960" y="12"/>
                  </a:cubicBezTo>
                  <a:cubicBezTo>
                    <a:pt x="220735" y="-693"/>
                    <a:pt x="256366" y="28940"/>
                    <a:pt x="223910" y="44462"/>
                  </a:cubicBezTo>
                  <a:cubicBezTo>
                    <a:pt x="191454" y="59984"/>
                    <a:pt x="84915" y="78681"/>
                    <a:pt x="48226" y="93145"/>
                  </a:cubicBezTo>
                  <a:cubicBezTo>
                    <a:pt x="11537" y="107609"/>
                    <a:pt x="-8924" y="124542"/>
                    <a:pt x="3776" y="131245"/>
                  </a:cubicBezTo>
                  <a:cubicBezTo>
                    <a:pt x="16476" y="137948"/>
                    <a:pt x="99732" y="124543"/>
                    <a:pt x="124426" y="133362"/>
                  </a:cubicBezTo>
                  <a:cubicBezTo>
                    <a:pt x="149120" y="142181"/>
                    <a:pt x="130423" y="172520"/>
                    <a:pt x="151943" y="184162"/>
                  </a:cubicBezTo>
                  <a:cubicBezTo>
                    <a:pt x="173463" y="195804"/>
                    <a:pt x="268712" y="182398"/>
                    <a:pt x="253543" y="203212"/>
                  </a:cubicBezTo>
                  <a:cubicBezTo>
                    <a:pt x="238374" y="224026"/>
                    <a:pt x="52812" y="296698"/>
                    <a:pt x="60926" y="309045"/>
                  </a:cubicBezTo>
                  <a:cubicBezTo>
                    <a:pt x="69040" y="321392"/>
                    <a:pt x="275415" y="288231"/>
                    <a:pt x="302226" y="277295"/>
                  </a:cubicBezTo>
                  <a:cubicBezTo>
                    <a:pt x="329037" y="266359"/>
                    <a:pt x="230965" y="261067"/>
                    <a:pt x="221793" y="243428"/>
                  </a:cubicBezTo>
                  <a:cubicBezTo>
                    <a:pt x="212621" y="225789"/>
                    <a:pt x="268007" y="192276"/>
                    <a:pt x="247193" y="171462"/>
                  </a:cubicBezTo>
                  <a:cubicBezTo>
                    <a:pt x="226379" y="150648"/>
                    <a:pt x="91266" y="139712"/>
                    <a:pt x="96910" y="118545"/>
                  </a:cubicBezTo>
                  <a:cubicBezTo>
                    <a:pt x="102554" y="97378"/>
                    <a:pt x="220735" y="50812"/>
                    <a:pt x="281060" y="44462"/>
                  </a:cubicBezTo>
                  <a:cubicBezTo>
                    <a:pt x="341385" y="38112"/>
                    <a:pt x="469443" y="75507"/>
                    <a:pt x="482143" y="762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B999CD3E-B444-4B8C-AA8C-B7CD34A1342A}"/>
                </a:ext>
              </a:extLst>
            </p:cNvPr>
            <p:cNvSpPr/>
            <p:nvPr/>
          </p:nvSpPr>
          <p:spPr>
            <a:xfrm>
              <a:off x="5499422" y="5794095"/>
              <a:ext cx="214338" cy="1016889"/>
            </a:xfrm>
            <a:custGeom>
              <a:avLst/>
              <a:gdLst>
                <a:gd name="connsiteX0" fmla="*/ 53653 w 214338"/>
                <a:gd name="connsiteY0" fmla="*/ 280 h 1016889"/>
                <a:gd name="connsiteX1" fmla="*/ 6028 w 214338"/>
                <a:gd name="connsiteY1" fmla="*/ 343180 h 1016889"/>
                <a:gd name="connsiteX2" fmla="*/ 209228 w 214338"/>
                <a:gd name="connsiteY2" fmla="*/ 1000405 h 1016889"/>
                <a:gd name="connsiteX3" fmla="*/ 145728 w 214338"/>
                <a:gd name="connsiteY3" fmla="*/ 790855 h 1016889"/>
                <a:gd name="connsiteX4" fmla="*/ 63178 w 214338"/>
                <a:gd name="connsiteY4" fmla="*/ 482880 h 1016889"/>
                <a:gd name="connsiteX5" fmla="*/ 53653 w 214338"/>
                <a:gd name="connsiteY5" fmla="*/ 393980 h 1016889"/>
                <a:gd name="connsiteX6" fmla="*/ 53653 w 214338"/>
                <a:gd name="connsiteY6" fmla="*/ 280 h 1016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338" h="1016889">
                  <a:moveTo>
                    <a:pt x="53653" y="280"/>
                  </a:moveTo>
                  <a:cubicBezTo>
                    <a:pt x="45715" y="-8187"/>
                    <a:pt x="-19901" y="176493"/>
                    <a:pt x="6028" y="343180"/>
                  </a:cubicBezTo>
                  <a:cubicBezTo>
                    <a:pt x="31957" y="509867"/>
                    <a:pt x="185945" y="925793"/>
                    <a:pt x="209228" y="1000405"/>
                  </a:cubicBezTo>
                  <a:cubicBezTo>
                    <a:pt x="232511" y="1075017"/>
                    <a:pt x="170070" y="877109"/>
                    <a:pt x="145728" y="790855"/>
                  </a:cubicBezTo>
                  <a:cubicBezTo>
                    <a:pt x="121386" y="704601"/>
                    <a:pt x="78524" y="549026"/>
                    <a:pt x="63178" y="482880"/>
                  </a:cubicBezTo>
                  <a:cubicBezTo>
                    <a:pt x="47832" y="416734"/>
                    <a:pt x="56299" y="467005"/>
                    <a:pt x="53653" y="393980"/>
                  </a:cubicBezTo>
                  <a:cubicBezTo>
                    <a:pt x="51007" y="320955"/>
                    <a:pt x="61591" y="8747"/>
                    <a:pt x="53653" y="2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1E38D884-BA34-4F51-9226-EA740C3AD029}"/>
                </a:ext>
              </a:extLst>
            </p:cNvPr>
            <p:cNvSpPr/>
            <p:nvPr/>
          </p:nvSpPr>
          <p:spPr>
            <a:xfrm>
              <a:off x="5263618" y="5698993"/>
              <a:ext cx="204660" cy="660942"/>
            </a:xfrm>
            <a:custGeom>
              <a:avLst/>
              <a:gdLst>
                <a:gd name="connsiteX0" fmla="*/ 532 w 204660"/>
                <a:gd name="connsiteY0" fmla="*/ 3307 h 660942"/>
                <a:gd name="connsiteX1" fmla="*/ 137057 w 204660"/>
                <a:gd name="connsiteY1" fmla="*/ 60457 h 660942"/>
                <a:gd name="connsiteX2" fmla="*/ 149757 w 204660"/>
                <a:gd name="connsiteY2" fmla="*/ 225557 h 660942"/>
                <a:gd name="connsiteX3" fmla="*/ 79907 w 204660"/>
                <a:gd name="connsiteY3" fmla="*/ 660532 h 660942"/>
                <a:gd name="connsiteX4" fmla="*/ 175157 w 204660"/>
                <a:gd name="connsiteY4" fmla="*/ 301757 h 660942"/>
                <a:gd name="connsiteX5" fmla="*/ 194207 w 204660"/>
                <a:gd name="connsiteY5" fmla="*/ 146182 h 660942"/>
                <a:gd name="connsiteX6" fmla="*/ 532 w 204660"/>
                <a:gd name="connsiteY6" fmla="*/ 3307 h 660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660" h="660942">
                  <a:moveTo>
                    <a:pt x="532" y="3307"/>
                  </a:moveTo>
                  <a:cubicBezTo>
                    <a:pt x="-8993" y="-10980"/>
                    <a:pt x="112186" y="23415"/>
                    <a:pt x="137057" y="60457"/>
                  </a:cubicBezTo>
                  <a:cubicBezTo>
                    <a:pt x="161928" y="97499"/>
                    <a:pt x="159282" y="125545"/>
                    <a:pt x="149757" y="225557"/>
                  </a:cubicBezTo>
                  <a:cubicBezTo>
                    <a:pt x="140232" y="325569"/>
                    <a:pt x="75674" y="647832"/>
                    <a:pt x="79907" y="660532"/>
                  </a:cubicBezTo>
                  <a:cubicBezTo>
                    <a:pt x="84140" y="673232"/>
                    <a:pt x="156107" y="387482"/>
                    <a:pt x="175157" y="301757"/>
                  </a:cubicBezTo>
                  <a:cubicBezTo>
                    <a:pt x="194207" y="216032"/>
                    <a:pt x="219078" y="195924"/>
                    <a:pt x="194207" y="146182"/>
                  </a:cubicBezTo>
                  <a:cubicBezTo>
                    <a:pt x="169336" y="96440"/>
                    <a:pt x="10057" y="17594"/>
                    <a:pt x="532" y="33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E1B5B53E-B0DA-45B7-A0CB-EA49F7E7881A}"/>
                </a:ext>
              </a:extLst>
            </p:cNvPr>
            <p:cNvSpPr/>
            <p:nvPr/>
          </p:nvSpPr>
          <p:spPr>
            <a:xfrm>
              <a:off x="5441920" y="6978650"/>
              <a:ext cx="358540" cy="314325"/>
            </a:xfrm>
            <a:custGeom>
              <a:avLst/>
              <a:gdLst>
                <a:gd name="connsiteX0" fmla="*/ 352455 w 358540"/>
                <a:gd name="connsiteY0" fmla="*/ 0 h 314325"/>
                <a:gd name="connsiteX1" fmla="*/ 317530 w 358540"/>
                <a:gd name="connsiteY1" fmla="*/ 139700 h 314325"/>
                <a:gd name="connsiteX2" fmla="*/ 30 w 358540"/>
                <a:gd name="connsiteY2" fmla="*/ 314325 h 314325"/>
                <a:gd name="connsiteX3" fmla="*/ 298480 w 358540"/>
                <a:gd name="connsiteY3" fmla="*/ 139700 h 314325"/>
                <a:gd name="connsiteX4" fmla="*/ 352455 w 358540"/>
                <a:gd name="connsiteY4" fmla="*/ 0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8540" h="314325">
                  <a:moveTo>
                    <a:pt x="352455" y="0"/>
                  </a:moveTo>
                  <a:cubicBezTo>
                    <a:pt x="355630" y="0"/>
                    <a:pt x="376267" y="87313"/>
                    <a:pt x="317530" y="139700"/>
                  </a:cubicBezTo>
                  <a:cubicBezTo>
                    <a:pt x="258793" y="192087"/>
                    <a:pt x="3205" y="314325"/>
                    <a:pt x="30" y="314325"/>
                  </a:cubicBezTo>
                  <a:cubicBezTo>
                    <a:pt x="-3145" y="314325"/>
                    <a:pt x="243447" y="186267"/>
                    <a:pt x="298480" y="139700"/>
                  </a:cubicBezTo>
                  <a:cubicBezTo>
                    <a:pt x="353513" y="93133"/>
                    <a:pt x="349280" y="0"/>
                    <a:pt x="35245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5907BA58-F019-43C8-B389-F16A419F6038}"/>
                </a:ext>
              </a:extLst>
            </p:cNvPr>
            <p:cNvSpPr/>
            <p:nvPr/>
          </p:nvSpPr>
          <p:spPr>
            <a:xfrm>
              <a:off x="4940070" y="6926183"/>
              <a:ext cx="106677" cy="376955"/>
            </a:xfrm>
            <a:custGeom>
              <a:avLst/>
              <a:gdLst>
                <a:gd name="connsiteX0" fmla="*/ 106593 w 106677"/>
                <a:gd name="connsiteY0" fmla="*/ 80 h 376955"/>
                <a:gd name="connsiteX1" fmla="*/ 31980 w 106677"/>
                <a:gd name="connsiteY1" fmla="*/ 87392 h 376955"/>
                <a:gd name="connsiteX2" fmla="*/ 230 w 106677"/>
                <a:gd name="connsiteY2" fmla="*/ 162005 h 376955"/>
                <a:gd name="connsiteX3" fmla="*/ 46268 w 106677"/>
                <a:gd name="connsiteY3" fmla="*/ 354092 h 376955"/>
                <a:gd name="connsiteX4" fmla="*/ 87543 w 106677"/>
                <a:gd name="connsiteY4" fmla="*/ 374730 h 376955"/>
                <a:gd name="connsiteX5" fmla="*/ 90718 w 106677"/>
                <a:gd name="connsiteY5" fmla="*/ 371555 h 376955"/>
                <a:gd name="connsiteX6" fmla="*/ 44680 w 106677"/>
                <a:gd name="connsiteY6" fmla="*/ 331867 h 376955"/>
                <a:gd name="connsiteX7" fmla="*/ 11343 w 106677"/>
                <a:gd name="connsiteY7" fmla="*/ 160417 h 376955"/>
                <a:gd name="connsiteX8" fmla="*/ 46268 w 106677"/>
                <a:gd name="connsiteY8" fmla="*/ 103267 h 376955"/>
                <a:gd name="connsiteX9" fmla="*/ 106593 w 106677"/>
                <a:gd name="connsiteY9" fmla="*/ 80 h 376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6677" h="376955">
                  <a:moveTo>
                    <a:pt x="106593" y="80"/>
                  </a:moveTo>
                  <a:cubicBezTo>
                    <a:pt x="104212" y="-2566"/>
                    <a:pt x="49707" y="60405"/>
                    <a:pt x="31980" y="87392"/>
                  </a:cubicBezTo>
                  <a:cubicBezTo>
                    <a:pt x="14253" y="114379"/>
                    <a:pt x="-2151" y="117555"/>
                    <a:pt x="230" y="162005"/>
                  </a:cubicBezTo>
                  <a:cubicBezTo>
                    <a:pt x="2611" y="206455"/>
                    <a:pt x="31716" y="318638"/>
                    <a:pt x="46268" y="354092"/>
                  </a:cubicBezTo>
                  <a:cubicBezTo>
                    <a:pt x="60820" y="389546"/>
                    <a:pt x="80135" y="371820"/>
                    <a:pt x="87543" y="374730"/>
                  </a:cubicBezTo>
                  <a:cubicBezTo>
                    <a:pt x="94951" y="377641"/>
                    <a:pt x="97862" y="378699"/>
                    <a:pt x="90718" y="371555"/>
                  </a:cubicBezTo>
                  <a:cubicBezTo>
                    <a:pt x="83574" y="364411"/>
                    <a:pt x="57909" y="367057"/>
                    <a:pt x="44680" y="331867"/>
                  </a:cubicBezTo>
                  <a:cubicBezTo>
                    <a:pt x="31451" y="296677"/>
                    <a:pt x="11078" y="198517"/>
                    <a:pt x="11343" y="160417"/>
                  </a:cubicBezTo>
                  <a:cubicBezTo>
                    <a:pt x="11608" y="122317"/>
                    <a:pt x="31980" y="125757"/>
                    <a:pt x="46268" y="103267"/>
                  </a:cubicBezTo>
                  <a:cubicBezTo>
                    <a:pt x="60555" y="80778"/>
                    <a:pt x="108974" y="2726"/>
                    <a:pt x="106593" y="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8B719D33-034F-4D40-BCB6-A3E2B36646B4}"/>
                </a:ext>
              </a:extLst>
            </p:cNvPr>
            <p:cNvSpPr/>
            <p:nvPr/>
          </p:nvSpPr>
          <p:spPr>
            <a:xfrm>
              <a:off x="5155889" y="7118202"/>
              <a:ext cx="203490" cy="85896"/>
            </a:xfrm>
            <a:custGeom>
              <a:avLst/>
              <a:gdLst>
                <a:gd name="connsiteX0" fmla="*/ 311 w 203490"/>
                <a:gd name="connsiteY0" fmla="*/ 3323 h 85896"/>
                <a:gd name="connsiteX1" fmla="*/ 143186 w 203490"/>
                <a:gd name="connsiteY1" fmla="*/ 8086 h 85896"/>
                <a:gd name="connsiteX2" fmla="*/ 193986 w 203490"/>
                <a:gd name="connsiteY2" fmla="*/ 85873 h 85896"/>
                <a:gd name="connsiteX3" fmla="*/ 186049 w 203490"/>
                <a:gd name="connsiteY3" fmla="*/ 16023 h 85896"/>
                <a:gd name="connsiteX4" fmla="*/ 311 w 203490"/>
                <a:gd name="connsiteY4" fmla="*/ 3323 h 8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490" h="85896">
                  <a:moveTo>
                    <a:pt x="311" y="3323"/>
                  </a:moveTo>
                  <a:cubicBezTo>
                    <a:pt x="-6833" y="2000"/>
                    <a:pt x="110907" y="-5672"/>
                    <a:pt x="143186" y="8086"/>
                  </a:cubicBezTo>
                  <a:cubicBezTo>
                    <a:pt x="175465" y="21844"/>
                    <a:pt x="186842" y="84550"/>
                    <a:pt x="193986" y="85873"/>
                  </a:cubicBezTo>
                  <a:cubicBezTo>
                    <a:pt x="201130" y="87196"/>
                    <a:pt x="214624" y="32692"/>
                    <a:pt x="186049" y="16023"/>
                  </a:cubicBezTo>
                  <a:cubicBezTo>
                    <a:pt x="157474" y="-646"/>
                    <a:pt x="7455" y="4646"/>
                    <a:pt x="311" y="33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ADF9C94D-D3D9-4FEB-B260-C6B192F34747}"/>
                </a:ext>
              </a:extLst>
            </p:cNvPr>
            <p:cNvSpPr/>
            <p:nvPr/>
          </p:nvSpPr>
          <p:spPr>
            <a:xfrm>
              <a:off x="5286250" y="6764299"/>
              <a:ext cx="159870" cy="243009"/>
            </a:xfrm>
            <a:custGeom>
              <a:avLst/>
              <a:gdLst>
                <a:gd name="connsiteX0" fmla="*/ 100138 w 159870"/>
                <a:gd name="connsiteY0" fmla="*/ 39 h 243009"/>
                <a:gd name="connsiteX1" fmla="*/ 130300 w 159870"/>
                <a:gd name="connsiteY1" fmla="*/ 155614 h 243009"/>
                <a:gd name="connsiteX2" fmla="*/ 125 w 159870"/>
                <a:gd name="connsiteY2" fmla="*/ 242926 h 243009"/>
                <a:gd name="connsiteX3" fmla="*/ 157288 w 159870"/>
                <a:gd name="connsiteY3" fmla="*/ 141326 h 243009"/>
                <a:gd name="connsiteX4" fmla="*/ 100138 w 159870"/>
                <a:gd name="connsiteY4" fmla="*/ 39 h 243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870" h="243009">
                  <a:moveTo>
                    <a:pt x="100138" y="39"/>
                  </a:moveTo>
                  <a:cubicBezTo>
                    <a:pt x="95640" y="2420"/>
                    <a:pt x="146969" y="115133"/>
                    <a:pt x="130300" y="155614"/>
                  </a:cubicBezTo>
                  <a:cubicBezTo>
                    <a:pt x="113631" y="196095"/>
                    <a:pt x="-4373" y="245307"/>
                    <a:pt x="125" y="242926"/>
                  </a:cubicBezTo>
                  <a:cubicBezTo>
                    <a:pt x="4623" y="240545"/>
                    <a:pt x="140619" y="178103"/>
                    <a:pt x="157288" y="141326"/>
                  </a:cubicBezTo>
                  <a:cubicBezTo>
                    <a:pt x="173957" y="104549"/>
                    <a:pt x="104636" y="-2342"/>
                    <a:pt x="100138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0D89EB85-820F-4FCB-836F-9E435A4EE06A}"/>
                </a:ext>
              </a:extLst>
            </p:cNvPr>
            <p:cNvSpPr/>
            <p:nvPr/>
          </p:nvSpPr>
          <p:spPr>
            <a:xfrm>
              <a:off x="5473654" y="6789723"/>
              <a:ext cx="235024" cy="239005"/>
            </a:xfrm>
            <a:custGeom>
              <a:avLst/>
              <a:gdLst>
                <a:gd name="connsiteX0" fmla="*/ 193721 w 235024"/>
                <a:gd name="connsiteY0" fmla="*/ 15 h 239005"/>
                <a:gd name="connsiteX1" fmla="*/ 234996 w 235024"/>
                <a:gd name="connsiteY1" fmla="*/ 211152 h 239005"/>
                <a:gd name="connsiteX2" fmla="*/ 195309 w 235024"/>
                <a:gd name="connsiteY2" fmla="*/ 225440 h 239005"/>
                <a:gd name="connsiteX3" fmla="*/ 46 w 235024"/>
                <a:gd name="connsiteY3" fmla="*/ 238140 h 239005"/>
                <a:gd name="connsiteX4" fmla="*/ 214359 w 235024"/>
                <a:gd name="connsiteY4" fmla="*/ 200040 h 239005"/>
                <a:gd name="connsiteX5" fmla="*/ 193721 w 235024"/>
                <a:gd name="connsiteY5" fmla="*/ 15 h 239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024" h="239005">
                  <a:moveTo>
                    <a:pt x="193721" y="15"/>
                  </a:moveTo>
                  <a:cubicBezTo>
                    <a:pt x="197160" y="1867"/>
                    <a:pt x="234731" y="173581"/>
                    <a:pt x="234996" y="211152"/>
                  </a:cubicBezTo>
                  <a:cubicBezTo>
                    <a:pt x="235261" y="248723"/>
                    <a:pt x="234467" y="220942"/>
                    <a:pt x="195309" y="225440"/>
                  </a:cubicBezTo>
                  <a:cubicBezTo>
                    <a:pt x="156151" y="229938"/>
                    <a:pt x="-3129" y="242373"/>
                    <a:pt x="46" y="238140"/>
                  </a:cubicBezTo>
                  <a:cubicBezTo>
                    <a:pt x="3221" y="233907"/>
                    <a:pt x="182609" y="234436"/>
                    <a:pt x="214359" y="200040"/>
                  </a:cubicBezTo>
                  <a:cubicBezTo>
                    <a:pt x="246109" y="165644"/>
                    <a:pt x="190282" y="-1837"/>
                    <a:pt x="193721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B1D2281B-46D7-49AF-83C1-0686BC2AF40E}"/>
                </a:ext>
              </a:extLst>
            </p:cNvPr>
            <p:cNvSpPr/>
            <p:nvPr/>
          </p:nvSpPr>
          <p:spPr>
            <a:xfrm>
              <a:off x="5473744" y="7450638"/>
              <a:ext cx="112710" cy="253039"/>
            </a:xfrm>
            <a:custGeom>
              <a:avLst/>
              <a:gdLst>
                <a:gd name="connsiteX0" fmla="*/ 27473 w 112710"/>
                <a:gd name="connsiteY0" fmla="*/ 29 h 253039"/>
                <a:gd name="connsiteX1" fmla="*/ 31706 w 112710"/>
                <a:gd name="connsiteY1" fmla="*/ 150312 h 253039"/>
                <a:gd name="connsiteX2" fmla="*/ 112139 w 112710"/>
                <a:gd name="connsiteY2" fmla="*/ 251912 h 253039"/>
                <a:gd name="connsiteX3" fmla="*/ 69806 w 112710"/>
                <a:gd name="connsiteY3" fmla="*/ 207462 h 253039"/>
                <a:gd name="connsiteX4" fmla="*/ 2073 w 112710"/>
                <a:gd name="connsiteY4" fmla="*/ 137612 h 253039"/>
                <a:gd name="connsiteX5" fmla="*/ 27473 w 112710"/>
                <a:gd name="connsiteY5" fmla="*/ 29 h 25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710" h="253039">
                  <a:moveTo>
                    <a:pt x="27473" y="29"/>
                  </a:moveTo>
                  <a:cubicBezTo>
                    <a:pt x="32412" y="2146"/>
                    <a:pt x="17595" y="108332"/>
                    <a:pt x="31706" y="150312"/>
                  </a:cubicBezTo>
                  <a:cubicBezTo>
                    <a:pt x="45817" y="192292"/>
                    <a:pt x="105789" y="242387"/>
                    <a:pt x="112139" y="251912"/>
                  </a:cubicBezTo>
                  <a:cubicBezTo>
                    <a:pt x="118489" y="261437"/>
                    <a:pt x="69806" y="207462"/>
                    <a:pt x="69806" y="207462"/>
                  </a:cubicBezTo>
                  <a:cubicBezTo>
                    <a:pt x="51462" y="188412"/>
                    <a:pt x="12303" y="166540"/>
                    <a:pt x="2073" y="137612"/>
                  </a:cubicBezTo>
                  <a:cubicBezTo>
                    <a:pt x="-8157" y="108684"/>
                    <a:pt x="22534" y="-2088"/>
                    <a:pt x="27473" y="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DCBCEBAD-92EA-4219-B652-45AE411DD96F}"/>
                </a:ext>
              </a:extLst>
            </p:cNvPr>
            <p:cNvSpPr/>
            <p:nvPr/>
          </p:nvSpPr>
          <p:spPr>
            <a:xfrm>
              <a:off x="5348675" y="7435248"/>
              <a:ext cx="159685" cy="313069"/>
            </a:xfrm>
            <a:custGeom>
              <a:avLst/>
              <a:gdLst>
                <a:gd name="connsiteX0" fmla="*/ 89042 w 159685"/>
                <a:gd name="connsiteY0" fmla="*/ 602 h 313069"/>
                <a:gd name="connsiteX1" fmla="*/ 38242 w 159685"/>
                <a:gd name="connsiteY1" fmla="*/ 153002 h 313069"/>
                <a:gd name="connsiteX2" fmla="*/ 21308 w 159685"/>
                <a:gd name="connsiteY2" fmla="*/ 186869 h 313069"/>
                <a:gd name="connsiteX3" fmla="*/ 158892 w 159685"/>
                <a:gd name="connsiteY3" fmla="*/ 309635 h 313069"/>
                <a:gd name="connsiteX4" fmla="*/ 74225 w 159685"/>
                <a:gd name="connsiteY4" fmla="*/ 273652 h 313069"/>
                <a:gd name="connsiteX5" fmla="*/ 142 w 159685"/>
                <a:gd name="connsiteY5" fmla="*/ 216502 h 313069"/>
                <a:gd name="connsiteX6" fmla="*/ 89042 w 159685"/>
                <a:gd name="connsiteY6" fmla="*/ 602 h 31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685" h="313069">
                  <a:moveTo>
                    <a:pt x="89042" y="602"/>
                  </a:moveTo>
                  <a:cubicBezTo>
                    <a:pt x="95392" y="-9981"/>
                    <a:pt x="49531" y="121958"/>
                    <a:pt x="38242" y="153002"/>
                  </a:cubicBezTo>
                  <a:cubicBezTo>
                    <a:pt x="26953" y="184046"/>
                    <a:pt x="1200" y="160763"/>
                    <a:pt x="21308" y="186869"/>
                  </a:cubicBezTo>
                  <a:cubicBezTo>
                    <a:pt x="41416" y="212975"/>
                    <a:pt x="150073" y="295171"/>
                    <a:pt x="158892" y="309635"/>
                  </a:cubicBezTo>
                  <a:cubicBezTo>
                    <a:pt x="167712" y="324099"/>
                    <a:pt x="100683" y="289174"/>
                    <a:pt x="74225" y="273652"/>
                  </a:cubicBezTo>
                  <a:cubicBezTo>
                    <a:pt x="47767" y="258130"/>
                    <a:pt x="-3033" y="257071"/>
                    <a:pt x="142" y="216502"/>
                  </a:cubicBezTo>
                  <a:cubicBezTo>
                    <a:pt x="3317" y="175933"/>
                    <a:pt x="82692" y="11185"/>
                    <a:pt x="89042" y="6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20412CFB-8A4F-45CE-AE0F-BD5DF03A35CC}"/>
                </a:ext>
              </a:extLst>
            </p:cNvPr>
            <p:cNvSpPr/>
            <p:nvPr/>
          </p:nvSpPr>
          <p:spPr>
            <a:xfrm>
              <a:off x="4633076" y="7859694"/>
              <a:ext cx="873288" cy="179060"/>
            </a:xfrm>
            <a:custGeom>
              <a:avLst/>
              <a:gdLst>
                <a:gd name="connsiteX0" fmla="*/ 5599 w 873288"/>
                <a:gd name="connsiteY0" fmla="*/ 177819 h 179060"/>
                <a:gd name="connsiteX1" fmla="*/ 275474 w 873288"/>
                <a:gd name="connsiteY1" fmla="*/ 92094 h 179060"/>
                <a:gd name="connsiteX2" fmla="*/ 497724 w 873288"/>
                <a:gd name="connsiteY2" fmla="*/ 14306 h 179060"/>
                <a:gd name="connsiteX3" fmla="*/ 596149 w 873288"/>
                <a:gd name="connsiteY3" fmla="*/ 6369 h 179060"/>
                <a:gd name="connsiteX4" fmla="*/ 872374 w 873288"/>
                <a:gd name="connsiteY4" fmla="*/ 73044 h 179060"/>
                <a:gd name="connsiteX5" fmla="*/ 680287 w 873288"/>
                <a:gd name="connsiteY5" fmla="*/ 4781 h 179060"/>
                <a:gd name="connsiteX6" fmla="*/ 542174 w 873288"/>
                <a:gd name="connsiteY6" fmla="*/ 23831 h 179060"/>
                <a:gd name="connsiteX7" fmla="*/ 5599 w 873288"/>
                <a:gd name="connsiteY7" fmla="*/ 177819 h 179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3288" h="179060">
                  <a:moveTo>
                    <a:pt x="5599" y="177819"/>
                  </a:moveTo>
                  <a:cubicBezTo>
                    <a:pt x="-38851" y="189196"/>
                    <a:pt x="193453" y="119346"/>
                    <a:pt x="275474" y="92094"/>
                  </a:cubicBezTo>
                  <a:cubicBezTo>
                    <a:pt x="357495" y="64842"/>
                    <a:pt x="444278" y="28593"/>
                    <a:pt x="497724" y="14306"/>
                  </a:cubicBezTo>
                  <a:cubicBezTo>
                    <a:pt x="551170" y="19"/>
                    <a:pt x="533707" y="-3421"/>
                    <a:pt x="596149" y="6369"/>
                  </a:cubicBezTo>
                  <a:cubicBezTo>
                    <a:pt x="658591" y="16159"/>
                    <a:pt x="858351" y="73309"/>
                    <a:pt x="872374" y="73044"/>
                  </a:cubicBezTo>
                  <a:cubicBezTo>
                    <a:pt x="886397" y="72779"/>
                    <a:pt x="735320" y="12983"/>
                    <a:pt x="680287" y="4781"/>
                  </a:cubicBezTo>
                  <a:cubicBezTo>
                    <a:pt x="625254" y="-3421"/>
                    <a:pt x="651976" y="-3421"/>
                    <a:pt x="542174" y="23831"/>
                  </a:cubicBezTo>
                  <a:cubicBezTo>
                    <a:pt x="432372" y="51083"/>
                    <a:pt x="50049" y="166442"/>
                    <a:pt x="5599" y="1778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0F447ABA-0A8E-402E-BD42-75D3663C07BA}"/>
                </a:ext>
              </a:extLst>
            </p:cNvPr>
            <p:cNvSpPr/>
            <p:nvPr/>
          </p:nvSpPr>
          <p:spPr>
            <a:xfrm>
              <a:off x="5356569" y="7813441"/>
              <a:ext cx="526717" cy="93556"/>
            </a:xfrm>
            <a:custGeom>
              <a:avLst/>
              <a:gdLst>
                <a:gd name="connsiteX0" fmla="*/ 1244 w 526717"/>
                <a:gd name="connsiteY0" fmla="*/ 234 h 93556"/>
                <a:gd name="connsiteX1" fmla="*/ 248894 w 526717"/>
                <a:gd name="connsiteY1" fmla="*/ 52622 h 93556"/>
                <a:gd name="connsiteX2" fmla="*/ 371131 w 526717"/>
                <a:gd name="connsiteY2" fmla="*/ 52622 h 93556"/>
                <a:gd name="connsiteX3" fmla="*/ 526706 w 526717"/>
                <a:gd name="connsiteY3" fmla="*/ 92309 h 93556"/>
                <a:gd name="connsiteX4" fmla="*/ 363194 w 526717"/>
                <a:gd name="connsiteY4" fmla="*/ 76434 h 93556"/>
                <a:gd name="connsiteX5" fmla="*/ 1244 w 526717"/>
                <a:gd name="connsiteY5" fmla="*/ 234 h 93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6717" h="93556">
                  <a:moveTo>
                    <a:pt x="1244" y="234"/>
                  </a:moveTo>
                  <a:cubicBezTo>
                    <a:pt x="-17806" y="-3735"/>
                    <a:pt x="187246" y="43891"/>
                    <a:pt x="248894" y="52622"/>
                  </a:cubicBezTo>
                  <a:cubicBezTo>
                    <a:pt x="310542" y="61353"/>
                    <a:pt x="324829" y="46008"/>
                    <a:pt x="371131" y="52622"/>
                  </a:cubicBezTo>
                  <a:cubicBezTo>
                    <a:pt x="417433" y="59237"/>
                    <a:pt x="528029" y="88340"/>
                    <a:pt x="526706" y="92309"/>
                  </a:cubicBezTo>
                  <a:cubicBezTo>
                    <a:pt x="525383" y="96278"/>
                    <a:pt x="446273" y="90722"/>
                    <a:pt x="363194" y="76434"/>
                  </a:cubicBezTo>
                  <a:cubicBezTo>
                    <a:pt x="280115" y="62147"/>
                    <a:pt x="20294" y="4203"/>
                    <a:pt x="1244" y="2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9009E128-02F9-449E-BB5E-B0043CD065A7}"/>
                </a:ext>
              </a:extLst>
            </p:cNvPr>
            <p:cNvSpPr/>
            <p:nvPr/>
          </p:nvSpPr>
          <p:spPr>
            <a:xfrm>
              <a:off x="5367014" y="7817892"/>
              <a:ext cx="272204" cy="74482"/>
            </a:xfrm>
            <a:custGeom>
              <a:avLst/>
              <a:gdLst>
                <a:gd name="connsiteX0" fmla="*/ 3499 w 272204"/>
                <a:gd name="connsiteY0" fmla="*/ 5308 h 74482"/>
                <a:gd name="connsiteX1" fmla="*/ 181299 w 272204"/>
                <a:gd name="connsiteY1" fmla="*/ 64046 h 74482"/>
                <a:gd name="connsiteX2" fmla="*/ 200349 w 272204"/>
                <a:gd name="connsiteY2" fmla="*/ 73571 h 74482"/>
                <a:gd name="connsiteX3" fmla="*/ 268611 w 272204"/>
                <a:gd name="connsiteY3" fmla="*/ 52933 h 74482"/>
                <a:gd name="connsiteX4" fmla="*/ 76524 w 272204"/>
                <a:gd name="connsiteY4" fmla="*/ 6896 h 74482"/>
                <a:gd name="connsiteX5" fmla="*/ 3499 w 272204"/>
                <a:gd name="connsiteY5" fmla="*/ 5308 h 74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2204" h="74482">
                  <a:moveTo>
                    <a:pt x="3499" y="5308"/>
                  </a:moveTo>
                  <a:cubicBezTo>
                    <a:pt x="20962" y="14833"/>
                    <a:pt x="148491" y="52669"/>
                    <a:pt x="181299" y="64046"/>
                  </a:cubicBezTo>
                  <a:cubicBezTo>
                    <a:pt x="214107" y="75423"/>
                    <a:pt x="185797" y="75423"/>
                    <a:pt x="200349" y="73571"/>
                  </a:cubicBezTo>
                  <a:cubicBezTo>
                    <a:pt x="214901" y="71719"/>
                    <a:pt x="289248" y="64045"/>
                    <a:pt x="268611" y="52933"/>
                  </a:cubicBezTo>
                  <a:cubicBezTo>
                    <a:pt x="247974" y="41821"/>
                    <a:pt x="115418" y="12981"/>
                    <a:pt x="76524" y="6896"/>
                  </a:cubicBezTo>
                  <a:cubicBezTo>
                    <a:pt x="37630" y="811"/>
                    <a:pt x="-13964" y="-4217"/>
                    <a:pt x="3499" y="53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EBA78EDE-313F-415D-862F-9146937679B7}"/>
                </a:ext>
              </a:extLst>
            </p:cNvPr>
            <p:cNvSpPr/>
            <p:nvPr/>
          </p:nvSpPr>
          <p:spPr>
            <a:xfrm>
              <a:off x="4700401" y="7969989"/>
              <a:ext cx="648726" cy="88357"/>
            </a:xfrm>
            <a:custGeom>
              <a:avLst/>
              <a:gdLst>
                <a:gd name="connsiteX0" fmla="*/ 187 w 648726"/>
                <a:gd name="connsiteY0" fmla="*/ 88161 h 88357"/>
                <a:gd name="connsiteX1" fmla="*/ 330387 w 648726"/>
                <a:gd name="connsiteY1" fmla="*/ 5611 h 88357"/>
                <a:gd name="connsiteX2" fmla="*/ 644712 w 648726"/>
                <a:gd name="connsiteY2" fmla="*/ 7199 h 88357"/>
                <a:gd name="connsiteX3" fmla="*/ 493899 w 648726"/>
                <a:gd name="connsiteY3" fmla="*/ 7199 h 88357"/>
                <a:gd name="connsiteX4" fmla="*/ 285937 w 648726"/>
                <a:gd name="connsiteY4" fmla="*/ 27836 h 88357"/>
                <a:gd name="connsiteX5" fmla="*/ 187 w 648726"/>
                <a:gd name="connsiteY5" fmla="*/ 88161 h 88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726" h="88357">
                  <a:moveTo>
                    <a:pt x="187" y="88161"/>
                  </a:moveTo>
                  <a:cubicBezTo>
                    <a:pt x="7595" y="84457"/>
                    <a:pt x="222966" y="19105"/>
                    <a:pt x="330387" y="5611"/>
                  </a:cubicBezTo>
                  <a:cubicBezTo>
                    <a:pt x="437808" y="-7883"/>
                    <a:pt x="644712" y="7199"/>
                    <a:pt x="644712" y="7199"/>
                  </a:cubicBezTo>
                  <a:cubicBezTo>
                    <a:pt x="671964" y="7464"/>
                    <a:pt x="553695" y="3760"/>
                    <a:pt x="493899" y="7199"/>
                  </a:cubicBezTo>
                  <a:cubicBezTo>
                    <a:pt x="434103" y="10638"/>
                    <a:pt x="365312" y="13549"/>
                    <a:pt x="285937" y="27836"/>
                  </a:cubicBezTo>
                  <a:cubicBezTo>
                    <a:pt x="206562" y="42123"/>
                    <a:pt x="-7221" y="91865"/>
                    <a:pt x="187" y="881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2B932C8A-3174-417A-945A-D1003CFD4C85}"/>
                </a:ext>
              </a:extLst>
            </p:cNvPr>
            <p:cNvSpPr/>
            <p:nvPr/>
          </p:nvSpPr>
          <p:spPr>
            <a:xfrm>
              <a:off x="5449433" y="7972054"/>
              <a:ext cx="370808" cy="46546"/>
            </a:xfrm>
            <a:custGeom>
              <a:avLst/>
              <a:gdLst>
                <a:gd name="connsiteX0" fmla="*/ 455 w 370808"/>
                <a:gd name="connsiteY0" fmla="*/ 40059 h 46546"/>
                <a:gd name="connsiteX1" fmla="*/ 208417 w 370808"/>
                <a:gd name="connsiteY1" fmla="*/ 44821 h 46546"/>
                <a:gd name="connsiteX2" fmla="*/ 370342 w 370808"/>
                <a:gd name="connsiteY2" fmla="*/ 22596 h 46546"/>
                <a:gd name="connsiteX3" fmla="*/ 157617 w 370808"/>
                <a:gd name="connsiteY3" fmla="*/ 371 h 46546"/>
                <a:gd name="connsiteX4" fmla="*/ 455 w 370808"/>
                <a:gd name="connsiteY4" fmla="*/ 40059 h 46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808" h="46546">
                  <a:moveTo>
                    <a:pt x="455" y="40059"/>
                  </a:moveTo>
                  <a:cubicBezTo>
                    <a:pt x="8922" y="47467"/>
                    <a:pt x="146769" y="47731"/>
                    <a:pt x="208417" y="44821"/>
                  </a:cubicBezTo>
                  <a:cubicBezTo>
                    <a:pt x="270065" y="41911"/>
                    <a:pt x="378809" y="30004"/>
                    <a:pt x="370342" y="22596"/>
                  </a:cubicBezTo>
                  <a:cubicBezTo>
                    <a:pt x="361875" y="15188"/>
                    <a:pt x="211592" y="-2804"/>
                    <a:pt x="157617" y="371"/>
                  </a:cubicBezTo>
                  <a:cubicBezTo>
                    <a:pt x="103642" y="3546"/>
                    <a:pt x="-8012" y="32651"/>
                    <a:pt x="455" y="400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0C94687E-1004-422A-8829-22E124C67415}"/>
                </a:ext>
              </a:extLst>
            </p:cNvPr>
            <p:cNvSpPr/>
            <p:nvPr/>
          </p:nvSpPr>
          <p:spPr>
            <a:xfrm>
              <a:off x="4888238" y="8067626"/>
              <a:ext cx="919225" cy="79306"/>
            </a:xfrm>
            <a:custGeom>
              <a:avLst/>
              <a:gdLst>
                <a:gd name="connsiteX0" fmla="*/ 1262 w 919225"/>
                <a:gd name="connsiteY0" fmla="*/ 49 h 79306"/>
                <a:gd name="connsiteX1" fmla="*/ 361625 w 919225"/>
                <a:gd name="connsiteY1" fmla="*/ 69899 h 79306"/>
                <a:gd name="connsiteX2" fmla="*/ 750562 w 919225"/>
                <a:gd name="connsiteY2" fmla="*/ 76249 h 79306"/>
                <a:gd name="connsiteX3" fmla="*/ 918837 w 919225"/>
                <a:gd name="connsiteY3" fmla="*/ 47674 h 79306"/>
                <a:gd name="connsiteX4" fmla="*/ 787075 w 919225"/>
                <a:gd name="connsiteY4" fmla="*/ 58787 h 79306"/>
                <a:gd name="connsiteX5" fmla="*/ 490212 w 919225"/>
                <a:gd name="connsiteY5" fmla="*/ 58787 h 79306"/>
                <a:gd name="connsiteX6" fmla="*/ 1262 w 919225"/>
                <a:gd name="connsiteY6" fmla="*/ 49 h 79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9225" h="79306">
                  <a:moveTo>
                    <a:pt x="1262" y="49"/>
                  </a:moveTo>
                  <a:cubicBezTo>
                    <a:pt x="-20169" y="1901"/>
                    <a:pt x="236742" y="57199"/>
                    <a:pt x="361625" y="69899"/>
                  </a:cubicBezTo>
                  <a:cubicBezTo>
                    <a:pt x="486508" y="82599"/>
                    <a:pt x="657693" y="79953"/>
                    <a:pt x="750562" y="76249"/>
                  </a:cubicBezTo>
                  <a:cubicBezTo>
                    <a:pt x="843431" y="72545"/>
                    <a:pt x="912752" y="50584"/>
                    <a:pt x="918837" y="47674"/>
                  </a:cubicBezTo>
                  <a:cubicBezTo>
                    <a:pt x="924922" y="44764"/>
                    <a:pt x="858512" y="56935"/>
                    <a:pt x="787075" y="58787"/>
                  </a:cubicBezTo>
                  <a:cubicBezTo>
                    <a:pt x="715638" y="60639"/>
                    <a:pt x="620122" y="68312"/>
                    <a:pt x="490212" y="58787"/>
                  </a:cubicBezTo>
                  <a:cubicBezTo>
                    <a:pt x="360302" y="49262"/>
                    <a:pt x="22693" y="-1803"/>
                    <a:pt x="1262" y="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7A0C70F9-2423-4CEA-9E4E-2CE7BA6763E0}"/>
                </a:ext>
              </a:extLst>
            </p:cNvPr>
            <p:cNvSpPr/>
            <p:nvPr/>
          </p:nvSpPr>
          <p:spPr>
            <a:xfrm>
              <a:off x="6470845" y="6314667"/>
              <a:ext cx="433728" cy="1531377"/>
            </a:xfrm>
            <a:custGeom>
              <a:avLst/>
              <a:gdLst>
                <a:gd name="connsiteX0" fmla="*/ 86588 w 433728"/>
                <a:gd name="connsiteY0" fmla="*/ 31100 h 1531377"/>
                <a:gd name="connsiteX1" fmla="*/ 137388 w 433728"/>
                <a:gd name="connsiteY1" fmla="*/ 64966 h 1531377"/>
                <a:gd name="connsiteX2" fmla="*/ 433722 w 433728"/>
                <a:gd name="connsiteY2" fmla="*/ 382466 h 1531377"/>
                <a:gd name="connsiteX3" fmla="*/ 128922 w 433728"/>
                <a:gd name="connsiteY3" fmla="*/ 759233 h 1531377"/>
                <a:gd name="connsiteX4" fmla="*/ 103522 w 433728"/>
                <a:gd name="connsiteY4" fmla="*/ 1313800 h 1531377"/>
                <a:gd name="connsiteX5" fmla="*/ 124688 w 433728"/>
                <a:gd name="connsiteY5" fmla="*/ 1529700 h 1531377"/>
                <a:gd name="connsiteX6" fmla="*/ 86588 w 433728"/>
                <a:gd name="connsiteY6" fmla="*/ 1216433 h 1531377"/>
                <a:gd name="connsiteX7" fmla="*/ 10388 w 433728"/>
                <a:gd name="connsiteY7" fmla="*/ 742300 h 1531377"/>
                <a:gd name="connsiteX8" fmla="*/ 340588 w 433728"/>
                <a:gd name="connsiteY8" fmla="*/ 424800 h 1531377"/>
                <a:gd name="connsiteX9" fmla="*/ 86588 w 433728"/>
                <a:gd name="connsiteY9" fmla="*/ 31100 h 153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3728" h="1531377">
                  <a:moveTo>
                    <a:pt x="86588" y="31100"/>
                  </a:moveTo>
                  <a:cubicBezTo>
                    <a:pt x="52721" y="-28872"/>
                    <a:pt x="79532" y="6405"/>
                    <a:pt x="137388" y="64966"/>
                  </a:cubicBezTo>
                  <a:cubicBezTo>
                    <a:pt x="195244" y="123527"/>
                    <a:pt x="435133" y="266755"/>
                    <a:pt x="433722" y="382466"/>
                  </a:cubicBezTo>
                  <a:cubicBezTo>
                    <a:pt x="432311" y="498177"/>
                    <a:pt x="183955" y="604011"/>
                    <a:pt x="128922" y="759233"/>
                  </a:cubicBezTo>
                  <a:cubicBezTo>
                    <a:pt x="73889" y="914455"/>
                    <a:pt x="104228" y="1185389"/>
                    <a:pt x="103522" y="1313800"/>
                  </a:cubicBezTo>
                  <a:cubicBezTo>
                    <a:pt x="102816" y="1442211"/>
                    <a:pt x="127510" y="1545928"/>
                    <a:pt x="124688" y="1529700"/>
                  </a:cubicBezTo>
                  <a:cubicBezTo>
                    <a:pt x="121866" y="1513472"/>
                    <a:pt x="105638" y="1347666"/>
                    <a:pt x="86588" y="1216433"/>
                  </a:cubicBezTo>
                  <a:cubicBezTo>
                    <a:pt x="67538" y="1085200"/>
                    <a:pt x="-31945" y="874239"/>
                    <a:pt x="10388" y="742300"/>
                  </a:cubicBezTo>
                  <a:cubicBezTo>
                    <a:pt x="52721" y="610361"/>
                    <a:pt x="330005" y="543333"/>
                    <a:pt x="340588" y="424800"/>
                  </a:cubicBezTo>
                  <a:cubicBezTo>
                    <a:pt x="351171" y="306267"/>
                    <a:pt x="120455" y="91072"/>
                    <a:pt x="86588" y="311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9D057C23-5F50-42AC-B447-62EED974A43B}"/>
                </a:ext>
              </a:extLst>
            </p:cNvPr>
            <p:cNvSpPr/>
            <p:nvPr/>
          </p:nvSpPr>
          <p:spPr>
            <a:xfrm>
              <a:off x="5938348" y="7701280"/>
              <a:ext cx="605429" cy="1112523"/>
            </a:xfrm>
            <a:custGeom>
              <a:avLst/>
              <a:gdLst>
                <a:gd name="connsiteX0" fmla="*/ 604692 w 605429"/>
                <a:gd name="connsiteY0" fmla="*/ 0 h 1112523"/>
                <a:gd name="connsiteX1" fmla="*/ 447212 w 605429"/>
                <a:gd name="connsiteY1" fmla="*/ 792480 h 1112523"/>
                <a:gd name="connsiteX2" fmla="*/ 172 w 605429"/>
                <a:gd name="connsiteY2" fmla="*/ 1112520 h 1112523"/>
                <a:gd name="connsiteX3" fmla="*/ 396412 w 605429"/>
                <a:gd name="connsiteY3" fmla="*/ 787400 h 1112523"/>
                <a:gd name="connsiteX4" fmla="*/ 604692 w 605429"/>
                <a:gd name="connsiteY4" fmla="*/ 0 h 111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429" h="1112523">
                  <a:moveTo>
                    <a:pt x="604692" y="0"/>
                  </a:moveTo>
                  <a:cubicBezTo>
                    <a:pt x="613159" y="847"/>
                    <a:pt x="547965" y="607060"/>
                    <a:pt x="447212" y="792480"/>
                  </a:cubicBezTo>
                  <a:cubicBezTo>
                    <a:pt x="346459" y="977900"/>
                    <a:pt x="8639" y="1113367"/>
                    <a:pt x="172" y="1112520"/>
                  </a:cubicBezTo>
                  <a:cubicBezTo>
                    <a:pt x="-8295" y="1111673"/>
                    <a:pt x="298199" y="966047"/>
                    <a:pt x="396412" y="787400"/>
                  </a:cubicBezTo>
                  <a:cubicBezTo>
                    <a:pt x="494625" y="608753"/>
                    <a:pt x="596225" y="-847"/>
                    <a:pt x="60469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0C2F279E-AD30-4EC2-9FAC-5CE0999EAD16}"/>
                </a:ext>
              </a:extLst>
            </p:cNvPr>
            <p:cNvSpPr/>
            <p:nvPr/>
          </p:nvSpPr>
          <p:spPr>
            <a:xfrm>
              <a:off x="4715594" y="8767192"/>
              <a:ext cx="1238849" cy="427785"/>
            </a:xfrm>
            <a:custGeom>
              <a:avLst/>
              <a:gdLst>
                <a:gd name="connsiteX0" fmla="*/ 1236473 w 1238849"/>
                <a:gd name="connsiteY0" fmla="*/ 41 h 427785"/>
                <a:gd name="connsiteX1" fmla="*/ 863939 w 1238849"/>
                <a:gd name="connsiteY1" fmla="*/ 292141 h 427785"/>
                <a:gd name="connsiteX2" fmla="*/ 339 w 1238849"/>
                <a:gd name="connsiteY2" fmla="*/ 427608 h 427785"/>
                <a:gd name="connsiteX3" fmla="*/ 969773 w 1238849"/>
                <a:gd name="connsiteY3" fmla="*/ 313308 h 427785"/>
                <a:gd name="connsiteX4" fmla="*/ 1236473 w 1238849"/>
                <a:gd name="connsiteY4" fmla="*/ 41 h 42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849" h="427785">
                  <a:moveTo>
                    <a:pt x="1236473" y="41"/>
                  </a:moveTo>
                  <a:cubicBezTo>
                    <a:pt x="1218834" y="-3487"/>
                    <a:pt x="1069961" y="220880"/>
                    <a:pt x="863939" y="292141"/>
                  </a:cubicBezTo>
                  <a:cubicBezTo>
                    <a:pt x="657917" y="363402"/>
                    <a:pt x="-17300" y="424080"/>
                    <a:pt x="339" y="427608"/>
                  </a:cubicBezTo>
                  <a:cubicBezTo>
                    <a:pt x="17978" y="431136"/>
                    <a:pt x="765162" y="381747"/>
                    <a:pt x="969773" y="313308"/>
                  </a:cubicBezTo>
                  <a:cubicBezTo>
                    <a:pt x="1174384" y="244869"/>
                    <a:pt x="1254112" y="3569"/>
                    <a:pt x="1236473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13B4E478-6696-4197-B2A2-EC009FD9111D}"/>
                </a:ext>
              </a:extLst>
            </p:cNvPr>
            <p:cNvSpPr/>
            <p:nvPr/>
          </p:nvSpPr>
          <p:spPr>
            <a:xfrm>
              <a:off x="3136737" y="8174566"/>
              <a:ext cx="1355816" cy="865080"/>
            </a:xfrm>
            <a:custGeom>
              <a:avLst/>
              <a:gdLst>
                <a:gd name="connsiteX0" fmla="*/ 163 w 1355816"/>
                <a:gd name="connsiteY0" fmla="*/ 1 h 865080"/>
                <a:gd name="connsiteX1" fmla="*/ 393863 w 1355816"/>
                <a:gd name="connsiteY1" fmla="*/ 414867 h 865080"/>
                <a:gd name="connsiteX2" fmla="*/ 1320963 w 1355816"/>
                <a:gd name="connsiteY2" fmla="*/ 842434 h 865080"/>
                <a:gd name="connsiteX3" fmla="*/ 1121996 w 1355816"/>
                <a:gd name="connsiteY3" fmla="*/ 791634 h 865080"/>
                <a:gd name="connsiteX4" fmla="*/ 762163 w 1355816"/>
                <a:gd name="connsiteY4" fmla="*/ 668867 h 865080"/>
                <a:gd name="connsiteX5" fmla="*/ 431963 w 1355816"/>
                <a:gd name="connsiteY5" fmla="*/ 419101 h 865080"/>
                <a:gd name="connsiteX6" fmla="*/ 163 w 1355816"/>
                <a:gd name="connsiteY6" fmla="*/ 1 h 865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5816" h="865080">
                  <a:moveTo>
                    <a:pt x="163" y="1"/>
                  </a:moveTo>
                  <a:cubicBezTo>
                    <a:pt x="-6187" y="-705"/>
                    <a:pt x="173730" y="274461"/>
                    <a:pt x="393863" y="414867"/>
                  </a:cubicBezTo>
                  <a:cubicBezTo>
                    <a:pt x="613996" y="555273"/>
                    <a:pt x="1199607" y="779639"/>
                    <a:pt x="1320963" y="842434"/>
                  </a:cubicBezTo>
                  <a:cubicBezTo>
                    <a:pt x="1442319" y="905229"/>
                    <a:pt x="1215129" y="820562"/>
                    <a:pt x="1121996" y="791634"/>
                  </a:cubicBezTo>
                  <a:cubicBezTo>
                    <a:pt x="1028863" y="762706"/>
                    <a:pt x="877168" y="730956"/>
                    <a:pt x="762163" y="668867"/>
                  </a:cubicBezTo>
                  <a:cubicBezTo>
                    <a:pt x="647158" y="606778"/>
                    <a:pt x="558257" y="528462"/>
                    <a:pt x="431963" y="419101"/>
                  </a:cubicBezTo>
                  <a:cubicBezTo>
                    <a:pt x="305669" y="309740"/>
                    <a:pt x="6513" y="707"/>
                    <a:pt x="163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2C5668D8-8FDA-428E-99ED-A38CA6C5C41D}"/>
                </a:ext>
              </a:extLst>
            </p:cNvPr>
            <p:cNvSpPr/>
            <p:nvPr/>
          </p:nvSpPr>
          <p:spPr>
            <a:xfrm>
              <a:off x="2915010" y="7518501"/>
              <a:ext cx="260522" cy="634137"/>
            </a:xfrm>
            <a:custGeom>
              <a:avLst/>
              <a:gdLst>
                <a:gd name="connsiteX0" fmla="*/ 1757 w 260522"/>
                <a:gd name="connsiteY0" fmla="*/ 6249 h 634137"/>
                <a:gd name="connsiteX1" fmla="*/ 107590 w 260522"/>
                <a:gd name="connsiteY1" fmla="*/ 114199 h 634137"/>
                <a:gd name="connsiteX2" fmla="*/ 253640 w 260522"/>
                <a:gd name="connsiteY2" fmla="*/ 615849 h 634137"/>
                <a:gd name="connsiteX3" fmla="*/ 232473 w 260522"/>
                <a:gd name="connsiteY3" fmla="*/ 497316 h 634137"/>
                <a:gd name="connsiteX4" fmla="*/ 194373 w 260522"/>
                <a:gd name="connsiteY4" fmla="*/ 234849 h 634137"/>
                <a:gd name="connsiteX5" fmla="*/ 1757 w 260522"/>
                <a:gd name="connsiteY5" fmla="*/ 6249 h 634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522" h="634137">
                  <a:moveTo>
                    <a:pt x="1757" y="6249"/>
                  </a:moveTo>
                  <a:cubicBezTo>
                    <a:pt x="-12707" y="-13859"/>
                    <a:pt x="65610" y="12599"/>
                    <a:pt x="107590" y="114199"/>
                  </a:cubicBezTo>
                  <a:cubicBezTo>
                    <a:pt x="149570" y="215799"/>
                    <a:pt x="232826" y="551996"/>
                    <a:pt x="253640" y="615849"/>
                  </a:cubicBezTo>
                  <a:cubicBezTo>
                    <a:pt x="274454" y="679702"/>
                    <a:pt x="242351" y="560816"/>
                    <a:pt x="232473" y="497316"/>
                  </a:cubicBezTo>
                  <a:cubicBezTo>
                    <a:pt x="222595" y="433816"/>
                    <a:pt x="233179" y="318810"/>
                    <a:pt x="194373" y="234849"/>
                  </a:cubicBezTo>
                  <a:cubicBezTo>
                    <a:pt x="155568" y="150888"/>
                    <a:pt x="16221" y="26357"/>
                    <a:pt x="1757" y="62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3484BE81-9D5E-4AD4-8E76-88C93FF3C557}"/>
                </a:ext>
              </a:extLst>
            </p:cNvPr>
            <p:cNvSpPr/>
            <p:nvPr/>
          </p:nvSpPr>
          <p:spPr>
            <a:xfrm>
              <a:off x="1946386" y="5902613"/>
              <a:ext cx="1016260" cy="1667221"/>
            </a:xfrm>
            <a:custGeom>
              <a:avLst/>
              <a:gdLst>
                <a:gd name="connsiteX0" fmla="*/ 95774 w 1016260"/>
                <a:gd name="connsiteY0" fmla="*/ 347 h 1667221"/>
                <a:gd name="connsiteX1" fmla="*/ 4334 w 1016260"/>
                <a:gd name="connsiteY1" fmla="*/ 411827 h 1667221"/>
                <a:gd name="connsiteX2" fmla="*/ 258334 w 1016260"/>
                <a:gd name="connsiteY2" fmla="*/ 1016347 h 1667221"/>
                <a:gd name="connsiteX3" fmla="*/ 725694 w 1016260"/>
                <a:gd name="connsiteY3" fmla="*/ 1600547 h 1667221"/>
                <a:gd name="connsiteX4" fmla="*/ 969534 w 1016260"/>
                <a:gd name="connsiteY4" fmla="*/ 1651347 h 1667221"/>
                <a:gd name="connsiteX5" fmla="*/ 989854 w 1016260"/>
                <a:gd name="connsiteY5" fmla="*/ 1575147 h 1667221"/>
                <a:gd name="connsiteX6" fmla="*/ 679974 w 1016260"/>
                <a:gd name="connsiteY6" fmla="*/ 1656427 h 1667221"/>
                <a:gd name="connsiteX7" fmla="*/ 451374 w 1016260"/>
                <a:gd name="connsiteY7" fmla="*/ 1321147 h 1667221"/>
                <a:gd name="connsiteX8" fmla="*/ 314214 w 1016260"/>
                <a:gd name="connsiteY8" fmla="*/ 960467 h 1667221"/>
                <a:gd name="connsiteX9" fmla="*/ 65294 w 1016260"/>
                <a:gd name="connsiteY9" fmla="*/ 477867 h 1667221"/>
                <a:gd name="connsiteX10" fmla="*/ 95774 w 1016260"/>
                <a:gd name="connsiteY10" fmla="*/ 347 h 1667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16260" h="1667221">
                  <a:moveTo>
                    <a:pt x="95774" y="347"/>
                  </a:moveTo>
                  <a:cubicBezTo>
                    <a:pt x="85614" y="-10660"/>
                    <a:pt x="-22759" y="242494"/>
                    <a:pt x="4334" y="411827"/>
                  </a:cubicBezTo>
                  <a:cubicBezTo>
                    <a:pt x="31427" y="581160"/>
                    <a:pt x="138107" y="818227"/>
                    <a:pt x="258334" y="1016347"/>
                  </a:cubicBezTo>
                  <a:cubicBezTo>
                    <a:pt x="378561" y="1214467"/>
                    <a:pt x="607161" y="1494714"/>
                    <a:pt x="725694" y="1600547"/>
                  </a:cubicBezTo>
                  <a:cubicBezTo>
                    <a:pt x="844227" y="1706380"/>
                    <a:pt x="925507" y="1655580"/>
                    <a:pt x="969534" y="1651347"/>
                  </a:cubicBezTo>
                  <a:cubicBezTo>
                    <a:pt x="1013561" y="1647114"/>
                    <a:pt x="1038114" y="1574300"/>
                    <a:pt x="989854" y="1575147"/>
                  </a:cubicBezTo>
                  <a:cubicBezTo>
                    <a:pt x="941594" y="1575994"/>
                    <a:pt x="769721" y="1698760"/>
                    <a:pt x="679974" y="1656427"/>
                  </a:cubicBezTo>
                  <a:cubicBezTo>
                    <a:pt x="590227" y="1614094"/>
                    <a:pt x="512334" y="1437140"/>
                    <a:pt x="451374" y="1321147"/>
                  </a:cubicBezTo>
                  <a:cubicBezTo>
                    <a:pt x="390414" y="1205154"/>
                    <a:pt x="378561" y="1101014"/>
                    <a:pt x="314214" y="960467"/>
                  </a:cubicBezTo>
                  <a:cubicBezTo>
                    <a:pt x="249867" y="819920"/>
                    <a:pt x="95774" y="640427"/>
                    <a:pt x="65294" y="477867"/>
                  </a:cubicBezTo>
                  <a:cubicBezTo>
                    <a:pt x="34814" y="315307"/>
                    <a:pt x="105934" y="11354"/>
                    <a:pt x="95774" y="3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D0D739E9-308F-429A-B234-8BD153506FA4}"/>
                </a:ext>
              </a:extLst>
            </p:cNvPr>
            <p:cNvSpPr/>
            <p:nvPr/>
          </p:nvSpPr>
          <p:spPr>
            <a:xfrm>
              <a:off x="2103075" y="5909971"/>
              <a:ext cx="140229" cy="640606"/>
            </a:xfrm>
            <a:custGeom>
              <a:avLst/>
              <a:gdLst>
                <a:gd name="connsiteX0" fmla="*/ 27350 w 140229"/>
                <a:gd name="connsiteY0" fmla="*/ 11404 h 640606"/>
                <a:gd name="connsiteX1" fmla="*/ 103550 w 140229"/>
                <a:gd name="connsiteY1" fmla="*/ 84429 h 640606"/>
                <a:gd name="connsiteX2" fmla="*/ 135300 w 140229"/>
                <a:gd name="connsiteY2" fmla="*/ 306679 h 640606"/>
                <a:gd name="connsiteX3" fmla="*/ 1950 w 140229"/>
                <a:gd name="connsiteY3" fmla="*/ 513054 h 640606"/>
                <a:gd name="connsiteX4" fmla="*/ 52750 w 140229"/>
                <a:gd name="connsiteY4" fmla="*/ 640054 h 640606"/>
                <a:gd name="connsiteX5" fmla="*/ 8300 w 140229"/>
                <a:gd name="connsiteY5" fmla="*/ 465429 h 640606"/>
                <a:gd name="connsiteX6" fmla="*/ 125775 w 140229"/>
                <a:gd name="connsiteY6" fmla="*/ 306679 h 640606"/>
                <a:gd name="connsiteX7" fmla="*/ 27350 w 140229"/>
                <a:gd name="connsiteY7" fmla="*/ 11404 h 640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0229" h="640606">
                  <a:moveTo>
                    <a:pt x="27350" y="11404"/>
                  </a:moveTo>
                  <a:cubicBezTo>
                    <a:pt x="23646" y="-25638"/>
                    <a:pt x="85558" y="35217"/>
                    <a:pt x="103550" y="84429"/>
                  </a:cubicBezTo>
                  <a:cubicBezTo>
                    <a:pt x="121542" y="133641"/>
                    <a:pt x="152233" y="235242"/>
                    <a:pt x="135300" y="306679"/>
                  </a:cubicBezTo>
                  <a:cubicBezTo>
                    <a:pt x="118367" y="378116"/>
                    <a:pt x="15708" y="457492"/>
                    <a:pt x="1950" y="513054"/>
                  </a:cubicBezTo>
                  <a:cubicBezTo>
                    <a:pt x="-11808" y="568617"/>
                    <a:pt x="51692" y="647991"/>
                    <a:pt x="52750" y="640054"/>
                  </a:cubicBezTo>
                  <a:cubicBezTo>
                    <a:pt x="53808" y="632117"/>
                    <a:pt x="-3871" y="520991"/>
                    <a:pt x="8300" y="465429"/>
                  </a:cubicBezTo>
                  <a:cubicBezTo>
                    <a:pt x="20471" y="409867"/>
                    <a:pt x="118367" y="377587"/>
                    <a:pt x="125775" y="306679"/>
                  </a:cubicBezTo>
                  <a:cubicBezTo>
                    <a:pt x="133183" y="235771"/>
                    <a:pt x="31054" y="48446"/>
                    <a:pt x="27350" y="114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03218AB6-9481-4357-B6AC-71771E077211}"/>
                </a:ext>
              </a:extLst>
            </p:cNvPr>
            <p:cNvSpPr/>
            <p:nvPr/>
          </p:nvSpPr>
          <p:spPr>
            <a:xfrm>
              <a:off x="2289175" y="6740525"/>
              <a:ext cx="476250" cy="247650"/>
            </a:xfrm>
            <a:custGeom>
              <a:avLst/>
              <a:gdLst>
                <a:gd name="connsiteX0" fmla="*/ 0 w 476250"/>
                <a:gd name="connsiteY0" fmla="*/ 0 h 247650"/>
                <a:gd name="connsiteX1" fmla="*/ 476250 w 476250"/>
                <a:gd name="connsiteY1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76250" h="247650">
                  <a:moveTo>
                    <a:pt x="0" y="0"/>
                  </a:moveTo>
                  <a:lnTo>
                    <a:pt x="476250" y="247650"/>
                  </a:ln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EAAECCB3-CB65-4A21-9C06-15C4E404AAB5}"/>
                </a:ext>
              </a:extLst>
            </p:cNvPr>
            <p:cNvSpPr/>
            <p:nvPr/>
          </p:nvSpPr>
          <p:spPr>
            <a:xfrm>
              <a:off x="2264365" y="6737197"/>
              <a:ext cx="459948" cy="227740"/>
            </a:xfrm>
            <a:custGeom>
              <a:avLst/>
              <a:gdLst>
                <a:gd name="connsiteX0" fmla="*/ 2585 w 459948"/>
                <a:gd name="connsiteY0" fmla="*/ 153 h 227740"/>
                <a:gd name="connsiteX1" fmla="*/ 288335 w 459948"/>
                <a:gd name="connsiteY1" fmla="*/ 165253 h 227740"/>
                <a:gd name="connsiteX2" fmla="*/ 459785 w 459948"/>
                <a:gd name="connsiteY2" fmla="*/ 222403 h 227740"/>
                <a:gd name="connsiteX3" fmla="*/ 259760 w 459948"/>
                <a:gd name="connsiteY3" fmla="*/ 222403 h 227740"/>
                <a:gd name="connsiteX4" fmla="*/ 151810 w 459948"/>
                <a:gd name="connsiteY4" fmla="*/ 197003 h 227740"/>
                <a:gd name="connsiteX5" fmla="*/ 2585 w 459948"/>
                <a:gd name="connsiteY5" fmla="*/ 153 h 227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9948" h="227740">
                  <a:moveTo>
                    <a:pt x="2585" y="153"/>
                  </a:moveTo>
                  <a:cubicBezTo>
                    <a:pt x="25339" y="-5139"/>
                    <a:pt x="212135" y="128211"/>
                    <a:pt x="288335" y="165253"/>
                  </a:cubicBezTo>
                  <a:cubicBezTo>
                    <a:pt x="364535" y="202295"/>
                    <a:pt x="464548" y="212878"/>
                    <a:pt x="459785" y="222403"/>
                  </a:cubicBezTo>
                  <a:cubicBezTo>
                    <a:pt x="455022" y="231928"/>
                    <a:pt x="311089" y="226636"/>
                    <a:pt x="259760" y="222403"/>
                  </a:cubicBezTo>
                  <a:cubicBezTo>
                    <a:pt x="208431" y="218170"/>
                    <a:pt x="189910" y="228753"/>
                    <a:pt x="151810" y="197003"/>
                  </a:cubicBezTo>
                  <a:cubicBezTo>
                    <a:pt x="113710" y="165253"/>
                    <a:pt x="-20169" y="5445"/>
                    <a:pt x="2585" y="1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0F3B9165-272A-46A5-A499-3E3984F94D57}"/>
                </a:ext>
              </a:extLst>
            </p:cNvPr>
            <p:cNvSpPr/>
            <p:nvPr/>
          </p:nvSpPr>
          <p:spPr>
            <a:xfrm>
              <a:off x="2841575" y="5773573"/>
              <a:ext cx="133652" cy="1647567"/>
            </a:xfrm>
            <a:custGeom>
              <a:avLst/>
              <a:gdLst>
                <a:gd name="connsiteX0" fmla="*/ 79425 w 133652"/>
                <a:gd name="connsiteY0" fmla="*/ 20802 h 1647567"/>
                <a:gd name="connsiteX1" fmla="*/ 101650 w 133652"/>
                <a:gd name="connsiteY1" fmla="*/ 408152 h 1647567"/>
                <a:gd name="connsiteX2" fmla="*/ 79425 w 133652"/>
                <a:gd name="connsiteY2" fmla="*/ 995527 h 1647567"/>
                <a:gd name="connsiteX3" fmla="*/ 133400 w 133652"/>
                <a:gd name="connsiteY3" fmla="*/ 1617827 h 1647567"/>
                <a:gd name="connsiteX4" fmla="*/ 95300 w 133652"/>
                <a:gd name="connsiteY4" fmla="*/ 1497177 h 1647567"/>
                <a:gd name="connsiteX5" fmla="*/ 50 w 133652"/>
                <a:gd name="connsiteY5" fmla="*/ 1049502 h 1647567"/>
                <a:gd name="connsiteX6" fmla="*/ 79425 w 133652"/>
                <a:gd name="connsiteY6" fmla="*/ 20802 h 164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652" h="1647567">
                  <a:moveTo>
                    <a:pt x="79425" y="20802"/>
                  </a:moveTo>
                  <a:cubicBezTo>
                    <a:pt x="96358" y="-86090"/>
                    <a:pt x="101650" y="245698"/>
                    <a:pt x="101650" y="408152"/>
                  </a:cubicBezTo>
                  <a:cubicBezTo>
                    <a:pt x="101650" y="570606"/>
                    <a:pt x="74133" y="793915"/>
                    <a:pt x="79425" y="995527"/>
                  </a:cubicBezTo>
                  <a:cubicBezTo>
                    <a:pt x="84717" y="1197139"/>
                    <a:pt x="130754" y="1534219"/>
                    <a:pt x="133400" y="1617827"/>
                  </a:cubicBezTo>
                  <a:cubicBezTo>
                    <a:pt x="136046" y="1701435"/>
                    <a:pt x="117525" y="1591898"/>
                    <a:pt x="95300" y="1497177"/>
                  </a:cubicBezTo>
                  <a:cubicBezTo>
                    <a:pt x="73075" y="1402456"/>
                    <a:pt x="2167" y="1296623"/>
                    <a:pt x="50" y="1049502"/>
                  </a:cubicBezTo>
                  <a:cubicBezTo>
                    <a:pt x="-2067" y="802381"/>
                    <a:pt x="62492" y="127694"/>
                    <a:pt x="79425" y="208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F3D9D353-CFD5-44A1-B2E7-1A43E4FEF0F3}"/>
                </a:ext>
              </a:extLst>
            </p:cNvPr>
            <p:cNvSpPr/>
            <p:nvPr/>
          </p:nvSpPr>
          <p:spPr>
            <a:xfrm>
              <a:off x="3373257" y="3915536"/>
              <a:ext cx="1285594" cy="2290409"/>
            </a:xfrm>
            <a:custGeom>
              <a:avLst/>
              <a:gdLst>
                <a:gd name="connsiteX0" fmla="*/ 1274943 w 1285594"/>
                <a:gd name="connsiteY0" fmla="*/ 1144 h 2290409"/>
                <a:gd name="connsiteX1" fmla="*/ 985383 w 1285594"/>
                <a:gd name="connsiteY1" fmla="*/ 732664 h 2290409"/>
                <a:gd name="connsiteX2" fmla="*/ 350383 w 1285594"/>
                <a:gd name="connsiteY2" fmla="*/ 1616584 h 2290409"/>
                <a:gd name="connsiteX3" fmla="*/ 15103 w 1285594"/>
                <a:gd name="connsiteY3" fmla="*/ 2287144 h 2290409"/>
                <a:gd name="connsiteX4" fmla="*/ 116703 w 1285594"/>
                <a:gd name="connsiteY4" fmla="*/ 1829944 h 2290409"/>
                <a:gd name="connsiteX5" fmla="*/ 634863 w 1285594"/>
                <a:gd name="connsiteY5" fmla="*/ 900304 h 2290409"/>
                <a:gd name="connsiteX6" fmla="*/ 1274943 w 1285594"/>
                <a:gd name="connsiteY6" fmla="*/ 1144 h 2290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5594" h="2290409">
                  <a:moveTo>
                    <a:pt x="1274943" y="1144"/>
                  </a:moveTo>
                  <a:cubicBezTo>
                    <a:pt x="1333363" y="-26796"/>
                    <a:pt x="1139476" y="463424"/>
                    <a:pt x="985383" y="732664"/>
                  </a:cubicBezTo>
                  <a:cubicBezTo>
                    <a:pt x="831290" y="1001904"/>
                    <a:pt x="512096" y="1357504"/>
                    <a:pt x="350383" y="1616584"/>
                  </a:cubicBezTo>
                  <a:cubicBezTo>
                    <a:pt x="188670" y="1875664"/>
                    <a:pt x="54050" y="2251584"/>
                    <a:pt x="15103" y="2287144"/>
                  </a:cubicBezTo>
                  <a:cubicBezTo>
                    <a:pt x="-23844" y="2322704"/>
                    <a:pt x="13410" y="2061084"/>
                    <a:pt x="116703" y="1829944"/>
                  </a:cubicBezTo>
                  <a:cubicBezTo>
                    <a:pt x="219996" y="1598804"/>
                    <a:pt x="442670" y="1197484"/>
                    <a:pt x="634863" y="900304"/>
                  </a:cubicBezTo>
                  <a:cubicBezTo>
                    <a:pt x="827056" y="603124"/>
                    <a:pt x="1216523" y="29084"/>
                    <a:pt x="1274943" y="11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2F4CB4A4-0467-41EC-8892-72C4C954BE0E}"/>
                </a:ext>
              </a:extLst>
            </p:cNvPr>
            <p:cNvSpPr/>
            <p:nvPr/>
          </p:nvSpPr>
          <p:spPr>
            <a:xfrm>
              <a:off x="2952035" y="3906320"/>
              <a:ext cx="1363991" cy="2432162"/>
            </a:xfrm>
            <a:custGeom>
              <a:avLst/>
              <a:gdLst>
                <a:gd name="connsiteX0" fmla="*/ 1264365 w 1363991"/>
                <a:gd name="connsiteY0" fmla="*/ 157680 h 2432162"/>
                <a:gd name="connsiteX1" fmla="*/ 431245 w 1363991"/>
                <a:gd name="connsiteY1" fmla="*/ 1270200 h 2432162"/>
                <a:gd name="connsiteX2" fmla="*/ 111205 w 1363991"/>
                <a:gd name="connsiteY2" fmla="*/ 2392880 h 2432162"/>
                <a:gd name="connsiteX3" fmla="*/ 156925 w 1363991"/>
                <a:gd name="connsiteY3" fmla="*/ 2118560 h 2432162"/>
                <a:gd name="connsiteX4" fmla="*/ 60405 w 1363991"/>
                <a:gd name="connsiteY4" fmla="*/ 1549600 h 2432162"/>
                <a:gd name="connsiteX5" fmla="*/ 1213565 w 1363991"/>
                <a:gd name="connsiteY5" fmla="*/ 157680 h 2432162"/>
                <a:gd name="connsiteX6" fmla="*/ 1264365 w 1363991"/>
                <a:gd name="connsiteY6" fmla="*/ 157680 h 243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991" h="2432162">
                  <a:moveTo>
                    <a:pt x="1264365" y="157680"/>
                  </a:moveTo>
                  <a:cubicBezTo>
                    <a:pt x="1133978" y="343100"/>
                    <a:pt x="623438" y="897667"/>
                    <a:pt x="431245" y="1270200"/>
                  </a:cubicBezTo>
                  <a:cubicBezTo>
                    <a:pt x="239052" y="1642733"/>
                    <a:pt x="156925" y="2251487"/>
                    <a:pt x="111205" y="2392880"/>
                  </a:cubicBezTo>
                  <a:cubicBezTo>
                    <a:pt x="65485" y="2534273"/>
                    <a:pt x="165392" y="2259107"/>
                    <a:pt x="156925" y="2118560"/>
                  </a:cubicBezTo>
                  <a:cubicBezTo>
                    <a:pt x="148458" y="1978013"/>
                    <a:pt x="-115702" y="1876413"/>
                    <a:pt x="60405" y="1549600"/>
                  </a:cubicBezTo>
                  <a:cubicBezTo>
                    <a:pt x="236512" y="1222787"/>
                    <a:pt x="1011212" y="391360"/>
                    <a:pt x="1213565" y="157680"/>
                  </a:cubicBezTo>
                  <a:cubicBezTo>
                    <a:pt x="1415918" y="-76000"/>
                    <a:pt x="1394752" y="-27740"/>
                    <a:pt x="1264365" y="1576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4A740033-D043-4F16-94EF-8D528F59E5F7}"/>
                </a:ext>
              </a:extLst>
            </p:cNvPr>
            <p:cNvSpPr/>
            <p:nvPr/>
          </p:nvSpPr>
          <p:spPr>
            <a:xfrm>
              <a:off x="4697973" y="3992672"/>
              <a:ext cx="2303678" cy="1347442"/>
            </a:xfrm>
            <a:custGeom>
              <a:avLst/>
              <a:gdLst>
                <a:gd name="connsiteX0" fmla="*/ 1027 w 2303678"/>
                <a:gd name="connsiteY0" fmla="*/ 208 h 1347442"/>
                <a:gd name="connsiteX1" fmla="*/ 417587 w 2303678"/>
                <a:gd name="connsiteY1" fmla="*/ 868888 h 1347442"/>
                <a:gd name="connsiteX2" fmla="*/ 2271787 w 2303678"/>
                <a:gd name="connsiteY2" fmla="*/ 1341328 h 1347442"/>
                <a:gd name="connsiteX3" fmla="*/ 1540267 w 2303678"/>
                <a:gd name="connsiteY3" fmla="*/ 1122888 h 1347442"/>
                <a:gd name="connsiteX4" fmla="*/ 884947 w 2303678"/>
                <a:gd name="connsiteY4" fmla="*/ 909528 h 1347442"/>
                <a:gd name="connsiteX5" fmla="*/ 722387 w 2303678"/>
                <a:gd name="connsiteY5" fmla="*/ 914608 h 1347442"/>
                <a:gd name="connsiteX6" fmla="*/ 473467 w 2303678"/>
                <a:gd name="connsiteY6" fmla="*/ 787608 h 1347442"/>
                <a:gd name="connsiteX7" fmla="*/ 1027 w 2303678"/>
                <a:gd name="connsiteY7" fmla="*/ 208 h 1347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3678" h="1347442">
                  <a:moveTo>
                    <a:pt x="1027" y="208"/>
                  </a:moveTo>
                  <a:cubicBezTo>
                    <a:pt x="-8286" y="13755"/>
                    <a:pt x="39127" y="645368"/>
                    <a:pt x="417587" y="868888"/>
                  </a:cubicBezTo>
                  <a:cubicBezTo>
                    <a:pt x="796047" y="1092408"/>
                    <a:pt x="2084674" y="1298995"/>
                    <a:pt x="2271787" y="1341328"/>
                  </a:cubicBezTo>
                  <a:cubicBezTo>
                    <a:pt x="2458900" y="1383661"/>
                    <a:pt x="1771407" y="1194855"/>
                    <a:pt x="1540267" y="1122888"/>
                  </a:cubicBezTo>
                  <a:cubicBezTo>
                    <a:pt x="1309127" y="1050921"/>
                    <a:pt x="1021260" y="944241"/>
                    <a:pt x="884947" y="909528"/>
                  </a:cubicBezTo>
                  <a:cubicBezTo>
                    <a:pt x="748634" y="874815"/>
                    <a:pt x="790967" y="934928"/>
                    <a:pt x="722387" y="914608"/>
                  </a:cubicBezTo>
                  <a:cubicBezTo>
                    <a:pt x="653807" y="894288"/>
                    <a:pt x="599620" y="936621"/>
                    <a:pt x="473467" y="787608"/>
                  </a:cubicBezTo>
                  <a:cubicBezTo>
                    <a:pt x="347314" y="638595"/>
                    <a:pt x="10340" y="-13339"/>
                    <a:pt x="1027" y="2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0C2ED7B2-6B4F-4907-9CAB-6BF900F50E12}"/>
                </a:ext>
              </a:extLst>
            </p:cNvPr>
            <p:cNvSpPr/>
            <p:nvPr/>
          </p:nvSpPr>
          <p:spPr>
            <a:xfrm>
              <a:off x="1740408" y="2577856"/>
              <a:ext cx="1960963" cy="1045538"/>
            </a:xfrm>
            <a:custGeom>
              <a:avLst/>
              <a:gdLst>
                <a:gd name="connsiteX0" fmla="*/ 1959525 w 1960963"/>
                <a:gd name="connsiteY0" fmla="*/ 207677 h 1045538"/>
                <a:gd name="connsiteX1" fmla="*/ 1036659 w 1960963"/>
                <a:gd name="connsiteY1" fmla="*/ 38344 h 1045538"/>
                <a:gd name="connsiteX2" fmla="*/ 12192 w 1960963"/>
                <a:gd name="connsiteY2" fmla="*/ 1037411 h 1045538"/>
                <a:gd name="connsiteX3" fmla="*/ 520192 w 1960963"/>
                <a:gd name="connsiteY3" fmla="*/ 495544 h 1045538"/>
                <a:gd name="connsiteX4" fmla="*/ 1231392 w 1960963"/>
                <a:gd name="connsiteY4" fmla="*/ 216144 h 1045538"/>
                <a:gd name="connsiteX5" fmla="*/ 1959525 w 1960963"/>
                <a:gd name="connsiteY5" fmla="*/ 207677 h 104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60963" h="1045538">
                  <a:moveTo>
                    <a:pt x="1959525" y="207677"/>
                  </a:moveTo>
                  <a:cubicBezTo>
                    <a:pt x="1927070" y="178044"/>
                    <a:pt x="1361215" y="-99945"/>
                    <a:pt x="1036659" y="38344"/>
                  </a:cubicBezTo>
                  <a:cubicBezTo>
                    <a:pt x="712103" y="176633"/>
                    <a:pt x="98270" y="961211"/>
                    <a:pt x="12192" y="1037411"/>
                  </a:cubicBezTo>
                  <a:cubicBezTo>
                    <a:pt x="-73886" y="1113611"/>
                    <a:pt x="316992" y="632422"/>
                    <a:pt x="520192" y="495544"/>
                  </a:cubicBezTo>
                  <a:cubicBezTo>
                    <a:pt x="723392" y="358666"/>
                    <a:pt x="995736" y="264122"/>
                    <a:pt x="1231392" y="216144"/>
                  </a:cubicBezTo>
                  <a:cubicBezTo>
                    <a:pt x="1467047" y="168166"/>
                    <a:pt x="1991980" y="237310"/>
                    <a:pt x="1959525" y="2076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5EC50F90-39FF-45F5-B22E-D197CE89A4BF}"/>
                </a:ext>
              </a:extLst>
            </p:cNvPr>
            <p:cNvSpPr/>
            <p:nvPr/>
          </p:nvSpPr>
          <p:spPr>
            <a:xfrm>
              <a:off x="1632908" y="3044800"/>
              <a:ext cx="1539668" cy="1775553"/>
            </a:xfrm>
            <a:custGeom>
              <a:avLst/>
              <a:gdLst>
                <a:gd name="connsiteX0" fmla="*/ 1533625 w 1539668"/>
                <a:gd name="connsiteY0" fmla="*/ 3200 h 1775553"/>
                <a:gd name="connsiteX1" fmla="*/ 382159 w 1539668"/>
                <a:gd name="connsiteY1" fmla="*/ 638200 h 1775553"/>
                <a:gd name="connsiteX2" fmla="*/ 9625 w 1539668"/>
                <a:gd name="connsiteY2" fmla="*/ 1764267 h 1775553"/>
                <a:gd name="connsiteX3" fmla="*/ 170492 w 1539668"/>
                <a:gd name="connsiteY3" fmla="*/ 1171600 h 1775553"/>
                <a:gd name="connsiteX4" fmla="*/ 805492 w 1539668"/>
                <a:gd name="connsiteY4" fmla="*/ 426533 h 1775553"/>
                <a:gd name="connsiteX5" fmla="*/ 1533625 w 1539668"/>
                <a:gd name="connsiteY5" fmla="*/ 3200 h 1775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9668" h="1775553">
                  <a:moveTo>
                    <a:pt x="1533625" y="3200"/>
                  </a:moveTo>
                  <a:cubicBezTo>
                    <a:pt x="1463070" y="38478"/>
                    <a:pt x="636159" y="344689"/>
                    <a:pt x="382159" y="638200"/>
                  </a:cubicBezTo>
                  <a:cubicBezTo>
                    <a:pt x="128159" y="931711"/>
                    <a:pt x="44903" y="1675367"/>
                    <a:pt x="9625" y="1764267"/>
                  </a:cubicBezTo>
                  <a:cubicBezTo>
                    <a:pt x="-25653" y="1853167"/>
                    <a:pt x="37848" y="1394556"/>
                    <a:pt x="170492" y="1171600"/>
                  </a:cubicBezTo>
                  <a:cubicBezTo>
                    <a:pt x="303136" y="948644"/>
                    <a:pt x="572659" y="621266"/>
                    <a:pt x="805492" y="426533"/>
                  </a:cubicBezTo>
                  <a:cubicBezTo>
                    <a:pt x="1038325" y="231800"/>
                    <a:pt x="1604180" y="-32078"/>
                    <a:pt x="1533625" y="32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E5106958-6C1C-4C2B-99FE-DD1B65D0217D}"/>
                </a:ext>
              </a:extLst>
            </p:cNvPr>
            <p:cNvSpPr/>
            <p:nvPr/>
          </p:nvSpPr>
          <p:spPr>
            <a:xfrm>
              <a:off x="1587643" y="3824043"/>
              <a:ext cx="1141969" cy="2245132"/>
            </a:xfrm>
            <a:custGeom>
              <a:avLst/>
              <a:gdLst>
                <a:gd name="connsiteX0" fmla="*/ 1053957 w 1141969"/>
                <a:gd name="connsiteY0" fmla="*/ 121424 h 2245132"/>
                <a:gd name="connsiteX1" fmla="*/ 1003157 w 1141969"/>
                <a:gd name="connsiteY1" fmla="*/ 129890 h 2245132"/>
                <a:gd name="connsiteX2" fmla="*/ 283490 w 1141969"/>
                <a:gd name="connsiteY2" fmla="*/ 1086624 h 2245132"/>
                <a:gd name="connsiteX3" fmla="*/ 300424 w 1141969"/>
                <a:gd name="connsiteY3" fmla="*/ 2238090 h 2245132"/>
                <a:gd name="connsiteX4" fmla="*/ 173424 w 1141969"/>
                <a:gd name="connsiteY4" fmla="*/ 1552290 h 2245132"/>
                <a:gd name="connsiteX5" fmla="*/ 46424 w 1141969"/>
                <a:gd name="connsiteY5" fmla="*/ 1171290 h 2245132"/>
                <a:gd name="connsiteX6" fmla="*/ 1053957 w 1141969"/>
                <a:gd name="connsiteY6" fmla="*/ 121424 h 2245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1969" h="2245132">
                  <a:moveTo>
                    <a:pt x="1053957" y="121424"/>
                  </a:moveTo>
                  <a:cubicBezTo>
                    <a:pt x="1213412" y="-52143"/>
                    <a:pt x="1131568" y="-30976"/>
                    <a:pt x="1003157" y="129890"/>
                  </a:cubicBezTo>
                  <a:cubicBezTo>
                    <a:pt x="874746" y="290756"/>
                    <a:pt x="400612" y="735257"/>
                    <a:pt x="283490" y="1086624"/>
                  </a:cubicBezTo>
                  <a:cubicBezTo>
                    <a:pt x="166368" y="1437991"/>
                    <a:pt x="318768" y="2160479"/>
                    <a:pt x="300424" y="2238090"/>
                  </a:cubicBezTo>
                  <a:cubicBezTo>
                    <a:pt x="282080" y="2315701"/>
                    <a:pt x="215757" y="1730090"/>
                    <a:pt x="173424" y="1552290"/>
                  </a:cubicBezTo>
                  <a:cubicBezTo>
                    <a:pt x="131091" y="1374490"/>
                    <a:pt x="-96098" y="1408357"/>
                    <a:pt x="46424" y="1171290"/>
                  </a:cubicBezTo>
                  <a:cubicBezTo>
                    <a:pt x="188946" y="934223"/>
                    <a:pt x="894502" y="294991"/>
                    <a:pt x="1053957" y="1214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4C686730-19F4-4D70-ABBD-8BE9D240E91E}"/>
                </a:ext>
              </a:extLst>
            </p:cNvPr>
            <p:cNvSpPr/>
            <p:nvPr/>
          </p:nvSpPr>
          <p:spPr>
            <a:xfrm>
              <a:off x="3231558" y="2023827"/>
              <a:ext cx="3942214" cy="778662"/>
            </a:xfrm>
            <a:custGeom>
              <a:avLst/>
              <a:gdLst>
                <a:gd name="connsiteX0" fmla="*/ 773175 w 3942214"/>
                <a:gd name="connsiteY0" fmla="*/ 778640 h 778662"/>
                <a:gd name="connsiteX1" fmla="*/ 2709 w 3942214"/>
                <a:gd name="connsiteY1" fmla="*/ 406106 h 778662"/>
                <a:gd name="connsiteX2" fmla="*/ 1094909 w 3942214"/>
                <a:gd name="connsiteY2" fmla="*/ 25106 h 778662"/>
                <a:gd name="connsiteX3" fmla="*/ 2390309 w 3942214"/>
                <a:gd name="connsiteY3" fmla="*/ 84373 h 778662"/>
                <a:gd name="connsiteX4" fmla="*/ 3931242 w 3942214"/>
                <a:gd name="connsiteY4" fmla="*/ 473840 h 778662"/>
                <a:gd name="connsiteX5" fmla="*/ 3033775 w 3942214"/>
                <a:gd name="connsiteY5" fmla="*/ 236773 h 778662"/>
                <a:gd name="connsiteX6" fmla="*/ 2144775 w 3942214"/>
                <a:gd name="connsiteY6" fmla="*/ 236773 h 778662"/>
                <a:gd name="connsiteX7" fmla="*/ 392175 w 3942214"/>
                <a:gd name="connsiteY7" fmla="*/ 423040 h 778662"/>
                <a:gd name="connsiteX8" fmla="*/ 773175 w 3942214"/>
                <a:gd name="connsiteY8" fmla="*/ 778640 h 778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42214" h="778662">
                  <a:moveTo>
                    <a:pt x="773175" y="778640"/>
                  </a:moveTo>
                  <a:cubicBezTo>
                    <a:pt x="708264" y="775818"/>
                    <a:pt x="-50913" y="531695"/>
                    <a:pt x="2709" y="406106"/>
                  </a:cubicBezTo>
                  <a:cubicBezTo>
                    <a:pt x="56331" y="280517"/>
                    <a:pt x="696976" y="78728"/>
                    <a:pt x="1094909" y="25106"/>
                  </a:cubicBezTo>
                  <a:cubicBezTo>
                    <a:pt x="1492842" y="-28516"/>
                    <a:pt x="1917587" y="9584"/>
                    <a:pt x="2390309" y="84373"/>
                  </a:cubicBezTo>
                  <a:cubicBezTo>
                    <a:pt x="2863031" y="159162"/>
                    <a:pt x="3823998" y="448440"/>
                    <a:pt x="3931242" y="473840"/>
                  </a:cubicBezTo>
                  <a:cubicBezTo>
                    <a:pt x="4038486" y="499240"/>
                    <a:pt x="3331519" y="276284"/>
                    <a:pt x="3033775" y="236773"/>
                  </a:cubicBezTo>
                  <a:cubicBezTo>
                    <a:pt x="2736031" y="197262"/>
                    <a:pt x="2585042" y="205729"/>
                    <a:pt x="2144775" y="236773"/>
                  </a:cubicBezTo>
                  <a:cubicBezTo>
                    <a:pt x="1704508" y="267817"/>
                    <a:pt x="623597" y="332729"/>
                    <a:pt x="392175" y="423040"/>
                  </a:cubicBezTo>
                  <a:cubicBezTo>
                    <a:pt x="160753" y="513351"/>
                    <a:pt x="838086" y="781462"/>
                    <a:pt x="773175" y="7786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04B523E4-67DE-40A3-9EDE-13DE1BA3653F}"/>
                </a:ext>
              </a:extLst>
            </p:cNvPr>
            <p:cNvSpPr/>
            <p:nvPr/>
          </p:nvSpPr>
          <p:spPr>
            <a:xfrm>
              <a:off x="5858447" y="2271517"/>
              <a:ext cx="1665108" cy="1972559"/>
            </a:xfrm>
            <a:custGeom>
              <a:avLst/>
              <a:gdLst>
                <a:gd name="connsiteX0" fmla="*/ 102086 w 1665108"/>
                <a:gd name="connsiteY0" fmla="*/ 73750 h 1972559"/>
                <a:gd name="connsiteX1" fmla="*/ 237553 w 1665108"/>
                <a:gd name="connsiteY1" fmla="*/ 149950 h 1972559"/>
                <a:gd name="connsiteX2" fmla="*/ 1041886 w 1665108"/>
                <a:gd name="connsiteY2" fmla="*/ 751083 h 1972559"/>
                <a:gd name="connsiteX3" fmla="*/ 1355153 w 1665108"/>
                <a:gd name="connsiteY3" fmla="*/ 1953350 h 1972559"/>
                <a:gd name="connsiteX4" fmla="*/ 1304353 w 1665108"/>
                <a:gd name="connsiteY4" fmla="*/ 1462283 h 1972559"/>
                <a:gd name="connsiteX5" fmla="*/ 1617620 w 1665108"/>
                <a:gd name="connsiteY5" fmla="*/ 1072816 h 1972559"/>
                <a:gd name="connsiteX6" fmla="*/ 102086 w 1665108"/>
                <a:gd name="connsiteY6" fmla="*/ 73750 h 1972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5108" h="1972559">
                  <a:moveTo>
                    <a:pt x="102086" y="73750"/>
                  </a:moveTo>
                  <a:cubicBezTo>
                    <a:pt x="-127925" y="-80061"/>
                    <a:pt x="80920" y="37061"/>
                    <a:pt x="237553" y="149950"/>
                  </a:cubicBezTo>
                  <a:cubicBezTo>
                    <a:pt x="394186" y="262839"/>
                    <a:pt x="855619" y="450516"/>
                    <a:pt x="1041886" y="751083"/>
                  </a:cubicBezTo>
                  <a:cubicBezTo>
                    <a:pt x="1228153" y="1051650"/>
                    <a:pt x="1311409" y="1834817"/>
                    <a:pt x="1355153" y="1953350"/>
                  </a:cubicBezTo>
                  <a:cubicBezTo>
                    <a:pt x="1398897" y="2071883"/>
                    <a:pt x="1260609" y="1609039"/>
                    <a:pt x="1304353" y="1462283"/>
                  </a:cubicBezTo>
                  <a:cubicBezTo>
                    <a:pt x="1348098" y="1315527"/>
                    <a:pt x="1812353" y="1300005"/>
                    <a:pt x="1617620" y="1072816"/>
                  </a:cubicBezTo>
                  <a:cubicBezTo>
                    <a:pt x="1422887" y="845627"/>
                    <a:pt x="332097" y="227561"/>
                    <a:pt x="102086" y="737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2B8B89B1-5F89-454E-91EC-4638723602B1}"/>
                </a:ext>
              </a:extLst>
            </p:cNvPr>
            <p:cNvSpPr/>
            <p:nvPr/>
          </p:nvSpPr>
          <p:spPr>
            <a:xfrm>
              <a:off x="7125489" y="3907781"/>
              <a:ext cx="840315" cy="2282837"/>
            </a:xfrm>
            <a:custGeom>
              <a:avLst/>
              <a:gdLst>
                <a:gd name="connsiteX0" fmla="*/ 215111 w 840315"/>
                <a:gd name="connsiteY0" fmla="*/ 3819 h 2282837"/>
                <a:gd name="connsiteX1" fmla="*/ 418311 w 840315"/>
                <a:gd name="connsiteY1" fmla="*/ 1206086 h 2282837"/>
                <a:gd name="connsiteX2" fmla="*/ 367511 w 840315"/>
                <a:gd name="connsiteY2" fmla="*/ 1858019 h 2282837"/>
                <a:gd name="connsiteX3" fmla="*/ 833178 w 840315"/>
                <a:gd name="connsiteY3" fmla="*/ 2281352 h 2282837"/>
                <a:gd name="connsiteX4" fmla="*/ 604578 w 840315"/>
                <a:gd name="connsiteY4" fmla="*/ 1985019 h 2282837"/>
                <a:gd name="connsiteX5" fmla="*/ 11911 w 840315"/>
                <a:gd name="connsiteY5" fmla="*/ 1637886 h 2282837"/>
                <a:gd name="connsiteX6" fmla="*/ 215111 w 840315"/>
                <a:gd name="connsiteY6" fmla="*/ 3819 h 2282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0315" h="2282837">
                  <a:moveTo>
                    <a:pt x="215111" y="3819"/>
                  </a:moveTo>
                  <a:cubicBezTo>
                    <a:pt x="282844" y="-68148"/>
                    <a:pt x="392911" y="897053"/>
                    <a:pt x="418311" y="1206086"/>
                  </a:cubicBezTo>
                  <a:cubicBezTo>
                    <a:pt x="443711" y="1515119"/>
                    <a:pt x="298367" y="1678808"/>
                    <a:pt x="367511" y="1858019"/>
                  </a:cubicBezTo>
                  <a:cubicBezTo>
                    <a:pt x="436655" y="2037230"/>
                    <a:pt x="793667" y="2260185"/>
                    <a:pt x="833178" y="2281352"/>
                  </a:cubicBezTo>
                  <a:cubicBezTo>
                    <a:pt x="872689" y="2302519"/>
                    <a:pt x="741456" y="2092263"/>
                    <a:pt x="604578" y="1985019"/>
                  </a:cubicBezTo>
                  <a:cubicBezTo>
                    <a:pt x="467700" y="1877775"/>
                    <a:pt x="74000" y="1968086"/>
                    <a:pt x="11911" y="1637886"/>
                  </a:cubicBezTo>
                  <a:cubicBezTo>
                    <a:pt x="-50178" y="1307686"/>
                    <a:pt x="147378" y="75786"/>
                    <a:pt x="215111" y="38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4D83A5E5-167C-4FD1-8CEF-F1DE89FFAAD0}"/>
                </a:ext>
              </a:extLst>
            </p:cNvPr>
            <p:cNvSpPr/>
            <p:nvPr/>
          </p:nvSpPr>
          <p:spPr>
            <a:xfrm>
              <a:off x="5890557" y="5162475"/>
              <a:ext cx="1537489" cy="3683570"/>
            </a:xfrm>
            <a:custGeom>
              <a:avLst/>
              <a:gdLst>
                <a:gd name="connsiteX0" fmla="*/ 224493 w 1537489"/>
                <a:gd name="connsiteY0" fmla="*/ 75 h 3683570"/>
                <a:gd name="connsiteX1" fmla="*/ 1411943 w 1537489"/>
                <a:gd name="connsiteY1" fmla="*/ 260425 h 3683570"/>
                <a:gd name="connsiteX2" fmla="*/ 1488143 w 1537489"/>
                <a:gd name="connsiteY2" fmla="*/ 698575 h 3683570"/>
                <a:gd name="connsiteX3" fmla="*/ 1284943 w 1537489"/>
                <a:gd name="connsiteY3" fmla="*/ 1479625 h 3683570"/>
                <a:gd name="connsiteX4" fmla="*/ 1291293 w 1537489"/>
                <a:gd name="connsiteY4" fmla="*/ 2209875 h 3683570"/>
                <a:gd name="connsiteX5" fmla="*/ 1202393 w 1537489"/>
                <a:gd name="connsiteY5" fmla="*/ 939875 h 3683570"/>
                <a:gd name="connsiteX6" fmla="*/ 1126193 w 1537489"/>
                <a:gd name="connsiteY6" fmla="*/ 2000325 h 3683570"/>
                <a:gd name="connsiteX7" fmla="*/ 1094443 w 1537489"/>
                <a:gd name="connsiteY7" fmla="*/ 2495625 h 3683570"/>
                <a:gd name="connsiteX8" fmla="*/ 980143 w 1537489"/>
                <a:gd name="connsiteY8" fmla="*/ 2984575 h 3683570"/>
                <a:gd name="connsiteX9" fmla="*/ 148293 w 1537489"/>
                <a:gd name="connsiteY9" fmla="*/ 3670375 h 3683570"/>
                <a:gd name="connsiteX10" fmla="*/ 802343 w 1537489"/>
                <a:gd name="connsiteY10" fmla="*/ 3384625 h 3683570"/>
                <a:gd name="connsiteX11" fmla="*/ 675343 w 1537489"/>
                <a:gd name="connsiteY11" fmla="*/ 2755975 h 3683570"/>
                <a:gd name="connsiteX12" fmla="*/ 675343 w 1537489"/>
                <a:gd name="connsiteY12" fmla="*/ 1987625 h 3683570"/>
                <a:gd name="connsiteX13" fmla="*/ 916643 w 1537489"/>
                <a:gd name="connsiteY13" fmla="*/ 1511375 h 3683570"/>
                <a:gd name="connsiteX14" fmla="*/ 802343 w 1537489"/>
                <a:gd name="connsiteY14" fmla="*/ 1225625 h 3683570"/>
                <a:gd name="connsiteX15" fmla="*/ 948393 w 1537489"/>
                <a:gd name="connsiteY15" fmla="*/ 952575 h 3683570"/>
                <a:gd name="connsiteX16" fmla="*/ 840443 w 1537489"/>
                <a:gd name="connsiteY16" fmla="*/ 812875 h 3683570"/>
                <a:gd name="connsiteX17" fmla="*/ 719793 w 1537489"/>
                <a:gd name="connsiteY17" fmla="*/ 425525 h 3683570"/>
                <a:gd name="connsiteX18" fmla="*/ 567393 w 1537489"/>
                <a:gd name="connsiteY18" fmla="*/ 393775 h 3683570"/>
                <a:gd name="connsiteX19" fmla="*/ 2243 w 1537489"/>
                <a:gd name="connsiteY19" fmla="*/ 381075 h 3683570"/>
                <a:gd name="connsiteX20" fmla="*/ 802343 w 1537489"/>
                <a:gd name="connsiteY20" fmla="*/ 235025 h 3683570"/>
                <a:gd name="connsiteX21" fmla="*/ 224493 w 1537489"/>
                <a:gd name="connsiteY21" fmla="*/ 75 h 3683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37489" h="3683570">
                  <a:moveTo>
                    <a:pt x="224493" y="75"/>
                  </a:moveTo>
                  <a:cubicBezTo>
                    <a:pt x="326093" y="4308"/>
                    <a:pt x="1201335" y="144008"/>
                    <a:pt x="1411943" y="260425"/>
                  </a:cubicBezTo>
                  <a:cubicBezTo>
                    <a:pt x="1622551" y="376842"/>
                    <a:pt x="1509310" y="495375"/>
                    <a:pt x="1488143" y="698575"/>
                  </a:cubicBezTo>
                  <a:cubicBezTo>
                    <a:pt x="1466976" y="901775"/>
                    <a:pt x="1317751" y="1227742"/>
                    <a:pt x="1284943" y="1479625"/>
                  </a:cubicBezTo>
                  <a:cubicBezTo>
                    <a:pt x="1252135" y="1731508"/>
                    <a:pt x="1305051" y="2299833"/>
                    <a:pt x="1291293" y="2209875"/>
                  </a:cubicBezTo>
                  <a:cubicBezTo>
                    <a:pt x="1277535" y="2119917"/>
                    <a:pt x="1229910" y="974800"/>
                    <a:pt x="1202393" y="939875"/>
                  </a:cubicBezTo>
                  <a:cubicBezTo>
                    <a:pt x="1174876" y="904950"/>
                    <a:pt x="1144185" y="1741033"/>
                    <a:pt x="1126193" y="2000325"/>
                  </a:cubicBezTo>
                  <a:cubicBezTo>
                    <a:pt x="1108201" y="2259617"/>
                    <a:pt x="1118785" y="2331583"/>
                    <a:pt x="1094443" y="2495625"/>
                  </a:cubicBezTo>
                  <a:cubicBezTo>
                    <a:pt x="1070101" y="2659667"/>
                    <a:pt x="1137835" y="2788783"/>
                    <a:pt x="980143" y="2984575"/>
                  </a:cubicBezTo>
                  <a:cubicBezTo>
                    <a:pt x="822451" y="3180367"/>
                    <a:pt x="177926" y="3603700"/>
                    <a:pt x="148293" y="3670375"/>
                  </a:cubicBezTo>
                  <a:cubicBezTo>
                    <a:pt x="118660" y="3737050"/>
                    <a:pt x="714501" y="3537025"/>
                    <a:pt x="802343" y="3384625"/>
                  </a:cubicBezTo>
                  <a:cubicBezTo>
                    <a:pt x="890185" y="3232225"/>
                    <a:pt x="696510" y="2988808"/>
                    <a:pt x="675343" y="2755975"/>
                  </a:cubicBezTo>
                  <a:cubicBezTo>
                    <a:pt x="654176" y="2523142"/>
                    <a:pt x="635126" y="2195058"/>
                    <a:pt x="675343" y="1987625"/>
                  </a:cubicBezTo>
                  <a:cubicBezTo>
                    <a:pt x="715560" y="1780192"/>
                    <a:pt x="895476" y="1638375"/>
                    <a:pt x="916643" y="1511375"/>
                  </a:cubicBezTo>
                  <a:cubicBezTo>
                    <a:pt x="937810" y="1384375"/>
                    <a:pt x="797051" y="1318758"/>
                    <a:pt x="802343" y="1225625"/>
                  </a:cubicBezTo>
                  <a:cubicBezTo>
                    <a:pt x="807635" y="1132492"/>
                    <a:pt x="942043" y="1021367"/>
                    <a:pt x="948393" y="952575"/>
                  </a:cubicBezTo>
                  <a:cubicBezTo>
                    <a:pt x="954743" y="883783"/>
                    <a:pt x="878543" y="900717"/>
                    <a:pt x="840443" y="812875"/>
                  </a:cubicBezTo>
                  <a:cubicBezTo>
                    <a:pt x="802343" y="725033"/>
                    <a:pt x="765301" y="495375"/>
                    <a:pt x="719793" y="425525"/>
                  </a:cubicBezTo>
                  <a:cubicBezTo>
                    <a:pt x="674285" y="355675"/>
                    <a:pt x="686985" y="401183"/>
                    <a:pt x="567393" y="393775"/>
                  </a:cubicBezTo>
                  <a:cubicBezTo>
                    <a:pt x="447801" y="386367"/>
                    <a:pt x="-36915" y="407533"/>
                    <a:pt x="2243" y="381075"/>
                  </a:cubicBezTo>
                  <a:cubicBezTo>
                    <a:pt x="41401" y="354617"/>
                    <a:pt x="762126" y="298525"/>
                    <a:pt x="802343" y="235025"/>
                  </a:cubicBezTo>
                  <a:cubicBezTo>
                    <a:pt x="842560" y="171525"/>
                    <a:pt x="122893" y="-4158"/>
                    <a:pt x="224493" y="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E8386209-1BDB-49C2-B5E0-54527FA3B898}"/>
                </a:ext>
              </a:extLst>
            </p:cNvPr>
            <p:cNvSpPr/>
            <p:nvPr/>
          </p:nvSpPr>
          <p:spPr>
            <a:xfrm>
              <a:off x="2562887" y="7607470"/>
              <a:ext cx="409563" cy="1125580"/>
            </a:xfrm>
            <a:custGeom>
              <a:avLst/>
              <a:gdLst>
                <a:gd name="connsiteX0" fmla="*/ 2513 w 409563"/>
                <a:gd name="connsiteY0" fmla="*/ 27770 h 1125580"/>
                <a:gd name="connsiteX1" fmla="*/ 322553 w 409563"/>
                <a:gd name="connsiteY1" fmla="*/ 683090 h 1125580"/>
                <a:gd name="connsiteX2" fmla="*/ 165073 w 409563"/>
                <a:gd name="connsiteY2" fmla="*/ 1125050 h 1125580"/>
                <a:gd name="connsiteX3" fmla="*/ 383513 w 409563"/>
                <a:gd name="connsiteY3" fmla="*/ 769450 h 1125580"/>
                <a:gd name="connsiteX4" fmla="*/ 383513 w 409563"/>
                <a:gd name="connsiteY4" fmla="*/ 601810 h 1125580"/>
                <a:gd name="connsiteX5" fmla="*/ 185393 w 409563"/>
                <a:gd name="connsiteY5" fmla="*/ 164930 h 1125580"/>
                <a:gd name="connsiteX6" fmla="*/ 2513 w 409563"/>
                <a:gd name="connsiteY6" fmla="*/ 27770 h 112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9563" h="1125580">
                  <a:moveTo>
                    <a:pt x="2513" y="27770"/>
                  </a:moveTo>
                  <a:cubicBezTo>
                    <a:pt x="25373" y="114130"/>
                    <a:pt x="295460" y="500210"/>
                    <a:pt x="322553" y="683090"/>
                  </a:cubicBezTo>
                  <a:cubicBezTo>
                    <a:pt x="349646" y="865970"/>
                    <a:pt x="154913" y="1110657"/>
                    <a:pt x="165073" y="1125050"/>
                  </a:cubicBezTo>
                  <a:cubicBezTo>
                    <a:pt x="175233" y="1139443"/>
                    <a:pt x="347106" y="856657"/>
                    <a:pt x="383513" y="769450"/>
                  </a:cubicBezTo>
                  <a:cubicBezTo>
                    <a:pt x="419920" y="682243"/>
                    <a:pt x="416533" y="702563"/>
                    <a:pt x="383513" y="601810"/>
                  </a:cubicBezTo>
                  <a:cubicBezTo>
                    <a:pt x="350493" y="501057"/>
                    <a:pt x="252280" y="253830"/>
                    <a:pt x="185393" y="164930"/>
                  </a:cubicBezTo>
                  <a:cubicBezTo>
                    <a:pt x="118506" y="76030"/>
                    <a:pt x="-20347" y="-58590"/>
                    <a:pt x="2513" y="277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BF8FB0AD-B67B-46F1-8EF7-DAE59160D01C}"/>
                </a:ext>
              </a:extLst>
            </p:cNvPr>
            <p:cNvSpPr/>
            <p:nvPr/>
          </p:nvSpPr>
          <p:spPr>
            <a:xfrm>
              <a:off x="2797864" y="7556621"/>
              <a:ext cx="430336" cy="1513995"/>
            </a:xfrm>
            <a:custGeom>
              <a:avLst/>
              <a:gdLst>
                <a:gd name="connsiteX0" fmla="*/ 123136 w 430336"/>
                <a:gd name="connsiteY0" fmla="*/ 37979 h 1513995"/>
                <a:gd name="connsiteX1" fmla="*/ 112976 w 430336"/>
                <a:gd name="connsiteY1" fmla="*/ 93859 h 1513995"/>
                <a:gd name="connsiteX2" fmla="*/ 285696 w 430336"/>
                <a:gd name="connsiteY2" fmla="*/ 957459 h 1513995"/>
                <a:gd name="connsiteX3" fmla="*/ 366976 w 430336"/>
                <a:gd name="connsiteY3" fmla="*/ 1424819 h 1513995"/>
                <a:gd name="connsiteX4" fmla="*/ 422856 w 430336"/>
                <a:gd name="connsiteY4" fmla="*/ 1511179 h 1513995"/>
                <a:gd name="connsiteX5" fmla="*/ 387296 w 430336"/>
                <a:gd name="connsiteY5" fmla="*/ 1379099 h 1513995"/>
                <a:gd name="connsiteX6" fmla="*/ 41856 w 430336"/>
                <a:gd name="connsiteY6" fmla="*/ 1135259 h 1513995"/>
                <a:gd name="connsiteX7" fmla="*/ 189176 w 430336"/>
                <a:gd name="connsiteY7" fmla="*/ 657739 h 1513995"/>
                <a:gd name="connsiteX8" fmla="*/ 1216 w 430336"/>
                <a:gd name="connsiteY8" fmla="*/ 225939 h 1513995"/>
                <a:gd name="connsiteX9" fmla="*/ 123136 w 430336"/>
                <a:gd name="connsiteY9" fmla="*/ 37979 h 1513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0336" h="1513995">
                  <a:moveTo>
                    <a:pt x="123136" y="37979"/>
                  </a:moveTo>
                  <a:cubicBezTo>
                    <a:pt x="141763" y="15966"/>
                    <a:pt x="85883" y="-59388"/>
                    <a:pt x="112976" y="93859"/>
                  </a:cubicBezTo>
                  <a:cubicBezTo>
                    <a:pt x="140069" y="247106"/>
                    <a:pt x="243363" y="735632"/>
                    <a:pt x="285696" y="957459"/>
                  </a:cubicBezTo>
                  <a:cubicBezTo>
                    <a:pt x="328029" y="1179286"/>
                    <a:pt x="344116" y="1332532"/>
                    <a:pt x="366976" y="1424819"/>
                  </a:cubicBezTo>
                  <a:cubicBezTo>
                    <a:pt x="389836" y="1517106"/>
                    <a:pt x="419469" y="1518799"/>
                    <a:pt x="422856" y="1511179"/>
                  </a:cubicBezTo>
                  <a:cubicBezTo>
                    <a:pt x="426243" y="1503559"/>
                    <a:pt x="450796" y="1441752"/>
                    <a:pt x="387296" y="1379099"/>
                  </a:cubicBezTo>
                  <a:cubicBezTo>
                    <a:pt x="323796" y="1316446"/>
                    <a:pt x="74876" y="1255486"/>
                    <a:pt x="41856" y="1135259"/>
                  </a:cubicBezTo>
                  <a:cubicBezTo>
                    <a:pt x="8836" y="1015032"/>
                    <a:pt x="195949" y="809292"/>
                    <a:pt x="189176" y="657739"/>
                  </a:cubicBezTo>
                  <a:cubicBezTo>
                    <a:pt x="182403" y="506186"/>
                    <a:pt x="15609" y="324152"/>
                    <a:pt x="1216" y="225939"/>
                  </a:cubicBezTo>
                  <a:cubicBezTo>
                    <a:pt x="-13177" y="127726"/>
                    <a:pt x="104509" y="59992"/>
                    <a:pt x="123136" y="379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917D1C85-907F-46C0-BDAE-192D9A766A95}"/>
                </a:ext>
              </a:extLst>
            </p:cNvPr>
            <p:cNvSpPr/>
            <p:nvPr/>
          </p:nvSpPr>
          <p:spPr>
            <a:xfrm>
              <a:off x="4365027" y="6875373"/>
              <a:ext cx="592981" cy="716548"/>
            </a:xfrm>
            <a:custGeom>
              <a:avLst/>
              <a:gdLst>
                <a:gd name="connsiteX0" fmla="*/ 591148 w 592981"/>
                <a:gd name="connsiteY0" fmla="*/ 1677 h 716548"/>
                <a:gd name="connsiteX1" fmla="*/ 381598 w 592981"/>
                <a:gd name="connsiteY1" fmla="*/ 274727 h 716548"/>
                <a:gd name="connsiteX2" fmla="*/ 318098 w 592981"/>
                <a:gd name="connsiteY2" fmla="*/ 487452 h 716548"/>
                <a:gd name="connsiteX3" fmla="*/ 598 w 592981"/>
                <a:gd name="connsiteY3" fmla="*/ 716052 h 716548"/>
                <a:gd name="connsiteX4" fmla="*/ 238723 w 592981"/>
                <a:gd name="connsiteY4" fmla="*/ 544602 h 716548"/>
                <a:gd name="connsiteX5" fmla="*/ 248248 w 592981"/>
                <a:gd name="connsiteY5" fmla="*/ 411252 h 716548"/>
                <a:gd name="connsiteX6" fmla="*/ 591148 w 592981"/>
                <a:gd name="connsiteY6" fmla="*/ 1677 h 71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2981" h="716548">
                  <a:moveTo>
                    <a:pt x="591148" y="1677"/>
                  </a:moveTo>
                  <a:cubicBezTo>
                    <a:pt x="613373" y="-21077"/>
                    <a:pt x="427106" y="193765"/>
                    <a:pt x="381598" y="274727"/>
                  </a:cubicBezTo>
                  <a:cubicBezTo>
                    <a:pt x="336090" y="355689"/>
                    <a:pt x="381598" y="413898"/>
                    <a:pt x="318098" y="487452"/>
                  </a:cubicBezTo>
                  <a:cubicBezTo>
                    <a:pt x="254598" y="561006"/>
                    <a:pt x="598" y="716052"/>
                    <a:pt x="598" y="716052"/>
                  </a:cubicBezTo>
                  <a:cubicBezTo>
                    <a:pt x="-12631" y="725577"/>
                    <a:pt x="197448" y="595402"/>
                    <a:pt x="238723" y="544602"/>
                  </a:cubicBezTo>
                  <a:cubicBezTo>
                    <a:pt x="279998" y="493802"/>
                    <a:pt x="184219" y="499094"/>
                    <a:pt x="248248" y="411252"/>
                  </a:cubicBezTo>
                  <a:cubicBezTo>
                    <a:pt x="312277" y="323410"/>
                    <a:pt x="568923" y="24431"/>
                    <a:pt x="591148" y="16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3E685C8A-01FD-40C6-A3FF-7B0306CFD95C}"/>
                </a:ext>
              </a:extLst>
            </p:cNvPr>
            <p:cNvSpPr/>
            <p:nvPr/>
          </p:nvSpPr>
          <p:spPr>
            <a:xfrm>
              <a:off x="4283731" y="6309782"/>
              <a:ext cx="662249" cy="303995"/>
            </a:xfrm>
            <a:custGeom>
              <a:avLst/>
              <a:gdLst>
                <a:gd name="connsiteX0" fmla="*/ 658686 w 662249"/>
                <a:gd name="connsiteY0" fmla="*/ 1 h 303995"/>
                <a:gd name="connsiteX1" fmla="*/ 559202 w 662249"/>
                <a:gd name="connsiteY1" fmla="*/ 93135 h 303995"/>
                <a:gd name="connsiteX2" fmla="*/ 4636 w 662249"/>
                <a:gd name="connsiteY2" fmla="*/ 302685 h 303995"/>
                <a:gd name="connsiteX3" fmla="*/ 305202 w 662249"/>
                <a:gd name="connsiteY3" fmla="*/ 177801 h 303995"/>
                <a:gd name="connsiteX4" fmla="*/ 506286 w 662249"/>
                <a:gd name="connsiteY4" fmla="*/ 91018 h 303995"/>
                <a:gd name="connsiteX5" fmla="*/ 658686 w 662249"/>
                <a:gd name="connsiteY5" fmla="*/ 1 h 303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2249" h="303995">
                  <a:moveTo>
                    <a:pt x="658686" y="1"/>
                  </a:moveTo>
                  <a:cubicBezTo>
                    <a:pt x="667505" y="354"/>
                    <a:pt x="668210" y="42688"/>
                    <a:pt x="559202" y="93135"/>
                  </a:cubicBezTo>
                  <a:cubicBezTo>
                    <a:pt x="450194" y="143582"/>
                    <a:pt x="46969" y="288574"/>
                    <a:pt x="4636" y="302685"/>
                  </a:cubicBezTo>
                  <a:cubicBezTo>
                    <a:pt x="-37697" y="316796"/>
                    <a:pt x="221594" y="213079"/>
                    <a:pt x="305202" y="177801"/>
                  </a:cubicBezTo>
                  <a:lnTo>
                    <a:pt x="506286" y="91018"/>
                  </a:lnTo>
                  <a:cubicBezTo>
                    <a:pt x="564494" y="64913"/>
                    <a:pt x="649867" y="-352"/>
                    <a:pt x="658686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D6605029-B52B-463C-AC1C-39B26B674999}"/>
                </a:ext>
              </a:extLst>
            </p:cNvPr>
            <p:cNvSpPr/>
            <p:nvPr/>
          </p:nvSpPr>
          <p:spPr>
            <a:xfrm>
              <a:off x="4260607" y="6162278"/>
              <a:ext cx="612096" cy="186553"/>
            </a:xfrm>
            <a:custGeom>
              <a:avLst/>
              <a:gdLst>
                <a:gd name="connsiteX0" fmla="*/ 605610 w 612096"/>
                <a:gd name="connsiteY0" fmla="*/ 1455 h 186553"/>
                <a:gd name="connsiteX1" fmla="*/ 468026 w 612096"/>
                <a:gd name="connsiteY1" fmla="*/ 77655 h 186553"/>
                <a:gd name="connsiteX2" fmla="*/ 2360 w 612096"/>
                <a:gd name="connsiteY2" fmla="*/ 183489 h 186553"/>
                <a:gd name="connsiteX3" fmla="*/ 300810 w 612096"/>
                <a:gd name="connsiteY3" fmla="*/ 145389 h 186553"/>
                <a:gd name="connsiteX4" fmla="*/ 605610 w 612096"/>
                <a:gd name="connsiteY4" fmla="*/ 1455 h 18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096" h="186553">
                  <a:moveTo>
                    <a:pt x="605610" y="1455"/>
                  </a:moveTo>
                  <a:cubicBezTo>
                    <a:pt x="633479" y="-9834"/>
                    <a:pt x="568568" y="47316"/>
                    <a:pt x="468026" y="77655"/>
                  </a:cubicBezTo>
                  <a:cubicBezTo>
                    <a:pt x="367484" y="107994"/>
                    <a:pt x="30229" y="172200"/>
                    <a:pt x="2360" y="183489"/>
                  </a:cubicBezTo>
                  <a:cubicBezTo>
                    <a:pt x="-25509" y="194778"/>
                    <a:pt x="200621" y="173258"/>
                    <a:pt x="300810" y="145389"/>
                  </a:cubicBezTo>
                  <a:cubicBezTo>
                    <a:pt x="400999" y="117520"/>
                    <a:pt x="577741" y="12744"/>
                    <a:pt x="605610" y="14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A3851974-8CEA-46A9-8CC3-73D596A9C278}"/>
                </a:ext>
              </a:extLst>
            </p:cNvPr>
            <p:cNvSpPr/>
            <p:nvPr/>
          </p:nvSpPr>
          <p:spPr>
            <a:xfrm>
              <a:off x="5486317" y="5583022"/>
              <a:ext cx="730454" cy="772274"/>
            </a:xfrm>
            <a:custGeom>
              <a:avLst/>
              <a:gdLst>
                <a:gd name="connsiteX0" fmla="*/ 730333 w 730454"/>
                <a:gd name="connsiteY0" fmla="*/ 24028 h 772274"/>
                <a:gd name="connsiteX1" fmla="*/ 285833 w 730454"/>
                <a:gd name="connsiteY1" fmla="*/ 220878 h 772274"/>
                <a:gd name="connsiteX2" fmla="*/ 314408 w 730454"/>
                <a:gd name="connsiteY2" fmla="*/ 754278 h 772274"/>
                <a:gd name="connsiteX3" fmla="*/ 295358 w 730454"/>
                <a:gd name="connsiteY3" fmla="*/ 608228 h 772274"/>
                <a:gd name="connsiteX4" fmla="*/ 83 w 730454"/>
                <a:gd name="connsiteY4" fmla="*/ 230403 h 772274"/>
                <a:gd name="connsiteX5" fmla="*/ 327108 w 730454"/>
                <a:gd name="connsiteY5" fmla="*/ 30378 h 772274"/>
                <a:gd name="connsiteX6" fmla="*/ 730333 w 730454"/>
                <a:gd name="connsiteY6" fmla="*/ 24028 h 772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454" h="772274">
                  <a:moveTo>
                    <a:pt x="730333" y="24028"/>
                  </a:moveTo>
                  <a:cubicBezTo>
                    <a:pt x="723454" y="55778"/>
                    <a:pt x="355154" y="99170"/>
                    <a:pt x="285833" y="220878"/>
                  </a:cubicBezTo>
                  <a:cubicBezTo>
                    <a:pt x="216512" y="342586"/>
                    <a:pt x="312821" y="689720"/>
                    <a:pt x="314408" y="754278"/>
                  </a:cubicBezTo>
                  <a:cubicBezTo>
                    <a:pt x="315995" y="818836"/>
                    <a:pt x="347745" y="695540"/>
                    <a:pt x="295358" y="608228"/>
                  </a:cubicBezTo>
                  <a:cubicBezTo>
                    <a:pt x="242971" y="520916"/>
                    <a:pt x="-5209" y="326711"/>
                    <a:pt x="83" y="230403"/>
                  </a:cubicBezTo>
                  <a:cubicBezTo>
                    <a:pt x="5375" y="134095"/>
                    <a:pt x="204870" y="71124"/>
                    <a:pt x="327108" y="30378"/>
                  </a:cubicBezTo>
                  <a:cubicBezTo>
                    <a:pt x="449345" y="-10368"/>
                    <a:pt x="737212" y="-7722"/>
                    <a:pt x="730333" y="2402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942F0003-3F2D-4561-AEEE-5104DB5982BA}"/>
                </a:ext>
              </a:extLst>
            </p:cNvPr>
            <p:cNvSpPr/>
            <p:nvPr/>
          </p:nvSpPr>
          <p:spPr>
            <a:xfrm>
              <a:off x="5550859" y="6087210"/>
              <a:ext cx="491579" cy="730006"/>
            </a:xfrm>
            <a:custGeom>
              <a:avLst/>
              <a:gdLst>
                <a:gd name="connsiteX0" fmla="*/ 227641 w 491579"/>
                <a:gd name="connsiteY0" fmla="*/ 189765 h 730006"/>
                <a:gd name="connsiteX1" fmla="*/ 303841 w 491579"/>
                <a:gd name="connsiteY1" fmla="*/ 392965 h 730006"/>
                <a:gd name="connsiteX2" fmla="*/ 475291 w 491579"/>
                <a:gd name="connsiteY2" fmla="*/ 713640 h 730006"/>
                <a:gd name="connsiteX3" fmla="*/ 443541 w 491579"/>
                <a:gd name="connsiteY3" fmla="*/ 653315 h 730006"/>
                <a:gd name="connsiteX4" fmla="*/ 113341 w 491579"/>
                <a:gd name="connsiteY4" fmla="*/ 396140 h 730006"/>
                <a:gd name="connsiteX5" fmla="*/ 2216 w 491579"/>
                <a:gd name="connsiteY5" fmla="*/ 24665 h 730006"/>
                <a:gd name="connsiteX6" fmla="*/ 53016 w 491579"/>
                <a:gd name="connsiteY6" fmla="*/ 53240 h 730006"/>
                <a:gd name="connsiteX7" fmla="*/ 227641 w 491579"/>
                <a:gd name="connsiteY7" fmla="*/ 189765 h 7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1579" h="730006">
                  <a:moveTo>
                    <a:pt x="227641" y="189765"/>
                  </a:moveTo>
                  <a:cubicBezTo>
                    <a:pt x="269445" y="246386"/>
                    <a:pt x="262566" y="305653"/>
                    <a:pt x="303841" y="392965"/>
                  </a:cubicBezTo>
                  <a:cubicBezTo>
                    <a:pt x="345116" y="480278"/>
                    <a:pt x="452008" y="670248"/>
                    <a:pt x="475291" y="713640"/>
                  </a:cubicBezTo>
                  <a:cubicBezTo>
                    <a:pt x="498574" y="757032"/>
                    <a:pt x="503866" y="706232"/>
                    <a:pt x="443541" y="653315"/>
                  </a:cubicBezTo>
                  <a:cubicBezTo>
                    <a:pt x="383216" y="600398"/>
                    <a:pt x="186895" y="500915"/>
                    <a:pt x="113341" y="396140"/>
                  </a:cubicBezTo>
                  <a:cubicBezTo>
                    <a:pt x="39787" y="291365"/>
                    <a:pt x="12270" y="81815"/>
                    <a:pt x="2216" y="24665"/>
                  </a:cubicBezTo>
                  <a:cubicBezTo>
                    <a:pt x="-7838" y="-32485"/>
                    <a:pt x="17562" y="23607"/>
                    <a:pt x="53016" y="53240"/>
                  </a:cubicBezTo>
                  <a:cubicBezTo>
                    <a:pt x="88470" y="82873"/>
                    <a:pt x="185837" y="133144"/>
                    <a:pt x="227641" y="1897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257FA4D3-00C3-431D-B400-88A428A4A337}"/>
                </a:ext>
              </a:extLst>
            </p:cNvPr>
            <p:cNvSpPr/>
            <p:nvPr/>
          </p:nvSpPr>
          <p:spPr>
            <a:xfrm>
              <a:off x="5321204" y="6883629"/>
              <a:ext cx="982685" cy="527255"/>
            </a:xfrm>
            <a:custGeom>
              <a:avLst/>
              <a:gdLst>
                <a:gd name="connsiteX0" fmla="*/ 695421 w 982685"/>
                <a:gd name="connsiteY0" fmla="*/ 2946 h 527255"/>
                <a:gd name="connsiteX1" fmla="*/ 758921 w 982685"/>
                <a:gd name="connsiteY1" fmla="*/ 37871 h 527255"/>
                <a:gd name="connsiteX2" fmla="*/ 977996 w 982685"/>
                <a:gd name="connsiteY2" fmla="*/ 345846 h 527255"/>
                <a:gd name="connsiteX3" fmla="*/ 889096 w 982685"/>
                <a:gd name="connsiteY3" fmla="*/ 485546 h 527255"/>
                <a:gd name="connsiteX4" fmla="*/ 660496 w 982685"/>
                <a:gd name="connsiteY4" fmla="*/ 526821 h 527255"/>
                <a:gd name="connsiteX5" fmla="*/ 412846 w 982685"/>
                <a:gd name="connsiteY5" fmla="*/ 466496 h 527255"/>
                <a:gd name="connsiteX6" fmla="*/ 96 w 982685"/>
                <a:gd name="connsiteY6" fmla="*/ 450621 h 527255"/>
                <a:gd name="connsiteX7" fmla="*/ 450946 w 982685"/>
                <a:gd name="connsiteY7" fmla="*/ 190271 h 527255"/>
                <a:gd name="connsiteX8" fmla="*/ 514446 w 982685"/>
                <a:gd name="connsiteY8" fmla="*/ 69621 h 527255"/>
                <a:gd name="connsiteX9" fmla="*/ 536671 w 982685"/>
                <a:gd name="connsiteY9" fmla="*/ 15646 h 527255"/>
                <a:gd name="connsiteX10" fmla="*/ 781146 w 982685"/>
                <a:gd name="connsiteY10" fmla="*/ 126771 h 527255"/>
                <a:gd name="connsiteX11" fmla="*/ 743046 w 982685"/>
                <a:gd name="connsiteY11" fmla="*/ 18821 h 527255"/>
                <a:gd name="connsiteX12" fmla="*/ 695421 w 982685"/>
                <a:gd name="connsiteY12" fmla="*/ 2946 h 527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2685" h="527255">
                  <a:moveTo>
                    <a:pt x="695421" y="2946"/>
                  </a:moveTo>
                  <a:cubicBezTo>
                    <a:pt x="698067" y="6121"/>
                    <a:pt x="711825" y="-19279"/>
                    <a:pt x="758921" y="37871"/>
                  </a:cubicBezTo>
                  <a:cubicBezTo>
                    <a:pt x="806017" y="95021"/>
                    <a:pt x="956300" y="271234"/>
                    <a:pt x="977996" y="345846"/>
                  </a:cubicBezTo>
                  <a:cubicBezTo>
                    <a:pt x="999692" y="420459"/>
                    <a:pt x="942013" y="455384"/>
                    <a:pt x="889096" y="485546"/>
                  </a:cubicBezTo>
                  <a:cubicBezTo>
                    <a:pt x="836179" y="515709"/>
                    <a:pt x="739871" y="529996"/>
                    <a:pt x="660496" y="526821"/>
                  </a:cubicBezTo>
                  <a:cubicBezTo>
                    <a:pt x="581121" y="523646"/>
                    <a:pt x="522913" y="479196"/>
                    <a:pt x="412846" y="466496"/>
                  </a:cubicBezTo>
                  <a:cubicBezTo>
                    <a:pt x="302779" y="453796"/>
                    <a:pt x="-6254" y="496659"/>
                    <a:pt x="96" y="450621"/>
                  </a:cubicBezTo>
                  <a:cubicBezTo>
                    <a:pt x="6446" y="404583"/>
                    <a:pt x="365221" y="253771"/>
                    <a:pt x="450946" y="190271"/>
                  </a:cubicBezTo>
                  <a:cubicBezTo>
                    <a:pt x="536671" y="126771"/>
                    <a:pt x="500159" y="98725"/>
                    <a:pt x="514446" y="69621"/>
                  </a:cubicBezTo>
                  <a:cubicBezTo>
                    <a:pt x="528733" y="40517"/>
                    <a:pt x="492221" y="6121"/>
                    <a:pt x="536671" y="15646"/>
                  </a:cubicBezTo>
                  <a:cubicBezTo>
                    <a:pt x="581121" y="25171"/>
                    <a:pt x="746750" y="126242"/>
                    <a:pt x="781146" y="126771"/>
                  </a:cubicBezTo>
                  <a:cubicBezTo>
                    <a:pt x="815542" y="127300"/>
                    <a:pt x="753100" y="38929"/>
                    <a:pt x="743046" y="18821"/>
                  </a:cubicBezTo>
                  <a:cubicBezTo>
                    <a:pt x="732992" y="-1287"/>
                    <a:pt x="692775" y="-229"/>
                    <a:pt x="695421" y="29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94AB9DDD-80FD-4233-940A-A2E30FBD6AD6}"/>
                </a:ext>
              </a:extLst>
            </p:cNvPr>
            <p:cNvSpPr/>
            <p:nvPr/>
          </p:nvSpPr>
          <p:spPr>
            <a:xfrm>
              <a:off x="5850467" y="6193273"/>
              <a:ext cx="573407" cy="428619"/>
            </a:xfrm>
            <a:custGeom>
              <a:avLst/>
              <a:gdLst>
                <a:gd name="connsiteX0" fmla="*/ 0 w 573407"/>
                <a:gd name="connsiteY0" fmla="*/ 94 h 428619"/>
                <a:gd name="connsiteX1" fmla="*/ 237066 w 573407"/>
                <a:gd name="connsiteY1" fmla="*/ 262560 h 428619"/>
                <a:gd name="connsiteX2" fmla="*/ 567266 w 573407"/>
                <a:gd name="connsiteY2" fmla="*/ 427660 h 428619"/>
                <a:gd name="connsiteX3" fmla="*/ 436033 w 573407"/>
                <a:gd name="connsiteY3" fmla="*/ 326060 h 428619"/>
                <a:gd name="connsiteX4" fmla="*/ 237066 w 573407"/>
                <a:gd name="connsiteY4" fmla="*/ 232927 h 428619"/>
                <a:gd name="connsiteX5" fmla="*/ 0 w 573407"/>
                <a:gd name="connsiteY5" fmla="*/ 94 h 428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407" h="428619">
                  <a:moveTo>
                    <a:pt x="0" y="94"/>
                  </a:moveTo>
                  <a:cubicBezTo>
                    <a:pt x="0" y="5033"/>
                    <a:pt x="142522" y="191299"/>
                    <a:pt x="237066" y="262560"/>
                  </a:cubicBezTo>
                  <a:cubicBezTo>
                    <a:pt x="331610" y="333821"/>
                    <a:pt x="534105" y="417077"/>
                    <a:pt x="567266" y="427660"/>
                  </a:cubicBezTo>
                  <a:cubicBezTo>
                    <a:pt x="600427" y="438243"/>
                    <a:pt x="491066" y="358515"/>
                    <a:pt x="436033" y="326060"/>
                  </a:cubicBezTo>
                  <a:cubicBezTo>
                    <a:pt x="381000" y="293605"/>
                    <a:pt x="310444" y="280905"/>
                    <a:pt x="237066" y="232927"/>
                  </a:cubicBezTo>
                  <a:cubicBezTo>
                    <a:pt x="163688" y="184949"/>
                    <a:pt x="0" y="-4845"/>
                    <a:pt x="0" y="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69A1CBD9-6059-43CD-A6BB-D720E12689C5}"/>
                </a:ext>
              </a:extLst>
            </p:cNvPr>
            <p:cNvSpPr/>
            <p:nvPr/>
          </p:nvSpPr>
          <p:spPr>
            <a:xfrm>
              <a:off x="5041273" y="6124252"/>
              <a:ext cx="254617" cy="619521"/>
            </a:xfrm>
            <a:custGeom>
              <a:avLst/>
              <a:gdLst>
                <a:gd name="connsiteX0" fmla="*/ 212294 w 254617"/>
                <a:gd name="connsiteY0" fmla="*/ 9848 h 619521"/>
                <a:gd name="connsiteX1" fmla="*/ 161494 w 254617"/>
                <a:gd name="connsiteY1" fmla="*/ 272315 h 619521"/>
                <a:gd name="connsiteX2" fmla="*/ 250394 w 254617"/>
                <a:gd name="connsiteY2" fmla="*/ 492448 h 619521"/>
                <a:gd name="connsiteX3" fmla="*/ 627 w 254617"/>
                <a:gd name="connsiteY3" fmla="*/ 619448 h 619521"/>
                <a:gd name="connsiteX4" fmla="*/ 178427 w 254617"/>
                <a:gd name="connsiteY4" fmla="*/ 509381 h 619521"/>
                <a:gd name="connsiteX5" fmla="*/ 157260 w 254617"/>
                <a:gd name="connsiteY5" fmla="*/ 416248 h 619521"/>
                <a:gd name="connsiteX6" fmla="*/ 119160 w 254617"/>
                <a:gd name="connsiteY6" fmla="*/ 310415 h 619521"/>
                <a:gd name="connsiteX7" fmla="*/ 199594 w 254617"/>
                <a:gd name="connsiteY7" fmla="*/ 77581 h 619521"/>
                <a:gd name="connsiteX8" fmla="*/ 212294 w 254617"/>
                <a:gd name="connsiteY8" fmla="*/ 9848 h 619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4617" h="619521">
                  <a:moveTo>
                    <a:pt x="212294" y="9848"/>
                  </a:moveTo>
                  <a:cubicBezTo>
                    <a:pt x="205944" y="42304"/>
                    <a:pt x="155144" y="191882"/>
                    <a:pt x="161494" y="272315"/>
                  </a:cubicBezTo>
                  <a:cubicBezTo>
                    <a:pt x="167844" y="352748"/>
                    <a:pt x="277205" y="434593"/>
                    <a:pt x="250394" y="492448"/>
                  </a:cubicBezTo>
                  <a:cubicBezTo>
                    <a:pt x="223583" y="550304"/>
                    <a:pt x="12621" y="616626"/>
                    <a:pt x="627" y="619448"/>
                  </a:cubicBezTo>
                  <a:cubicBezTo>
                    <a:pt x="-11368" y="622270"/>
                    <a:pt x="152322" y="543248"/>
                    <a:pt x="178427" y="509381"/>
                  </a:cubicBezTo>
                  <a:cubicBezTo>
                    <a:pt x="204532" y="475514"/>
                    <a:pt x="167138" y="449409"/>
                    <a:pt x="157260" y="416248"/>
                  </a:cubicBezTo>
                  <a:cubicBezTo>
                    <a:pt x="147382" y="383087"/>
                    <a:pt x="112104" y="366859"/>
                    <a:pt x="119160" y="310415"/>
                  </a:cubicBezTo>
                  <a:cubicBezTo>
                    <a:pt x="126216" y="253971"/>
                    <a:pt x="182661" y="123442"/>
                    <a:pt x="199594" y="77581"/>
                  </a:cubicBezTo>
                  <a:cubicBezTo>
                    <a:pt x="216527" y="31720"/>
                    <a:pt x="218644" y="-22608"/>
                    <a:pt x="212294" y="98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18E08BEF-16B9-4C82-A566-45F732415B5B}"/>
                </a:ext>
              </a:extLst>
            </p:cNvPr>
            <p:cNvSpPr/>
            <p:nvPr/>
          </p:nvSpPr>
          <p:spPr>
            <a:xfrm>
              <a:off x="5726843" y="7435394"/>
              <a:ext cx="126328" cy="366191"/>
            </a:xfrm>
            <a:custGeom>
              <a:avLst/>
              <a:gdLst>
                <a:gd name="connsiteX0" fmla="*/ 42132 w 126328"/>
                <a:gd name="connsiteY0" fmla="*/ 456 h 366191"/>
                <a:gd name="connsiteX1" fmla="*/ 35782 w 126328"/>
                <a:gd name="connsiteY1" fmla="*/ 149681 h 366191"/>
                <a:gd name="connsiteX2" fmla="*/ 124682 w 126328"/>
                <a:gd name="connsiteY2" fmla="*/ 359231 h 366191"/>
                <a:gd name="connsiteX3" fmla="*/ 86582 w 126328"/>
                <a:gd name="connsiteY3" fmla="*/ 305256 h 366191"/>
                <a:gd name="connsiteX4" fmla="*/ 857 w 126328"/>
                <a:gd name="connsiteY4" fmla="*/ 197306 h 366191"/>
                <a:gd name="connsiteX5" fmla="*/ 42132 w 126328"/>
                <a:gd name="connsiteY5" fmla="*/ 456 h 366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28" h="366191">
                  <a:moveTo>
                    <a:pt x="42132" y="456"/>
                  </a:moveTo>
                  <a:cubicBezTo>
                    <a:pt x="47953" y="-7481"/>
                    <a:pt x="22024" y="89885"/>
                    <a:pt x="35782" y="149681"/>
                  </a:cubicBezTo>
                  <a:cubicBezTo>
                    <a:pt x="49540" y="209477"/>
                    <a:pt x="116215" y="333302"/>
                    <a:pt x="124682" y="359231"/>
                  </a:cubicBezTo>
                  <a:cubicBezTo>
                    <a:pt x="133149" y="385160"/>
                    <a:pt x="107220" y="332244"/>
                    <a:pt x="86582" y="305256"/>
                  </a:cubicBezTo>
                  <a:cubicBezTo>
                    <a:pt x="65944" y="278268"/>
                    <a:pt x="8265" y="246518"/>
                    <a:pt x="857" y="197306"/>
                  </a:cubicBezTo>
                  <a:cubicBezTo>
                    <a:pt x="-6551" y="148094"/>
                    <a:pt x="36311" y="8393"/>
                    <a:pt x="42132" y="4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1591A14F-F303-421A-861B-32A909CB6A78}"/>
                </a:ext>
              </a:extLst>
            </p:cNvPr>
            <p:cNvSpPr/>
            <p:nvPr/>
          </p:nvSpPr>
          <p:spPr>
            <a:xfrm>
              <a:off x="6162535" y="7496092"/>
              <a:ext cx="209729" cy="721706"/>
            </a:xfrm>
            <a:custGeom>
              <a:avLst/>
              <a:gdLst>
                <a:gd name="connsiteX0" fmla="*/ 140 w 209729"/>
                <a:gd name="connsiteY0" fmla="*/ 83 h 721706"/>
                <a:gd name="connsiteX1" fmla="*/ 196990 w 209729"/>
                <a:gd name="connsiteY1" fmla="*/ 285833 h 721706"/>
                <a:gd name="connsiteX2" fmla="*/ 171590 w 209729"/>
                <a:gd name="connsiteY2" fmla="*/ 546183 h 721706"/>
                <a:gd name="connsiteX3" fmla="*/ 19190 w 209729"/>
                <a:gd name="connsiteY3" fmla="*/ 720808 h 721706"/>
                <a:gd name="connsiteX4" fmla="*/ 165240 w 209729"/>
                <a:gd name="connsiteY4" fmla="*/ 473158 h 721706"/>
                <a:gd name="connsiteX5" fmla="*/ 165240 w 209729"/>
                <a:gd name="connsiteY5" fmla="*/ 314408 h 721706"/>
                <a:gd name="connsiteX6" fmla="*/ 140 w 209729"/>
                <a:gd name="connsiteY6" fmla="*/ 83 h 72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729" h="721706">
                  <a:moveTo>
                    <a:pt x="140" y="83"/>
                  </a:moveTo>
                  <a:cubicBezTo>
                    <a:pt x="5432" y="-4680"/>
                    <a:pt x="168415" y="194816"/>
                    <a:pt x="196990" y="285833"/>
                  </a:cubicBezTo>
                  <a:cubicBezTo>
                    <a:pt x="225565" y="376850"/>
                    <a:pt x="201223" y="473687"/>
                    <a:pt x="171590" y="546183"/>
                  </a:cubicBezTo>
                  <a:cubicBezTo>
                    <a:pt x="141957" y="618679"/>
                    <a:pt x="20248" y="732979"/>
                    <a:pt x="19190" y="720808"/>
                  </a:cubicBezTo>
                  <a:cubicBezTo>
                    <a:pt x="18132" y="708637"/>
                    <a:pt x="140898" y="540891"/>
                    <a:pt x="165240" y="473158"/>
                  </a:cubicBezTo>
                  <a:cubicBezTo>
                    <a:pt x="189582" y="405425"/>
                    <a:pt x="190111" y="389021"/>
                    <a:pt x="165240" y="314408"/>
                  </a:cubicBezTo>
                  <a:cubicBezTo>
                    <a:pt x="140369" y="239795"/>
                    <a:pt x="-5152" y="4846"/>
                    <a:pt x="140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CB30666A-DCAD-4F76-897C-06247B01BB94}"/>
                </a:ext>
              </a:extLst>
            </p:cNvPr>
            <p:cNvSpPr/>
            <p:nvPr/>
          </p:nvSpPr>
          <p:spPr>
            <a:xfrm>
              <a:off x="4984587" y="8110005"/>
              <a:ext cx="1151592" cy="520032"/>
            </a:xfrm>
            <a:custGeom>
              <a:avLst/>
              <a:gdLst>
                <a:gd name="connsiteX0" fmla="*/ 163 w 1151592"/>
                <a:gd name="connsiteY0" fmla="*/ 426512 h 520032"/>
                <a:gd name="connsiteX1" fmla="*/ 362113 w 1151592"/>
                <a:gd name="connsiteY1" fmla="*/ 195795 h 520032"/>
                <a:gd name="connsiteX2" fmla="*/ 597063 w 1151592"/>
                <a:gd name="connsiteY2" fmla="*/ 178862 h 520032"/>
                <a:gd name="connsiteX3" fmla="*/ 512396 w 1151592"/>
                <a:gd name="connsiteY3" fmla="*/ 297395 h 520032"/>
                <a:gd name="connsiteX4" fmla="*/ 787563 w 1151592"/>
                <a:gd name="connsiteY4" fmla="*/ 144995 h 520032"/>
                <a:gd name="connsiteX5" fmla="*/ 1016163 w 1151592"/>
                <a:gd name="connsiteY5" fmla="*/ 9528 h 520032"/>
                <a:gd name="connsiteX6" fmla="*/ 1149513 w 1151592"/>
                <a:gd name="connsiteY6" fmla="*/ 47628 h 520032"/>
                <a:gd name="connsiteX7" fmla="*/ 1096596 w 1151592"/>
                <a:gd name="connsiteY7" fmla="*/ 337612 h 520032"/>
                <a:gd name="connsiteX8" fmla="*/ 1083896 w 1151592"/>
                <a:gd name="connsiteY8" fmla="*/ 519645 h 520032"/>
                <a:gd name="connsiteX9" fmla="*/ 1083896 w 1151592"/>
                <a:gd name="connsiteY9" fmla="*/ 386295 h 520032"/>
                <a:gd name="connsiteX10" fmla="*/ 893396 w 1151592"/>
                <a:gd name="connsiteY10" fmla="*/ 401112 h 520032"/>
                <a:gd name="connsiteX11" fmla="*/ 1045796 w 1151592"/>
                <a:gd name="connsiteY11" fmla="*/ 257178 h 520032"/>
                <a:gd name="connsiteX12" fmla="*/ 736763 w 1151592"/>
                <a:gd name="connsiteY12" fmla="*/ 331262 h 520032"/>
                <a:gd name="connsiteX13" fmla="*/ 764280 w 1151592"/>
                <a:gd name="connsiteY13" fmla="*/ 276228 h 520032"/>
                <a:gd name="connsiteX14" fmla="*/ 436196 w 1151592"/>
                <a:gd name="connsiteY14" fmla="*/ 337612 h 520032"/>
                <a:gd name="connsiteX15" fmla="*/ 514513 w 1151592"/>
                <a:gd name="connsiteY15" fmla="*/ 246595 h 520032"/>
                <a:gd name="connsiteX16" fmla="*/ 408680 w 1151592"/>
                <a:gd name="connsiteY16" fmla="*/ 223312 h 520032"/>
                <a:gd name="connsiteX17" fmla="*/ 163 w 1151592"/>
                <a:gd name="connsiteY17" fmla="*/ 426512 h 52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51592" h="520032">
                  <a:moveTo>
                    <a:pt x="163" y="426512"/>
                  </a:moveTo>
                  <a:cubicBezTo>
                    <a:pt x="-7598" y="421926"/>
                    <a:pt x="262630" y="237070"/>
                    <a:pt x="362113" y="195795"/>
                  </a:cubicBezTo>
                  <a:cubicBezTo>
                    <a:pt x="461596" y="154520"/>
                    <a:pt x="572016" y="161929"/>
                    <a:pt x="597063" y="178862"/>
                  </a:cubicBezTo>
                  <a:cubicBezTo>
                    <a:pt x="622110" y="195795"/>
                    <a:pt x="480646" y="303039"/>
                    <a:pt x="512396" y="297395"/>
                  </a:cubicBezTo>
                  <a:cubicBezTo>
                    <a:pt x="544146" y="291751"/>
                    <a:pt x="703602" y="192973"/>
                    <a:pt x="787563" y="144995"/>
                  </a:cubicBezTo>
                  <a:cubicBezTo>
                    <a:pt x="871524" y="97017"/>
                    <a:pt x="955838" y="25756"/>
                    <a:pt x="1016163" y="9528"/>
                  </a:cubicBezTo>
                  <a:cubicBezTo>
                    <a:pt x="1076488" y="-6700"/>
                    <a:pt x="1136108" y="-7053"/>
                    <a:pt x="1149513" y="47628"/>
                  </a:cubicBezTo>
                  <a:cubicBezTo>
                    <a:pt x="1162919" y="102309"/>
                    <a:pt x="1107532" y="258943"/>
                    <a:pt x="1096596" y="337612"/>
                  </a:cubicBezTo>
                  <a:cubicBezTo>
                    <a:pt x="1085660" y="416281"/>
                    <a:pt x="1086013" y="511531"/>
                    <a:pt x="1083896" y="519645"/>
                  </a:cubicBezTo>
                  <a:cubicBezTo>
                    <a:pt x="1081779" y="527759"/>
                    <a:pt x="1115646" y="406050"/>
                    <a:pt x="1083896" y="386295"/>
                  </a:cubicBezTo>
                  <a:cubicBezTo>
                    <a:pt x="1052146" y="366539"/>
                    <a:pt x="899746" y="422631"/>
                    <a:pt x="893396" y="401112"/>
                  </a:cubicBezTo>
                  <a:cubicBezTo>
                    <a:pt x="887046" y="379593"/>
                    <a:pt x="1071902" y="268820"/>
                    <a:pt x="1045796" y="257178"/>
                  </a:cubicBezTo>
                  <a:cubicBezTo>
                    <a:pt x="1019691" y="245536"/>
                    <a:pt x="783682" y="328087"/>
                    <a:pt x="736763" y="331262"/>
                  </a:cubicBezTo>
                  <a:cubicBezTo>
                    <a:pt x="689844" y="334437"/>
                    <a:pt x="814374" y="275170"/>
                    <a:pt x="764280" y="276228"/>
                  </a:cubicBezTo>
                  <a:cubicBezTo>
                    <a:pt x="714186" y="277286"/>
                    <a:pt x="477824" y="342551"/>
                    <a:pt x="436196" y="337612"/>
                  </a:cubicBezTo>
                  <a:cubicBezTo>
                    <a:pt x="394568" y="332673"/>
                    <a:pt x="519099" y="265645"/>
                    <a:pt x="514513" y="246595"/>
                  </a:cubicBezTo>
                  <a:cubicBezTo>
                    <a:pt x="509927" y="227545"/>
                    <a:pt x="491230" y="196501"/>
                    <a:pt x="408680" y="223312"/>
                  </a:cubicBezTo>
                  <a:cubicBezTo>
                    <a:pt x="326130" y="250123"/>
                    <a:pt x="7924" y="431098"/>
                    <a:pt x="163" y="4265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5BF85271-2F8E-4BEA-9262-2F134CD362D6}"/>
                </a:ext>
              </a:extLst>
            </p:cNvPr>
            <p:cNvSpPr/>
            <p:nvPr/>
          </p:nvSpPr>
          <p:spPr>
            <a:xfrm>
              <a:off x="3530453" y="6076857"/>
              <a:ext cx="835491" cy="1595066"/>
            </a:xfrm>
            <a:custGeom>
              <a:avLst/>
              <a:gdLst>
                <a:gd name="connsiteX0" fmla="*/ 147 w 835491"/>
                <a:gd name="connsiteY0" fmla="*/ 93 h 1595066"/>
                <a:gd name="connsiteX1" fmla="*/ 450997 w 835491"/>
                <a:gd name="connsiteY1" fmla="*/ 336643 h 1595066"/>
                <a:gd name="connsiteX2" fmla="*/ 25547 w 835491"/>
                <a:gd name="connsiteY2" fmla="*/ 501743 h 1595066"/>
                <a:gd name="connsiteX3" fmla="*/ 450997 w 835491"/>
                <a:gd name="connsiteY3" fmla="*/ 1054193 h 1595066"/>
                <a:gd name="connsiteX4" fmla="*/ 825647 w 835491"/>
                <a:gd name="connsiteY4" fmla="*/ 1587593 h 1595066"/>
                <a:gd name="connsiteX5" fmla="*/ 717697 w 835491"/>
                <a:gd name="connsiteY5" fmla="*/ 1339943 h 1595066"/>
                <a:gd name="connsiteX6" fmla="*/ 622447 w 835491"/>
                <a:gd name="connsiteY6" fmla="*/ 965293 h 1595066"/>
                <a:gd name="connsiteX7" fmla="*/ 203347 w 835491"/>
                <a:gd name="connsiteY7" fmla="*/ 546193 h 1595066"/>
                <a:gd name="connsiteX8" fmla="*/ 508147 w 835491"/>
                <a:gd name="connsiteY8" fmla="*/ 304893 h 1595066"/>
                <a:gd name="connsiteX9" fmla="*/ 147 w 835491"/>
                <a:gd name="connsiteY9" fmla="*/ 93 h 1595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5491" h="1595066">
                  <a:moveTo>
                    <a:pt x="147" y="93"/>
                  </a:moveTo>
                  <a:cubicBezTo>
                    <a:pt x="-9378" y="5385"/>
                    <a:pt x="446764" y="253035"/>
                    <a:pt x="450997" y="336643"/>
                  </a:cubicBezTo>
                  <a:cubicBezTo>
                    <a:pt x="455230" y="420251"/>
                    <a:pt x="25547" y="382151"/>
                    <a:pt x="25547" y="501743"/>
                  </a:cubicBezTo>
                  <a:cubicBezTo>
                    <a:pt x="25547" y="621335"/>
                    <a:pt x="317647" y="873218"/>
                    <a:pt x="450997" y="1054193"/>
                  </a:cubicBezTo>
                  <a:cubicBezTo>
                    <a:pt x="584347" y="1235168"/>
                    <a:pt x="781197" y="1539968"/>
                    <a:pt x="825647" y="1587593"/>
                  </a:cubicBezTo>
                  <a:cubicBezTo>
                    <a:pt x="870097" y="1635218"/>
                    <a:pt x="751564" y="1443660"/>
                    <a:pt x="717697" y="1339943"/>
                  </a:cubicBezTo>
                  <a:cubicBezTo>
                    <a:pt x="683830" y="1236226"/>
                    <a:pt x="708172" y="1097585"/>
                    <a:pt x="622447" y="965293"/>
                  </a:cubicBezTo>
                  <a:cubicBezTo>
                    <a:pt x="536722" y="833001"/>
                    <a:pt x="222397" y="656259"/>
                    <a:pt x="203347" y="546193"/>
                  </a:cubicBezTo>
                  <a:cubicBezTo>
                    <a:pt x="184297" y="436127"/>
                    <a:pt x="542014" y="394851"/>
                    <a:pt x="508147" y="304893"/>
                  </a:cubicBezTo>
                  <a:cubicBezTo>
                    <a:pt x="474280" y="214935"/>
                    <a:pt x="9672" y="-5199"/>
                    <a:pt x="147" y="9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455D019B-CE7A-4EF0-B646-8F594B09C3F6}"/>
                </a:ext>
              </a:extLst>
            </p:cNvPr>
            <p:cNvSpPr/>
            <p:nvPr/>
          </p:nvSpPr>
          <p:spPr>
            <a:xfrm>
              <a:off x="3109562" y="8308094"/>
              <a:ext cx="403904" cy="2924945"/>
            </a:xfrm>
            <a:custGeom>
              <a:avLst/>
              <a:gdLst>
                <a:gd name="connsiteX0" fmla="*/ 1938 w 403904"/>
                <a:gd name="connsiteY0" fmla="*/ 4056 h 2924945"/>
                <a:gd name="connsiteX1" fmla="*/ 243238 w 403904"/>
                <a:gd name="connsiteY1" fmla="*/ 1235956 h 2924945"/>
                <a:gd name="connsiteX2" fmla="*/ 90838 w 403904"/>
                <a:gd name="connsiteY2" fmla="*/ 2239256 h 2924945"/>
                <a:gd name="connsiteX3" fmla="*/ 211488 w 403904"/>
                <a:gd name="connsiteY3" fmla="*/ 2912356 h 2924945"/>
                <a:gd name="connsiteX4" fmla="*/ 160688 w 403904"/>
                <a:gd name="connsiteY4" fmla="*/ 2601206 h 2924945"/>
                <a:gd name="connsiteX5" fmla="*/ 401988 w 403904"/>
                <a:gd name="connsiteY5" fmla="*/ 1674106 h 2924945"/>
                <a:gd name="connsiteX6" fmla="*/ 1938 w 403904"/>
                <a:gd name="connsiteY6" fmla="*/ 4056 h 2924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3904" h="2924945">
                  <a:moveTo>
                    <a:pt x="1938" y="4056"/>
                  </a:moveTo>
                  <a:cubicBezTo>
                    <a:pt x="-24520" y="-68969"/>
                    <a:pt x="228421" y="863423"/>
                    <a:pt x="243238" y="1235956"/>
                  </a:cubicBezTo>
                  <a:cubicBezTo>
                    <a:pt x="258055" y="1608489"/>
                    <a:pt x="96130" y="1959856"/>
                    <a:pt x="90838" y="2239256"/>
                  </a:cubicBezTo>
                  <a:cubicBezTo>
                    <a:pt x="85546" y="2518656"/>
                    <a:pt x="199846" y="2852031"/>
                    <a:pt x="211488" y="2912356"/>
                  </a:cubicBezTo>
                  <a:cubicBezTo>
                    <a:pt x="223130" y="2972681"/>
                    <a:pt x="128938" y="2807581"/>
                    <a:pt x="160688" y="2601206"/>
                  </a:cubicBezTo>
                  <a:cubicBezTo>
                    <a:pt x="192438" y="2394831"/>
                    <a:pt x="427388" y="2106964"/>
                    <a:pt x="401988" y="1674106"/>
                  </a:cubicBezTo>
                  <a:cubicBezTo>
                    <a:pt x="376588" y="1241248"/>
                    <a:pt x="28396" y="77081"/>
                    <a:pt x="1938" y="40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4B1DDFF1-85C6-41F7-9226-E867A79B024E}"/>
                </a:ext>
              </a:extLst>
            </p:cNvPr>
            <p:cNvSpPr/>
            <p:nvPr/>
          </p:nvSpPr>
          <p:spPr>
            <a:xfrm>
              <a:off x="6165850" y="8709285"/>
              <a:ext cx="3337477" cy="1675965"/>
            </a:xfrm>
            <a:custGeom>
              <a:avLst/>
              <a:gdLst>
                <a:gd name="connsiteX0" fmla="*/ 0 w 3337477"/>
                <a:gd name="connsiteY0" fmla="*/ 85465 h 1675965"/>
                <a:gd name="connsiteX1" fmla="*/ 590550 w 3337477"/>
                <a:gd name="connsiteY1" fmla="*/ 41015 h 1675965"/>
                <a:gd name="connsiteX2" fmla="*/ 1276350 w 3337477"/>
                <a:gd name="connsiteY2" fmla="*/ 733165 h 1675965"/>
                <a:gd name="connsiteX3" fmla="*/ 1822450 w 3337477"/>
                <a:gd name="connsiteY3" fmla="*/ 1037965 h 1675965"/>
                <a:gd name="connsiteX4" fmla="*/ 3314700 w 3337477"/>
                <a:gd name="connsiteY4" fmla="*/ 1660265 h 1675965"/>
                <a:gd name="connsiteX5" fmla="*/ 2609850 w 3337477"/>
                <a:gd name="connsiteY5" fmla="*/ 1431665 h 1675965"/>
                <a:gd name="connsiteX6" fmla="*/ 1073150 w 3337477"/>
                <a:gd name="connsiteY6" fmla="*/ 809365 h 1675965"/>
                <a:gd name="connsiteX7" fmla="*/ 590550 w 3337477"/>
                <a:gd name="connsiteY7" fmla="*/ 129915 h 1675965"/>
                <a:gd name="connsiteX8" fmla="*/ 0 w 3337477"/>
                <a:gd name="connsiteY8" fmla="*/ 85465 h 167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37477" h="1675965">
                  <a:moveTo>
                    <a:pt x="0" y="85465"/>
                  </a:moveTo>
                  <a:cubicBezTo>
                    <a:pt x="0" y="70648"/>
                    <a:pt x="377825" y="-66935"/>
                    <a:pt x="590550" y="41015"/>
                  </a:cubicBezTo>
                  <a:cubicBezTo>
                    <a:pt x="803275" y="148965"/>
                    <a:pt x="1071033" y="567007"/>
                    <a:pt x="1276350" y="733165"/>
                  </a:cubicBezTo>
                  <a:cubicBezTo>
                    <a:pt x="1481667" y="899323"/>
                    <a:pt x="1482725" y="883448"/>
                    <a:pt x="1822450" y="1037965"/>
                  </a:cubicBezTo>
                  <a:cubicBezTo>
                    <a:pt x="2162175" y="1192482"/>
                    <a:pt x="3183467" y="1594648"/>
                    <a:pt x="3314700" y="1660265"/>
                  </a:cubicBezTo>
                  <a:cubicBezTo>
                    <a:pt x="3445933" y="1725882"/>
                    <a:pt x="2983442" y="1573482"/>
                    <a:pt x="2609850" y="1431665"/>
                  </a:cubicBezTo>
                  <a:cubicBezTo>
                    <a:pt x="2236258" y="1289848"/>
                    <a:pt x="1409700" y="1026323"/>
                    <a:pt x="1073150" y="809365"/>
                  </a:cubicBezTo>
                  <a:cubicBezTo>
                    <a:pt x="736600" y="592407"/>
                    <a:pt x="765175" y="256915"/>
                    <a:pt x="590550" y="129915"/>
                  </a:cubicBezTo>
                  <a:cubicBezTo>
                    <a:pt x="415925" y="2915"/>
                    <a:pt x="0" y="100282"/>
                    <a:pt x="0" y="854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10F0E9F5-012E-495A-BEE4-4F77913117A7}"/>
                </a:ext>
              </a:extLst>
            </p:cNvPr>
            <p:cNvSpPr/>
            <p:nvPr/>
          </p:nvSpPr>
          <p:spPr>
            <a:xfrm>
              <a:off x="1018011" y="9276420"/>
              <a:ext cx="2250131" cy="1922766"/>
            </a:xfrm>
            <a:custGeom>
              <a:avLst/>
              <a:gdLst>
                <a:gd name="connsiteX0" fmla="*/ 2250122 w 2250131"/>
                <a:gd name="connsiteY0" fmla="*/ 3047 h 1922766"/>
                <a:gd name="connsiteX1" fmla="*/ 1860656 w 2250131"/>
                <a:gd name="connsiteY1" fmla="*/ 900513 h 1922766"/>
                <a:gd name="connsiteX2" fmla="*/ 1454256 w 2250131"/>
                <a:gd name="connsiteY2" fmla="*/ 1264580 h 1922766"/>
                <a:gd name="connsiteX3" fmla="*/ 6456 w 2250131"/>
                <a:gd name="connsiteY3" fmla="*/ 1916513 h 1922766"/>
                <a:gd name="connsiteX4" fmla="*/ 886989 w 2250131"/>
                <a:gd name="connsiteY4" fmla="*/ 1611713 h 1922766"/>
                <a:gd name="connsiteX5" fmla="*/ 1869122 w 2250131"/>
                <a:gd name="connsiteY5" fmla="*/ 1239180 h 1922766"/>
                <a:gd name="connsiteX6" fmla="*/ 2250122 w 2250131"/>
                <a:gd name="connsiteY6" fmla="*/ 3047 h 192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50131" h="1922766">
                  <a:moveTo>
                    <a:pt x="2250122" y="3047"/>
                  </a:moveTo>
                  <a:cubicBezTo>
                    <a:pt x="2248711" y="-53398"/>
                    <a:pt x="1993300" y="690258"/>
                    <a:pt x="1860656" y="900513"/>
                  </a:cubicBezTo>
                  <a:cubicBezTo>
                    <a:pt x="1728012" y="1110768"/>
                    <a:pt x="1763289" y="1095247"/>
                    <a:pt x="1454256" y="1264580"/>
                  </a:cubicBezTo>
                  <a:cubicBezTo>
                    <a:pt x="1145223" y="1433913"/>
                    <a:pt x="101001" y="1858657"/>
                    <a:pt x="6456" y="1916513"/>
                  </a:cubicBezTo>
                  <a:cubicBezTo>
                    <a:pt x="-88089" y="1974369"/>
                    <a:pt x="886989" y="1611713"/>
                    <a:pt x="886989" y="1611713"/>
                  </a:cubicBezTo>
                  <a:cubicBezTo>
                    <a:pt x="1197433" y="1498824"/>
                    <a:pt x="1644755" y="1504469"/>
                    <a:pt x="1869122" y="1239180"/>
                  </a:cubicBezTo>
                  <a:cubicBezTo>
                    <a:pt x="2093489" y="973891"/>
                    <a:pt x="2251533" y="59492"/>
                    <a:pt x="2250122" y="30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B5DFBF4C-0C14-480A-86A4-2803905AF86D}"/>
                </a:ext>
              </a:extLst>
            </p:cNvPr>
            <p:cNvSpPr/>
            <p:nvPr/>
          </p:nvSpPr>
          <p:spPr>
            <a:xfrm>
              <a:off x="5839235" y="8800762"/>
              <a:ext cx="885474" cy="2554192"/>
            </a:xfrm>
            <a:custGeom>
              <a:avLst/>
              <a:gdLst>
                <a:gd name="connsiteX0" fmla="*/ 883298 w 885474"/>
                <a:gd name="connsiteY0" fmla="*/ 21505 h 2554192"/>
                <a:gd name="connsiteX1" fmla="*/ 773232 w 885474"/>
                <a:gd name="connsiteY1" fmla="*/ 563371 h 2554192"/>
                <a:gd name="connsiteX2" fmla="*/ 680098 w 885474"/>
                <a:gd name="connsiteY2" fmla="*/ 1223771 h 2554192"/>
                <a:gd name="connsiteX3" fmla="*/ 392232 w 885474"/>
                <a:gd name="connsiteY3" fmla="*/ 2146638 h 2554192"/>
                <a:gd name="connsiteX4" fmla="*/ 2765 w 885474"/>
                <a:gd name="connsiteY4" fmla="*/ 2553038 h 2554192"/>
                <a:gd name="connsiteX5" fmla="*/ 603898 w 885474"/>
                <a:gd name="connsiteY5" fmla="*/ 2036571 h 2554192"/>
                <a:gd name="connsiteX6" fmla="*/ 824032 w 885474"/>
                <a:gd name="connsiteY6" fmla="*/ 1325371 h 2554192"/>
                <a:gd name="connsiteX7" fmla="*/ 883298 w 885474"/>
                <a:gd name="connsiteY7" fmla="*/ 21505 h 2554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5474" h="2554192">
                  <a:moveTo>
                    <a:pt x="883298" y="21505"/>
                  </a:moveTo>
                  <a:cubicBezTo>
                    <a:pt x="874831" y="-105495"/>
                    <a:pt x="807099" y="362993"/>
                    <a:pt x="773232" y="563371"/>
                  </a:cubicBezTo>
                  <a:cubicBezTo>
                    <a:pt x="739365" y="763749"/>
                    <a:pt x="743598" y="959893"/>
                    <a:pt x="680098" y="1223771"/>
                  </a:cubicBezTo>
                  <a:cubicBezTo>
                    <a:pt x="616598" y="1487649"/>
                    <a:pt x="505121" y="1925093"/>
                    <a:pt x="392232" y="2146638"/>
                  </a:cubicBezTo>
                  <a:cubicBezTo>
                    <a:pt x="279343" y="2368183"/>
                    <a:pt x="-32513" y="2571382"/>
                    <a:pt x="2765" y="2553038"/>
                  </a:cubicBezTo>
                  <a:cubicBezTo>
                    <a:pt x="38043" y="2534694"/>
                    <a:pt x="467020" y="2241182"/>
                    <a:pt x="603898" y="2036571"/>
                  </a:cubicBezTo>
                  <a:cubicBezTo>
                    <a:pt x="740776" y="1831960"/>
                    <a:pt x="771821" y="1661215"/>
                    <a:pt x="824032" y="1325371"/>
                  </a:cubicBezTo>
                  <a:cubicBezTo>
                    <a:pt x="876243" y="989527"/>
                    <a:pt x="891765" y="148505"/>
                    <a:pt x="883298" y="215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FF9E41C0-487B-4DCB-8989-614C4C9278E9}"/>
                </a:ext>
              </a:extLst>
            </p:cNvPr>
            <p:cNvSpPr/>
            <p:nvPr/>
          </p:nvSpPr>
          <p:spPr>
            <a:xfrm>
              <a:off x="5022660" y="8702868"/>
              <a:ext cx="1721907" cy="1074343"/>
            </a:xfrm>
            <a:custGeom>
              <a:avLst/>
              <a:gdLst>
                <a:gd name="connsiteX0" fmla="*/ 1152715 w 1721907"/>
                <a:gd name="connsiteY0" fmla="*/ 120457 h 1074343"/>
                <a:gd name="connsiteX1" fmla="*/ 873315 w 1721907"/>
                <a:gd name="connsiteY1" fmla="*/ 352232 h 1074343"/>
                <a:gd name="connsiteX2" fmla="*/ 276415 w 1721907"/>
                <a:gd name="connsiteY2" fmla="*/ 603057 h 1074343"/>
                <a:gd name="connsiteX3" fmla="*/ 876490 w 1721907"/>
                <a:gd name="connsiteY3" fmla="*/ 371282 h 1074343"/>
                <a:gd name="connsiteX4" fmla="*/ 1327340 w 1721907"/>
                <a:gd name="connsiteY4" fmla="*/ 320482 h 1074343"/>
                <a:gd name="connsiteX5" fmla="*/ 981265 w 1721907"/>
                <a:gd name="connsiteY5" fmla="*/ 587182 h 1074343"/>
                <a:gd name="connsiteX6" fmla="*/ 190 w 1721907"/>
                <a:gd name="connsiteY6" fmla="*/ 993582 h 1074343"/>
                <a:gd name="connsiteX7" fmla="*/ 892365 w 1721907"/>
                <a:gd name="connsiteY7" fmla="*/ 660207 h 1074343"/>
                <a:gd name="connsiteX8" fmla="*/ 308165 w 1721907"/>
                <a:gd name="connsiteY8" fmla="*/ 974532 h 1074343"/>
                <a:gd name="connsiteX9" fmla="*/ 1292415 w 1721907"/>
                <a:gd name="connsiteY9" fmla="*/ 895157 h 1074343"/>
                <a:gd name="connsiteX10" fmla="*/ 1568640 w 1721907"/>
                <a:gd name="connsiteY10" fmla="*/ 1034857 h 1074343"/>
                <a:gd name="connsiteX11" fmla="*/ 1701990 w 1721907"/>
                <a:gd name="connsiteY11" fmla="*/ 66482 h 1074343"/>
                <a:gd name="connsiteX12" fmla="*/ 1152715 w 1721907"/>
                <a:gd name="connsiteY12" fmla="*/ 120457 h 1074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1907" h="1074343">
                  <a:moveTo>
                    <a:pt x="1152715" y="120457"/>
                  </a:moveTo>
                  <a:cubicBezTo>
                    <a:pt x="1014603" y="168082"/>
                    <a:pt x="1019365" y="271799"/>
                    <a:pt x="873315" y="352232"/>
                  </a:cubicBezTo>
                  <a:cubicBezTo>
                    <a:pt x="727265" y="432665"/>
                    <a:pt x="275886" y="599882"/>
                    <a:pt x="276415" y="603057"/>
                  </a:cubicBezTo>
                  <a:cubicBezTo>
                    <a:pt x="276944" y="606232"/>
                    <a:pt x="701336" y="418378"/>
                    <a:pt x="876490" y="371282"/>
                  </a:cubicBezTo>
                  <a:cubicBezTo>
                    <a:pt x="1051644" y="324186"/>
                    <a:pt x="1309878" y="284499"/>
                    <a:pt x="1327340" y="320482"/>
                  </a:cubicBezTo>
                  <a:cubicBezTo>
                    <a:pt x="1344802" y="356465"/>
                    <a:pt x="1202457" y="474999"/>
                    <a:pt x="981265" y="587182"/>
                  </a:cubicBezTo>
                  <a:cubicBezTo>
                    <a:pt x="760073" y="699365"/>
                    <a:pt x="15007" y="981411"/>
                    <a:pt x="190" y="993582"/>
                  </a:cubicBezTo>
                  <a:cubicBezTo>
                    <a:pt x="-14627" y="1005753"/>
                    <a:pt x="841036" y="663382"/>
                    <a:pt x="892365" y="660207"/>
                  </a:cubicBezTo>
                  <a:cubicBezTo>
                    <a:pt x="943694" y="657032"/>
                    <a:pt x="241490" y="935374"/>
                    <a:pt x="308165" y="974532"/>
                  </a:cubicBezTo>
                  <a:cubicBezTo>
                    <a:pt x="374840" y="1013690"/>
                    <a:pt x="1082336" y="885103"/>
                    <a:pt x="1292415" y="895157"/>
                  </a:cubicBezTo>
                  <a:cubicBezTo>
                    <a:pt x="1502494" y="905211"/>
                    <a:pt x="1500378" y="1172969"/>
                    <a:pt x="1568640" y="1034857"/>
                  </a:cubicBezTo>
                  <a:cubicBezTo>
                    <a:pt x="1636902" y="896745"/>
                    <a:pt x="1772898" y="223115"/>
                    <a:pt x="1701990" y="66482"/>
                  </a:cubicBezTo>
                  <a:cubicBezTo>
                    <a:pt x="1631082" y="-90151"/>
                    <a:pt x="1290827" y="72832"/>
                    <a:pt x="1152715" y="1204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9DB2B113-F70E-48C8-864A-5FE4FC4ED14F}"/>
                </a:ext>
              </a:extLst>
            </p:cNvPr>
            <p:cNvSpPr/>
            <p:nvPr/>
          </p:nvSpPr>
          <p:spPr>
            <a:xfrm>
              <a:off x="4684336" y="9356007"/>
              <a:ext cx="937854" cy="944599"/>
            </a:xfrm>
            <a:custGeom>
              <a:avLst/>
              <a:gdLst>
                <a:gd name="connsiteX0" fmla="*/ 937531 w 937854"/>
                <a:gd name="connsiteY0" fmla="*/ 3893 h 944599"/>
                <a:gd name="connsiteX1" fmla="*/ 251731 w 937854"/>
                <a:gd name="connsiteY1" fmla="*/ 63160 h 944599"/>
                <a:gd name="connsiteX2" fmla="*/ 1964 w 937854"/>
                <a:gd name="connsiteY2" fmla="*/ 253660 h 944599"/>
                <a:gd name="connsiteX3" fmla="*/ 361797 w 937854"/>
                <a:gd name="connsiteY3" fmla="*/ 245193 h 944599"/>
                <a:gd name="connsiteX4" fmla="*/ 298297 w 937854"/>
                <a:gd name="connsiteY4" fmla="*/ 516126 h 944599"/>
                <a:gd name="connsiteX5" fmla="*/ 99331 w 937854"/>
                <a:gd name="connsiteY5" fmla="*/ 943693 h 944599"/>
                <a:gd name="connsiteX6" fmla="*/ 552297 w 937854"/>
                <a:gd name="connsiteY6" fmla="*/ 393360 h 944599"/>
                <a:gd name="connsiteX7" fmla="*/ 344864 w 937854"/>
                <a:gd name="connsiteY7" fmla="*/ 156293 h 944599"/>
                <a:gd name="connsiteX8" fmla="*/ 937531 w 937854"/>
                <a:gd name="connsiteY8" fmla="*/ 3893 h 944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7854" h="944599">
                  <a:moveTo>
                    <a:pt x="937531" y="3893"/>
                  </a:moveTo>
                  <a:cubicBezTo>
                    <a:pt x="922009" y="-11629"/>
                    <a:pt x="407659" y="21532"/>
                    <a:pt x="251731" y="63160"/>
                  </a:cubicBezTo>
                  <a:cubicBezTo>
                    <a:pt x="95803" y="104788"/>
                    <a:pt x="-16380" y="223321"/>
                    <a:pt x="1964" y="253660"/>
                  </a:cubicBezTo>
                  <a:cubicBezTo>
                    <a:pt x="20308" y="283999"/>
                    <a:pt x="312408" y="201449"/>
                    <a:pt x="361797" y="245193"/>
                  </a:cubicBezTo>
                  <a:cubicBezTo>
                    <a:pt x="411186" y="288937"/>
                    <a:pt x="342041" y="399709"/>
                    <a:pt x="298297" y="516126"/>
                  </a:cubicBezTo>
                  <a:cubicBezTo>
                    <a:pt x="254553" y="632543"/>
                    <a:pt x="56998" y="964154"/>
                    <a:pt x="99331" y="943693"/>
                  </a:cubicBezTo>
                  <a:cubicBezTo>
                    <a:pt x="141664" y="923232"/>
                    <a:pt x="511375" y="524593"/>
                    <a:pt x="552297" y="393360"/>
                  </a:cubicBezTo>
                  <a:cubicBezTo>
                    <a:pt x="593219" y="262127"/>
                    <a:pt x="284892" y="216265"/>
                    <a:pt x="344864" y="156293"/>
                  </a:cubicBezTo>
                  <a:cubicBezTo>
                    <a:pt x="404836" y="96321"/>
                    <a:pt x="953053" y="19415"/>
                    <a:pt x="937531" y="389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C3DCA3B0-67B5-4578-8297-F2C815E2AA83}"/>
                </a:ext>
              </a:extLst>
            </p:cNvPr>
            <p:cNvSpPr/>
            <p:nvPr/>
          </p:nvSpPr>
          <p:spPr>
            <a:xfrm>
              <a:off x="4004123" y="10007457"/>
              <a:ext cx="1673213" cy="389808"/>
            </a:xfrm>
            <a:custGeom>
              <a:avLst/>
              <a:gdLst>
                <a:gd name="connsiteX0" fmla="*/ 42944 w 1673213"/>
                <a:gd name="connsiteY0" fmla="*/ 89043 h 389808"/>
                <a:gd name="connsiteX1" fmla="*/ 97977 w 1673213"/>
                <a:gd name="connsiteY1" fmla="*/ 89043 h 389808"/>
                <a:gd name="connsiteX2" fmla="*/ 898077 w 1673213"/>
                <a:gd name="connsiteY2" fmla="*/ 334576 h 389808"/>
                <a:gd name="connsiteX3" fmla="*/ 1664310 w 1673213"/>
                <a:gd name="connsiteY3" fmla="*/ 143 h 389808"/>
                <a:gd name="connsiteX4" fmla="*/ 1312944 w 1673213"/>
                <a:gd name="connsiteY4" fmla="*/ 292243 h 389808"/>
                <a:gd name="connsiteX5" fmla="*/ 1266377 w 1673213"/>
                <a:gd name="connsiteY5" fmla="*/ 262610 h 389808"/>
                <a:gd name="connsiteX6" fmla="*/ 783777 w 1673213"/>
                <a:gd name="connsiteY6" fmla="*/ 389610 h 389808"/>
                <a:gd name="connsiteX7" fmla="*/ 368910 w 1673213"/>
                <a:gd name="connsiteY7" fmla="*/ 228743 h 389808"/>
                <a:gd name="connsiteX8" fmla="*/ 42944 w 1673213"/>
                <a:gd name="connsiteY8" fmla="*/ 89043 h 389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3213" h="389808">
                  <a:moveTo>
                    <a:pt x="42944" y="89043"/>
                  </a:moveTo>
                  <a:cubicBezTo>
                    <a:pt x="-2212" y="65760"/>
                    <a:pt x="-44545" y="48121"/>
                    <a:pt x="97977" y="89043"/>
                  </a:cubicBezTo>
                  <a:cubicBezTo>
                    <a:pt x="240499" y="129965"/>
                    <a:pt x="637022" y="349393"/>
                    <a:pt x="898077" y="334576"/>
                  </a:cubicBezTo>
                  <a:cubicBezTo>
                    <a:pt x="1159133" y="319759"/>
                    <a:pt x="1595166" y="7198"/>
                    <a:pt x="1664310" y="143"/>
                  </a:cubicBezTo>
                  <a:cubicBezTo>
                    <a:pt x="1733454" y="-6912"/>
                    <a:pt x="1379266" y="248499"/>
                    <a:pt x="1312944" y="292243"/>
                  </a:cubicBezTo>
                  <a:cubicBezTo>
                    <a:pt x="1246622" y="335988"/>
                    <a:pt x="1354571" y="246382"/>
                    <a:pt x="1266377" y="262610"/>
                  </a:cubicBezTo>
                  <a:cubicBezTo>
                    <a:pt x="1178183" y="278838"/>
                    <a:pt x="933355" y="395254"/>
                    <a:pt x="783777" y="389610"/>
                  </a:cubicBezTo>
                  <a:cubicBezTo>
                    <a:pt x="634199" y="383966"/>
                    <a:pt x="490266" y="279543"/>
                    <a:pt x="368910" y="228743"/>
                  </a:cubicBezTo>
                  <a:cubicBezTo>
                    <a:pt x="247555" y="177943"/>
                    <a:pt x="88100" y="112326"/>
                    <a:pt x="42944" y="8904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35E25FB3-DF65-4C1C-8972-6822FE6D8BD2}"/>
                </a:ext>
              </a:extLst>
            </p:cNvPr>
            <p:cNvSpPr/>
            <p:nvPr/>
          </p:nvSpPr>
          <p:spPr>
            <a:xfrm>
              <a:off x="4206043" y="10556771"/>
              <a:ext cx="1271979" cy="598307"/>
            </a:xfrm>
            <a:custGeom>
              <a:avLst/>
              <a:gdLst>
                <a:gd name="connsiteX0" fmla="*/ 1250724 w 1271979"/>
                <a:gd name="connsiteY0" fmla="*/ 1162 h 598307"/>
                <a:gd name="connsiteX1" fmla="*/ 1034824 w 1271979"/>
                <a:gd name="connsiteY1" fmla="*/ 255162 h 598307"/>
                <a:gd name="connsiteX2" fmla="*/ 1890 w 1271979"/>
                <a:gd name="connsiteY2" fmla="*/ 593829 h 598307"/>
                <a:gd name="connsiteX3" fmla="*/ 759657 w 1271979"/>
                <a:gd name="connsiteY3" fmla="*/ 458362 h 598307"/>
                <a:gd name="connsiteX4" fmla="*/ 1208390 w 1271979"/>
                <a:gd name="connsiteY4" fmla="*/ 356762 h 598307"/>
                <a:gd name="connsiteX5" fmla="*/ 1250724 w 1271979"/>
                <a:gd name="connsiteY5" fmla="*/ 1162 h 598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1979" h="598307">
                  <a:moveTo>
                    <a:pt x="1250724" y="1162"/>
                  </a:moveTo>
                  <a:cubicBezTo>
                    <a:pt x="1221796" y="-15771"/>
                    <a:pt x="1242963" y="156384"/>
                    <a:pt x="1034824" y="255162"/>
                  </a:cubicBezTo>
                  <a:cubicBezTo>
                    <a:pt x="826685" y="353940"/>
                    <a:pt x="47751" y="559962"/>
                    <a:pt x="1890" y="593829"/>
                  </a:cubicBezTo>
                  <a:cubicBezTo>
                    <a:pt x="-43971" y="627696"/>
                    <a:pt x="759657" y="458362"/>
                    <a:pt x="759657" y="458362"/>
                  </a:cubicBezTo>
                  <a:cubicBezTo>
                    <a:pt x="960740" y="418851"/>
                    <a:pt x="1126546" y="429434"/>
                    <a:pt x="1208390" y="356762"/>
                  </a:cubicBezTo>
                  <a:cubicBezTo>
                    <a:pt x="1290234" y="284090"/>
                    <a:pt x="1279652" y="18095"/>
                    <a:pt x="1250724" y="116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D8202897-7054-4CC4-8EAC-A31F289C00CE}"/>
                </a:ext>
              </a:extLst>
            </p:cNvPr>
            <p:cNvSpPr/>
            <p:nvPr/>
          </p:nvSpPr>
          <p:spPr>
            <a:xfrm>
              <a:off x="4106952" y="8635990"/>
              <a:ext cx="1894932" cy="680239"/>
            </a:xfrm>
            <a:custGeom>
              <a:avLst/>
              <a:gdLst>
                <a:gd name="connsiteX0" fmla="*/ 1890623 w 1894932"/>
                <a:gd name="connsiteY0" fmla="*/ 3185 h 680239"/>
                <a:gd name="connsiteX1" fmla="*/ 1522323 w 1894932"/>
                <a:gd name="connsiteY1" fmla="*/ 292110 h 680239"/>
                <a:gd name="connsiteX2" fmla="*/ 1204823 w 1894932"/>
                <a:gd name="connsiteY2" fmla="*/ 419110 h 680239"/>
                <a:gd name="connsiteX3" fmla="*/ 39598 w 1894932"/>
                <a:gd name="connsiteY3" fmla="*/ 593735 h 680239"/>
                <a:gd name="connsiteX4" fmla="*/ 379323 w 1894932"/>
                <a:gd name="connsiteY4" fmla="*/ 565160 h 680239"/>
                <a:gd name="connsiteX5" fmla="*/ 1420723 w 1894932"/>
                <a:gd name="connsiteY5" fmla="*/ 679460 h 680239"/>
                <a:gd name="connsiteX6" fmla="*/ 1706473 w 1894932"/>
                <a:gd name="connsiteY6" fmla="*/ 498485 h 680239"/>
                <a:gd name="connsiteX7" fmla="*/ 1890623 w 1894932"/>
                <a:gd name="connsiteY7" fmla="*/ 3185 h 680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4932" h="680239">
                  <a:moveTo>
                    <a:pt x="1890623" y="3185"/>
                  </a:moveTo>
                  <a:cubicBezTo>
                    <a:pt x="1859931" y="-31211"/>
                    <a:pt x="1636623" y="222789"/>
                    <a:pt x="1522323" y="292110"/>
                  </a:cubicBezTo>
                  <a:cubicBezTo>
                    <a:pt x="1408023" y="361431"/>
                    <a:pt x="1451944" y="368839"/>
                    <a:pt x="1204823" y="419110"/>
                  </a:cubicBezTo>
                  <a:cubicBezTo>
                    <a:pt x="957702" y="469381"/>
                    <a:pt x="177181" y="569393"/>
                    <a:pt x="39598" y="593735"/>
                  </a:cubicBezTo>
                  <a:cubicBezTo>
                    <a:pt x="-97985" y="618077"/>
                    <a:pt x="149135" y="550873"/>
                    <a:pt x="379323" y="565160"/>
                  </a:cubicBezTo>
                  <a:cubicBezTo>
                    <a:pt x="609510" y="579448"/>
                    <a:pt x="1199531" y="690572"/>
                    <a:pt x="1420723" y="679460"/>
                  </a:cubicBezTo>
                  <a:cubicBezTo>
                    <a:pt x="1641915" y="668348"/>
                    <a:pt x="1632390" y="609610"/>
                    <a:pt x="1706473" y="498485"/>
                  </a:cubicBezTo>
                  <a:cubicBezTo>
                    <a:pt x="1780556" y="387360"/>
                    <a:pt x="1921315" y="37581"/>
                    <a:pt x="1890623" y="318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B08BF726-A661-4D2B-A8AE-E4941193439C}"/>
                </a:ext>
              </a:extLst>
            </p:cNvPr>
            <p:cNvSpPr/>
            <p:nvPr/>
          </p:nvSpPr>
          <p:spPr>
            <a:xfrm>
              <a:off x="3034561" y="7968565"/>
              <a:ext cx="1964845" cy="1321485"/>
            </a:xfrm>
            <a:custGeom>
              <a:avLst/>
              <a:gdLst>
                <a:gd name="connsiteX0" fmla="*/ 739 w 1964845"/>
                <a:gd name="connsiteY0" fmla="*/ 3860 h 1321485"/>
                <a:gd name="connsiteX1" fmla="*/ 283314 w 1964845"/>
                <a:gd name="connsiteY1" fmla="*/ 248335 h 1321485"/>
                <a:gd name="connsiteX2" fmla="*/ 1372339 w 1964845"/>
                <a:gd name="connsiteY2" fmla="*/ 924610 h 1321485"/>
                <a:gd name="connsiteX3" fmla="*/ 1943839 w 1964845"/>
                <a:gd name="connsiteY3" fmla="*/ 988110 h 1321485"/>
                <a:gd name="connsiteX4" fmla="*/ 1775564 w 1964845"/>
                <a:gd name="connsiteY4" fmla="*/ 1038910 h 1321485"/>
                <a:gd name="connsiteX5" fmla="*/ 1156439 w 1964845"/>
                <a:gd name="connsiteY5" fmla="*/ 1321485 h 1321485"/>
                <a:gd name="connsiteX6" fmla="*/ 603989 w 1964845"/>
                <a:gd name="connsiteY6" fmla="*/ 1035735 h 1321485"/>
                <a:gd name="connsiteX7" fmla="*/ 311889 w 1964845"/>
                <a:gd name="connsiteY7" fmla="*/ 553135 h 1321485"/>
                <a:gd name="connsiteX8" fmla="*/ 334114 w 1964845"/>
                <a:gd name="connsiteY8" fmla="*/ 410260 h 1321485"/>
                <a:gd name="connsiteX9" fmla="*/ 739 w 1964845"/>
                <a:gd name="connsiteY9" fmla="*/ 3860 h 132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4845" h="1321485">
                  <a:moveTo>
                    <a:pt x="739" y="3860"/>
                  </a:moveTo>
                  <a:cubicBezTo>
                    <a:pt x="-7728" y="-23128"/>
                    <a:pt x="54714" y="94877"/>
                    <a:pt x="283314" y="248335"/>
                  </a:cubicBezTo>
                  <a:cubicBezTo>
                    <a:pt x="511914" y="401793"/>
                    <a:pt x="1095585" y="801314"/>
                    <a:pt x="1372339" y="924610"/>
                  </a:cubicBezTo>
                  <a:cubicBezTo>
                    <a:pt x="1649093" y="1047906"/>
                    <a:pt x="1876635" y="969060"/>
                    <a:pt x="1943839" y="988110"/>
                  </a:cubicBezTo>
                  <a:cubicBezTo>
                    <a:pt x="2011043" y="1007160"/>
                    <a:pt x="1906797" y="983348"/>
                    <a:pt x="1775564" y="1038910"/>
                  </a:cubicBezTo>
                  <a:cubicBezTo>
                    <a:pt x="1644331" y="1094472"/>
                    <a:pt x="1351701" y="1322014"/>
                    <a:pt x="1156439" y="1321485"/>
                  </a:cubicBezTo>
                  <a:cubicBezTo>
                    <a:pt x="961177" y="1320956"/>
                    <a:pt x="744747" y="1163793"/>
                    <a:pt x="603989" y="1035735"/>
                  </a:cubicBezTo>
                  <a:cubicBezTo>
                    <a:pt x="463231" y="907677"/>
                    <a:pt x="356868" y="657381"/>
                    <a:pt x="311889" y="553135"/>
                  </a:cubicBezTo>
                  <a:cubicBezTo>
                    <a:pt x="266910" y="448889"/>
                    <a:pt x="384385" y="495456"/>
                    <a:pt x="334114" y="410260"/>
                  </a:cubicBezTo>
                  <a:cubicBezTo>
                    <a:pt x="283843" y="325064"/>
                    <a:pt x="9206" y="30848"/>
                    <a:pt x="739" y="386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D4B4870C-6D6A-4B3C-86AA-54C6C873AB72}"/>
                </a:ext>
              </a:extLst>
            </p:cNvPr>
            <p:cNvSpPr/>
            <p:nvPr/>
          </p:nvSpPr>
          <p:spPr>
            <a:xfrm>
              <a:off x="2664950" y="5832100"/>
              <a:ext cx="960768" cy="2407107"/>
            </a:xfrm>
            <a:custGeom>
              <a:avLst/>
              <a:gdLst>
                <a:gd name="connsiteX0" fmla="*/ 353417 w 960768"/>
                <a:gd name="connsiteY0" fmla="*/ 1433 h 2407107"/>
                <a:gd name="connsiteX1" fmla="*/ 323783 w 960768"/>
                <a:gd name="connsiteY1" fmla="*/ 619500 h 2407107"/>
                <a:gd name="connsiteX2" fmla="*/ 336483 w 960768"/>
                <a:gd name="connsiteY2" fmla="*/ 1262967 h 2407107"/>
                <a:gd name="connsiteX3" fmla="*/ 522750 w 960768"/>
                <a:gd name="connsiteY3" fmla="*/ 1859867 h 2407107"/>
                <a:gd name="connsiteX4" fmla="*/ 937617 w 960768"/>
                <a:gd name="connsiteY4" fmla="*/ 2312833 h 2407107"/>
                <a:gd name="connsiteX5" fmla="*/ 874117 w 960768"/>
                <a:gd name="connsiteY5" fmla="*/ 2223933 h 2407107"/>
                <a:gd name="connsiteX6" fmla="*/ 590483 w 960768"/>
                <a:gd name="connsiteY6" fmla="*/ 2164667 h 2407107"/>
                <a:gd name="connsiteX7" fmla="*/ 772517 w 960768"/>
                <a:gd name="connsiteY7" fmla="*/ 2346700 h 2407107"/>
                <a:gd name="connsiteX8" fmla="*/ 289917 w 960768"/>
                <a:gd name="connsiteY8" fmla="*/ 2359400 h 2407107"/>
                <a:gd name="connsiteX9" fmla="*/ 256050 w 960768"/>
                <a:gd name="connsiteY9" fmla="*/ 1758267 h 2407107"/>
                <a:gd name="connsiteX10" fmla="*/ 65550 w 960768"/>
                <a:gd name="connsiteY10" fmla="*/ 1169833 h 2407107"/>
                <a:gd name="connsiteX11" fmla="*/ 18983 w 960768"/>
                <a:gd name="connsiteY11" fmla="*/ 797300 h 2407107"/>
                <a:gd name="connsiteX12" fmla="*/ 353417 w 960768"/>
                <a:gd name="connsiteY12" fmla="*/ 1433 h 2407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60768" h="2407107">
                  <a:moveTo>
                    <a:pt x="353417" y="1433"/>
                  </a:moveTo>
                  <a:cubicBezTo>
                    <a:pt x="404217" y="-28200"/>
                    <a:pt x="326605" y="409244"/>
                    <a:pt x="323783" y="619500"/>
                  </a:cubicBezTo>
                  <a:cubicBezTo>
                    <a:pt x="320961" y="829756"/>
                    <a:pt x="303322" y="1056239"/>
                    <a:pt x="336483" y="1262967"/>
                  </a:cubicBezTo>
                  <a:cubicBezTo>
                    <a:pt x="369644" y="1469695"/>
                    <a:pt x="422561" y="1684889"/>
                    <a:pt x="522750" y="1859867"/>
                  </a:cubicBezTo>
                  <a:cubicBezTo>
                    <a:pt x="622939" y="2034845"/>
                    <a:pt x="879056" y="2252155"/>
                    <a:pt x="937617" y="2312833"/>
                  </a:cubicBezTo>
                  <a:cubicBezTo>
                    <a:pt x="996178" y="2373511"/>
                    <a:pt x="931973" y="2248627"/>
                    <a:pt x="874117" y="2223933"/>
                  </a:cubicBezTo>
                  <a:cubicBezTo>
                    <a:pt x="816261" y="2199239"/>
                    <a:pt x="607416" y="2144206"/>
                    <a:pt x="590483" y="2164667"/>
                  </a:cubicBezTo>
                  <a:cubicBezTo>
                    <a:pt x="573550" y="2185128"/>
                    <a:pt x="822611" y="2314245"/>
                    <a:pt x="772517" y="2346700"/>
                  </a:cubicBezTo>
                  <a:cubicBezTo>
                    <a:pt x="722423" y="2379155"/>
                    <a:pt x="375995" y="2457472"/>
                    <a:pt x="289917" y="2359400"/>
                  </a:cubicBezTo>
                  <a:cubicBezTo>
                    <a:pt x="203839" y="2261328"/>
                    <a:pt x="293444" y="1956528"/>
                    <a:pt x="256050" y="1758267"/>
                  </a:cubicBezTo>
                  <a:cubicBezTo>
                    <a:pt x="218656" y="1560006"/>
                    <a:pt x="105061" y="1329994"/>
                    <a:pt x="65550" y="1169833"/>
                  </a:cubicBezTo>
                  <a:cubicBezTo>
                    <a:pt x="26039" y="1009672"/>
                    <a:pt x="-29700" y="990622"/>
                    <a:pt x="18983" y="797300"/>
                  </a:cubicBezTo>
                  <a:cubicBezTo>
                    <a:pt x="67666" y="603978"/>
                    <a:pt x="302617" y="31066"/>
                    <a:pt x="353417" y="143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CBE6500E-9A92-43A8-9359-D794F622743B}"/>
                </a:ext>
              </a:extLst>
            </p:cNvPr>
            <p:cNvSpPr/>
            <p:nvPr/>
          </p:nvSpPr>
          <p:spPr>
            <a:xfrm>
              <a:off x="6098676" y="5313785"/>
              <a:ext cx="549820" cy="92570"/>
            </a:xfrm>
            <a:custGeom>
              <a:avLst/>
              <a:gdLst>
                <a:gd name="connsiteX0" fmla="*/ 499 w 549820"/>
                <a:gd name="connsiteY0" fmla="*/ 1165 h 92570"/>
                <a:gd name="connsiteX1" fmla="*/ 435474 w 549820"/>
                <a:gd name="connsiteY1" fmla="*/ 39265 h 92570"/>
                <a:gd name="connsiteX2" fmla="*/ 549774 w 549820"/>
                <a:gd name="connsiteY2" fmla="*/ 39265 h 92570"/>
                <a:gd name="connsiteX3" fmla="*/ 448174 w 549820"/>
                <a:gd name="connsiteY3" fmla="*/ 71015 h 92570"/>
                <a:gd name="connsiteX4" fmla="*/ 349749 w 549820"/>
                <a:gd name="connsiteY4" fmla="*/ 90065 h 92570"/>
                <a:gd name="connsiteX5" fmla="*/ 499 w 549820"/>
                <a:gd name="connsiteY5" fmla="*/ 1165 h 92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9820" h="92570">
                  <a:moveTo>
                    <a:pt x="499" y="1165"/>
                  </a:moveTo>
                  <a:cubicBezTo>
                    <a:pt x="14787" y="-7302"/>
                    <a:pt x="343928" y="32915"/>
                    <a:pt x="435474" y="39265"/>
                  </a:cubicBezTo>
                  <a:cubicBezTo>
                    <a:pt x="527020" y="45615"/>
                    <a:pt x="547657" y="33973"/>
                    <a:pt x="549774" y="39265"/>
                  </a:cubicBezTo>
                  <a:cubicBezTo>
                    <a:pt x="551891" y="44557"/>
                    <a:pt x="481511" y="62548"/>
                    <a:pt x="448174" y="71015"/>
                  </a:cubicBezTo>
                  <a:cubicBezTo>
                    <a:pt x="414837" y="79482"/>
                    <a:pt x="416953" y="99590"/>
                    <a:pt x="349749" y="90065"/>
                  </a:cubicBezTo>
                  <a:cubicBezTo>
                    <a:pt x="282545" y="80540"/>
                    <a:pt x="-13789" y="9632"/>
                    <a:pt x="499" y="11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70E1142A-B31B-4024-B002-333507C6B15A}"/>
                </a:ext>
              </a:extLst>
            </p:cNvPr>
            <p:cNvSpPr/>
            <p:nvPr/>
          </p:nvSpPr>
          <p:spPr>
            <a:xfrm>
              <a:off x="4022573" y="6061940"/>
              <a:ext cx="333317" cy="74347"/>
            </a:xfrm>
            <a:custGeom>
              <a:avLst/>
              <a:gdLst>
                <a:gd name="connsiteX0" fmla="*/ 1210 w 333317"/>
                <a:gd name="connsiteY0" fmla="*/ 193 h 74347"/>
                <a:gd name="connsiteX1" fmla="*/ 149377 w 333317"/>
                <a:gd name="connsiteY1" fmla="*/ 21360 h 74347"/>
                <a:gd name="connsiteX2" fmla="*/ 331410 w 333317"/>
                <a:gd name="connsiteY2" fmla="*/ 74277 h 74347"/>
                <a:gd name="connsiteX3" fmla="*/ 231927 w 333317"/>
                <a:gd name="connsiteY3" fmla="*/ 31943 h 74347"/>
                <a:gd name="connsiteX4" fmla="*/ 1210 w 333317"/>
                <a:gd name="connsiteY4" fmla="*/ 193 h 74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17" h="74347">
                  <a:moveTo>
                    <a:pt x="1210" y="193"/>
                  </a:moveTo>
                  <a:cubicBezTo>
                    <a:pt x="-12548" y="-1571"/>
                    <a:pt x="94344" y="9013"/>
                    <a:pt x="149377" y="21360"/>
                  </a:cubicBezTo>
                  <a:cubicBezTo>
                    <a:pt x="204410" y="33707"/>
                    <a:pt x="317652" y="72513"/>
                    <a:pt x="331410" y="74277"/>
                  </a:cubicBezTo>
                  <a:cubicBezTo>
                    <a:pt x="345168" y="76041"/>
                    <a:pt x="281669" y="44290"/>
                    <a:pt x="231927" y="31943"/>
                  </a:cubicBezTo>
                  <a:cubicBezTo>
                    <a:pt x="182185" y="19596"/>
                    <a:pt x="14968" y="1957"/>
                    <a:pt x="1210" y="1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1810E74B-416C-4827-AAF8-FC24868A27DB}"/>
                </a:ext>
              </a:extLst>
            </p:cNvPr>
            <p:cNvSpPr/>
            <p:nvPr/>
          </p:nvSpPr>
          <p:spPr>
            <a:xfrm>
              <a:off x="6186875" y="5661025"/>
              <a:ext cx="485744" cy="82554"/>
            </a:xfrm>
            <a:custGeom>
              <a:avLst/>
              <a:gdLst>
                <a:gd name="connsiteX0" fmla="*/ 20250 w 485744"/>
                <a:gd name="connsiteY0" fmla="*/ 6350 h 82554"/>
                <a:gd name="connsiteX1" fmla="*/ 331400 w 485744"/>
                <a:gd name="connsiteY1" fmla="*/ 19050 h 82554"/>
                <a:gd name="connsiteX2" fmla="*/ 477450 w 485744"/>
                <a:gd name="connsiteY2" fmla="*/ 82550 h 82554"/>
                <a:gd name="connsiteX3" fmla="*/ 461575 w 485744"/>
                <a:gd name="connsiteY3" fmla="*/ 22225 h 82554"/>
                <a:gd name="connsiteX4" fmla="*/ 410775 w 485744"/>
                <a:gd name="connsiteY4" fmla="*/ 0 h 82554"/>
                <a:gd name="connsiteX5" fmla="*/ 71050 w 485744"/>
                <a:gd name="connsiteY5" fmla="*/ 9525 h 82554"/>
                <a:gd name="connsiteX6" fmla="*/ 20250 w 485744"/>
                <a:gd name="connsiteY6" fmla="*/ 6350 h 82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5744" h="82554">
                  <a:moveTo>
                    <a:pt x="20250" y="6350"/>
                  </a:moveTo>
                  <a:cubicBezTo>
                    <a:pt x="63642" y="7938"/>
                    <a:pt x="255200" y="6350"/>
                    <a:pt x="331400" y="19050"/>
                  </a:cubicBezTo>
                  <a:cubicBezTo>
                    <a:pt x="407600" y="31750"/>
                    <a:pt x="455754" y="82021"/>
                    <a:pt x="477450" y="82550"/>
                  </a:cubicBezTo>
                  <a:cubicBezTo>
                    <a:pt x="499146" y="83079"/>
                    <a:pt x="472688" y="35983"/>
                    <a:pt x="461575" y="22225"/>
                  </a:cubicBezTo>
                  <a:cubicBezTo>
                    <a:pt x="450462" y="8467"/>
                    <a:pt x="475862" y="2117"/>
                    <a:pt x="410775" y="0"/>
                  </a:cubicBezTo>
                  <a:lnTo>
                    <a:pt x="71050" y="9525"/>
                  </a:lnTo>
                  <a:cubicBezTo>
                    <a:pt x="7550" y="11112"/>
                    <a:pt x="-23142" y="4762"/>
                    <a:pt x="20250" y="6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22AE1929-63C0-4283-ADF3-DFFCB63F438C}"/>
                </a:ext>
              </a:extLst>
            </p:cNvPr>
            <p:cNvSpPr/>
            <p:nvPr/>
          </p:nvSpPr>
          <p:spPr>
            <a:xfrm>
              <a:off x="2396091" y="7034190"/>
              <a:ext cx="398039" cy="416928"/>
            </a:xfrm>
            <a:custGeom>
              <a:avLst/>
              <a:gdLst>
                <a:gd name="connsiteX0" fmla="*/ 337584 w 398039"/>
                <a:gd name="connsiteY0" fmla="*/ 414360 h 416928"/>
                <a:gd name="connsiteX1" fmla="*/ 397909 w 398039"/>
                <a:gd name="connsiteY1" fmla="*/ 303235 h 416928"/>
                <a:gd name="connsiteX2" fmla="*/ 337584 w 398039"/>
                <a:gd name="connsiteY2" fmla="*/ 154010 h 416928"/>
                <a:gd name="connsiteX3" fmla="*/ 1034 w 398039"/>
                <a:gd name="connsiteY3" fmla="*/ 1610 h 416928"/>
                <a:gd name="connsiteX4" fmla="*/ 235984 w 398039"/>
                <a:gd name="connsiteY4" fmla="*/ 80985 h 416928"/>
                <a:gd name="connsiteX5" fmla="*/ 337584 w 398039"/>
                <a:gd name="connsiteY5" fmla="*/ 192110 h 416928"/>
                <a:gd name="connsiteX6" fmla="*/ 337584 w 398039"/>
                <a:gd name="connsiteY6" fmla="*/ 414360 h 41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8039" h="416928">
                  <a:moveTo>
                    <a:pt x="337584" y="414360"/>
                  </a:moveTo>
                  <a:cubicBezTo>
                    <a:pt x="347638" y="432881"/>
                    <a:pt x="397909" y="346627"/>
                    <a:pt x="397909" y="303235"/>
                  </a:cubicBezTo>
                  <a:cubicBezTo>
                    <a:pt x="397909" y="259843"/>
                    <a:pt x="403730" y="204281"/>
                    <a:pt x="337584" y="154010"/>
                  </a:cubicBezTo>
                  <a:cubicBezTo>
                    <a:pt x="271438" y="103739"/>
                    <a:pt x="17967" y="13781"/>
                    <a:pt x="1034" y="1610"/>
                  </a:cubicBezTo>
                  <a:cubicBezTo>
                    <a:pt x="-15899" y="-10561"/>
                    <a:pt x="179892" y="49235"/>
                    <a:pt x="235984" y="80985"/>
                  </a:cubicBezTo>
                  <a:cubicBezTo>
                    <a:pt x="292076" y="112735"/>
                    <a:pt x="319063" y="140252"/>
                    <a:pt x="337584" y="192110"/>
                  </a:cubicBezTo>
                  <a:cubicBezTo>
                    <a:pt x="356105" y="243968"/>
                    <a:pt x="327530" y="395839"/>
                    <a:pt x="337584" y="4143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楕円 1061">
              <a:extLst>
                <a:ext uri="{FF2B5EF4-FFF2-40B4-BE49-F238E27FC236}">
                  <a16:creationId xmlns:a16="http://schemas.microsoft.com/office/drawing/2014/main" id="{13525333-9304-437A-A699-64BCA6241AD6}"/>
                </a:ext>
              </a:extLst>
            </p:cNvPr>
            <p:cNvSpPr/>
            <p:nvPr/>
          </p:nvSpPr>
          <p:spPr>
            <a:xfrm>
              <a:off x="3103033" y="6273801"/>
              <a:ext cx="105833" cy="105833"/>
            </a:xfrm>
            <a:prstGeom prst="ellipse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B0E72B5E-360C-4C32-89F6-21A2A15AFBFF}"/>
                </a:ext>
              </a:extLst>
            </p:cNvPr>
            <p:cNvSpPr/>
            <p:nvPr/>
          </p:nvSpPr>
          <p:spPr>
            <a:xfrm>
              <a:off x="4292600" y="5147733"/>
              <a:ext cx="771154" cy="64592"/>
            </a:xfrm>
            <a:custGeom>
              <a:avLst/>
              <a:gdLst>
                <a:gd name="connsiteX0" fmla="*/ 0 w 771154"/>
                <a:gd name="connsiteY0" fmla="*/ 0 h 64592"/>
                <a:gd name="connsiteX1" fmla="*/ 516467 w 771154"/>
                <a:gd name="connsiteY1" fmla="*/ 25400 h 64592"/>
                <a:gd name="connsiteX2" fmla="*/ 770467 w 771154"/>
                <a:gd name="connsiteY2" fmla="*/ 63500 h 64592"/>
                <a:gd name="connsiteX3" fmla="*/ 596900 w 771154"/>
                <a:gd name="connsiteY3" fmla="*/ 55034 h 64592"/>
                <a:gd name="connsiteX4" fmla="*/ 0 w 771154"/>
                <a:gd name="connsiteY4" fmla="*/ 0 h 64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154" h="64592">
                  <a:moveTo>
                    <a:pt x="0" y="0"/>
                  </a:moveTo>
                  <a:cubicBezTo>
                    <a:pt x="172156" y="8467"/>
                    <a:pt x="388056" y="14817"/>
                    <a:pt x="516467" y="25400"/>
                  </a:cubicBezTo>
                  <a:cubicBezTo>
                    <a:pt x="644878" y="35983"/>
                    <a:pt x="757062" y="58561"/>
                    <a:pt x="770467" y="63500"/>
                  </a:cubicBezTo>
                  <a:cubicBezTo>
                    <a:pt x="783872" y="68439"/>
                    <a:pt x="596900" y="55034"/>
                    <a:pt x="596900" y="55034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2411EB1B-3209-4895-9E26-F1D13B1C693C}"/>
                </a:ext>
              </a:extLst>
            </p:cNvPr>
            <p:cNvSpPr/>
            <p:nvPr/>
          </p:nvSpPr>
          <p:spPr>
            <a:xfrm>
              <a:off x="5009940" y="6781696"/>
              <a:ext cx="324258" cy="91381"/>
            </a:xfrm>
            <a:custGeom>
              <a:avLst/>
              <a:gdLst>
                <a:gd name="connsiteX0" fmla="*/ 324060 w 324258"/>
                <a:gd name="connsiteY0" fmla="*/ 91121 h 91381"/>
                <a:gd name="connsiteX1" fmla="*/ 173777 w 324258"/>
                <a:gd name="connsiteY1" fmla="*/ 104 h 91381"/>
                <a:gd name="connsiteX2" fmla="*/ 210 w 324258"/>
                <a:gd name="connsiteY2" fmla="*/ 72071 h 91381"/>
                <a:gd name="connsiteX3" fmla="*/ 142027 w 324258"/>
                <a:gd name="connsiteY3" fmla="*/ 29737 h 91381"/>
                <a:gd name="connsiteX4" fmla="*/ 324060 w 324258"/>
                <a:gd name="connsiteY4" fmla="*/ 91121 h 9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258" h="91381">
                  <a:moveTo>
                    <a:pt x="324060" y="91121"/>
                  </a:moveTo>
                  <a:cubicBezTo>
                    <a:pt x="329352" y="86182"/>
                    <a:pt x="227752" y="3279"/>
                    <a:pt x="173777" y="104"/>
                  </a:cubicBezTo>
                  <a:cubicBezTo>
                    <a:pt x="119802" y="-3071"/>
                    <a:pt x="5502" y="67132"/>
                    <a:pt x="210" y="72071"/>
                  </a:cubicBezTo>
                  <a:cubicBezTo>
                    <a:pt x="-5082" y="77010"/>
                    <a:pt x="90874" y="30443"/>
                    <a:pt x="142027" y="29737"/>
                  </a:cubicBezTo>
                  <a:cubicBezTo>
                    <a:pt x="193180" y="29031"/>
                    <a:pt x="318768" y="96060"/>
                    <a:pt x="324060" y="911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B083794A-4CFF-46F4-9B83-097B733EE173}"/>
                </a:ext>
              </a:extLst>
            </p:cNvPr>
            <p:cNvSpPr/>
            <p:nvPr/>
          </p:nvSpPr>
          <p:spPr>
            <a:xfrm>
              <a:off x="5432927" y="6345515"/>
              <a:ext cx="123334" cy="429945"/>
            </a:xfrm>
            <a:custGeom>
              <a:avLst/>
              <a:gdLst>
                <a:gd name="connsiteX0" fmla="*/ 9023 w 123334"/>
                <a:gd name="connsiteY0" fmla="*/ 252 h 429945"/>
                <a:gd name="connsiteX1" fmla="*/ 4790 w 123334"/>
                <a:gd name="connsiteY1" fmla="*/ 154768 h 429945"/>
                <a:gd name="connsiteX2" fmla="*/ 68290 w 123334"/>
                <a:gd name="connsiteY2" fmla="*/ 349502 h 429945"/>
                <a:gd name="connsiteX3" fmla="*/ 123323 w 123334"/>
                <a:gd name="connsiteY3" fmla="*/ 429935 h 429945"/>
                <a:gd name="connsiteX4" fmla="*/ 72523 w 123334"/>
                <a:gd name="connsiteY4" fmla="*/ 345268 h 429945"/>
                <a:gd name="connsiteX5" fmla="*/ 9023 w 123334"/>
                <a:gd name="connsiteY5" fmla="*/ 260602 h 429945"/>
                <a:gd name="connsiteX6" fmla="*/ 45006 w 123334"/>
                <a:gd name="connsiteY6" fmla="*/ 190752 h 429945"/>
                <a:gd name="connsiteX7" fmla="*/ 9023 w 123334"/>
                <a:gd name="connsiteY7" fmla="*/ 252 h 429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334" h="429945">
                  <a:moveTo>
                    <a:pt x="9023" y="252"/>
                  </a:moveTo>
                  <a:cubicBezTo>
                    <a:pt x="2320" y="-5745"/>
                    <a:pt x="-5088" y="96560"/>
                    <a:pt x="4790" y="154768"/>
                  </a:cubicBezTo>
                  <a:cubicBezTo>
                    <a:pt x="14668" y="212976"/>
                    <a:pt x="48535" y="303641"/>
                    <a:pt x="68290" y="349502"/>
                  </a:cubicBezTo>
                  <a:cubicBezTo>
                    <a:pt x="88045" y="395363"/>
                    <a:pt x="122618" y="430641"/>
                    <a:pt x="123323" y="429935"/>
                  </a:cubicBezTo>
                  <a:cubicBezTo>
                    <a:pt x="124028" y="429229"/>
                    <a:pt x="91573" y="373490"/>
                    <a:pt x="72523" y="345268"/>
                  </a:cubicBezTo>
                  <a:cubicBezTo>
                    <a:pt x="53473" y="317046"/>
                    <a:pt x="13609" y="286355"/>
                    <a:pt x="9023" y="260602"/>
                  </a:cubicBezTo>
                  <a:cubicBezTo>
                    <a:pt x="4437" y="234849"/>
                    <a:pt x="46417" y="229910"/>
                    <a:pt x="45006" y="190752"/>
                  </a:cubicBezTo>
                  <a:cubicBezTo>
                    <a:pt x="43595" y="151594"/>
                    <a:pt x="15726" y="6249"/>
                    <a:pt x="9023" y="2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6FCA9D1A-D162-4021-9789-BED5E01DCCEA}"/>
                </a:ext>
              </a:extLst>
            </p:cNvPr>
            <p:cNvSpPr/>
            <p:nvPr/>
          </p:nvSpPr>
          <p:spPr>
            <a:xfrm>
              <a:off x="5151096" y="7008392"/>
              <a:ext cx="165987" cy="128137"/>
            </a:xfrm>
            <a:custGeom>
              <a:avLst/>
              <a:gdLst>
                <a:gd name="connsiteX0" fmla="*/ 119404 w 165987"/>
                <a:gd name="connsiteY0" fmla="*/ 421 h 128137"/>
                <a:gd name="connsiteX1" fmla="*/ 342 w 165987"/>
                <a:gd name="connsiteY1" fmla="*/ 121071 h 128137"/>
                <a:gd name="connsiteX2" fmla="*/ 163854 w 165987"/>
                <a:gd name="connsiteY2" fmla="*/ 113133 h 128137"/>
                <a:gd name="connsiteX3" fmla="*/ 92417 w 165987"/>
                <a:gd name="connsiteY3" fmla="*/ 106783 h 128137"/>
                <a:gd name="connsiteX4" fmla="*/ 74954 w 165987"/>
                <a:gd name="connsiteY4" fmla="*/ 97258 h 128137"/>
                <a:gd name="connsiteX5" fmla="*/ 68604 w 165987"/>
                <a:gd name="connsiteY5" fmla="*/ 81383 h 128137"/>
                <a:gd name="connsiteX6" fmla="*/ 119404 w 165987"/>
                <a:gd name="connsiteY6" fmla="*/ 421 h 12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987" h="128137">
                  <a:moveTo>
                    <a:pt x="119404" y="421"/>
                  </a:moveTo>
                  <a:cubicBezTo>
                    <a:pt x="108027" y="7036"/>
                    <a:pt x="-7066" y="102286"/>
                    <a:pt x="342" y="121071"/>
                  </a:cubicBezTo>
                  <a:cubicBezTo>
                    <a:pt x="7750" y="139856"/>
                    <a:pt x="148508" y="115514"/>
                    <a:pt x="163854" y="113133"/>
                  </a:cubicBezTo>
                  <a:cubicBezTo>
                    <a:pt x="179200" y="110752"/>
                    <a:pt x="107234" y="109429"/>
                    <a:pt x="92417" y="106783"/>
                  </a:cubicBezTo>
                  <a:cubicBezTo>
                    <a:pt x="77600" y="104137"/>
                    <a:pt x="78923" y="101491"/>
                    <a:pt x="74954" y="97258"/>
                  </a:cubicBezTo>
                  <a:cubicBezTo>
                    <a:pt x="70985" y="93025"/>
                    <a:pt x="62783" y="95670"/>
                    <a:pt x="68604" y="81383"/>
                  </a:cubicBezTo>
                  <a:cubicBezTo>
                    <a:pt x="74425" y="67096"/>
                    <a:pt x="130781" y="-6194"/>
                    <a:pt x="119404" y="4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6BB03609-F899-4485-9EB0-3859314E899C}"/>
                </a:ext>
              </a:extLst>
            </p:cNvPr>
            <p:cNvSpPr/>
            <p:nvPr/>
          </p:nvSpPr>
          <p:spPr>
            <a:xfrm>
              <a:off x="3178583" y="6741121"/>
              <a:ext cx="1200821" cy="1316703"/>
            </a:xfrm>
            <a:custGeom>
              <a:avLst/>
              <a:gdLst>
                <a:gd name="connsiteX0" fmla="*/ 209777 w 1200821"/>
                <a:gd name="connsiteY0" fmla="*/ 39 h 1316703"/>
                <a:gd name="connsiteX1" fmla="*/ 148817 w 1200821"/>
                <a:gd name="connsiteY1" fmla="*/ 462319 h 1316703"/>
                <a:gd name="connsiteX2" fmla="*/ 534897 w 1200821"/>
                <a:gd name="connsiteY2" fmla="*/ 787439 h 1316703"/>
                <a:gd name="connsiteX3" fmla="*/ 1185137 w 1200821"/>
                <a:gd name="connsiteY3" fmla="*/ 1097319 h 1316703"/>
                <a:gd name="connsiteX4" fmla="*/ 951457 w 1200821"/>
                <a:gd name="connsiteY4" fmla="*/ 1026199 h 1316703"/>
                <a:gd name="connsiteX5" fmla="*/ 423137 w 1200821"/>
                <a:gd name="connsiteY5" fmla="*/ 1127799 h 1316703"/>
                <a:gd name="connsiteX6" fmla="*/ 1159737 w 1200821"/>
                <a:gd name="connsiteY6" fmla="*/ 1315759 h 1316703"/>
                <a:gd name="connsiteX7" fmla="*/ 72617 w 1200821"/>
                <a:gd name="connsiteY7" fmla="*/ 1041439 h 1316703"/>
                <a:gd name="connsiteX8" fmla="*/ 418057 w 1200821"/>
                <a:gd name="connsiteY8" fmla="*/ 955079 h 1316703"/>
                <a:gd name="connsiteX9" fmla="*/ 128497 w 1200821"/>
                <a:gd name="connsiteY9" fmla="*/ 868719 h 1316703"/>
                <a:gd name="connsiteX10" fmla="*/ 1497 w 1200821"/>
                <a:gd name="connsiteY10" fmla="*/ 487719 h 1316703"/>
                <a:gd name="connsiteX11" fmla="*/ 209777 w 1200821"/>
                <a:gd name="connsiteY11" fmla="*/ 39 h 131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00821" h="1316703">
                  <a:moveTo>
                    <a:pt x="209777" y="39"/>
                  </a:moveTo>
                  <a:cubicBezTo>
                    <a:pt x="234330" y="-4194"/>
                    <a:pt x="94630" y="331086"/>
                    <a:pt x="148817" y="462319"/>
                  </a:cubicBezTo>
                  <a:cubicBezTo>
                    <a:pt x="203004" y="593552"/>
                    <a:pt x="362177" y="681606"/>
                    <a:pt x="534897" y="787439"/>
                  </a:cubicBezTo>
                  <a:cubicBezTo>
                    <a:pt x="707617" y="893272"/>
                    <a:pt x="1115710" y="1057526"/>
                    <a:pt x="1185137" y="1097319"/>
                  </a:cubicBezTo>
                  <a:cubicBezTo>
                    <a:pt x="1254564" y="1137112"/>
                    <a:pt x="1078457" y="1021119"/>
                    <a:pt x="951457" y="1026199"/>
                  </a:cubicBezTo>
                  <a:cubicBezTo>
                    <a:pt x="824457" y="1031279"/>
                    <a:pt x="388424" y="1079539"/>
                    <a:pt x="423137" y="1127799"/>
                  </a:cubicBezTo>
                  <a:cubicBezTo>
                    <a:pt x="457850" y="1176059"/>
                    <a:pt x="1218157" y="1330152"/>
                    <a:pt x="1159737" y="1315759"/>
                  </a:cubicBezTo>
                  <a:cubicBezTo>
                    <a:pt x="1101317" y="1301366"/>
                    <a:pt x="196230" y="1101552"/>
                    <a:pt x="72617" y="1041439"/>
                  </a:cubicBezTo>
                  <a:cubicBezTo>
                    <a:pt x="-50996" y="981326"/>
                    <a:pt x="408744" y="983866"/>
                    <a:pt x="418057" y="955079"/>
                  </a:cubicBezTo>
                  <a:cubicBezTo>
                    <a:pt x="427370" y="926292"/>
                    <a:pt x="197924" y="946612"/>
                    <a:pt x="128497" y="868719"/>
                  </a:cubicBezTo>
                  <a:cubicBezTo>
                    <a:pt x="59070" y="790826"/>
                    <a:pt x="-11203" y="626572"/>
                    <a:pt x="1497" y="487719"/>
                  </a:cubicBezTo>
                  <a:cubicBezTo>
                    <a:pt x="14197" y="348866"/>
                    <a:pt x="185224" y="4272"/>
                    <a:pt x="209777" y="3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AAF71AAC-A26E-478F-A738-6EE9A0727059}"/>
                </a:ext>
              </a:extLst>
            </p:cNvPr>
            <p:cNvSpPr/>
            <p:nvPr/>
          </p:nvSpPr>
          <p:spPr>
            <a:xfrm>
              <a:off x="4140080" y="6520260"/>
              <a:ext cx="781576" cy="583538"/>
            </a:xfrm>
            <a:custGeom>
              <a:avLst/>
              <a:gdLst>
                <a:gd name="connsiteX0" fmla="*/ 120 w 781576"/>
                <a:gd name="connsiteY0" fmla="*/ 2460 h 583538"/>
                <a:gd name="connsiteX1" fmla="*/ 477640 w 781576"/>
                <a:gd name="connsiteY1" fmla="*/ 231060 h 583538"/>
                <a:gd name="connsiteX2" fmla="*/ 777360 w 781576"/>
                <a:gd name="connsiteY2" fmla="*/ 231060 h 583538"/>
                <a:gd name="connsiteX3" fmla="*/ 645280 w 781576"/>
                <a:gd name="connsiteY3" fmla="*/ 292020 h 583538"/>
                <a:gd name="connsiteX4" fmla="*/ 528440 w 781576"/>
                <a:gd name="connsiteY4" fmla="*/ 581580 h 583538"/>
                <a:gd name="connsiteX5" fmla="*/ 523360 w 781576"/>
                <a:gd name="connsiteY5" fmla="*/ 398700 h 583538"/>
                <a:gd name="connsiteX6" fmla="*/ 120 w 781576"/>
                <a:gd name="connsiteY6" fmla="*/ 2460 h 583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1576" h="583538">
                  <a:moveTo>
                    <a:pt x="120" y="2460"/>
                  </a:moveTo>
                  <a:cubicBezTo>
                    <a:pt x="-7500" y="-25480"/>
                    <a:pt x="348100" y="192960"/>
                    <a:pt x="477640" y="231060"/>
                  </a:cubicBezTo>
                  <a:cubicBezTo>
                    <a:pt x="607180" y="269160"/>
                    <a:pt x="749420" y="220900"/>
                    <a:pt x="777360" y="231060"/>
                  </a:cubicBezTo>
                  <a:cubicBezTo>
                    <a:pt x="805300" y="241220"/>
                    <a:pt x="686767" y="233600"/>
                    <a:pt x="645280" y="292020"/>
                  </a:cubicBezTo>
                  <a:cubicBezTo>
                    <a:pt x="603793" y="350440"/>
                    <a:pt x="548760" y="563800"/>
                    <a:pt x="528440" y="581580"/>
                  </a:cubicBezTo>
                  <a:cubicBezTo>
                    <a:pt x="508120" y="599360"/>
                    <a:pt x="610567" y="492680"/>
                    <a:pt x="523360" y="398700"/>
                  </a:cubicBezTo>
                  <a:cubicBezTo>
                    <a:pt x="436153" y="304720"/>
                    <a:pt x="7740" y="30400"/>
                    <a:pt x="120" y="246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6DD46DD6-2A77-45BF-A42D-476FD978F34F}"/>
                </a:ext>
              </a:extLst>
            </p:cNvPr>
            <p:cNvSpPr/>
            <p:nvPr/>
          </p:nvSpPr>
          <p:spPr>
            <a:xfrm>
              <a:off x="2932511" y="3375871"/>
              <a:ext cx="1456835" cy="1995335"/>
            </a:xfrm>
            <a:custGeom>
              <a:avLst/>
              <a:gdLst>
                <a:gd name="connsiteX0" fmla="*/ 1365169 w 1456835"/>
                <a:gd name="connsiteY0" fmla="*/ 37889 h 1995335"/>
                <a:gd name="connsiteX1" fmla="*/ 1268649 w 1456835"/>
                <a:gd name="connsiteY1" fmla="*/ 429049 h 1995335"/>
                <a:gd name="connsiteX2" fmla="*/ 532049 w 1456835"/>
                <a:gd name="connsiteY2" fmla="*/ 962449 h 1995335"/>
                <a:gd name="connsiteX3" fmla="*/ 18969 w 1456835"/>
                <a:gd name="connsiteY3" fmla="*/ 1973369 h 1995335"/>
                <a:gd name="connsiteX4" fmla="*/ 110409 w 1456835"/>
                <a:gd name="connsiteY4" fmla="*/ 1638089 h 1995335"/>
                <a:gd name="connsiteX5" fmla="*/ 110409 w 1456835"/>
                <a:gd name="connsiteY5" fmla="*/ 1399329 h 1995335"/>
                <a:gd name="connsiteX6" fmla="*/ 1365169 w 1456835"/>
                <a:gd name="connsiteY6" fmla="*/ 37889 h 199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6835" h="1995335">
                  <a:moveTo>
                    <a:pt x="1365169" y="37889"/>
                  </a:moveTo>
                  <a:cubicBezTo>
                    <a:pt x="1558209" y="-123824"/>
                    <a:pt x="1407502" y="274956"/>
                    <a:pt x="1268649" y="429049"/>
                  </a:cubicBezTo>
                  <a:cubicBezTo>
                    <a:pt x="1129796" y="583142"/>
                    <a:pt x="740329" y="705062"/>
                    <a:pt x="532049" y="962449"/>
                  </a:cubicBezTo>
                  <a:cubicBezTo>
                    <a:pt x="323769" y="1219836"/>
                    <a:pt x="89242" y="1860762"/>
                    <a:pt x="18969" y="1973369"/>
                  </a:cubicBezTo>
                  <a:cubicBezTo>
                    <a:pt x="-51304" y="2085976"/>
                    <a:pt x="95169" y="1733762"/>
                    <a:pt x="110409" y="1638089"/>
                  </a:cubicBezTo>
                  <a:cubicBezTo>
                    <a:pt x="125649" y="1542416"/>
                    <a:pt x="-102951" y="1662642"/>
                    <a:pt x="110409" y="1399329"/>
                  </a:cubicBezTo>
                  <a:cubicBezTo>
                    <a:pt x="323769" y="1136016"/>
                    <a:pt x="1172129" y="199602"/>
                    <a:pt x="1365169" y="378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3BFC0E0A-3EBB-4C1B-841F-97C1520297DF}"/>
                </a:ext>
              </a:extLst>
            </p:cNvPr>
            <p:cNvSpPr/>
            <p:nvPr/>
          </p:nvSpPr>
          <p:spPr>
            <a:xfrm>
              <a:off x="2431595" y="3650432"/>
              <a:ext cx="1332524" cy="2524634"/>
            </a:xfrm>
            <a:custGeom>
              <a:avLst/>
              <a:gdLst>
                <a:gd name="connsiteX0" fmla="*/ 1322525 w 1332524"/>
                <a:gd name="connsiteY0" fmla="*/ 73208 h 2524634"/>
                <a:gd name="connsiteX1" fmla="*/ 443685 w 1332524"/>
                <a:gd name="connsiteY1" fmla="*/ 982528 h 2524634"/>
                <a:gd name="connsiteX2" fmla="*/ 204925 w 1332524"/>
                <a:gd name="connsiteY2" fmla="*/ 1648008 h 2524634"/>
                <a:gd name="connsiteX3" fmla="*/ 235405 w 1332524"/>
                <a:gd name="connsiteY3" fmla="*/ 2476048 h 2524634"/>
                <a:gd name="connsiteX4" fmla="*/ 245565 w 1332524"/>
                <a:gd name="connsiteY4" fmla="*/ 2323648 h 2524634"/>
                <a:gd name="connsiteX5" fmla="*/ 22045 w 1332524"/>
                <a:gd name="connsiteY5" fmla="*/ 1465128 h 2524634"/>
                <a:gd name="connsiteX6" fmla="*/ 865325 w 1332524"/>
                <a:gd name="connsiteY6" fmla="*/ 210368 h 2524634"/>
                <a:gd name="connsiteX7" fmla="*/ 1322525 w 1332524"/>
                <a:gd name="connsiteY7" fmla="*/ 73208 h 2524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2524" h="2524634">
                  <a:moveTo>
                    <a:pt x="1322525" y="73208"/>
                  </a:moveTo>
                  <a:cubicBezTo>
                    <a:pt x="1252252" y="201901"/>
                    <a:pt x="629952" y="720061"/>
                    <a:pt x="443685" y="982528"/>
                  </a:cubicBezTo>
                  <a:cubicBezTo>
                    <a:pt x="257418" y="1244995"/>
                    <a:pt x="239638" y="1399088"/>
                    <a:pt x="204925" y="1648008"/>
                  </a:cubicBezTo>
                  <a:cubicBezTo>
                    <a:pt x="170212" y="1896928"/>
                    <a:pt x="228632" y="2363441"/>
                    <a:pt x="235405" y="2476048"/>
                  </a:cubicBezTo>
                  <a:cubicBezTo>
                    <a:pt x="242178" y="2588655"/>
                    <a:pt x="281125" y="2492135"/>
                    <a:pt x="245565" y="2323648"/>
                  </a:cubicBezTo>
                  <a:cubicBezTo>
                    <a:pt x="210005" y="2155161"/>
                    <a:pt x="-81248" y="1817341"/>
                    <a:pt x="22045" y="1465128"/>
                  </a:cubicBezTo>
                  <a:cubicBezTo>
                    <a:pt x="125338" y="1112915"/>
                    <a:pt x="653658" y="438121"/>
                    <a:pt x="865325" y="210368"/>
                  </a:cubicBezTo>
                  <a:cubicBezTo>
                    <a:pt x="1076992" y="-17385"/>
                    <a:pt x="1392798" y="-55485"/>
                    <a:pt x="1322525" y="732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ED332A78-23E5-4095-97D7-C05F965C2B49}"/>
                </a:ext>
              </a:extLst>
            </p:cNvPr>
            <p:cNvSpPr/>
            <p:nvPr/>
          </p:nvSpPr>
          <p:spPr>
            <a:xfrm>
              <a:off x="2487851" y="5337517"/>
              <a:ext cx="471580" cy="1758751"/>
            </a:xfrm>
            <a:custGeom>
              <a:avLst/>
              <a:gdLst>
                <a:gd name="connsiteX0" fmla="*/ 443309 w 471580"/>
                <a:gd name="connsiteY0" fmla="*/ 57443 h 1758751"/>
                <a:gd name="connsiteX1" fmla="*/ 407749 w 471580"/>
                <a:gd name="connsiteY1" fmla="*/ 153963 h 1758751"/>
                <a:gd name="connsiteX2" fmla="*/ 250269 w 471580"/>
                <a:gd name="connsiteY2" fmla="*/ 890563 h 1758751"/>
                <a:gd name="connsiteX3" fmla="*/ 351869 w 471580"/>
                <a:gd name="connsiteY3" fmla="*/ 1713523 h 1758751"/>
                <a:gd name="connsiteX4" fmla="*/ 311229 w 471580"/>
                <a:gd name="connsiteY4" fmla="*/ 1566203 h 1758751"/>
                <a:gd name="connsiteX5" fmla="*/ 1349 w 471580"/>
                <a:gd name="connsiteY5" fmla="*/ 849923 h 1758751"/>
                <a:gd name="connsiteX6" fmla="*/ 443309 w 471580"/>
                <a:gd name="connsiteY6" fmla="*/ 57443 h 1758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1580" h="1758751">
                  <a:moveTo>
                    <a:pt x="443309" y="57443"/>
                  </a:moveTo>
                  <a:cubicBezTo>
                    <a:pt x="511042" y="-58550"/>
                    <a:pt x="439922" y="15110"/>
                    <a:pt x="407749" y="153963"/>
                  </a:cubicBezTo>
                  <a:cubicBezTo>
                    <a:pt x="375576" y="292816"/>
                    <a:pt x="259582" y="630636"/>
                    <a:pt x="250269" y="890563"/>
                  </a:cubicBezTo>
                  <a:cubicBezTo>
                    <a:pt x="240956" y="1150490"/>
                    <a:pt x="341709" y="1600916"/>
                    <a:pt x="351869" y="1713523"/>
                  </a:cubicBezTo>
                  <a:cubicBezTo>
                    <a:pt x="362029" y="1826130"/>
                    <a:pt x="369649" y="1710136"/>
                    <a:pt x="311229" y="1566203"/>
                  </a:cubicBezTo>
                  <a:cubicBezTo>
                    <a:pt x="252809" y="1422270"/>
                    <a:pt x="-21511" y="1102230"/>
                    <a:pt x="1349" y="849923"/>
                  </a:cubicBezTo>
                  <a:cubicBezTo>
                    <a:pt x="24209" y="597616"/>
                    <a:pt x="375576" y="173436"/>
                    <a:pt x="443309" y="574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1A265A21-981E-4B76-B904-8FF3B72E3958}"/>
                </a:ext>
              </a:extLst>
            </p:cNvPr>
            <p:cNvSpPr/>
            <p:nvPr/>
          </p:nvSpPr>
          <p:spPr>
            <a:xfrm>
              <a:off x="2022312" y="3535888"/>
              <a:ext cx="1263403" cy="2249314"/>
            </a:xfrm>
            <a:custGeom>
              <a:avLst/>
              <a:gdLst>
                <a:gd name="connsiteX0" fmla="*/ 1198408 w 1263403"/>
                <a:gd name="connsiteY0" fmla="*/ 70912 h 2249314"/>
                <a:gd name="connsiteX1" fmla="*/ 1152688 w 1263403"/>
                <a:gd name="connsiteY1" fmla="*/ 116632 h 2249314"/>
                <a:gd name="connsiteX2" fmla="*/ 238288 w 1263403"/>
                <a:gd name="connsiteY2" fmla="*/ 1264712 h 2249314"/>
                <a:gd name="connsiteX3" fmla="*/ 273848 w 1263403"/>
                <a:gd name="connsiteY3" fmla="*/ 2204512 h 2249314"/>
                <a:gd name="connsiteX4" fmla="*/ 258608 w 1263403"/>
                <a:gd name="connsiteY4" fmla="*/ 2052112 h 2249314"/>
                <a:gd name="connsiteX5" fmla="*/ 30008 w 1263403"/>
                <a:gd name="connsiteY5" fmla="*/ 1640632 h 2249314"/>
                <a:gd name="connsiteX6" fmla="*/ 136688 w 1263403"/>
                <a:gd name="connsiteY6" fmla="*/ 1213912 h 2249314"/>
                <a:gd name="connsiteX7" fmla="*/ 1198408 w 1263403"/>
                <a:gd name="connsiteY7" fmla="*/ 70912 h 2249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3403" h="2249314">
                  <a:moveTo>
                    <a:pt x="1198408" y="70912"/>
                  </a:moveTo>
                  <a:cubicBezTo>
                    <a:pt x="1367741" y="-111968"/>
                    <a:pt x="1152688" y="116632"/>
                    <a:pt x="1152688" y="116632"/>
                  </a:cubicBezTo>
                  <a:cubicBezTo>
                    <a:pt x="992668" y="315599"/>
                    <a:pt x="384761" y="916732"/>
                    <a:pt x="238288" y="1264712"/>
                  </a:cubicBezTo>
                  <a:cubicBezTo>
                    <a:pt x="91815" y="1612692"/>
                    <a:pt x="270461" y="2073279"/>
                    <a:pt x="273848" y="2204512"/>
                  </a:cubicBezTo>
                  <a:cubicBezTo>
                    <a:pt x="277235" y="2335745"/>
                    <a:pt x="299248" y="2146092"/>
                    <a:pt x="258608" y="2052112"/>
                  </a:cubicBezTo>
                  <a:cubicBezTo>
                    <a:pt x="217968" y="1958132"/>
                    <a:pt x="50328" y="1780332"/>
                    <a:pt x="30008" y="1640632"/>
                  </a:cubicBezTo>
                  <a:cubicBezTo>
                    <a:pt x="9688" y="1500932"/>
                    <a:pt x="-63972" y="1478919"/>
                    <a:pt x="136688" y="1213912"/>
                  </a:cubicBezTo>
                  <a:cubicBezTo>
                    <a:pt x="337348" y="948905"/>
                    <a:pt x="1029075" y="253792"/>
                    <a:pt x="1198408" y="709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B370AF60-BA33-48E8-A4C2-5AC671C2E0D8}"/>
                </a:ext>
              </a:extLst>
            </p:cNvPr>
            <p:cNvSpPr/>
            <p:nvPr/>
          </p:nvSpPr>
          <p:spPr>
            <a:xfrm>
              <a:off x="2009635" y="5499694"/>
              <a:ext cx="500586" cy="1027865"/>
            </a:xfrm>
            <a:custGeom>
              <a:avLst/>
              <a:gdLst>
                <a:gd name="connsiteX0" fmla="*/ 2045 w 500586"/>
                <a:gd name="connsiteY0" fmla="*/ 1946 h 1027865"/>
                <a:gd name="connsiteX1" fmla="*/ 317005 w 500586"/>
                <a:gd name="connsiteY1" fmla="*/ 474386 h 1027865"/>
                <a:gd name="connsiteX2" fmla="*/ 362725 w 500586"/>
                <a:gd name="connsiteY2" fmla="*/ 1012866 h 1027865"/>
                <a:gd name="connsiteX3" fmla="*/ 357645 w 500586"/>
                <a:gd name="connsiteY3" fmla="*/ 829986 h 1027865"/>
                <a:gd name="connsiteX4" fmla="*/ 489725 w 500586"/>
                <a:gd name="connsiteY4" fmla="*/ 327066 h 1027865"/>
                <a:gd name="connsiteX5" fmla="*/ 2045 w 500586"/>
                <a:gd name="connsiteY5" fmla="*/ 1946 h 102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0586" h="1027865">
                  <a:moveTo>
                    <a:pt x="2045" y="1946"/>
                  </a:moveTo>
                  <a:cubicBezTo>
                    <a:pt x="-26742" y="26499"/>
                    <a:pt x="256892" y="305899"/>
                    <a:pt x="317005" y="474386"/>
                  </a:cubicBezTo>
                  <a:cubicBezTo>
                    <a:pt x="377118" y="642873"/>
                    <a:pt x="355952" y="953599"/>
                    <a:pt x="362725" y="1012866"/>
                  </a:cubicBezTo>
                  <a:cubicBezTo>
                    <a:pt x="369498" y="1072133"/>
                    <a:pt x="336478" y="944286"/>
                    <a:pt x="357645" y="829986"/>
                  </a:cubicBezTo>
                  <a:cubicBezTo>
                    <a:pt x="378812" y="715686"/>
                    <a:pt x="543912" y="463379"/>
                    <a:pt x="489725" y="327066"/>
                  </a:cubicBezTo>
                  <a:cubicBezTo>
                    <a:pt x="435538" y="190753"/>
                    <a:pt x="30832" y="-22607"/>
                    <a:pt x="2045" y="19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BFC64A76-22D9-4B67-8749-03D4400A7EF7}"/>
                </a:ext>
              </a:extLst>
            </p:cNvPr>
            <p:cNvSpPr/>
            <p:nvPr/>
          </p:nvSpPr>
          <p:spPr>
            <a:xfrm>
              <a:off x="2041252" y="3249759"/>
              <a:ext cx="1977056" cy="719960"/>
            </a:xfrm>
            <a:custGeom>
              <a:avLst/>
              <a:gdLst>
                <a:gd name="connsiteX0" fmla="*/ 1977028 w 1977056"/>
                <a:gd name="connsiteY0" fmla="*/ 87801 h 719960"/>
                <a:gd name="connsiteX1" fmla="*/ 1016908 w 1977056"/>
                <a:gd name="connsiteY1" fmla="*/ 42081 h 719960"/>
                <a:gd name="connsiteX2" fmla="*/ 21228 w 1977056"/>
                <a:gd name="connsiteY2" fmla="*/ 707561 h 719960"/>
                <a:gd name="connsiteX3" fmla="*/ 392068 w 1977056"/>
                <a:gd name="connsiteY3" fmla="*/ 458641 h 719960"/>
                <a:gd name="connsiteX4" fmla="*/ 1047388 w 1977056"/>
                <a:gd name="connsiteY4" fmla="*/ 245281 h 719960"/>
                <a:gd name="connsiteX5" fmla="*/ 1977028 w 1977056"/>
                <a:gd name="connsiteY5" fmla="*/ 87801 h 719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7056" h="719960">
                  <a:moveTo>
                    <a:pt x="1977028" y="87801"/>
                  </a:moveTo>
                  <a:cubicBezTo>
                    <a:pt x="1971948" y="53934"/>
                    <a:pt x="1342875" y="-61212"/>
                    <a:pt x="1016908" y="42081"/>
                  </a:cubicBezTo>
                  <a:cubicBezTo>
                    <a:pt x="690941" y="145374"/>
                    <a:pt x="125368" y="638134"/>
                    <a:pt x="21228" y="707561"/>
                  </a:cubicBezTo>
                  <a:cubicBezTo>
                    <a:pt x="-82912" y="776988"/>
                    <a:pt x="221041" y="535688"/>
                    <a:pt x="392068" y="458641"/>
                  </a:cubicBezTo>
                  <a:cubicBezTo>
                    <a:pt x="563095" y="381594"/>
                    <a:pt x="789155" y="305394"/>
                    <a:pt x="1047388" y="245281"/>
                  </a:cubicBezTo>
                  <a:cubicBezTo>
                    <a:pt x="1305621" y="185168"/>
                    <a:pt x="1982108" y="121668"/>
                    <a:pt x="1977028" y="878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9C5D0D62-029A-4723-B6E8-DC71FB649B18}"/>
                </a:ext>
              </a:extLst>
            </p:cNvPr>
            <p:cNvSpPr/>
            <p:nvPr/>
          </p:nvSpPr>
          <p:spPr>
            <a:xfrm>
              <a:off x="2272668" y="2910832"/>
              <a:ext cx="1990897" cy="290398"/>
            </a:xfrm>
            <a:custGeom>
              <a:avLst/>
              <a:gdLst>
                <a:gd name="connsiteX0" fmla="*/ 1928492 w 1990897"/>
                <a:gd name="connsiteY0" fmla="*/ 274328 h 290398"/>
                <a:gd name="connsiteX1" fmla="*/ 1227452 w 1990897"/>
                <a:gd name="connsiteY1" fmla="*/ 8 h 290398"/>
                <a:gd name="connsiteX2" fmla="*/ 13332 w 1990897"/>
                <a:gd name="connsiteY2" fmla="*/ 284488 h 290398"/>
                <a:gd name="connsiteX3" fmla="*/ 643252 w 1990897"/>
                <a:gd name="connsiteY3" fmla="*/ 152408 h 290398"/>
                <a:gd name="connsiteX4" fmla="*/ 1623692 w 1990897"/>
                <a:gd name="connsiteY4" fmla="*/ 167648 h 290398"/>
                <a:gd name="connsiteX5" fmla="*/ 1984372 w 1990897"/>
                <a:gd name="connsiteY5" fmla="*/ 289568 h 290398"/>
                <a:gd name="connsiteX6" fmla="*/ 1862452 w 1990897"/>
                <a:gd name="connsiteY6" fmla="*/ 223528 h 290398"/>
                <a:gd name="connsiteX7" fmla="*/ 1928492 w 1990897"/>
                <a:gd name="connsiteY7" fmla="*/ 274328 h 290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0897" h="290398">
                  <a:moveTo>
                    <a:pt x="1928492" y="274328"/>
                  </a:moveTo>
                  <a:cubicBezTo>
                    <a:pt x="1822659" y="237075"/>
                    <a:pt x="1546645" y="-1685"/>
                    <a:pt x="1227452" y="8"/>
                  </a:cubicBezTo>
                  <a:cubicBezTo>
                    <a:pt x="908259" y="1701"/>
                    <a:pt x="110699" y="259088"/>
                    <a:pt x="13332" y="284488"/>
                  </a:cubicBezTo>
                  <a:cubicBezTo>
                    <a:pt x="-84035" y="309888"/>
                    <a:pt x="374859" y="171881"/>
                    <a:pt x="643252" y="152408"/>
                  </a:cubicBezTo>
                  <a:cubicBezTo>
                    <a:pt x="911645" y="132935"/>
                    <a:pt x="1400172" y="144788"/>
                    <a:pt x="1623692" y="167648"/>
                  </a:cubicBezTo>
                  <a:cubicBezTo>
                    <a:pt x="1847212" y="190508"/>
                    <a:pt x="1944579" y="280255"/>
                    <a:pt x="1984372" y="289568"/>
                  </a:cubicBezTo>
                  <a:cubicBezTo>
                    <a:pt x="2024165" y="298881"/>
                    <a:pt x="1869225" y="226915"/>
                    <a:pt x="1862452" y="223528"/>
                  </a:cubicBezTo>
                  <a:cubicBezTo>
                    <a:pt x="1855679" y="220141"/>
                    <a:pt x="2034325" y="311581"/>
                    <a:pt x="1928492" y="2743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5F91661F-99A0-45F3-A2A8-51D3BE3FD867}"/>
                </a:ext>
              </a:extLst>
            </p:cNvPr>
            <p:cNvSpPr/>
            <p:nvPr/>
          </p:nvSpPr>
          <p:spPr>
            <a:xfrm>
              <a:off x="4150357" y="2519995"/>
              <a:ext cx="3008103" cy="877451"/>
            </a:xfrm>
            <a:custGeom>
              <a:avLst/>
              <a:gdLst>
                <a:gd name="connsiteX0" fmla="*/ 3 w 3008103"/>
                <a:gd name="connsiteY0" fmla="*/ 45405 h 877451"/>
                <a:gd name="connsiteX1" fmla="*/ 1752603 w 3008103"/>
                <a:gd name="connsiteY1" fmla="*/ 86045 h 877451"/>
                <a:gd name="connsiteX2" fmla="*/ 2895603 w 3008103"/>
                <a:gd name="connsiteY2" fmla="*/ 822645 h 877451"/>
                <a:gd name="connsiteX3" fmla="*/ 2834643 w 3008103"/>
                <a:gd name="connsiteY3" fmla="*/ 771845 h 877451"/>
                <a:gd name="connsiteX4" fmla="*/ 1737363 w 3008103"/>
                <a:gd name="connsiteY4" fmla="*/ 360365 h 877451"/>
                <a:gd name="connsiteX5" fmla="*/ 3 w 3008103"/>
                <a:gd name="connsiteY5" fmla="*/ 45405 h 877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8103" h="877451">
                  <a:moveTo>
                    <a:pt x="3" y="45405"/>
                  </a:moveTo>
                  <a:cubicBezTo>
                    <a:pt x="2543" y="-315"/>
                    <a:pt x="1270003" y="-43495"/>
                    <a:pt x="1752603" y="86045"/>
                  </a:cubicBezTo>
                  <a:cubicBezTo>
                    <a:pt x="2235203" y="215585"/>
                    <a:pt x="2715263" y="708345"/>
                    <a:pt x="2895603" y="822645"/>
                  </a:cubicBezTo>
                  <a:cubicBezTo>
                    <a:pt x="3075943" y="936945"/>
                    <a:pt x="3027683" y="848892"/>
                    <a:pt x="2834643" y="771845"/>
                  </a:cubicBezTo>
                  <a:cubicBezTo>
                    <a:pt x="2641603" y="694798"/>
                    <a:pt x="2208956" y="481438"/>
                    <a:pt x="1737363" y="360365"/>
                  </a:cubicBezTo>
                  <a:cubicBezTo>
                    <a:pt x="1265770" y="239292"/>
                    <a:pt x="-2537" y="91125"/>
                    <a:pt x="3" y="454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F67761AF-892C-4B92-98B7-FBFAB8F553D6}"/>
                </a:ext>
              </a:extLst>
            </p:cNvPr>
            <p:cNvSpPr/>
            <p:nvPr/>
          </p:nvSpPr>
          <p:spPr>
            <a:xfrm>
              <a:off x="4047201" y="2712438"/>
              <a:ext cx="3089429" cy="2358460"/>
            </a:xfrm>
            <a:custGeom>
              <a:avLst/>
              <a:gdLst>
                <a:gd name="connsiteX0" fmla="*/ 133639 w 3089429"/>
                <a:gd name="connsiteY0" fmla="*/ 25682 h 2358460"/>
                <a:gd name="connsiteX1" fmla="*/ 240319 w 3089429"/>
                <a:gd name="connsiteY1" fmla="*/ 81562 h 2358460"/>
                <a:gd name="connsiteX2" fmla="*/ 1510319 w 3089429"/>
                <a:gd name="connsiteY2" fmla="*/ 416842 h 2358460"/>
                <a:gd name="connsiteX3" fmla="*/ 2846359 w 3089429"/>
                <a:gd name="connsiteY3" fmla="*/ 1295682 h 2358460"/>
                <a:gd name="connsiteX4" fmla="*/ 2886999 w 3089429"/>
                <a:gd name="connsiteY4" fmla="*/ 2311682 h 2358460"/>
                <a:gd name="connsiteX5" fmla="*/ 2902239 w 3089429"/>
                <a:gd name="connsiteY5" fmla="*/ 2103402 h 2358460"/>
                <a:gd name="connsiteX6" fmla="*/ 3074959 w 3089429"/>
                <a:gd name="connsiteY6" fmla="*/ 1351562 h 2358460"/>
                <a:gd name="connsiteX7" fmla="*/ 2475519 w 3089429"/>
                <a:gd name="connsiteY7" fmla="*/ 726722 h 2358460"/>
                <a:gd name="connsiteX8" fmla="*/ 1698279 w 3089429"/>
                <a:gd name="connsiteY8" fmla="*/ 427002 h 2358460"/>
                <a:gd name="connsiteX9" fmla="*/ 133639 w 3089429"/>
                <a:gd name="connsiteY9" fmla="*/ 25682 h 2358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89429" h="2358460">
                  <a:moveTo>
                    <a:pt x="133639" y="25682"/>
                  </a:moveTo>
                  <a:cubicBezTo>
                    <a:pt x="-109354" y="-31891"/>
                    <a:pt x="10872" y="16369"/>
                    <a:pt x="240319" y="81562"/>
                  </a:cubicBezTo>
                  <a:cubicBezTo>
                    <a:pt x="469766" y="146755"/>
                    <a:pt x="1075979" y="214489"/>
                    <a:pt x="1510319" y="416842"/>
                  </a:cubicBezTo>
                  <a:cubicBezTo>
                    <a:pt x="1944659" y="619195"/>
                    <a:pt x="2616912" y="979875"/>
                    <a:pt x="2846359" y="1295682"/>
                  </a:cubicBezTo>
                  <a:cubicBezTo>
                    <a:pt x="3075806" y="1611489"/>
                    <a:pt x="2877686" y="2177062"/>
                    <a:pt x="2886999" y="2311682"/>
                  </a:cubicBezTo>
                  <a:cubicBezTo>
                    <a:pt x="2896312" y="2446302"/>
                    <a:pt x="2870912" y="2263422"/>
                    <a:pt x="2902239" y="2103402"/>
                  </a:cubicBezTo>
                  <a:cubicBezTo>
                    <a:pt x="2933566" y="1943382"/>
                    <a:pt x="3146079" y="1581009"/>
                    <a:pt x="3074959" y="1351562"/>
                  </a:cubicBezTo>
                  <a:cubicBezTo>
                    <a:pt x="3003839" y="1122115"/>
                    <a:pt x="2704966" y="880815"/>
                    <a:pt x="2475519" y="726722"/>
                  </a:cubicBezTo>
                  <a:cubicBezTo>
                    <a:pt x="2246072" y="572629"/>
                    <a:pt x="2089439" y="547229"/>
                    <a:pt x="1698279" y="427002"/>
                  </a:cubicBezTo>
                  <a:cubicBezTo>
                    <a:pt x="1307119" y="306775"/>
                    <a:pt x="376632" y="83255"/>
                    <a:pt x="133639" y="256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F1FE9B3E-2B93-4F38-AACA-AFEC05D9259D}"/>
                </a:ext>
              </a:extLst>
            </p:cNvPr>
            <p:cNvSpPr/>
            <p:nvPr/>
          </p:nvSpPr>
          <p:spPr>
            <a:xfrm>
              <a:off x="4075445" y="2956699"/>
              <a:ext cx="2835653" cy="2205220"/>
            </a:xfrm>
            <a:custGeom>
              <a:avLst/>
              <a:gdLst>
                <a:gd name="connsiteX0" fmla="*/ 125715 w 2835653"/>
                <a:gd name="connsiteY0" fmla="*/ 40501 h 2205220"/>
                <a:gd name="connsiteX1" fmla="*/ 308595 w 2835653"/>
                <a:gd name="connsiteY1" fmla="*/ 121781 h 2205220"/>
                <a:gd name="connsiteX2" fmla="*/ 2025635 w 2835653"/>
                <a:gd name="connsiteY2" fmla="*/ 578981 h 2205220"/>
                <a:gd name="connsiteX3" fmla="*/ 2782555 w 2835653"/>
                <a:gd name="connsiteY3" fmla="*/ 2108061 h 2205220"/>
                <a:gd name="connsiteX4" fmla="*/ 2650475 w 2835653"/>
                <a:gd name="connsiteY4" fmla="*/ 1899781 h 2205220"/>
                <a:gd name="connsiteX5" fmla="*/ 1675115 w 2835653"/>
                <a:gd name="connsiteY5" fmla="*/ 680581 h 2205220"/>
                <a:gd name="connsiteX6" fmla="*/ 125715 w 2835653"/>
                <a:gd name="connsiteY6" fmla="*/ 40501 h 2205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5653" h="2205220">
                  <a:moveTo>
                    <a:pt x="125715" y="40501"/>
                  </a:moveTo>
                  <a:cubicBezTo>
                    <a:pt x="-102038" y="-52632"/>
                    <a:pt x="-8058" y="32034"/>
                    <a:pt x="308595" y="121781"/>
                  </a:cubicBezTo>
                  <a:cubicBezTo>
                    <a:pt x="625248" y="211528"/>
                    <a:pt x="1613308" y="247934"/>
                    <a:pt x="2025635" y="578981"/>
                  </a:cubicBezTo>
                  <a:cubicBezTo>
                    <a:pt x="2437962" y="910028"/>
                    <a:pt x="2678415" y="1887928"/>
                    <a:pt x="2782555" y="2108061"/>
                  </a:cubicBezTo>
                  <a:cubicBezTo>
                    <a:pt x="2886695" y="2328194"/>
                    <a:pt x="2835048" y="2137694"/>
                    <a:pt x="2650475" y="1899781"/>
                  </a:cubicBezTo>
                  <a:cubicBezTo>
                    <a:pt x="2465902" y="1661868"/>
                    <a:pt x="2101835" y="986228"/>
                    <a:pt x="1675115" y="680581"/>
                  </a:cubicBezTo>
                  <a:cubicBezTo>
                    <a:pt x="1248395" y="374934"/>
                    <a:pt x="353468" y="133634"/>
                    <a:pt x="125715" y="405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BA4673B1-E90E-4319-8286-2F9801A7F503}"/>
                </a:ext>
              </a:extLst>
            </p:cNvPr>
            <p:cNvSpPr/>
            <p:nvPr/>
          </p:nvSpPr>
          <p:spPr>
            <a:xfrm>
              <a:off x="4546153" y="3387574"/>
              <a:ext cx="2113767" cy="1533118"/>
            </a:xfrm>
            <a:custGeom>
              <a:avLst/>
              <a:gdLst>
                <a:gd name="connsiteX0" fmla="*/ 447 w 2113767"/>
                <a:gd name="connsiteY0" fmla="*/ 5866 h 1533118"/>
                <a:gd name="connsiteX1" fmla="*/ 1082487 w 2113767"/>
                <a:gd name="connsiteY1" fmla="*/ 671346 h 1533118"/>
                <a:gd name="connsiteX2" fmla="*/ 2068007 w 2113767"/>
                <a:gd name="connsiteY2" fmla="*/ 1499386 h 1533118"/>
                <a:gd name="connsiteX3" fmla="*/ 1849567 w 2113767"/>
                <a:gd name="connsiteY3" fmla="*/ 1341906 h 1533118"/>
                <a:gd name="connsiteX4" fmla="*/ 960567 w 2113767"/>
                <a:gd name="connsiteY4" fmla="*/ 1057426 h 1533118"/>
                <a:gd name="connsiteX5" fmla="*/ 447 w 2113767"/>
                <a:gd name="connsiteY5" fmla="*/ 5866 h 153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3767" h="1533118">
                  <a:moveTo>
                    <a:pt x="447" y="5866"/>
                  </a:moveTo>
                  <a:cubicBezTo>
                    <a:pt x="20767" y="-58481"/>
                    <a:pt x="737894" y="422426"/>
                    <a:pt x="1082487" y="671346"/>
                  </a:cubicBezTo>
                  <a:cubicBezTo>
                    <a:pt x="1427080" y="920266"/>
                    <a:pt x="1940160" y="1387626"/>
                    <a:pt x="2068007" y="1499386"/>
                  </a:cubicBezTo>
                  <a:cubicBezTo>
                    <a:pt x="2195854" y="1611146"/>
                    <a:pt x="2034140" y="1415566"/>
                    <a:pt x="1849567" y="1341906"/>
                  </a:cubicBezTo>
                  <a:cubicBezTo>
                    <a:pt x="1664994" y="1268246"/>
                    <a:pt x="1263674" y="1279253"/>
                    <a:pt x="960567" y="1057426"/>
                  </a:cubicBezTo>
                  <a:cubicBezTo>
                    <a:pt x="657460" y="835599"/>
                    <a:pt x="-19873" y="70213"/>
                    <a:pt x="447" y="58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611388B9-683E-4B5B-B58F-4BA7FBFB6AC7}"/>
                </a:ext>
              </a:extLst>
            </p:cNvPr>
            <p:cNvSpPr/>
            <p:nvPr/>
          </p:nvSpPr>
          <p:spPr>
            <a:xfrm>
              <a:off x="3693448" y="5156084"/>
              <a:ext cx="1630580" cy="399303"/>
            </a:xfrm>
            <a:custGeom>
              <a:avLst/>
              <a:gdLst>
                <a:gd name="connsiteX0" fmla="*/ 110202 w 1630580"/>
                <a:gd name="connsiteY0" fmla="*/ 277399 h 399303"/>
                <a:gd name="connsiteX1" fmla="*/ 290119 w 1630580"/>
                <a:gd name="connsiteY1" fmla="*/ 175799 h 399303"/>
                <a:gd name="connsiteX2" fmla="*/ 503902 w 1630580"/>
                <a:gd name="connsiteY2" fmla="*/ 6466 h 399303"/>
                <a:gd name="connsiteX3" fmla="*/ 1204519 w 1630580"/>
                <a:gd name="connsiteY3" fmla="*/ 46683 h 399303"/>
                <a:gd name="connsiteX4" fmla="*/ 1401369 w 1630580"/>
                <a:gd name="connsiteY4" fmla="*/ 154633 h 399303"/>
                <a:gd name="connsiteX5" fmla="*/ 1629969 w 1630580"/>
                <a:gd name="connsiteY5" fmla="*/ 372649 h 399303"/>
                <a:gd name="connsiteX6" fmla="*/ 1452169 w 1630580"/>
                <a:gd name="connsiteY6" fmla="*/ 393816 h 399303"/>
                <a:gd name="connsiteX7" fmla="*/ 994969 w 1630580"/>
                <a:gd name="connsiteY7" fmla="*/ 355716 h 399303"/>
                <a:gd name="connsiteX8" fmla="*/ 556819 w 1630580"/>
                <a:gd name="connsiteY8" fmla="*/ 294333 h 399303"/>
                <a:gd name="connsiteX9" fmla="*/ 328219 w 1630580"/>
                <a:gd name="connsiteY9" fmla="*/ 378999 h 399303"/>
                <a:gd name="connsiteX10" fmla="*/ 8602 w 1630580"/>
                <a:gd name="connsiteY10" fmla="*/ 317616 h 399303"/>
                <a:gd name="connsiteX11" fmla="*/ 110202 w 1630580"/>
                <a:gd name="connsiteY11" fmla="*/ 277399 h 399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30580" h="399303">
                  <a:moveTo>
                    <a:pt x="110202" y="277399"/>
                  </a:moveTo>
                  <a:cubicBezTo>
                    <a:pt x="157122" y="253763"/>
                    <a:pt x="224502" y="220954"/>
                    <a:pt x="290119" y="175799"/>
                  </a:cubicBezTo>
                  <a:cubicBezTo>
                    <a:pt x="355736" y="130643"/>
                    <a:pt x="351502" y="27985"/>
                    <a:pt x="503902" y="6466"/>
                  </a:cubicBezTo>
                  <a:cubicBezTo>
                    <a:pt x="656302" y="-15053"/>
                    <a:pt x="1054941" y="21989"/>
                    <a:pt x="1204519" y="46683"/>
                  </a:cubicBezTo>
                  <a:cubicBezTo>
                    <a:pt x="1354097" y="71377"/>
                    <a:pt x="1330461" y="100305"/>
                    <a:pt x="1401369" y="154633"/>
                  </a:cubicBezTo>
                  <a:cubicBezTo>
                    <a:pt x="1472277" y="208961"/>
                    <a:pt x="1621502" y="332785"/>
                    <a:pt x="1629969" y="372649"/>
                  </a:cubicBezTo>
                  <a:cubicBezTo>
                    <a:pt x="1638436" y="412513"/>
                    <a:pt x="1558002" y="396638"/>
                    <a:pt x="1452169" y="393816"/>
                  </a:cubicBezTo>
                  <a:cubicBezTo>
                    <a:pt x="1346336" y="390994"/>
                    <a:pt x="1144194" y="372296"/>
                    <a:pt x="994969" y="355716"/>
                  </a:cubicBezTo>
                  <a:cubicBezTo>
                    <a:pt x="845744" y="339136"/>
                    <a:pt x="667944" y="290452"/>
                    <a:pt x="556819" y="294333"/>
                  </a:cubicBezTo>
                  <a:cubicBezTo>
                    <a:pt x="445694" y="298214"/>
                    <a:pt x="419588" y="375119"/>
                    <a:pt x="328219" y="378999"/>
                  </a:cubicBezTo>
                  <a:cubicBezTo>
                    <a:pt x="236850" y="382879"/>
                    <a:pt x="45644" y="332080"/>
                    <a:pt x="8602" y="317616"/>
                  </a:cubicBezTo>
                  <a:cubicBezTo>
                    <a:pt x="-28440" y="303152"/>
                    <a:pt x="63282" y="301035"/>
                    <a:pt x="110202" y="27739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B56D4752-7DEB-4B44-A897-16DF79E5720C}"/>
                </a:ext>
              </a:extLst>
            </p:cNvPr>
            <p:cNvSpPr/>
            <p:nvPr/>
          </p:nvSpPr>
          <p:spPr>
            <a:xfrm>
              <a:off x="5783586" y="5300083"/>
              <a:ext cx="1055913" cy="283242"/>
            </a:xfrm>
            <a:custGeom>
              <a:avLst/>
              <a:gdLst>
                <a:gd name="connsiteX0" fmla="*/ 1025731 w 1055913"/>
                <a:gd name="connsiteY0" fmla="*/ 80484 h 283242"/>
                <a:gd name="connsiteX1" fmla="*/ 943181 w 1055913"/>
                <a:gd name="connsiteY1" fmla="*/ 91067 h 283242"/>
                <a:gd name="connsiteX2" fmla="*/ 365331 w 1055913"/>
                <a:gd name="connsiteY2" fmla="*/ 275217 h 283242"/>
                <a:gd name="connsiteX3" fmla="*/ 208697 w 1055913"/>
                <a:gd name="connsiteY3" fmla="*/ 241350 h 283242"/>
                <a:gd name="connsiteX4" fmla="*/ 164247 w 1055913"/>
                <a:gd name="connsiteY4" fmla="*/ 160917 h 283242"/>
                <a:gd name="connsiteX5" fmla="*/ 45714 w 1055913"/>
                <a:gd name="connsiteY5" fmla="*/ 112234 h 283242"/>
                <a:gd name="connsiteX6" fmla="*/ 11847 w 1055913"/>
                <a:gd name="connsiteY6" fmla="*/ 108000 h 283242"/>
                <a:gd name="connsiteX7" fmla="*/ 238331 w 1055913"/>
                <a:gd name="connsiteY7" fmla="*/ 48734 h 283242"/>
                <a:gd name="connsiteX8" fmla="*/ 329347 w 1055913"/>
                <a:gd name="connsiteY8" fmla="*/ 50 h 283242"/>
                <a:gd name="connsiteX9" fmla="*/ 576997 w 1055913"/>
                <a:gd name="connsiteY9" fmla="*/ 40267 h 283242"/>
                <a:gd name="connsiteX10" fmla="*/ 1025731 w 1055913"/>
                <a:gd name="connsiteY10" fmla="*/ 80484 h 28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5913" h="283242">
                  <a:moveTo>
                    <a:pt x="1025731" y="80484"/>
                  </a:moveTo>
                  <a:cubicBezTo>
                    <a:pt x="1086762" y="88951"/>
                    <a:pt x="1053248" y="58611"/>
                    <a:pt x="943181" y="91067"/>
                  </a:cubicBezTo>
                  <a:cubicBezTo>
                    <a:pt x="833114" y="123523"/>
                    <a:pt x="487745" y="250170"/>
                    <a:pt x="365331" y="275217"/>
                  </a:cubicBezTo>
                  <a:cubicBezTo>
                    <a:pt x="242917" y="300264"/>
                    <a:pt x="242211" y="260400"/>
                    <a:pt x="208697" y="241350"/>
                  </a:cubicBezTo>
                  <a:cubicBezTo>
                    <a:pt x="175183" y="222300"/>
                    <a:pt x="191411" y="182436"/>
                    <a:pt x="164247" y="160917"/>
                  </a:cubicBezTo>
                  <a:cubicBezTo>
                    <a:pt x="137083" y="139398"/>
                    <a:pt x="71114" y="121053"/>
                    <a:pt x="45714" y="112234"/>
                  </a:cubicBezTo>
                  <a:cubicBezTo>
                    <a:pt x="20314" y="103415"/>
                    <a:pt x="-20256" y="118583"/>
                    <a:pt x="11847" y="108000"/>
                  </a:cubicBezTo>
                  <a:cubicBezTo>
                    <a:pt x="43950" y="97417"/>
                    <a:pt x="185414" y="66726"/>
                    <a:pt x="238331" y="48734"/>
                  </a:cubicBezTo>
                  <a:cubicBezTo>
                    <a:pt x="291248" y="30742"/>
                    <a:pt x="272903" y="1461"/>
                    <a:pt x="329347" y="50"/>
                  </a:cubicBezTo>
                  <a:cubicBezTo>
                    <a:pt x="385791" y="-1361"/>
                    <a:pt x="462344" y="27214"/>
                    <a:pt x="576997" y="40267"/>
                  </a:cubicBezTo>
                  <a:cubicBezTo>
                    <a:pt x="691650" y="53320"/>
                    <a:pt x="964700" y="72017"/>
                    <a:pt x="1025731" y="8048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3" name="グループ化 122">
            <a:extLst>
              <a:ext uri="{FF2B5EF4-FFF2-40B4-BE49-F238E27FC236}">
                <a16:creationId xmlns:a16="http://schemas.microsoft.com/office/drawing/2014/main" id="{0AF65D64-10CD-4A71-80F7-884E59069BC3}"/>
              </a:ext>
            </a:extLst>
          </p:cNvPr>
          <p:cNvGrpSpPr/>
          <p:nvPr/>
        </p:nvGrpSpPr>
        <p:grpSpPr>
          <a:xfrm>
            <a:off x="8000004" y="126393"/>
            <a:ext cx="1486896" cy="8034643"/>
            <a:chOff x="4647204" y="2971194"/>
            <a:chExt cx="918967" cy="4965762"/>
          </a:xfrm>
        </p:grpSpPr>
        <p:sp>
          <p:nvSpPr>
            <p:cNvPr id="124" name="フリーフォーム: 図形 123">
              <a:extLst>
                <a:ext uri="{FF2B5EF4-FFF2-40B4-BE49-F238E27FC236}">
                  <a16:creationId xmlns:a16="http://schemas.microsoft.com/office/drawing/2014/main" id="{9C3D5C9A-2F20-4A43-A6AE-5906B120A0D6}"/>
                </a:ext>
              </a:extLst>
            </p:cNvPr>
            <p:cNvSpPr/>
            <p:nvPr/>
          </p:nvSpPr>
          <p:spPr>
            <a:xfrm>
              <a:off x="4741848" y="3093695"/>
              <a:ext cx="245373" cy="53558"/>
            </a:xfrm>
            <a:custGeom>
              <a:avLst/>
              <a:gdLst>
                <a:gd name="connsiteX0" fmla="*/ 15 w 245373"/>
                <a:gd name="connsiteY0" fmla="*/ 5105 h 53558"/>
                <a:gd name="connsiteX1" fmla="*/ 166702 w 245373"/>
                <a:gd name="connsiteY1" fmla="*/ 17805 h 53558"/>
                <a:gd name="connsiteX2" fmla="*/ 230202 w 245373"/>
                <a:gd name="connsiteY2" fmla="*/ 343 h 53558"/>
                <a:gd name="connsiteX3" fmla="*/ 239727 w 245373"/>
                <a:gd name="connsiteY3" fmla="*/ 36855 h 53558"/>
                <a:gd name="connsiteX4" fmla="*/ 157177 w 245373"/>
                <a:gd name="connsiteY4" fmla="*/ 52730 h 53558"/>
                <a:gd name="connsiteX5" fmla="*/ 15 w 245373"/>
                <a:gd name="connsiteY5" fmla="*/ 5105 h 53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373" h="53558">
                  <a:moveTo>
                    <a:pt x="15" y="5105"/>
                  </a:moveTo>
                  <a:cubicBezTo>
                    <a:pt x="1603" y="-716"/>
                    <a:pt x="128338" y="18599"/>
                    <a:pt x="166702" y="17805"/>
                  </a:cubicBezTo>
                  <a:cubicBezTo>
                    <a:pt x="205066" y="17011"/>
                    <a:pt x="218031" y="-2832"/>
                    <a:pt x="230202" y="343"/>
                  </a:cubicBezTo>
                  <a:cubicBezTo>
                    <a:pt x="242373" y="3518"/>
                    <a:pt x="251898" y="28124"/>
                    <a:pt x="239727" y="36855"/>
                  </a:cubicBezTo>
                  <a:cubicBezTo>
                    <a:pt x="227556" y="45586"/>
                    <a:pt x="194219" y="56699"/>
                    <a:pt x="157177" y="52730"/>
                  </a:cubicBezTo>
                  <a:cubicBezTo>
                    <a:pt x="120135" y="48761"/>
                    <a:pt x="-1573" y="10926"/>
                    <a:pt x="15" y="51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: 図形 124">
              <a:extLst>
                <a:ext uri="{FF2B5EF4-FFF2-40B4-BE49-F238E27FC236}">
                  <a16:creationId xmlns:a16="http://schemas.microsoft.com/office/drawing/2014/main" id="{B2CC190B-A7EA-4FA5-9389-952ADF320A62}"/>
                </a:ext>
              </a:extLst>
            </p:cNvPr>
            <p:cNvSpPr/>
            <p:nvPr/>
          </p:nvSpPr>
          <p:spPr>
            <a:xfrm>
              <a:off x="4765616" y="2971194"/>
              <a:ext cx="153313" cy="551957"/>
            </a:xfrm>
            <a:custGeom>
              <a:avLst/>
              <a:gdLst>
                <a:gd name="connsiteX0" fmla="*/ 125472 w 153313"/>
                <a:gd name="connsiteY0" fmla="*/ 3781 h 551957"/>
                <a:gd name="connsiteX1" fmla="*/ 152459 w 153313"/>
                <a:gd name="connsiteY1" fmla="*/ 173644 h 551957"/>
                <a:gd name="connsiteX2" fmla="*/ 141347 w 153313"/>
                <a:gd name="connsiteY2" fmla="*/ 529244 h 551957"/>
                <a:gd name="connsiteX3" fmla="*/ 90547 w 153313"/>
                <a:gd name="connsiteY3" fmla="*/ 508606 h 551957"/>
                <a:gd name="connsiteX4" fmla="*/ 59 w 153313"/>
                <a:gd name="connsiteY4" fmla="*/ 448281 h 551957"/>
                <a:gd name="connsiteX5" fmla="*/ 104834 w 153313"/>
                <a:gd name="connsiteY5" fmla="*/ 459394 h 551957"/>
                <a:gd name="connsiteX6" fmla="*/ 120709 w 153313"/>
                <a:gd name="connsiteY6" fmla="*/ 326044 h 551957"/>
                <a:gd name="connsiteX7" fmla="*/ 125472 w 153313"/>
                <a:gd name="connsiteY7" fmla="*/ 3781 h 551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3313" h="551957">
                  <a:moveTo>
                    <a:pt x="125472" y="3781"/>
                  </a:moveTo>
                  <a:cubicBezTo>
                    <a:pt x="130764" y="-21619"/>
                    <a:pt x="149813" y="86067"/>
                    <a:pt x="152459" y="173644"/>
                  </a:cubicBezTo>
                  <a:cubicBezTo>
                    <a:pt x="155105" y="261221"/>
                    <a:pt x="151666" y="473417"/>
                    <a:pt x="141347" y="529244"/>
                  </a:cubicBezTo>
                  <a:cubicBezTo>
                    <a:pt x="131028" y="585071"/>
                    <a:pt x="114095" y="522100"/>
                    <a:pt x="90547" y="508606"/>
                  </a:cubicBezTo>
                  <a:cubicBezTo>
                    <a:pt x="66999" y="495112"/>
                    <a:pt x="-2322" y="456483"/>
                    <a:pt x="59" y="448281"/>
                  </a:cubicBezTo>
                  <a:cubicBezTo>
                    <a:pt x="2440" y="440079"/>
                    <a:pt x="84726" y="479767"/>
                    <a:pt x="104834" y="459394"/>
                  </a:cubicBezTo>
                  <a:cubicBezTo>
                    <a:pt x="124942" y="439021"/>
                    <a:pt x="119386" y="399069"/>
                    <a:pt x="120709" y="326044"/>
                  </a:cubicBezTo>
                  <a:cubicBezTo>
                    <a:pt x="122032" y="253019"/>
                    <a:pt x="120180" y="29181"/>
                    <a:pt x="125472" y="37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: 図形 125">
              <a:extLst>
                <a:ext uri="{FF2B5EF4-FFF2-40B4-BE49-F238E27FC236}">
                  <a16:creationId xmlns:a16="http://schemas.microsoft.com/office/drawing/2014/main" id="{943F2319-B377-4789-9503-18B860CAABD2}"/>
                </a:ext>
              </a:extLst>
            </p:cNvPr>
            <p:cNvSpPr/>
            <p:nvPr/>
          </p:nvSpPr>
          <p:spPr>
            <a:xfrm>
              <a:off x="4776584" y="3204703"/>
              <a:ext cx="210412" cy="126168"/>
            </a:xfrm>
            <a:custGeom>
              <a:avLst/>
              <a:gdLst>
                <a:gd name="connsiteX0" fmla="*/ 1791 w 210412"/>
                <a:gd name="connsiteY0" fmla="*/ 43322 h 126168"/>
                <a:gd name="connsiteX1" fmla="*/ 203404 w 210412"/>
                <a:gd name="connsiteY1" fmla="*/ 460 h 126168"/>
                <a:gd name="connsiteX2" fmla="*/ 158954 w 210412"/>
                <a:gd name="connsiteY2" fmla="*/ 27447 h 126168"/>
                <a:gd name="connsiteX3" fmla="*/ 106566 w 210412"/>
                <a:gd name="connsiteY3" fmla="*/ 125872 h 126168"/>
                <a:gd name="connsiteX4" fmla="*/ 1791 w 210412"/>
                <a:gd name="connsiteY4" fmla="*/ 43322 h 12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412" h="126168">
                  <a:moveTo>
                    <a:pt x="1791" y="43322"/>
                  </a:moveTo>
                  <a:cubicBezTo>
                    <a:pt x="17931" y="22420"/>
                    <a:pt x="177210" y="3106"/>
                    <a:pt x="203404" y="460"/>
                  </a:cubicBezTo>
                  <a:cubicBezTo>
                    <a:pt x="229598" y="-2186"/>
                    <a:pt x="175094" y="6545"/>
                    <a:pt x="158954" y="27447"/>
                  </a:cubicBezTo>
                  <a:cubicBezTo>
                    <a:pt x="142814" y="48349"/>
                    <a:pt x="129849" y="120580"/>
                    <a:pt x="106566" y="125872"/>
                  </a:cubicBezTo>
                  <a:cubicBezTo>
                    <a:pt x="83283" y="131164"/>
                    <a:pt x="-14349" y="64224"/>
                    <a:pt x="1791" y="433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6A5A0DC4-173F-44BA-B908-1ADA15956256}"/>
                </a:ext>
              </a:extLst>
            </p:cNvPr>
            <p:cNvSpPr/>
            <p:nvPr/>
          </p:nvSpPr>
          <p:spPr>
            <a:xfrm>
              <a:off x="5021677" y="3010735"/>
              <a:ext cx="305584" cy="63327"/>
            </a:xfrm>
            <a:custGeom>
              <a:avLst/>
              <a:gdLst>
                <a:gd name="connsiteX0" fmla="*/ 1173 w 305584"/>
                <a:gd name="connsiteY0" fmla="*/ 8690 h 63327"/>
                <a:gd name="connsiteX1" fmla="*/ 169448 w 305584"/>
                <a:gd name="connsiteY1" fmla="*/ 16628 h 63327"/>
                <a:gd name="connsiteX2" fmla="*/ 283748 w 305584"/>
                <a:gd name="connsiteY2" fmla="*/ 753 h 63327"/>
                <a:gd name="connsiteX3" fmla="*/ 288511 w 305584"/>
                <a:gd name="connsiteY3" fmla="*/ 45203 h 63327"/>
                <a:gd name="connsiteX4" fmla="*/ 102773 w 305584"/>
                <a:gd name="connsiteY4" fmla="*/ 62665 h 63327"/>
                <a:gd name="connsiteX5" fmla="*/ 1173 w 305584"/>
                <a:gd name="connsiteY5" fmla="*/ 8690 h 63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5584" h="63327">
                  <a:moveTo>
                    <a:pt x="1173" y="8690"/>
                  </a:moveTo>
                  <a:cubicBezTo>
                    <a:pt x="12285" y="1017"/>
                    <a:pt x="122352" y="17951"/>
                    <a:pt x="169448" y="16628"/>
                  </a:cubicBezTo>
                  <a:cubicBezTo>
                    <a:pt x="216544" y="15305"/>
                    <a:pt x="263904" y="-4009"/>
                    <a:pt x="283748" y="753"/>
                  </a:cubicBezTo>
                  <a:cubicBezTo>
                    <a:pt x="303592" y="5515"/>
                    <a:pt x="318673" y="34884"/>
                    <a:pt x="288511" y="45203"/>
                  </a:cubicBezTo>
                  <a:cubicBezTo>
                    <a:pt x="258349" y="55522"/>
                    <a:pt x="145106" y="66105"/>
                    <a:pt x="102773" y="62665"/>
                  </a:cubicBezTo>
                  <a:cubicBezTo>
                    <a:pt x="60440" y="59225"/>
                    <a:pt x="-9939" y="16363"/>
                    <a:pt x="1173" y="86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D863B76C-BA95-4268-A150-6EE3BC7DB878}"/>
                </a:ext>
              </a:extLst>
            </p:cNvPr>
            <p:cNvSpPr/>
            <p:nvPr/>
          </p:nvSpPr>
          <p:spPr>
            <a:xfrm>
              <a:off x="4967363" y="3020041"/>
              <a:ext cx="114359" cy="474985"/>
            </a:xfrm>
            <a:custGeom>
              <a:avLst/>
              <a:gdLst>
                <a:gd name="connsiteX0" fmla="*/ 25325 w 114359"/>
                <a:gd name="connsiteY0" fmla="*/ 4147 h 474985"/>
                <a:gd name="connsiteX1" fmla="*/ 69775 w 114359"/>
                <a:gd name="connsiteY1" fmla="*/ 247034 h 474985"/>
                <a:gd name="connsiteX2" fmla="*/ 3100 w 114359"/>
                <a:gd name="connsiteY2" fmla="*/ 470872 h 474985"/>
                <a:gd name="connsiteX3" fmla="*/ 11037 w 114359"/>
                <a:gd name="connsiteY3" fmla="*/ 386734 h 474985"/>
                <a:gd name="connsiteX4" fmla="*/ 11037 w 114359"/>
                <a:gd name="connsiteY4" fmla="*/ 318472 h 474985"/>
                <a:gd name="connsiteX5" fmla="*/ 114225 w 114359"/>
                <a:gd name="connsiteY5" fmla="*/ 108922 h 474985"/>
                <a:gd name="connsiteX6" fmla="*/ 25325 w 114359"/>
                <a:gd name="connsiteY6" fmla="*/ 4147 h 47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59" h="474985">
                  <a:moveTo>
                    <a:pt x="25325" y="4147"/>
                  </a:moveTo>
                  <a:cubicBezTo>
                    <a:pt x="17917" y="27165"/>
                    <a:pt x="73479" y="169247"/>
                    <a:pt x="69775" y="247034"/>
                  </a:cubicBezTo>
                  <a:cubicBezTo>
                    <a:pt x="66071" y="324821"/>
                    <a:pt x="12890" y="447589"/>
                    <a:pt x="3100" y="470872"/>
                  </a:cubicBezTo>
                  <a:cubicBezTo>
                    <a:pt x="-6690" y="494155"/>
                    <a:pt x="9714" y="412134"/>
                    <a:pt x="11037" y="386734"/>
                  </a:cubicBezTo>
                  <a:cubicBezTo>
                    <a:pt x="12360" y="361334"/>
                    <a:pt x="-6161" y="364774"/>
                    <a:pt x="11037" y="318472"/>
                  </a:cubicBezTo>
                  <a:cubicBezTo>
                    <a:pt x="28235" y="272170"/>
                    <a:pt x="110256" y="158664"/>
                    <a:pt x="114225" y="108922"/>
                  </a:cubicBezTo>
                  <a:cubicBezTo>
                    <a:pt x="118194" y="59180"/>
                    <a:pt x="32733" y="-18871"/>
                    <a:pt x="25325" y="4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4F066098-D0FC-495F-86AA-B1D6CD9BBF64}"/>
                </a:ext>
              </a:extLst>
            </p:cNvPr>
            <p:cNvSpPr/>
            <p:nvPr/>
          </p:nvSpPr>
          <p:spPr>
            <a:xfrm>
              <a:off x="5076433" y="3103528"/>
              <a:ext cx="249340" cy="45491"/>
            </a:xfrm>
            <a:custGeom>
              <a:avLst/>
              <a:gdLst>
                <a:gd name="connsiteX0" fmla="*/ 392 w 249340"/>
                <a:gd name="connsiteY0" fmla="*/ 23847 h 45491"/>
                <a:gd name="connsiteX1" fmla="*/ 149617 w 249340"/>
                <a:gd name="connsiteY1" fmla="*/ 35 h 45491"/>
                <a:gd name="connsiteX2" fmla="*/ 243280 w 249340"/>
                <a:gd name="connsiteY2" fmla="*/ 19085 h 45491"/>
                <a:gd name="connsiteX3" fmla="*/ 225817 w 249340"/>
                <a:gd name="connsiteY3" fmla="*/ 42897 h 45491"/>
                <a:gd name="connsiteX4" fmla="*/ 109930 w 249340"/>
                <a:gd name="connsiteY4" fmla="*/ 42897 h 45491"/>
                <a:gd name="connsiteX5" fmla="*/ 392 w 249340"/>
                <a:gd name="connsiteY5" fmla="*/ 23847 h 4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340" h="45491">
                  <a:moveTo>
                    <a:pt x="392" y="23847"/>
                  </a:moveTo>
                  <a:cubicBezTo>
                    <a:pt x="7007" y="16703"/>
                    <a:pt x="109136" y="829"/>
                    <a:pt x="149617" y="35"/>
                  </a:cubicBezTo>
                  <a:cubicBezTo>
                    <a:pt x="190098" y="-759"/>
                    <a:pt x="230580" y="11941"/>
                    <a:pt x="243280" y="19085"/>
                  </a:cubicBezTo>
                  <a:cubicBezTo>
                    <a:pt x="255980" y="26229"/>
                    <a:pt x="248042" y="38928"/>
                    <a:pt x="225817" y="42897"/>
                  </a:cubicBezTo>
                  <a:cubicBezTo>
                    <a:pt x="203592" y="46866"/>
                    <a:pt x="147501" y="45807"/>
                    <a:pt x="109930" y="42897"/>
                  </a:cubicBezTo>
                  <a:cubicBezTo>
                    <a:pt x="72359" y="39987"/>
                    <a:pt x="-6223" y="30991"/>
                    <a:pt x="392" y="238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351AB841-698E-4AB4-8BE9-70FD78684675}"/>
                </a:ext>
              </a:extLst>
            </p:cNvPr>
            <p:cNvSpPr/>
            <p:nvPr/>
          </p:nvSpPr>
          <p:spPr>
            <a:xfrm>
              <a:off x="5051240" y="3199900"/>
              <a:ext cx="309885" cy="46143"/>
            </a:xfrm>
            <a:custGeom>
              <a:avLst/>
              <a:gdLst>
                <a:gd name="connsiteX0" fmla="*/ 185 w 309885"/>
                <a:gd name="connsiteY0" fmla="*/ 2088 h 46143"/>
                <a:gd name="connsiteX1" fmla="*/ 193860 w 309885"/>
                <a:gd name="connsiteY1" fmla="*/ 6850 h 46143"/>
                <a:gd name="connsiteX2" fmla="*/ 249423 w 309885"/>
                <a:gd name="connsiteY2" fmla="*/ 8438 h 46143"/>
                <a:gd name="connsiteX3" fmla="*/ 309748 w 309885"/>
                <a:gd name="connsiteY3" fmla="*/ 37013 h 46143"/>
                <a:gd name="connsiteX4" fmla="*/ 231960 w 309885"/>
                <a:gd name="connsiteY4" fmla="*/ 44950 h 46143"/>
                <a:gd name="connsiteX5" fmla="*/ 185 w 309885"/>
                <a:gd name="connsiteY5" fmla="*/ 2088 h 46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885" h="46143">
                  <a:moveTo>
                    <a:pt x="185" y="2088"/>
                  </a:moveTo>
                  <a:cubicBezTo>
                    <a:pt x="-6165" y="-4262"/>
                    <a:pt x="152320" y="5792"/>
                    <a:pt x="193860" y="6850"/>
                  </a:cubicBezTo>
                  <a:cubicBezTo>
                    <a:pt x="235400" y="7908"/>
                    <a:pt x="230108" y="3411"/>
                    <a:pt x="249423" y="8438"/>
                  </a:cubicBezTo>
                  <a:cubicBezTo>
                    <a:pt x="268738" y="13465"/>
                    <a:pt x="312658" y="30928"/>
                    <a:pt x="309748" y="37013"/>
                  </a:cubicBezTo>
                  <a:cubicBezTo>
                    <a:pt x="306838" y="43098"/>
                    <a:pt x="281966" y="48654"/>
                    <a:pt x="231960" y="44950"/>
                  </a:cubicBezTo>
                  <a:cubicBezTo>
                    <a:pt x="181954" y="41246"/>
                    <a:pt x="6535" y="8438"/>
                    <a:pt x="185" y="20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: 図形 130">
              <a:extLst>
                <a:ext uri="{FF2B5EF4-FFF2-40B4-BE49-F238E27FC236}">
                  <a16:creationId xmlns:a16="http://schemas.microsoft.com/office/drawing/2014/main" id="{A1334564-CB9A-4D0F-BAD6-C74186470582}"/>
                </a:ext>
              </a:extLst>
            </p:cNvPr>
            <p:cNvSpPr/>
            <p:nvPr/>
          </p:nvSpPr>
          <p:spPr>
            <a:xfrm>
              <a:off x="4986060" y="3209632"/>
              <a:ext cx="216304" cy="267091"/>
            </a:xfrm>
            <a:custGeom>
              <a:avLst/>
              <a:gdLst>
                <a:gd name="connsiteX0" fmla="*/ 79653 w 216304"/>
                <a:gd name="connsiteY0" fmla="*/ 3468 h 267091"/>
                <a:gd name="connsiteX1" fmla="*/ 78065 w 216304"/>
                <a:gd name="connsiteY1" fmla="*/ 195556 h 267091"/>
                <a:gd name="connsiteX2" fmla="*/ 278 w 216304"/>
                <a:gd name="connsiteY2" fmla="*/ 263818 h 267091"/>
                <a:gd name="connsiteX3" fmla="*/ 54253 w 216304"/>
                <a:gd name="connsiteY3" fmla="*/ 255881 h 267091"/>
                <a:gd name="connsiteX4" fmla="*/ 111403 w 216304"/>
                <a:gd name="connsiteY4" fmla="*/ 252706 h 267091"/>
                <a:gd name="connsiteX5" fmla="*/ 216178 w 216304"/>
                <a:gd name="connsiteY5" fmla="*/ 206668 h 267091"/>
                <a:gd name="connsiteX6" fmla="*/ 133628 w 216304"/>
                <a:gd name="connsiteY6" fmla="*/ 197143 h 267091"/>
                <a:gd name="connsiteX7" fmla="*/ 171728 w 216304"/>
                <a:gd name="connsiteY7" fmla="*/ 111418 h 267091"/>
                <a:gd name="connsiteX8" fmla="*/ 176490 w 216304"/>
                <a:gd name="connsiteY8" fmla="*/ 73318 h 267091"/>
                <a:gd name="connsiteX9" fmla="*/ 79653 w 216304"/>
                <a:gd name="connsiteY9" fmla="*/ 3468 h 267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304" h="267091">
                  <a:moveTo>
                    <a:pt x="79653" y="3468"/>
                  </a:moveTo>
                  <a:cubicBezTo>
                    <a:pt x="63249" y="23841"/>
                    <a:pt x="91294" y="152164"/>
                    <a:pt x="78065" y="195556"/>
                  </a:cubicBezTo>
                  <a:cubicBezTo>
                    <a:pt x="64836" y="238948"/>
                    <a:pt x="4247" y="253764"/>
                    <a:pt x="278" y="263818"/>
                  </a:cubicBezTo>
                  <a:cubicBezTo>
                    <a:pt x="-3691" y="273872"/>
                    <a:pt x="35732" y="257733"/>
                    <a:pt x="54253" y="255881"/>
                  </a:cubicBezTo>
                  <a:cubicBezTo>
                    <a:pt x="72774" y="254029"/>
                    <a:pt x="84415" y="260908"/>
                    <a:pt x="111403" y="252706"/>
                  </a:cubicBezTo>
                  <a:cubicBezTo>
                    <a:pt x="138391" y="244504"/>
                    <a:pt x="212474" y="215929"/>
                    <a:pt x="216178" y="206668"/>
                  </a:cubicBezTo>
                  <a:cubicBezTo>
                    <a:pt x="219882" y="197408"/>
                    <a:pt x="141036" y="213018"/>
                    <a:pt x="133628" y="197143"/>
                  </a:cubicBezTo>
                  <a:cubicBezTo>
                    <a:pt x="126220" y="181268"/>
                    <a:pt x="164584" y="132055"/>
                    <a:pt x="171728" y="111418"/>
                  </a:cubicBezTo>
                  <a:cubicBezTo>
                    <a:pt x="178872" y="90781"/>
                    <a:pt x="193423" y="88135"/>
                    <a:pt x="176490" y="73318"/>
                  </a:cubicBezTo>
                  <a:cubicBezTo>
                    <a:pt x="159557" y="58501"/>
                    <a:pt x="96057" y="-16905"/>
                    <a:pt x="79653" y="34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FBF565E1-383E-4980-AC13-0DEB056925F2}"/>
                </a:ext>
              </a:extLst>
            </p:cNvPr>
            <p:cNvSpPr/>
            <p:nvPr/>
          </p:nvSpPr>
          <p:spPr>
            <a:xfrm>
              <a:off x="5141769" y="3242988"/>
              <a:ext cx="190701" cy="103496"/>
            </a:xfrm>
            <a:custGeom>
              <a:avLst/>
              <a:gdLst>
                <a:gd name="connsiteX0" fmla="*/ 143019 w 190701"/>
                <a:gd name="connsiteY0" fmla="*/ 275 h 103496"/>
                <a:gd name="connsiteX1" fmla="*/ 144 w 190701"/>
                <a:gd name="connsiteY1" fmla="*/ 100287 h 103496"/>
                <a:gd name="connsiteX2" fmla="*/ 117619 w 190701"/>
                <a:gd name="connsiteY2" fmla="*/ 78062 h 103496"/>
                <a:gd name="connsiteX3" fmla="*/ 190644 w 190701"/>
                <a:gd name="connsiteY3" fmla="*/ 70125 h 103496"/>
                <a:gd name="connsiteX4" fmla="*/ 143019 w 190701"/>
                <a:gd name="connsiteY4" fmla="*/ 275 h 103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701" h="103496">
                  <a:moveTo>
                    <a:pt x="143019" y="275"/>
                  </a:moveTo>
                  <a:cubicBezTo>
                    <a:pt x="111269" y="5302"/>
                    <a:pt x="4377" y="87323"/>
                    <a:pt x="144" y="100287"/>
                  </a:cubicBezTo>
                  <a:cubicBezTo>
                    <a:pt x="-4089" y="113251"/>
                    <a:pt x="85869" y="83089"/>
                    <a:pt x="117619" y="78062"/>
                  </a:cubicBezTo>
                  <a:cubicBezTo>
                    <a:pt x="149369" y="73035"/>
                    <a:pt x="192496" y="79650"/>
                    <a:pt x="190644" y="70125"/>
                  </a:cubicBezTo>
                  <a:cubicBezTo>
                    <a:pt x="188792" y="60600"/>
                    <a:pt x="174769" y="-4752"/>
                    <a:pt x="143019" y="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5C7562E8-2CDE-4C24-AE35-94358A03A2CC}"/>
                </a:ext>
              </a:extLst>
            </p:cNvPr>
            <p:cNvSpPr/>
            <p:nvPr/>
          </p:nvSpPr>
          <p:spPr>
            <a:xfrm>
              <a:off x="5141264" y="3237175"/>
              <a:ext cx="424907" cy="255764"/>
            </a:xfrm>
            <a:custGeom>
              <a:avLst/>
              <a:gdLst>
                <a:gd name="connsiteX0" fmla="*/ 32399 w 424907"/>
                <a:gd name="connsiteY0" fmla="*/ 1325 h 255764"/>
                <a:gd name="connsiteX1" fmla="*/ 87961 w 424907"/>
                <a:gd name="connsiteY1" fmla="*/ 115625 h 255764"/>
                <a:gd name="connsiteX2" fmla="*/ 154636 w 424907"/>
                <a:gd name="connsiteY2" fmla="*/ 179125 h 255764"/>
                <a:gd name="connsiteX3" fmla="*/ 422924 w 424907"/>
                <a:gd name="connsiteY3" fmla="*/ 68000 h 255764"/>
                <a:gd name="connsiteX4" fmla="*/ 270524 w 424907"/>
                <a:gd name="connsiteY4" fmla="*/ 168013 h 255764"/>
                <a:gd name="connsiteX5" fmla="*/ 154636 w 424907"/>
                <a:gd name="connsiteY5" fmla="*/ 255325 h 255764"/>
                <a:gd name="connsiteX6" fmla="*/ 83199 w 424907"/>
                <a:gd name="connsiteY6" fmla="*/ 196588 h 255764"/>
                <a:gd name="connsiteX7" fmla="*/ 649 w 424907"/>
                <a:gd name="connsiteY7" fmla="*/ 83875 h 255764"/>
                <a:gd name="connsiteX8" fmla="*/ 43511 w 424907"/>
                <a:gd name="connsiteY8" fmla="*/ 55300 h 255764"/>
                <a:gd name="connsiteX9" fmla="*/ 32399 w 424907"/>
                <a:gd name="connsiteY9" fmla="*/ 1325 h 255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4907" h="255764">
                  <a:moveTo>
                    <a:pt x="32399" y="1325"/>
                  </a:moveTo>
                  <a:cubicBezTo>
                    <a:pt x="39807" y="11379"/>
                    <a:pt x="67588" y="85992"/>
                    <a:pt x="87961" y="115625"/>
                  </a:cubicBezTo>
                  <a:cubicBezTo>
                    <a:pt x="108334" y="145258"/>
                    <a:pt x="98809" y="187063"/>
                    <a:pt x="154636" y="179125"/>
                  </a:cubicBezTo>
                  <a:cubicBezTo>
                    <a:pt x="210463" y="171188"/>
                    <a:pt x="403609" y="69852"/>
                    <a:pt x="422924" y="68000"/>
                  </a:cubicBezTo>
                  <a:cubicBezTo>
                    <a:pt x="442239" y="66148"/>
                    <a:pt x="315239" y="136792"/>
                    <a:pt x="270524" y="168013"/>
                  </a:cubicBezTo>
                  <a:cubicBezTo>
                    <a:pt x="225809" y="199234"/>
                    <a:pt x="185857" y="250563"/>
                    <a:pt x="154636" y="255325"/>
                  </a:cubicBezTo>
                  <a:cubicBezTo>
                    <a:pt x="123415" y="260087"/>
                    <a:pt x="108863" y="225163"/>
                    <a:pt x="83199" y="196588"/>
                  </a:cubicBezTo>
                  <a:cubicBezTo>
                    <a:pt x="57535" y="168013"/>
                    <a:pt x="7264" y="107423"/>
                    <a:pt x="649" y="83875"/>
                  </a:cubicBezTo>
                  <a:cubicBezTo>
                    <a:pt x="-5966" y="60327"/>
                    <a:pt x="40072" y="69323"/>
                    <a:pt x="43511" y="55300"/>
                  </a:cubicBezTo>
                  <a:cubicBezTo>
                    <a:pt x="46950" y="41277"/>
                    <a:pt x="24991" y="-8729"/>
                    <a:pt x="32399" y="13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DAB91C93-57E6-44DD-8C04-EDADBFEE5273}"/>
                </a:ext>
              </a:extLst>
            </p:cNvPr>
            <p:cNvSpPr/>
            <p:nvPr/>
          </p:nvSpPr>
          <p:spPr>
            <a:xfrm>
              <a:off x="4897068" y="3575005"/>
              <a:ext cx="160805" cy="311452"/>
            </a:xfrm>
            <a:custGeom>
              <a:avLst/>
              <a:gdLst>
                <a:gd name="connsiteX0" fmla="*/ 370 w 160805"/>
                <a:gd name="connsiteY0" fmla="*/ 45 h 311452"/>
                <a:gd name="connsiteX1" fmla="*/ 62282 w 160805"/>
                <a:gd name="connsiteY1" fmla="*/ 115933 h 311452"/>
                <a:gd name="connsiteX2" fmla="*/ 19420 w 160805"/>
                <a:gd name="connsiteY2" fmla="*/ 279445 h 311452"/>
                <a:gd name="connsiteX3" fmla="*/ 22595 w 160805"/>
                <a:gd name="connsiteY3" fmla="*/ 311195 h 311452"/>
                <a:gd name="connsiteX4" fmla="*/ 114670 w 160805"/>
                <a:gd name="connsiteY4" fmla="*/ 287383 h 311452"/>
                <a:gd name="connsiteX5" fmla="*/ 82920 w 160805"/>
                <a:gd name="connsiteY5" fmla="*/ 179433 h 311452"/>
                <a:gd name="connsiteX6" fmla="*/ 160707 w 160805"/>
                <a:gd name="connsiteY6" fmla="*/ 71483 h 311452"/>
                <a:gd name="connsiteX7" fmla="*/ 97207 w 160805"/>
                <a:gd name="connsiteY7" fmla="*/ 128633 h 311452"/>
                <a:gd name="connsiteX8" fmla="*/ 370 w 160805"/>
                <a:gd name="connsiteY8" fmla="*/ 45 h 311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805" h="311452">
                  <a:moveTo>
                    <a:pt x="370" y="45"/>
                  </a:moveTo>
                  <a:cubicBezTo>
                    <a:pt x="-5451" y="-2072"/>
                    <a:pt x="59107" y="69366"/>
                    <a:pt x="62282" y="115933"/>
                  </a:cubicBezTo>
                  <a:cubicBezTo>
                    <a:pt x="65457" y="162500"/>
                    <a:pt x="26034" y="246901"/>
                    <a:pt x="19420" y="279445"/>
                  </a:cubicBezTo>
                  <a:cubicBezTo>
                    <a:pt x="12806" y="311989"/>
                    <a:pt x="6720" y="309872"/>
                    <a:pt x="22595" y="311195"/>
                  </a:cubicBezTo>
                  <a:cubicBezTo>
                    <a:pt x="38470" y="312518"/>
                    <a:pt x="104616" y="309343"/>
                    <a:pt x="114670" y="287383"/>
                  </a:cubicBezTo>
                  <a:cubicBezTo>
                    <a:pt x="124724" y="265423"/>
                    <a:pt x="75247" y="215416"/>
                    <a:pt x="82920" y="179433"/>
                  </a:cubicBezTo>
                  <a:cubicBezTo>
                    <a:pt x="90593" y="143450"/>
                    <a:pt x="158326" y="79949"/>
                    <a:pt x="160707" y="71483"/>
                  </a:cubicBezTo>
                  <a:cubicBezTo>
                    <a:pt x="163088" y="63017"/>
                    <a:pt x="121813" y="137100"/>
                    <a:pt x="97207" y="128633"/>
                  </a:cubicBezTo>
                  <a:cubicBezTo>
                    <a:pt x="72601" y="120166"/>
                    <a:pt x="6191" y="2162"/>
                    <a:pt x="370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フリーフォーム: 図形 134">
              <a:extLst>
                <a:ext uri="{FF2B5EF4-FFF2-40B4-BE49-F238E27FC236}">
                  <a16:creationId xmlns:a16="http://schemas.microsoft.com/office/drawing/2014/main" id="{89C74B1C-24BF-4872-B967-B9268D8E9C1F}"/>
                </a:ext>
              </a:extLst>
            </p:cNvPr>
            <p:cNvSpPr/>
            <p:nvPr/>
          </p:nvSpPr>
          <p:spPr>
            <a:xfrm>
              <a:off x="4720733" y="3562161"/>
              <a:ext cx="486304" cy="534314"/>
            </a:xfrm>
            <a:custGeom>
              <a:avLst/>
              <a:gdLst>
                <a:gd name="connsiteX0" fmla="*/ 262430 w 486304"/>
                <a:gd name="connsiteY0" fmla="*/ 146239 h 534314"/>
                <a:gd name="connsiteX1" fmla="*/ 416417 w 486304"/>
                <a:gd name="connsiteY1" fmla="*/ 38289 h 534314"/>
                <a:gd name="connsiteX2" fmla="*/ 486267 w 486304"/>
                <a:gd name="connsiteY2" fmla="*/ 189102 h 534314"/>
                <a:gd name="connsiteX3" fmla="*/ 413242 w 486304"/>
                <a:gd name="connsiteY3" fmla="*/ 384364 h 534314"/>
                <a:gd name="connsiteX4" fmla="*/ 492 w 486304"/>
                <a:gd name="connsiteY4" fmla="*/ 532002 h 534314"/>
                <a:gd name="connsiteX5" fmla="*/ 332280 w 486304"/>
                <a:gd name="connsiteY5" fmla="*/ 463739 h 534314"/>
                <a:gd name="connsiteX6" fmla="*/ 465630 w 486304"/>
                <a:gd name="connsiteY6" fmla="*/ 320864 h 534314"/>
                <a:gd name="connsiteX7" fmla="*/ 379905 w 486304"/>
                <a:gd name="connsiteY7" fmla="*/ 3364 h 534314"/>
                <a:gd name="connsiteX8" fmla="*/ 262430 w 486304"/>
                <a:gd name="connsiteY8" fmla="*/ 146239 h 53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6304" h="534314">
                  <a:moveTo>
                    <a:pt x="262430" y="146239"/>
                  </a:moveTo>
                  <a:cubicBezTo>
                    <a:pt x="268515" y="152060"/>
                    <a:pt x="379111" y="31145"/>
                    <a:pt x="416417" y="38289"/>
                  </a:cubicBezTo>
                  <a:cubicBezTo>
                    <a:pt x="453723" y="45433"/>
                    <a:pt x="486796" y="131423"/>
                    <a:pt x="486267" y="189102"/>
                  </a:cubicBezTo>
                  <a:cubicBezTo>
                    <a:pt x="485738" y="246781"/>
                    <a:pt x="494204" y="327214"/>
                    <a:pt x="413242" y="384364"/>
                  </a:cubicBezTo>
                  <a:cubicBezTo>
                    <a:pt x="332280" y="441514"/>
                    <a:pt x="13986" y="518773"/>
                    <a:pt x="492" y="532002"/>
                  </a:cubicBezTo>
                  <a:cubicBezTo>
                    <a:pt x="-13002" y="545231"/>
                    <a:pt x="254757" y="498929"/>
                    <a:pt x="332280" y="463739"/>
                  </a:cubicBezTo>
                  <a:cubicBezTo>
                    <a:pt x="409803" y="428549"/>
                    <a:pt x="457693" y="397593"/>
                    <a:pt x="465630" y="320864"/>
                  </a:cubicBezTo>
                  <a:cubicBezTo>
                    <a:pt x="473567" y="244135"/>
                    <a:pt x="408745" y="32203"/>
                    <a:pt x="379905" y="3364"/>
                  </a:cubicBezTo>
                  <a:cubicBezTo>
                    <a:pt x="351065" y="-25475"/>
                    <a:pt x="256345" y="140418"/>
                    <a:pt x="262430" y="1462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フリーフォーム: 図形 135">
              <a:extLst>
                <a:ext uri="{FF2B5EF4-FFF2-40B4-BE49-F238E27FC236}">
                  <a16:creationId xmlns:a16="http://schemas.microsoft.com/office/drawing/2014/main" id="{4CC842A1-0B2A-4FDC-8170-404CDB66101E}"/>
                </a:ext>
              </a:extLst>
            </p:cNvPr>
            <p:cNvSpPr/>
            <p:nvPr/>
          </p:nvSpPr>
          <p:spPr>
            <a:xfrm>
              <a:off x="5003496" y="4125427"/>
              <a:ext cx="346673" cy="60092"/>
            </a:xfrm>
            <a:custGeom>
              <a:avLst/>
              <a:gdLst>
                <a:gd name="connsiteX0" fmla="*/ 304 w 346673"/>
                <a:gd name="connsiteY0" fmla="*/ 5248 h 60092"/>
                <a:gd name="connsiteX1" fmla="*/ 184454 w 346673"/>
                <a:gd name="connsiteY1" fmla="*/ 2073 h 60092"/>
                <a:gd name="connsiteX2" fmla="*/ 306692 w 346673"/>
                <a:gd name="connsiteY2" fmla="*/ 5248 h 60092"/>
                <a:gd name="connsiteX3" fmla="*/ 346379 w 346673"/>
                <a:gd name="connsiteY3" fmla="*/ 25886 h 60092"/>
                <a:gd name="connsiteX4" fmla="*/ 290817 w 346673"/>
                <a:gd name="connsiteY4" fmla="*/ 38586 h 60092"/>
                <a:gd name="connsiteX5" fmla="*/ 238429 w 346673"/>
                <a:gd name="connsiteY5" fmla="*/ 59223 h 60092"/>
                <a:gd name="connsiteX6" fmla="*/ 304 w 346673"/>
                <a:gd name="connsiteY6" fmla="*/ 5248 h 6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6673" h="60092">
                  <a:moveTo>
                    <a:pt x="304" y="5248"/>
                  </a:moveTo>
                  <a:cubicBezTo>
                    <a:pt x="-8692" y="-4277"/>
                    <a:pt x="184454" y="2073"/>
                    <a:pt x="184454" y="2073"/>
                  </a:cubicBezTo>
                  <a:cubicBezTo>
                    <a:pt x="235519" y="2073"/>
                    <a:pt x="279705" y="1279"/>
                    <a:pt x="306692" y="5248"/>
                  </a:cubicBezTo>
                  <a:cubicBezTo>
                    <a:pt x="333680" y="9217"/>
                    <a:pt x="349025" y="20330"/>
                    <a:pt x="346379" y="25886"/>
                  </a:cubicBezTo>
                  <a:cubicBezTo>
                    <a:pt x="343733" y="31442"/>
                    <a:pt x="308809" y="33030"/>
                    <a:pt x="290817" y="38586"/>
                  </a:cubicBezTo>
                  <a:cubicBezTo>
                    <a:pt x="272825" y="44142"/>
                    <a:pt x="284467" y="64515"/>
                    <a:pt x="238429" y="59223"/>
                  </a:cubicBezTo>
                  <a:cubicBezTo>
                    <a:pt x="192392" y="53931"/>
                    <a:pt x="9300" y="14773"/>
                    <a:pt x="304" y="52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: 図形 136">
              <a:extLst>
                <a:ext uri="{FF2B5EF4-FFF2-40B4-BE49-F238E27FC236}">
                  <a16:creationId xmlns:a16="http://schemas.microsoft.com/office/drawing/2014/main" id="{7513E8F7-31E1-4BF7-8665-18F0748DC687}"/>
                </a:ext>
              </a:extLst>
            </p:cNvPr>
            <p:cNvSpPr/>
            <p:nvPr/>
          </p:nvSpPr>
          <p:spPr>
            <a:xfrm>
              <a:off x="4939711" y="4124964"/>
              <a:ext cx="139236" cy="390680"/>
            </a:xfrm>
            <a:custGeom>
              <a:avLst/>
              <a:gdLst>
                <a:gd name="connsiteX0" fmla="*/ 133939 w 139236"/>
                <a:gd name="connsiteY0" fmla="*/ 4124 h 390680"/>
                <a:gd name="connsiteX1" fmla="*/ 118064 w 139236"/>
                <a:gd name="connsiteY1" fmla="*/ 213674 h 390680"/>
                <a:gd name="connsiteX2" fmla="*/ 589 w 139236"/>
                <a:gd name="connsiteY2" fmla="*/ 389886 h 390680"/>
                <a:gd name="connsiteX3" fmla="*/ 72027 w 139236"/>
                <a:gd name="connsiteY3" fmla="*/ 270824 h 390680"/>
                <a:gd name="connsiteX4" fmla="*/ 57739 w 139236"/>
                <a:gd name="connsiteY4" fmla="*/ 88261 h 390680"/>
                <a:gd name="connsiteX5" fmla="*/ 133939 w 139236"/>
                <a:gd name="connsiteY5" fmla="*/ 4124 h 39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236" h="390680">
                  <a:moveTo>
                    <a:pt x="133939" y="4124"/>
                  </a:moveTo>
                  <a:cubicBezTo>
                    <a:pt x="143993" y="25026"/>
                    <a:pt x="140289" y="149380"/>
                    <a:pt x="118064" y="213674"/>
                  </a:cubicBezTo>
                  <a:cubicBezTo>
                    <a:pt x="95839" y="277968"/>
                    <a:pt x="8262" y="380361"/>
                    <a:pt x="589" y="389886"/>
                  </a:cubicBezTo>
                  <a:cubicBezTo>
                    <a:pt x="-7084" y="399411"/>
                    <a:pt x="62502" y="321095"/>
                    <a:pt x="72027" y="270824"/>
                  </a:cubicBezTo>
                  <a:cubicBezTo>
                    <a:pt x="81552" y="220553"/>
                    <a:pt x="49272" y="130065"/>
                    <a:pt x="57739" y="88261"/>
                  </a:cubicBezTo>
                  <a:cubicBezTo>
                    <a:pt x="66206" y="46457"/>
                    <a:pt x="123885" y="-16778"/>
                    <a:pt x="133939" y="4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フリーフォーム: 図形 137">
              <a:extLst>
                <a:ext uri="{FF2B5EF4-FFF2-40B4-BE49-F238E27FC236}">
                  <a16:creationId xmlns:a16="http://schemas.microsoft.com/office/drawing/2014/main" id="{B60CCBD8-6B08-41FC-B507-20ED3E257A53}"/>
                </a:ext>
              </a:extLst>
            </p:cNvPr>
            <p:cNvSpPr/>
            <p:nvPr/>
          </p:nvSpPr>
          <p:spPr>
            <a:xfrm>
              <a:off x="5045896" y="4216253"/>
              <a:ext cx="256658" cy="292583"/>
            </a:xfrm>
            <a:custGeom>
              <a:avLst/>
              <a:gdLst>
                <a:gd name="connsiteX0" fmla="*/ 16642 w 256658"/>
                <a:gd name="connsiteY0" fmla="*/ 35072 h 292583"/>
                <a:gd name="connsiteX1" fmla="*/ 145229 w 256658"/>
                <a:gd name="connsiteY1" fmla="*/ 16022 h 292583"/>
                <a:gd name="connsiteX2" fmla="*/ 207142 w 256658"/>
                <a:gd name="connsiteY2" fmla="*/ 147 h 292583"/>
                <a:gd name="connsiteX3" fmla="*/ 256354 w 256658"/>
                <a:gd name="connsiteY3" fmla="*/ 25547 h 292583"/>
                <a:gd name="connsiteX4" fmla="*/ 224604 w 256658"/>
                <a:gd name="connsiteY4" fmla="*/ 38247 h 292583"/>
                <a:gd name="connsiteX5" fmla="*/ 159517 w 256658"/>
                <a:gd name="connsiteY5" fmla="*/ 173185 h 292583"/>
                <a:gd name="connsiteX6" fmla="*/ 767 w 256658"/>
                <a:gd name="connsiteY6" fmla="*/ 292247 h 292583"/>
                <a:gd name="connsiteX7" fmla="*/ 102367 w 256658"/>
                <a:gd name="connsiteY7" fmla="*/ 203347 h 292583"/>
                <a:gd name="connsiteX8" fmla="*/ 176979 w 256658"/>
                <a:gd name="connsiteY8" fmla="*/ 43010 h 292583"/>
                <a:gd name="connsiteX9" fmla="*/ 16642 w 256658"/>
                <a:gd name="connsiteY9" fmla="*/ 35072 h 292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6658" h="292583">
                  <a:moveTo>
                    <a:pt x="16642" y="35072"/>
                  </a:moveTo>
                  <a:cubicBezTo>
                    <a:pt x="11350" y="30574"/>
                    <a:pt x="113479" y="21843"/>
                    <a:pt x="145229" y="16022"/>
                  </a:cubicBezTo>
                  <a:cubicBezTo>
                    <a:pt x="176979" y="10201"/>
                    <a:pt x="188621" y="-1440"/>
                    <a:pt x="207142" y="147"/>
                  </a:cubicBezTo>
                  <a:cubicBezTo>
                    <a:pt x="225663" y="1734"/>
                    <a:pt x="253444" y="19197"/>
                    <a:pt x="256354" y="25547"/>
                  </a:cubicBezTo>
                  <a:cubicBezTo>
                    <a:pt x="259264" y="31897"/>
                    <a:pt x="240744" y="13641"/>
                    <a:pt x="224604" y="38247"/>
                  </a:cubicBezTo>
                  <a:cubicBezTo>
                    <a:pt x="208465" y="62853"/>
                    <a:pt x="196823" y="130852"/>
                    <a:pt x="159517" y="173185"/>
                  </a:cubicBezTo>
                  <a:cubicBezTo>
                    <a:pt x="122211" y="215518"/>
                    <a:pt x="10292" y="287220"/>
                    <a:pt x="767" y="292247"/>
                  </a:cubicBezTo>
                  <a:cubicBezTo>
                    <a:pt x="-8758" y="297274"/>
                    <a:pt x="72998" y="244886"/>
                    <a:pt x="102367" y="203347"/>
                  </a:cubicBezTo>
                  <a:cubicBezTo>
                    <a:pt x="131736" y="161808"/>
                    <a:pt x="184917" y="66823"/>
                    <a:pt x="176979" y="43010"/>
                  </a:cubicBezTo>
                  <a:cubicBezTo>
                    <a:pt x="169042" y="19197"/>
                    <a:pt x="21934" y="39570"/>
                    <a:pt x="16642" y="350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0A5250C6-7165-4F65-BCF6-E188776FB2BC}"/>
                </a:ext>
              </a:extLst>
            </p:cNvPr>
            <p:cNvSpPr/>
            <p:nvPr/>
          </p:nvSpPr>
          <p:spPr>
            <a:xfrm>
              <a:off x="5062260" y="4262435"/>
              <a:ext cx="455126" cy="244478"/>
            </a:xfrm>
            <a:custGeom>
              <a:avLst/>
              <a:gdLst>
                <a:gd name="connsiteX0" fmla="*/ 1865 w 455126"/>
                <a:gd name="connsiteY0" fmla="*/ 3 h 244478"/>
                <a:gd name="connsiteX1" fmla="*/ 82828 w 455126"/>
                <a:gd name="connsiteY1" fmla="*/ 166690 h 244478"/>
                <a:gd name="connsiteX2" fmla="*/ 174903 w 455126"/>
                <a:gd name="connsiteY2" fmla="*/ 244478 h 244478"/>
                <a:gd name="connsiteX3" fmla="*/ 454303 w 455126"/>
                <a:gd name="connsiteY3" fmla="*/ 166690 h 244478"/>
                <a:gd name="connsiteX4" fmla="*/ 257453 w 455126"/>
                <a:gd name="connsiteY4" fmla="*/ 192090 h 244478"/>
                <a:gd name="connsiteX5" fmla="*/ 165378 w 455126"/>
                <a:gd name="connsiteY5" fmla="*/ 171453 h 244478"/>
                <a:gd name="connsiteX6" fmla="*/ 1865 w 455126"/>
                <a:gd name="connsiteY6" fmla="*/ 3 h 244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126" h="244478">
                  <a:moveTo>
                    <a:pt x="1865" y="3"/>
                  </a:moveTo>
                  <a:cubicBezTo>
                    <a:pt x="-11893" y="-791"/>
                    <a:pt x="53988" y="125944"/>
                    <a:pt x="82828" y="166690"/>
                  </a:cubicBezTo>
                  <a:cubicBezTo>
                    <a:pt x="111668" y="207436"/>
                    <a:pt x="112991" y="244478"/>
                    <a:pt x="174903" y="244478"/>
                  </a:cubicBezTo>
                  <a:cubicBezTo>
                    <a:pt x="236815" y="244478"/>
                    <a:pt x="440545" y="175421"/>
                    <a:pt x="454303" y="166690"/>
                  </a:cubicBezTo>
                  <a:cubicBezTo>
                    <a:pt x="468061" y="157959"/>
                    <a:pt x="305607" y="191296"/>
                    <a:pt x="257453" y="192090"/>
                  </a:cubicBezTo>
                  <a:cubicBezTo>
                    <a:pt x="209299" y="192884"/>
                    <a:pt x="206918" y="201351"/>
                    <a:pt x="165378" y="171453"/>
                  </a:cubicBezTo>
                  <a:cubicBezTo>
                    <a:pt x="123838" y="141555"/>
                    <a:pt x="15623" y="797"/>
                    <a:pt x="1865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C474F27A-24AF-4291-AEB0-29E1F6729B30}"/>
                </a:ext>
              </a:extLst>
            </p:cNvPr>
            <p:cNvSpPr/>
            <p:nvPr/>
          </p:nvSpPr>
          <p:spPr>
            <a:xfrm>
              <a:off x="4734822" y="4134695"/>
              <a:ext cx="256415" cy="116077"/>
            </a:xfrm>
            <a:custGeom>
              <a:avLst/>
              <a:gdLst>
                <a:gd name="connsiteX0" fmla="*/ 691 w 256415"/>
                <a:gd name="connsiteY0" fmla="*/ 743 h 116077"/>
                <a:gd name="connsiteX1" fmla="*/ 176903 w 256415"/>
                <a:gd name="connsiteY1" fmla="*/ 80118 h 116077"/>
                <a:gd name="connsiteX2" fmla="*/ 178491 w 256415"/>
                <a:gd name="connsiteY2" fmla="*/ 115043 h 116077"/>
                <a:gd name="connsiteX3" fmla="*/ 251516 w 256415"/>
                <a:gd name="connsiteY3" fmla="*/ 43605 h 116077"/>
                <a:gd name="connsiteX4" fmla="*/ 691 w 256415"/>
                <a:gd name="connsiteY4" fmla="*/ 743 h 11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6415" h="116077">
                  <a:moveTo>
                    <a:pt x="691" y="743"/>
                  </a:moveTo>
                  <a:cubicBezTo>
                    <a:pt x="-11745" y="6829"/>
                    <a:pt x="147270" y="61068"/>
                    <a:pt x="176903" y="80118"/>
                  </a:cubicBezTo>
                  <a:cubicBezTo>
                    <a:pt x="206536" y="99168"/>
                    <a:pt x="166056" y="121129"/>
                    <a:pt x="178491" y="115043"/>
                  </a:cubicBezTo>
                  <a:cubicBezTo>
                    <a:pt x="190927" y="108958"/>
                    <a:pt x="277710" y="59745"/>
                    <a:pt x="251516" y="43605"/>
                  </a:cubicBezTo>
                  <a:cubicBezTo>
                    <a:pt x="225322" y="27465"/>
                    <a:pt x="13127" y="-5343"/>
                    <a:pt x="691" y="7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585C6171-B10E-4ACB-87E4-81211E8E6F99}"/>
                </a:ext>
              </a:extLst>
            </p:cNvPr>
            <p:cNvSpPr/>
            <p:nvPr/>
          </p:nvSpPr>
          <p:spPr>
            <a:xfrm>
              <a:off x="4762057" y="4332069"/>
              <a:ext cx="648694" cy="273606"/>
            </a:xfrm>
            <a:custGeom>
              <a:avLst/>
              <a:gdLst>
                <a:gd name="connsiteX0" fmla="*/ 443 w 648694"/>
                <a:gd name="connsiteY0" fmla="*/ 219 h 273606"/>
                <a:gd name="connsiteX1" fmla="*/ 187768 w 648694"/>
                <a:gd name="connsiteY1" fmla="*/ 25619 h 273606"/>
                <a:gd name="connsiteX2" fmla="*/ 163956 w 648694"/>
                <a:gd name="connsiteY2" fmla="*/ 120869 h 273606"/>
                <a:gd name="connsiteX3" fmla="*/ 321118 w 648694"/>
                <a:gd name="connsiteY3" fmla="*/ 185956 h 273606"/>
                <a:gd name="connsiteX4" fmla="*/ 637031 w 648694"/>
                <a:gd name="connsiteY4" fmla="*/ 227231 h 273606"/>
                <a:gd name="connsiteX5" fmla="*/ 560831 w 648694"/>
                <a:gd name="connsiteY5" fmla="*/ 227231 h 273606"/>
                <a:gd name="connsiteX6" fmla="*/ 371918 w 648694"/>
                <a:gd name="connsiteY6" fmla="*/ 271681 h 273606"/>
                <a:gd name="connsiteX7" fmla="*/ 132206 w 648694"/>
                <a:gd name="connsiteY7" fmla="*/ 154206 h 273606"/>
                <a:gd name="connsiteX8" fmla="*/ 143318 w 648694"/>
                <a:gd name="connsiteY8" fmla="*/ 81181 h 273606"/>
                <a:gd name="connsiteX9" fmla="*/ 135381 w 648694"/>
                <a:gd name="connsiteY9" fmla="*/ 35144 h 273606"/>
                <a:gd name="connsiteX10" fmla="*/ 443 w 648694"/>
                <a:gd name="connsiteY10" fmla="*/ 219 h 27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8694" h="273606">
                  <a:moveTo>
                    <a:pt x="443" y="219"/>
                  </a:moveTo>
                  <a:cubicBezTo>
                    <a:pt x="9174" y="-1369"/>
                    <a:pt x="160516" y="5511"/>
                    <a:pt x="187768" y="25619"/>
                  </a:cubicBezTo>
                  <a:cubicBezTo>
                    <a:pt x="215020" y="45727"/>
                    <a:pt x="141731" y="94146"/>
                    <a:pt x="163956" y="120869"/>
                  </a:cubicBezTo>
                  <a:cubicBezTo>
                    <a:pt x="186181" y="147592"/>
                    <a:pt x="242272" y="168229"/>
                    <a:pt x="321118" y="185956"/>
                  </a:cubicBezTo>
                  <a:cubicBezTo>
                    <a:pt x="399964" y="203683"/>
                    <a:pt x="597079" y="220352"/>
                    <a:pt x="637031" y="227231"/>
                  </a:cubicBezTo>
                  <a:cubicBezTo>
                    <a:pt x="676983" y="234110"/>
                    <a:pt x="605017" y="219823"/>
                    <a:pt x="560831" y="227231"/>
                  </a:cubicBezTo>
                  <a:cubicBezTo>
                    <a:pt x="516646" y="234639"/>
                    <a:pt x="443355" y="283852"/>
                    <a:pt x="371918" y="271681"/>
                  </a:cubicBezTo>
                  <a:cubicBezTo>
                    <a:pt x="300481" y="259510"/>
                    <a:pt x="170306" y="185956"/>
                    <a:pt x="132206" y="154206"/>
                  </a:cubicBezTo>
                  <a:cubicBezTo>
                    <a:pt x="94106" y="122456"/>
                    <a:pt x="142789" y="101025"/>
                    <a:pt x="143318" y="81181"/>
                  </a:cubicBezTo>
                  <a:cubicBezTo>
                    <a:pt x="143847" y="61337"/>
                    <a:pt x="156283" y="46257"/>
                    <a:pt x="135381" y="35144"/>
                  </a:cubicBezTo>
                  <a:cubicBezTo>
                    <a:pt x="114479" y="24032"/>
                    <a:pt x="-8288" y="1807"/>
                    <a:pt x="443" y="2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2E5EED7D-7D8A-41AC-82FA-5049F9E50683}"/>
                </a:ext>
              </a:extLst>
            </p:cNvPr>
            <p:cNvSpPr/>
            <p:nvPr/>
          </p:nvSpPr>
          <p:spPr>
            <a:xfrm>
              <a:off x="4710078" y="4451349"/>
              <a:ext cx="267088" cy="124398"/>
            </a:xfrm>
            <a:custGeom>
              <a:avLst/>
              <a:gdLst>
                <a:gd name="connsiteX0" fmla="*/ 196885 w 267088"/>
                <a:gd name="connsiteY0" fmla="*/ 1 h 124398"/>
                <a:gd name="connsiteX1" fmla="*/ 149260 w 267088"/>
                <a:gd name="connsiteY1" fmla="*/ 63501 h 124398"/>
                <a:gd name="connsiteX2" fmla="*/ 35 w 267088"/>
                <a:gd name="connsiteY2" fmla="*/ 123826 h 124398"/>
                <a:gd name="connsiteX3" fmla="*/ 163547 w 267088"/>
                <a:gd name="connsiteY3" fmla="*/ 92076 h 124398"/>
                <a:gd name="connsiteX4" fmla="*/ 266735 w 267088"/>
                <a:gd name="connsiteY4" fmla="*/ 61914 h 124398"/>
                <a:gd name="connsiteX5" fmla="*/ 196885 w 267088"/>
                <a:gd name="connsiteY5" fmla="*/ 1 h 124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7088" h="124398">
                  <a:moveTo>
                    <a:pt x="196885" y="1"/>
                  </a:moveTo>
                  <a:cubicBezTo>
                    <a:pt x="177306" y="265"/>
                    <a:pt x="182068" y="42864"/>
                    <a:pt x="149260" y="63501"/>
                  </a:cubicBezTo>
                  <a:cubicBezTo>
                    <a:pt x="116452" y="84138"/>
                    <a:pt x="-2346" y="119064"/>
                    <a:pt x="35" y="123826"/>
                  </a:cubicBezTo>
                  <a:cubicBezTo>
                    <a:pt x="2416" y="128588"/>
                    <a:pt x="119097" y="102395"/>
                    <a:pt x="163547" y="92076"/>
                  </a:cubicBezTo>
                  <a:cubicBezTo>
                    <a:pt x="207997" y="81757"/>
                    <a:pt x="261443" y="73556"/>
                    <a:pt x="266735" y="61914"/>
                  </a:cubicBezTo>
                  <a:cubicBezTo>
                    <a:pt x="272027" y="50272"/>
                    <a:pt x="216464" y="-263"/>
                    <a:pt x="196885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3C54EECA-1F25-4D26-9FED-7F94F0814888}"/>
                </a:ext>
              </a:extLst>
            </p:cNvPr>
            <p:cNvSpPr/>
            <p:nvPr/>
          </p:nvSpPr>
          <p:spPr>
            <a:xfrm>
              <a:off x="4827356" y="4684401"/>
              <a:ext cx="214942" cy="461154"/>
            </a:xfrm>
            <a:custGeom>
              <a:avLst/>
              <a:gdLst>
                <a:gd name="connsiteX0" fmla="*/ 232 w 214942"/>
                <a:gd name="connsiteY0" fmla="*/ 312 h 461154"/>
                <a:gd name="connsiteX1" fmla="*/ 124057 w 214942"/>
                <a:gd name="connsiteY1" fmla="*/ 54287 h 461154"/>
                <a:gd name="connsiteX2" fmla="*/ 146282 w 214942"/>
                <a:gd name="connsiteY2" fmla="*/ 424174 h 461154"/>
                <a:gd name="connsiteX3" fmla="*/ 55794 w 214942"/>
                <a:gd name="connsiteY3" fmla="*/ 362262 h 461154"/>
                <a:gd name="connsiteX4" fmla="*/ 38332 w 214942"/>
                <a:gd name="connsiteY4" fmla="*/ 367024 h 461154"/>
                <a:gd name="connsiteX5" fmla="*/ 111357 w 214942"/>
                <a:gd name="connsiteY5" fmla="*/ 432112 h 461154"/>
                <a:gd name="connsiteX6" fmla="*/ 147869 w 214942"/>
                <a:gd name="connsiteY6" fmla="*/ 452749 h 461154"/>
                <a:gd name="connsiteX7" fmla="*/ 211369 w 214942"/>
                <a:gd name="connsiteY7" fmla="*/ 295587 h 461154"/>
                <a:gd name="connsiteX8" fmla="*/ 201844 w 214942"/>
                <a:gd name="connsiteY8" fmla="*/ 95562 h 461154"/>
                <a:gd name="connsiteX9" fmla="*/ 158982 w 214942"/>
                <a:gd name="connsiteY9" fmla="*/ 35237 h 461154"/>
                <a:gd name="connsiteX10" fmla="*/ 232 w 214942"/>
                <a:gd name="connsiteY10" fmla="*/ 312 h 46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4942" h="461154">
                  <a:moveTo>
                    <a:pt x="232" y="312"/>
                  </a:moveTo>
                  <a:cubicBezTo>
                    <a:pt x="-5589" y="3487"/>
                    <a:pt x="99715" y="-16357"/>
                    <a:pt x="124057" y="54287"/>
                  </a:cubicBezTo>
                  <a:cubicBezTo>
                    <a:pt x="148399" y="124931"/>
                    <a:pt x="157659" y="372845"/>
                    <a:pt x="146282" y="424174"/>
                  </a:cubicBezTo>
                  <a:cubicBezTo>
                    <a:pt x="134905" y="475503"/>
                    <a:pt x="73786" y="371787"/>
                    <a:pt x="55794" y="362262"/>
                  </a:cubicBezTo>
                  <a:cubicBezTo>
                    <a:pt x="37802" y="352737"/>
                    <a:pt x="29072" y="355382"/>
                    <a:pt x="38332" y="367024"/>
                  </a:cubicBezTo>
                  <a:cubicBezTo>
                    <a:pt x="47593" y="378666"/>
                    <a:pt x="93101" y="417825"/>
                    <a:pt x="111357" y="432112"/>
                  </a:cubicBezTo>
                  <a:cubicBezTo>
                    <a:pt x="129613" y="446399"/>
                    <a:pt x="131200" y="475503"/>
                    <a:pt x="147869" y="452749"/>
                  </a:cubicBezTo>
                  <a:cubicBezTo>
                    <a:pt x="164538" y="429995"/>
                    <a:pt x="202373" y="355118"/>
                    <a:pt x="211369" y="295587"/>
                  </a:cubicBezTo>
                  <a:cubicBezTo>
                    <a:pt x="220365" y="236056"/>
                    <a:pt x="210575" y="138954"/>
                    <a:pt x="201844" y="95562"/>
                  </a:cubicBezTo>
                  <a:cubicBezTo>
                    <a:pt x="193113" y="52170"/>
                    <a:pt x="189409" y="51641"/>
                    <a:pt x="158982" y="35237"/>
                  </a:cubicBezTo>
                  <a:cubicBezTo>
                    <a:pt x="128555" y="18833"/>
                    <a:pt x="6053" y="-2863"/>
                    <a:pt x="232" y="3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: 図形 143">
              <a:extLst>
                <a:ext uri="{FF2B5EF4-FFF2-40B4-BE49-F238E27FC236}">
                  <a16:creationId xmlns:a16="http://schemas.microsoft.com/office/drawing/2014/main" id="{44986E2A-D863-40CF-89D3-D460ACF36A37}"/>
                </a:ext>
              </a:extLst>
            </p:cNvPr>
            <p:cNvSpPr/>
            <p:nvPr/>
          </p:nvSpPr>
          <p:spPr>
            <a:xfrm>
              <a:off x="4771190" y="4801741"/>
              <a:ext cx="251689" cy="287877"/>
            </a:xfrm>
            <a:custGeom>
              <a:avLst/>
              <a:gdLst>
                <a:gd name="connsiteX0" fmla="*/ 835 w 251689"/>
                <a:gd name="connsiteY0" fmla="*/ 9972 h 287877"/>
                <a:gd name="connsiteX1" fmla="*/ 129423 w 251689"/>
                <a:gd name="connsiteY1" fmla="*/ 33784 h 287877"/>
                <a:gd name="connsiteX2" fmla="*/ 251660 w 251689"/>
                <a:gd name="connsiteY2" fmla="*/ 2034 h 287877"/>
                <a:gd name="connsiteX3" fmla="*/ 140535 w 251689"/>
                <a:gd name="connsiteY3" fmla="*/ 103634 h 287877"/>
                <a:gd name="connsiteX4" fmla="*/ 86560 w 251689"/>
                <a:gd name="connsiteY4" fmla="*/ 287784 h 287877"/>
                <a:gd name="connsiteX5" fmla="*/ 237373 w 251689"/>
                <a:gd name="connsiteY5" fmla="*/ 78234 h 287877"/>
                <a:gd name="connsiteX6" fmla="*/ 129423 w 251689"/>
                <a:gd name="connsiteY6" fmla="*/ 114747 h 287877"/>
                <a:gd name="connsiteX7" fmla="*/ 194510 w 251689"/>
                <a:gd name="connsiteY7" fmla="*/ 60772 h 287877"/>
                <a:gd name="connsiteX8" fmla="*/ 835 w 251689"/>
                <a:gd name="connsiteY8" fmla="*/ 9972 h 287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1689" h="287877">
                  <a:moveTo>
                    <a:pt x="835" y="9972"/>
                  </a:moveTo>
                  <a:cubicBezTo>
                    <a:pt x="-10013" y="5474"/>
                    <a:pt x="87619" y="35107"/>
                    <a:pt x="129423" y="33784"/>
                  </a:cubicBezTo>
                  <a:cubicBezTo>
                    <a:pt x="171227" y="32461"/>
                    <a:pt x="249808" y="-9608"/>
                    <a:pt x="251660" y="2034"/>
                  </a:cubicBezTo>
                  <a:cubicBezTo>
                    <a:pt x="253512" y="13676"/>
                    <a:pt x="168052" y="56009"/>
                    <a:pt x="140535" y="103634"/>
                  </a:cubicBezTo>
                  <a:cubicBezTo>
                    <a:pt x="113018" y="151259"/>
                    <a:pt x="70420" y="292017"/>
                    <a:pt x="86560" y="287784"/>
                  </a:cubicBezTo>
                  <a:cubicBezTo>
                    <a:pt x="102700" y="283551"/>
                    <a:pt x="230229" y="107074"/>
                    <a:pt x="237373" y="78234"/>
                  </a:cubicBezTo>
                  <a:cubicBezTo>
                    <a:pt x="244517" y="49395"/>
                    <a:pt x="136567" y="117657"/>
                    <a:pt x="129423" y="114747"/>
                  </a:cubicBezTo>
                  <a:cubicBezTo>
                    <a:pt x="122279" y="111837"/>
                    <a:pt x="212502" y="74795"/>
                    <a:pt x="194510" y="60772"/>
                  </a:cubicBezTo>
                  <a:cubicBezTo>
                    <a:pt x="176518" y="46749"/>
                    <a:pt x="11683" y="14470"/>
                    <a:pt x="835" y="99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F53E10D6-EFCB-43C5-B0C0-19B8C8A62ABA}"/>
                </a:ext>
              </a:extLst>
            </p:cNvPr>
            <p:cNvSpPr/>
            <p:nvPr/>
          </p:nvSpPr>
          <p:spPr>
            <a:xfrm>
              <a:off x="5009022" y="4821273"/>
              <a:ext cx="400088" cy="308765"/>
            </a:xfrm>
            <a:custGeom>
              <a:avLst/>
              <a:gdLst>
                <a:gd name="connsiteX0" fmla="*/ 2716 w 400088"/>
                <a:gd name="connsiteY0" fmla="*/ 14252 h 308765"/>
                <a:gd name="connsiteX1" fmla="*/ 155116 w 400088"/>
                <a:gd name="connsiteY1" fmla="*/ 17427 h 308765"/>
                <a:gd name="connsiteX2" fmla="*/ 145591 w 400088"/>
                <a:gd name="connsiteY2" fmla="*/ 166652 h 308765"/>
                <a:gd name="connsiteX3" fmla="*/ 350378 w 400088"/>
                <a:gd name="connsiteY3" fmla="*/ 147602 h 308765"/>
                <a:gd name="connsiteX4" fmla="*/ 390066 w 400088"/>
                <a:gd name="connsiteY4" fmla="*/ 115852 h 308765"/>
                <a:gd name="connsiteX5" fmla="*/ 202741 w 400088"/>
                <a:gd name="connsiteY5" fmla="*/ 300002 h 308765"/>
                <a:gd name="connsiteX6" fmla="*/ 83678 w 400088"/>
                <a:gd name="connsiteY6" fmla="*/ 252377 h 308765"/>
                <a:gd name="connsiteX7" fmla="*/ 304341 w 400088"/>
                <a:gd name="connsiteY7" fmla="*/ 19015 h 308765"/>
                <a:gd name="connsiteX8" fmla="*/ 2716 w 400088"/>
                <a:gd name="connsiteY8" fmla="*/ 14252 h 30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0088" h="308765">
                  <a:moveTo>
                    <a:pt x="2716" y="14252"/>
                  </a:moveTo>
                  <a:cubicBezTo>
                    <a:pt x="-22155" y="13987"/>
                    <a:pt x="131304" y="-7973"/>
                    <a:pt x="155116" y="17427"/>
                  </a:cubicBezTo>
                  <a:cubicBezTo>
                    <a:pt x="178929" y="42827"/>
                    <a:pt x="113047" y="144956"/>
                    <a:pt x="145591" y="166652"/>
                  </a:cubicBezTo>
                  <a:cubicBezTo>
                    <a:pt x="178135" y="188348"/>
                    <a:pt x="309632" y="156069"/>
                    <a:pt x="350378" y="147602"/>
                  </a:cubicBezTo>
                  <a:cubicBezTo>
                    <a:pt x="391124" y="139135"/>
                    <a:pt x="414672" y="90452"/>
                    <a:pt x="390066" y="115852"/>
                  </a:cubicBezTo>
                  <a:cubicBezTo>
                    <a:pt x="365460" y="141252"/>
                    <a:pt x="253806" y="277248"/>
                    <a:pt x="202741" y="300002"/>
                  </a:cubicBezTo>
                  <a:cubicBezTo>
                    <a:pt x="151676" y="322756"/>
                    <a:pt x="66745" y="299208"/>
                    <a:pt x="83678" y="252377"/>
                  </a:cubicBezTo>
                  <a:cubicBezTo>
                    <a:pt x="100611" y="205546"/>
                    <a:pt x="314395" y="58967"/>
                    <a:pt x="304341" y="19015"/>
                  </a:cubicBezTo>
                  <a:cubicBezTo>
                    <a:pt x="294287" y="-20937"/>
                    <a:pt x="27587" y="14517"/>
                    <a:pt x="2716" y="142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: 図形 145">
              <a:extLst>
                <a:ext uri="{FF2B5EF4-FFF2-40B4-BE49-F238E27FC236}">
                  <a16:creationId xmlns:a16="http://schemas.microsoft.com/office/drawing/2014/main" id="{40FEEB14-F9F0-4A78-BB78-3D470242B64B}"/>
                </a:ext>
              </a:extLst>
            </p:cNvPr>
            <p:cNvSpPr/>
            <p:nvPr/>
          </p:nvSpPr>
          <p:spPr>
            <a:xfrm>
              <a:off x="4812648" y="5237603"/>
              <a:ext cx="168945" cy="456884"/>
            </a:xfrm>
            <a:custGeom>
              <a:avLst/>
              <a:gdLst>
                <a:gd name="connsiteX0" fmla="*/ 2240 w 168945"/>
                <a:gd name="connsiteY0" fmla="*/ 2735 h 456884"/>
                <a:gd name="connsiteX1" fmla="*/ 62565 w 168945"/>
                <a:gd name="connsiteY1" fmla="*/ 151960 h 456884"/>
                <a:gd name="connsiteX2" fmla="*/ 32402 w 168945"/>
                <a:gd name="connsiteY2" fmla="*/ 348810 h 456884"/>
                <a:gd name="connsiteX3" fmla="*/ 95902 w 168945"/>
                <a:gd name="connsiteY3" fmla="*/ 456760 h 456884"/>
                <a:gd name="connsiteX4" fmla="*/ 86377 w 168945"/>
                <a:gd name="connsiteY4" fmla="*/ 367860 h 456884"/>
                <a:gd name="connsiteX5" fmla="*/ 168927 w 168945"/>
                <a:gd name="connsiteY5" fmla="*/ 255147 h 456884"/>
                <a:gd name="connsiteX6" fmla="*/ 78440 w 168945"/>
                <a:gd name="connsiteY6" fmla="*/ 318647 h 456884"/>
                <a:gd name="connsiteX7" fmla="*/ 156227 w 168945"/>
                <a:gd name="connsiteY7" fmla="*/ 74172 h 456884"/>
                <a:gd name="connsiteX8" fmla="*/ 2240 w 168945"/>
                <a:gd name="connsiteY8" fmla="*/ 2735 h 456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45" h="456884">
                  <a:moveTo>
                    <a:pt x="2240" y="2735"/>
                  </a:moveTo>
                  <a:cubicBezTo>
                    <a:pt x="-13370" y="15700"/>
                    <a:pt x="57538" y="94281"/>
                    <a:pt x="62565" y="151960"/>
                  </a:cubicBezTo>
                  <a:cubicBezTo>
                    <a:pt x="67592" y="209639"/>
                    <a:pt x="26846" y="298010"/>
                    <a:pt x="32402" y="348810"/>
                  </a:cubicBezTo>
                  <a:cubicBezTo>
                    <a:pt x="37958" y="399610"/>
                    <a:pt x="86906" y="453585"/>
                    <a:pt x="95902" y="456760"/>
                  </a:cubicBezTo>
                  <a:cubicBezTo>
                    <a:pt x="104898" y="459935"/>
                    <a:pt x="74206" y="401462"/>
                    <a:pt x="86377" y="367860"/>
                  </a:cubicBezTo>
                  <a:cubicBezTo>
                    <a:pt x="98548" y="334258"/>
                    <a:pt x="170250" y="263349"/>
                    <a:pt x="168927" y="255147"/>
                  </a:cubicBezTo>
                  <a:cubicBezTo>
                    <a:pt x="167604" y="246945"/>
                    <a:pt x="80557" y="348809"/>
                    <a:pt x="78440" y="318647"/>
                  </a:cubicBezTo>
                  <a:cubicBezTo>
                    <a:pt x="76323" y="288485"/>
                    <a:pt x="167604" y="123914"/>
                    <a:pt x="156227" y="74172"/>
                  </a:cubicBezTo>
                  <a:cubicBezTo>
                    <a:pt x="144850" y="24430"/>
                    <a:pt x="17850" y="-10230"/>
                    <a:pt x="2240" y="27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: 図形 146">
              <a:extLst>
                <a:ext uri="{FF2B5EF4-FFF2-40B4-BE49-F238E27FC236}">
                  <a16:creationId xmlns:a16="http://schemas.microsoft.com/office/drawing/2014/main" id="{F33630EB-515E-4233-A1B2-D298DEA48269}"/>
                </a:ext>
              </a:extLst>
            </p:cNvPr>
            <p:cNvSpPr/>
            <p:nvPr/>
          </p:nvSpPr>
          <p:spPr>
            <a:xfrm>
              <a:off x="4982282" y="5331986"/>
              <a:ext cx="409103" cy="134425"/>
            </a:xfrm>
            <a:custGeom>
              <a:avLst/>
              <a:gdLst>
                <a:gd name="connsiteX0" fmla="*/ 4056 w 409103"/>
                <a:gd name="connsiteY0" fmla="*/ 25827 h 134425"/>
                <a:gd name="connsiteX1" fmla="*/ 219956 w 409103"/>
                <a:gd name="connsiteY1" fmla="*/ 44877 h 134425"/>
                <a:gd name="connsiteX2" fmla="*/ 407281 w 409103"/>
                <a:gd name="connsiteY2" fmla="*/ 427 h 134425"/>
                <a:gd name="connsiteX3" fmla="*/ 307268 w 409103"/>
                <a:gd name="connsiteY3" fmla="*/ 76627 h 134425"/>
                <a:gd name="connsiteX4" fmla="*/ 177093 w 409103"/>
                <a:gd name="connsiteY4" fmla="*/ 133777 h 134425"/>
                <a:gd name="connsiteX5" fmla="*/ 153281 w 409103"/>
                <a:gd name="connsiteY5" fmla="*/ 106789 h 134425"/>
                <a:gd name="connsiteX6" fmla="*/ 83431 w 409103"/>
                <a:gd name="connsiteY6" fmla="*/ 95677 h 134425"/>
                <a:gd name="connsiteX7" fmla="*/ 4056 w 409103"/>
                <a:gd name="connsiteY7" fmla="*/ 25827 h 13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103" h="134425">
                  <a:moveTo>
                    <a:pt x="4056" y="25827"/>
                  </a:moveTo>
                  <a:cubicBezTo>
                    <a:pt x="26810" y="17360"/>
                    <a:pt x="152752" y="49110"/>
                    <a:pt x="219956" y="44877"/>
                  </a:cubicBezTo>
                  <a:cubicBezTo>
                    <a:pt x="287160" y="40644"/>
                    <a:pt x="392729" y="-4865"/>
                    <a:pt x="407281" y="427"/>
                  </a:cubicBezTo>
                  <a:cubicBezTo>
                    <a:pt x="421833" y="5719"/>
                    <a:pt x="345633" y="54402"/>
                    <a:pt x="307268" y="76627"/>
                  </a:cubicBezTo>
                  <a:cubicBezTo>
                    <a:pt x="268903" y="98852"/>
                    <a:pt x="202758" y="128750"/>
                    <a:pt x="177093" y="133777"/>
                  </a:cubicBezTo>
                  <a:cubicBezTo>
                    <a:pt x="151428" y="138804"/>
                    <a:pt x="168891" y="113139"/>
                    <a:pt x="153281" y="106789"/>
                  </a:cubicBezTo>
                  <a:cubicBezTo>
                    <a:pt x="137671" y="100439"/>
                    <a:pt x="106185" y="107054"/>
                    <a:pt x="83431" y="95677"/>
                  </a:cubicBezTo>
                  <a:cubicBezTo>
                    <a:pt x="60677" y="84300"/>
                    <a:pt x="-18698" y="34294"/>
                    <a:pt x="4056" y="258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: 図形 147">
              <a:extLst>
                <a:ext uri="{FF2B5EF4-FFF2-40B4-BE49-F238E27FC236}">
                  <a16:creationId xmlns:a16="http://schemas.microsoft.com/office/drawing/2014/main" id="{21E94771-C6EB-4FA3-920F-0F8AAE72400F}"/>
                </a:ext>
              </a:extLst>
            </p:cNvPr>
            <p:cNvSpPr/>
            <p:nvPr/>
          </p:nvSpPr>
          <p:spPr>
            <a:xfrm>
              <a:off x="5033675" y="5229511"/>
              <a:ext cx="168856" cy="486480"/>
            </a:xfrm>
            <a:custGeom>
              <a:avLst/>
              <a:gdLst>
                <a:gd name="connsiteX0" fmla="*/ 288 w 168856"/>
                <a:gd name="connsiteY0" fmla="*/ 6064 h 486480"/>
                <a:gd name="connsiteX1" fmla="*/ 101888 w 168856"/>
                <a:gd name="connsiteY1" fmla="*/ 155289 h 486480"/>
                <a:gd name="connsiteX2" fmla="*/ 93950 w 168856"/>
                <a:gd name="connsiteY2" fmla="*/ 466439 h 486480"/>
                <a:gd name="connsiteX3" fmla="*/ 163800 w 168856"/>
                <a:gd name="connsiteY3" fmla="*/ 434689 h 486480"/>
                <a:gd name="connsiteX4" fmla="*/ 160625 w 168856"/>
                <a:gd name="connsiteY4" fmla="*/ 264827 h 486480"/>
                <a:gd name="connsiteX5" fmla="*/ 138400 w 168856"/>
                <a:gd name="connsiteY5" fmla="*/ 52102 h 486480"/>
                <a:gd name="connsiteX6" fmla="*/ 288 w 168856"/>
                <a:gd name="connsiteY6" fmla="*/ 6064 h 48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856" h="486480">
                  <a:moveTo>
                    <a:pt x="288" y="6064"/>
                  </a:moveTo>
                  <a:cubicBezTo>
                    <a:pt x="-5797" y="23262"/>
                    <a:pt x="86278" y="78560"/>
                    <a:pt x="101888" y="155289"/>
                  </a:cubicBezTo>
                  <a:cubicBezTo>
                    <a:pt x="117498" y="232018"/>
                    <a:pt x="83631" y="419872"/>
                    <a:pt x="93950" y="466439"/>
                  </a:cubicBezTo>
                  <a:cubicBezTo>
                    <a:pt x="104269" y="513006"/>
                    <a:pt x="152688" y="468291"/>
                    <a:pt x="163800" y="434689"/>
                  </a:cubicBezTo>
                  <a:cubicBezTo>
                    <a:pt x="174912" y="401087"/>
                    <a:pt x="164858" y="328591"/>
                    <a:pt x="160625" y="264827"/>
                  </a:cubicBezTo>
                  <a:cubicBezTo>
                    <a:pt x="156392" y="201063"/>
                    <a:pt x="162742" y="94700"/>
                    <a:pt x="138400" y="52102"/>
                  </a:cubicBezTo>
                  <a:cubicBezTo>
                    <a:pt x="114058" y="9504"/>
                    <a:pt x="6373" y="-11134"/>
                    <a:pt x="288" y="60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フリーフォーム: 図形 148">
              <a:extLst>
                <a:ext uri="{FF2B5EF4-FFF2-40B4-BE49-F238E27FC236}">
                  <a16:creationId xmlns:a16="http://schemas.microsoft.com/office/drawing/2014/main" id="{33823510-BE17-474D-A501-56F309003465}"/>
                </a:ext>
              </a:extLst>
            </p:cNvPr>
            <p:cNvSpPr/>
            <p:nvPr/>
          </p:nvSpPr>
          <p:spPr>
            <a:xfrm>
              <a:off x="4972120" y="5539809"/>
              <a:ext cx="344526" cy="197875"/>
            </a:xfrm>
            <a:custGeom>
              <a:avLst/>
              <a:gdLst>
                <a:gd name="connsiteX0" fmla="*/ 176143 w 344526"/>
                <a:gd name="connsiteY0" fmla="*/ 197416 h 197875"/>
                <a:gd name="connsiteX1" fmla="*/ 6280 w 344526"/>
                <a:gd name="connsiteY1" fmla="*/ 105341 h 197875"/>
                <a:gd name="connsiteX2" fmla="*/ 61843 w 344526"/>
                <a:gd name="connsiteY2" fmla="*/ 3741 h 197875"/>
                <a:gd name="connsiteX3" fmla="*/ 298380 w 344526"/>
                <a:gd name="connsiteY3" fmla="*/ 33904 h 197875"/>
                <a:gd name="connsiteX4" fmla="*/ 344418 w 344526"/>
                <a:gd name="connsiteY4" fmla="*/ 146616 h 197875"/>
                <a:gd name="connsiteX5" fmla="*/ 309493 w 344526"/>
                <a:gd name="connsiteY5" fmla="*/ 76766 h 197875"/>
                <a:gd name="connsiteX6" fmla="*/ 257105 w 344526"/>
                <a:gd name="connsiteY6" fmla="*/ 95816 h 197875"/>
                <a:gd name="connsiteX7" fmla="*/ 95180 w 344526"/>
                <a:gd name="connsiteY7" fmla="*/ 65654 h 197875"/>
                <a:gd name="connsiteX8" fmla="*/ 176143 w 344526"/>
                <a:gd name="connsiteY8" fmla="*/ 197416 h 19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4526" h="197875">
                  <a:moveTo>
                    <a:pt x="176143" y="197416"/>
                  </a:moveTo>
                  <a:cubicBezTo>
                    <a:pt x="161326" y="204031"/>
                    <a:pt x="25330" y="137620"/>
                    <a:pt x="6280" y="105341"/>
                  </a:cubicBezTo>
                  <a:cubicBezTo>
                    <a:pt x="-12770" y="73062"/>
                    <a:pt x="13160" y="15647"/>
                    <a:pt x="61843" y="3741"/>
                  </a:cubicBezTo>
                  <a:cubicBezTo>
                    <a:pt x="110526" y="-8165"/>
                    <a:pt x="251284" y="10091"/>
                    <a:pt x="298380" y="33904"/>
                  </a:cubicBezTo>
                  <a:cubicBezTo>
                    <a:pt x="345476" y="57717"/>
                    <a:pt x="342566" y="139472"/>
                    <a:pt x="344418" y="146616"/>
                  </a:cubicBezTo>
                  <a:cubicBezTo>
                    <a:pt x="346270" y="153760"/>
                    <a:pt x="324045" y="85233"/>
                    <a:pt x="309493" y="76766"/>
                  </a:cubicBezTo>
                  <a:cubicBezTo>
                    <a:pt x="294941" y="68299"/>
                    <a:pt x="292824" y="97668"/>
                    <a:pt x="257105" y="95816"/>
                  </a:cubicBezTo>
                  <a:cubicBezTo>
                    <a:pt x="221386" y="93964"/>
                    <a:pt x="106822" y="49250"/>
                    <a:pt x="95180" y="65654"/>
                  </a:cubicBezTo>
                  <a:cubicBezTo>
                    <a:pt x="83538" y="82058"/>
                    <a:pt x="190960" y="190801"/>
                    <a:pt x="176143" y="1974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: 図形 149">
              <a:extLst>
                <a:ext uri="{FF2B5EF4-FFF2-40B4-BE49-F238E27FC236}">
                  <a16:creationId xmlns:a16="http://schemas.microsoft.com/office/drawing/2014/main" id="{B818EC57-9799-4ABE-8557-9D49FAA67F0C}"/>
                </a:ext>
              </a:extLst>
            </p:cNvPr>
            <p:cNvSpPr/>
            <p:nvPr/>
          </p:nvSpPr>
          <p:spPr>
            <a:xfrm>
              <a:off x="5161869" y="5263878"/>
              <a:ext cx="178413" cy="130638"/>
            </a:xfrm>
            <a:custGeom>
              <a:avLst/>
              <a:gdLst>
                <a:gd name="connsiteX0" fmla="*/ 681 w 178413"/>
                <a:gd name="connsiteY0" fmla="*/ 272 h 130638"/>
                <a:gd name="connsiteX1" fmla="*/ 114981 w 178413"/>
                <a:gd name="connsiteY1" fmla="*/ 68535 h 130638"/>
                <a:gd name="connsiteX2" fmla="*/ 121331 w 178413"/>
                <a:gd name="connsiteY2" fmla="*/ 130447 h 130638"/>
                <a:gd name="connsiteX3" fmla="*/ 175306 w 178413"/>
                <a:gd name="connsiteY3" fmla="*/ 47897 h 130638"/>
                <a:gd name="connsiteX4" fmla="*/ 681 w 178413"/>
                <a:gd name="connsiteY4" fmla="*/ 272 h 13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413" h="130638">
                  <a:moveTo>
                    <a:pt x="681" y="272"/>
                  </a:moveTo>
                  <a:cubicBezTo>
                    <a:pt x="-9373" y="3712"/>
                    <a:pt x="94873" y="46839"/>
                    <a:pt x="114981" y="68535"/>
                  </a:cubicBezTo>
                  <a:cubicBezTo>
                    <a:pt x="135089" y="90231"/>
                    <a:pt x="111277" y="133887"/>
                    <a:pt x="121331" y="130447"/>
                  </a:cubicBezTo>
                  <a:cubicBezTo>
                    <a:pt x="131385" y="127007"/>
                    <a:pt x="192768" y="69064"/>
                    <a:pt x="175306" y="47897"/>
                  </a:cubicBezTo>
                  <a:cubicBezTo>
                    <a:pt x="157844" y="26730"/>
                    <a:pt x="10735" y="-3168"/>
                    <a:pt x="681" y="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: 図形 150">
              <a:extLst>
                <a:ext uri="{FF2B5EF4-FFF2-40B4-BE49-F238E27FC236}">
                  <a16:creationId xmlns:a16="http://schemas.microsoft.com/office/drawing/2014/main" id="{AA9C5F81-32FA-4307-B2A9-741C5AA3C5A9}"/>
                </a:ext>
              </a:extLst>
            </p:cNvPr>
            <p:cNvSpPr/>
            <p:nvPr/>
          </p:nvSpPr>
          <p:spPr>
            <a:xfrm>
              <a:off x="5174416" y="5203811"/>
              <a:ext cx="287970" cy="93695"/>
            </a:xfrm>
            <a:custGeom>
              <a:avLst/>
              <a:gdLst>
                <a:gd name="connsiteX0" fmla="*/ 2422 w 287970"/>
                <a:gd name="connsiteY0" fmla="*/ 14 h 93695"/>
                <a:gd name="connsiteX1" fmla="*/ 148472 w 287970"/>
                <a:gd name="connsiteY1" fmla="*/ 53989 h 93695"/>
                <a:gd name="connsiteX2" fmla="*/ 169109 w 287970"/>
                <a:gd name="connsiteY2" fmla="*/ 93677 h 93695"/>
                <a:gd name="connsiteX3" fmla="*/ 283409 w 287970"/>
                <a:gd name="connsiteY3" fmla="*/ 49227 h 93695"/>
                <a:gd name="connsiteX4" fmla="*/ 2422 w 287970"/>
                <a:gd name="connsiteY4" fmla="*/ 14 h 93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970" h="93695">
                  <a:moveTo>
                    <a:pt x="2422" y="14"/>
                  </a:moveTo>
                  <a:cubicBezTo>
                    <a:pt x="-20067" y="808"/>
                    <a:pt x="120691" y="38379"/>
                    <a:pt x="148472" y="53989"/>
                  </a:cubicBezTo>
                  <a:cubicBezTo>
                    <a:pt x="176253" y="69599"/>
                    <a:pt x="146620" y="94471"/>
                    <a:pt x="169109" y="93677"/>
                  </a:cubicBezTo>
                  <a:cubicBezTo>
                    <a:pt x="191598" y="92883"/>
                    <a:pt x="312778" y="66690"/>
                    <a:pt x="283409" y="49227"/>
                  </a:cubicBezTo>
                  <a:cubicBezTo>
                    <a:pt x="254040" y="31765"/>
                    <a:pt x="24911" y="-780"/>
                    <a:pt x="2422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: 図形 151">
              <a:extLst>
                <a:ext uri="{FF2B5EF4-FFF2-40B4-BE49-F238E27FC236}">
                  <a16:creationId xmlns:a16="http://schemas.microsoft.com/office/drawing/2014/main" id="{443668AD-057A-4739-BBCF-776278311232}"/>
                </a:ext>
              </a:extLst>
            </p:cNvPr>
            <p:cNvSpPr/>
            <p:nvPr/>
          </p:nvSpPr>
          <p:spPr>
            <a:xfrm>
              <a:off x="4797339" y="5747532"/>
              <a:ext cx="271963" cy="473928"/>
            </a:xfrm>
            <a:custGeom>
              <a:avLst/>
              <a:gdLst>
                <a:gd name="connsiteX0" fmla="*/ 46124 w 271963"/>
                <a:gd name="connsiteY0" fmla="*/ 2393 h 473928"/>
                <a:gd name="connsiteX1" fmla="*/ 76286 w 271963"/>
                <a:gd name="connsiteY1" fmla="*/ 207181 h 473928"/>
                <a:gd name="connsiteX2" fmla="*/ 86 w 271963"/>
                <a:gd name="connsiteY2" fmla="*/ 373868 h 473928"/>
                <a:gd name="connsiteX3" fmla="*/ 93749 w 271963"/>
                <a:gd name="connsiteY3" fmla="*/ 365931 h 473928"/>
                <a:gd name="connsiteX4" fmla="*/ 193761 w 271963"/>
                <a:gd name="connsiteY4" fmla="*/ 472293 h 473928"/>
                <a:gd name="connsiteX5" fmla="*/ 269961 w 271963"/>
                <a:gd name="connsiteY5" fmla="*/ 423081 h 473928"/>
                <a:gd name="connsiteX6" fmla="*/ 111211 w 271963"/>
                <a:gd name="connsiteY6" fmla="*/ 324656 h 473928"/>
                <a:gd name="connsiteX7" fmla="*/ 162011 w 271963"/>
                <a:gd name="connsiteY7" fmla="*/ 108756 h 473928"/>
                <a:gd name="connsiteX8" fmla="*/ 46124 w 271963"/>
                <a:gd name="connsiteY8" fmla="*/ 2393 h 473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963" h="473928">
                  <a:moveTo>
                    <a:pt x="46124" y="2393"/>
                  </a:moveTo>
                  <a:cubicBezTo>
                    <a:pt x="31836" y="18797"/>
                    <a:pt x="83959" y="145269"/>
                    <a:pt x="76286" y="207181"/>
                  </a:cubicBezTo>
                  <a:cubicBezTo>
                    <a:pt x="68613" y="269093"/>
                    <a:pt x="-2825" y="347410"/>
                    <a:pt x="86" y="373868"/>
                  </a:cubicBezTo>
                  <a:cubicBezTo>
                    <a:pt x="2996" y="400326"/>
                    <a:pt x="61470" y="349527"/>
                    <a:pt x="93749" y="365931"/>
                  </a:cubicBezTo>
                  <a:cubicBezTo>
                    <a:pt x="126028" y="382335"/>
                    <a:pt x="164392" y="462768"/>
                    <a:pt x="193761" y="472293"/>
                  </a:cubicBezTo>
                  <a:cubicBezTo>
                    <a:pt x="223130" y="481818"/>
                    <a:pt x="283719" y="447687"/>
                    <a:pt x="269961" y="423081"/>
                  </a:cubicBezTo>
                  <a:cubicBezTo>
                    <a:pt x="256203" y="398475"/>
                    <a:pt x="129203" y="377043"/>
                    <a:pt x="111211" y="324656"/>
                  </a:cubicBezTo>
                  <a:cubicBezTo>
                    <a:pt x="93219" y="272269"/>
                    <a:pt x="172065" y="160085"/>
                    <a:pt x="162011" y="108756"/>
                  </a:cubicBezTo>
                  <a:cubicBezTo>
                    <a:pt x="151957" y="57427"/>
                    <a:pt x="60412" y="-14011"/>
                    <a:pt x="46124" y="23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: 図形 152">
              <a:extLst>
                <a:ext uri="{FF2B5EF4-FFF2-40B4-BE49-F238E27FC236}">
                  <a16:creationId xmlns:a16="http://schemas.microsoft.com/office/drawing/2014/main" id="{A3ECE2E6-A66D-464A-9316-537E9C241E7F}"/>
                </a:ext>
              </a:extLst>
            </p:cNvPr>
            <p:cNvSpPr/>
            <p:nvPr/>
          </p:nvSpPr>
          <p:spPr>
            <a:xfrm>
              <a:off x="4647204" y="5886964"/>
              <a:ext cx="391877" cy="481717"/>
            </a:xfrm>
            <a:custGeom>
              <a:avLst/>
              <a:gdLst>
                <a:gd name="connsiteX0" fmla="*/ 13696 w 391877"/>
                <a:gd name="connsiteY0" fmla="*/ 23299 h 481717"/>
                <a:gd name="connsiteX1" fmla="*/ 72434 w 391877"/>
                <a:gd name="connsiteY1" fmla="*/ 29649 h 481717"/>
                <a:gd name="connsiteX2" fmla="*/ 335959 w 391877"/>
                <a:gd name="connsiteY2" fmla="*/ 13774 h 481717"/>
                <a:gd name="connsiteX3" fmla="*/ 391521 w 391877"/>
                <a:gd name="connsiteY3" fmla="*/ 5836 h 481717"/>
                <a:gd name="connsiteX4" fmla="*/ 356596 w 391877"/>
                <a:gd name="connsiteY4" fmla="*/ 105849 h 481717"/>
                <a:gd name="connsiteX5" fmla="*/ 294684 w 391877"/>
                <a:gd name="connsiteY5" fmla="*/ 326511 h 481717"/>
                <a:gd name="connsiteX6" fmla="*/ 59734 w 391877"/>
                <a:gd name="connsiteY6" fmla="*/ 480499 h 481717"/>
                <a:gd name="connsiteX7" fmla="*/ 177209 w 391877"/>
                <a:gd name="connsiteY7" fmla="*/ 385249 h 481717"/>
                <a:gd name="connsiteX8" fmla="*/ 315321 w 391877"/>
                <a:gd name="connsiteY8" fmla="*/ 155061 h 481717"/>
                <a:gd name="connsiteX9" fmla="*/ 289921 w 391877"/>
                <a:gd name="connsiteY9" fmla="*/ 69336 h 481717"/>
                <a:gd name="connsiteX10" fmla="*/ 13696 w 391877"/>
                <a:gd name="connsiteY10" fmla="*/ 23299 h 481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1877" h="481717">
                  <a:moveTo>
                    <a:pt x="13696" y="23299"/>
                  </a:moveTo>
                  <a:cubicBezTo>
                    <a:pt x="-22552" y="16684"/>
                    <a:pt x="18724" y="31236"/>
                    <a:pt x="72434" y="29649"/>
                  </a:cubicBezTo>
                  <a:cubicBezTo>
                    <a:pt x="126144" y="28062"/>
                    <a:pt x="282778" y="17743"/>
                    <a:pt x="335959" y="13774"/>
                  </a:cubicBezTo>
                  <a:cubicBezTo>
                    <a:pt x="389140" y="9805"/>
                    <a:pt x="388082" y="-9510"/>
                    <a:pt x="391521" y="5836"/>
                  </a:cubicBezTo>
                  <a:cubicBezTo>
                    <a:pt x="394961" y="21182"/>
                    <a:pt x="372736" y="52403"/>
                    <a:pt x="356596" y="105849"/>
                  </a:cubicBezTo>
                  <a:cubicBezTo>
                    <a:pt x="340457" y="159295"/>
                    <a:pt x="344161" y="264069"/>
                    <a:pt x="294684" y="326511"/>
                  </a:cubicBezTo>
                  <a:cubicBezTo>
                    <a:pt x="245207" y="388953"/>
                    <a:pt x="79313" y="470709"/>
                    <a:pt x="59734" y="480499"/>
                  </a:cubicBezTo>
                  <a:cubicBezTo>
                    <a:pt x="40155" y="490289"/>
                    <a:pt x="134611" y="439489"/>
                    <a:pt x="177209" y="385249"/>
                  </a:cubicBezTo>
                  <a:cubicBezTo>
                    <a:pt x="219807" y="331009"/>
                    <a:pt x="296536" y="207713"/>
                    <a:pt x="315321" y="155061"/>
                  </a:cubicBezTo>
                  <a:cubicBezTo>
                    <a:pt x="334106" y="102409"/>
                    <a:pt x="340456" y="86799"/>
                    <a:pt x="289921" y="69336"/>
                  </a:cubicBezTo>
                  <a:cubicBezTo>
                    <a:pt x="239386" y="51874"/>
                    <a:pt x="49944" y="29914"/>
                    <a:pt x="13696" y="232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フリーフォーム: 図形 153">
              <a:extLst>
                <a:ext uri="{FF2B5EF4-FFF2-40B4-BE49-F238E27FC236}">
                  <a16:creationId xmlns:a16="http://schemas.microsoft.com/office/drawing/2014/main" id="{B25189AC-EA92-4A5E-952D-16C0E868E36D}"/>
                </a:ext>
              </a:extLst>
            </p:cNvPr>
            <p:cNvSpPr/>
            <p:nvPr/>
          </p:nvSpPr>
          <p:spPr>
            <a:xfrm>
              <a:off x="4890616" y="5765229"/>
              <a:ext cx="491399" cy="562706"/>
            </a:xfrm>
            <a:custGeom>
              <a:avLst/>
              <a:gdLst>
                <a:gd name="connsiteX0" fmla="*/ 70322 w 491399"/>
                <a:gd name="connsiteY0" fmla="*/ 89471 h 562706"/>
                <a:gd name="connsiteX1" fmla="*/ 144934 w 491399"/>
                <a:gd name="connsiteY1" fmla="*/ 86296 h 562706"/>
                <a:gd name="connsiteX2" fmla="*/ 344959 w 491399"/>
                <a:gd name="connsiteY2" fmla="*/ 91059 h 562706"/>
                <a:gd name="connsiteX3" fmla="*/ 259234 w 491399"/>
                <a:gd name="connsiteY3" fmla="*/ 268859 h 562706"/>
                <a:gd name="connsiteX4" fmla="*/ 71909 w 491399"/>
                <a:gd name="connsiteY4" fmla="*/ 521271 h 562706"/>
                <a:gd name="connsiteX5" fmla="*/ 9997 w 491399"/>
                <a:gd name="connsiteY5" fmla="*/ 548259 h 562706"/>
                <a:gd name="connsiteX6" fmla="*/ 265584 w 491399"/>
                <a:gd name="connsiteY6" fmla="*/ 375221 h 562706"/>
                <a:gd name="connsiteX7" fmla="*/ 481484 w 491399"/>
                <a:gd name="connsiteY7" fmla="*/ 19621 h 562706"/>
                <a:gd name="connsiteX8" fmla="*/ 437034 w 491399"/>
                <a:gd name="connsiteY8" fmla="*/ 49784 h 562706"/>
                <a:gd name="connsiteX9" fmla="*/ 276697 w 491399"/>
                <a:gd name="connsiteY9" fmla="*/ 79946 h 562706"/>
                <a:gd name="connsiteX10" fmla="*/ 70322 w 491399"/>
                <a:gd name="connsiteY10" fmla="*/ 89471 h 56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1399" h="562706">
                  <a:moveTo>
                    <a:pt x="70322" y="89471"/>
                  </a:moveTo>
                  <a:cubicBezTo>
                    <a:pt x="48362" y="90529"/>
                    <a:pt x="99161" y="86031"/>
                    <a:pt x="144934" y="86296"/>
                  </a:cubicBezTo>
                  <a:cubicBezTo>
                    <a:pt x="190707" y="86561"/>
                    <a:pt x="325909" y="60632"/>
                    <a:pt x="344959" y="91059"/>
                  </a:cubicBezTo>
                  <a:cubicBezTo>
                    <a:pt x="364009" y="121486"/>
                    <a:pt x="304742" y="197157"/>
                    <a:pt x="259234" y="268859"/>
                  </a:cubicBezTo>
                  <a:cubicBezTo>
                    <a:pt x="213726" y="340561"/>
                    <a:pt x="113448" y="474705"/>
                    <a:pt x="71909" y="521271"/>
                  </a:cubicBezTo>
                  <a:cubicBezTo>
                    <a:pt x="30370" y="567837"/>
                    <a:pt x="-22282" y="572601"/>
                    <a:pt x="9997" y="548259"/>
                  </a:cubicBezTo>
                  <a:cubicBezTo>
                    <a:pt x="42276" y="523917"/>
                    <a:pt x="187003" y="463327"/>
                    <a:pt x="265584" y="375221"/>
                  </a:cubicBezTo>
                  <a:cubicBezTo>
                    <a:pt x="344165" y="287115"/>
                    <a:pt x="452909" y="73860"/>
                    <a:pt x="481484" y="19621"/>
                  </a:cubicBezTo>
                  <a:cubicBezTo>
                    <a:pt x="510059" y="-34619"/>
                    <a:pt x="471165" y="39730"/>
                    <a:pt x="437034" y="49784"/>
                  </a:cubicBezTo>
                  <a:cubicBezTo>
                    <a:pt x="402903" y="59838"/>
                    <a:pt x="337551" y="73861"/>
                    <a:pt x="276697" y="79946"/>
                  </a:cubicBezTo>
                  <a:cubicBezTo>
                    <a:pt x="215843" y="86031"/>
                    <a:pt x="92282" y="88413"/>
                    <a:pt x="70322" y="894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フリーフォーム: 図形 154">
              <a:extLst>
                <a:ext uri="{FF2B5EF4-FFF2-40B4-BE49-F238E27FC236}">
                  <a16:creationId xmlns:a16="http://schemas.microsoft.com/office/drawing/2014/main" id="{A1C3CDD4-6DD0-4D99-AE37-47D2CA2D0D73}"/>
                </a:ext>
              </a:extLst>
            </p:cNvPr>
            <p:cNvSpPr/>
            <p:nvPr/>
          </p:nvSpPr>
          <p:spPr>
            <a:xfrm>
              <a:off x="5108035" y="5835321"/>
              <a:ext cx="343700" cy="446219"/>
            </a:xfrm>
            <a:custGeom>
              <a:avLst/>
              <a:gdLst>
                <a:gd name="connsiteX0" fmla="*/ 540 w 343700"/>
                <a:gd name="connsiteY0" fmla="*/ 3504 h 446219"/>
                <a:gd name="connsiteX1" fmla="*/ 30703 w 343700"/>
                <a:gd name="connsiteY1" fmla="*/ 190829 h 446219"/>
                <a:gd name="connsiteX2" fmla="*/ 184690 w 343700"/>
                <a:gd name="connsiteY2" fmla="*/ 376567 h 446219"/>
                <a:gd name="connsiteX3" fmla="*/ 341853 w 343700"/>
                <a:gd name="connsiteY3" fmla="*/ 438479 h 446219"/>
                <a:gd name="connsiteX4" fmla="*/ 256128 w 343700"/>
                <a:gd name="connsiteY4" fmla="*/ 436892 h 446219"/>
                <a:gd name="connsiteX5" fmla="*/ 41815 w 343700"/>
                <a:gd name="connsiteY5" fmla="*/ 362279 h 446219"/>
                <a:gd name="connsiteX6" fmla="*/ 540 w 343700"/>
                <a:gd name="connsiteY6" fmla="*/ 3504 h 446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700" h="446219">
                  <a:moveTo>
                    <a:pt x="540" y="3504"/>
                  </a:moveTo>
                  <a:cubicBezTo>
                    <a:pt x="-1312" y="-25071"/>
                    <a:pt x="11" y="128652"/>
                    <a:pt x="30703" y="190829"/>
                  </a:cubicBezTo>
                  <a:cubicBezTo>
                    <a:pt x="61395" y="253006"/>
                    <a:pt x="132832" y="335292"/>
                    <a:pt x="184690" y="376567"/>
                  </a:cubicBezTo>
                  <a:cubicBezTo>
                    <a:pt x="236548" y="417842"/>
                    <a:pt x="329947" y="428425"/>
                    <a:pt x="341853" y="438479"/>
                  </a:cubicBezTo>
                  <a:cubicBezTo>
                    <a:pt x="353759" y="448533"/>
                    <a:pt x="306134" y="449592"/>
                    <a:pt x="256128" y="436892"/>
                  </a:cubicBezTo>
                  <a:cubicBezTo>
                    <a:pt x="206122" y="424192"/>
                    <a:pt x="87059" y="433716"/>
                    <a:pt x="41815" y="362279"/>
                  </a:cubicBezTo>
                  <a:cubicBezTo>
                    <a:pt x="-3429" y="290842"/>
                    <a:pt x="2392" y="32079"/>
                    <a:pt x="540" y="35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: 図形 155">
              <a:extLst>
                <a:ext uri="{FF2B5EF4-FFF2-40B4-BE49-F238E27FC236}">
                  <a16:creationId xmlns:a16="http://schemas.microsoft.com/office/drawing/2014/main" id="{751C4837-6CB7-4A1D-8CB1-987B14C4B231}"/>
                </a:ext>
              </a:extLst>
            </p:cNvPr>
            <p:cNvSpPr/>
            <p:nvPr/>
          </p:nvSpPr>
          <p:spPr>
            <a:xfrm>
              <a:off x="4740894" y="6478029"/>
              <a:ext cx="409280" cy="327036"/>
            </a:xfrm>
            <a:custGeom>
              <a:avLst/>
              <a:gdLst>
                <a:gd name="connsiteX0" fmla="*/ 4144 w 409280"/>
                <a:gd name="connsiteY0" fmla="*/ 30721 h 327036"/>
                <a:gd name="connsiteX1" fmla="*/ 64469 w 409280"/>
                <a:gd name="connsiteY1" fmla="*/ 59296 h 327036"/>
                <a:gd name="connsiteX2" fmla="*/ 154956 w 409280"/>
                <a:gd name="connsiteY2" fmla="*/ 119621 h 327036"/>
                <a:gd name="connsiteX3" fmla="*/ 327994 w 409280"/>
                <a:gd name="connsiteY3" fmla="*/ 73584 h 327036"/>
                <a:gd name="connsiteX4" fmla="*/ 316881 w 409280"/>
                <a:gd name="connsiteY4" fmla="*/ 219634 h 327036"/>
                <a:gd name="connsiteX5" fmla="*/ 197819 w 409280"/>
                <a:gd name="connsiteY5" fmla="*/ 270434 h 327036"/>
                <a:gd name="connsiteX6" fmla="*/ 272431 w 409280"/>
                <a:gd name="connsiteY6" fmla="*/ 260909 h 327036"/>
                <a:gd name="connsiteX7" fmla="*/ 285131 w 409280"/>
                <a:gd name="connsiteY7" fmla="*/ 325996 h 327036"/>
                <a:gd name="connsiteX8" fmla="*/ 407369 w 409280"/>
                <a:gd name="connsiteY8" fmla="*/ 200584 h 327036"/>
                <a:gd name="connsiteX9" fmla="*/ 347044 w 409280"/>
                <a:gd name="connsiteY9" fmla="*/ 5321 h 327036"/>
                <a:gd name="connsiteX10" fmla="*/ 181944 w 409280"/>
                <a:gd name="connsiteY10" fmla="*/ 54534 h 327036"/>
                <a:gd name="connsiteX11" fmla="*/ 4144 w 409280"/>
                <a:gd name="connsiteY11" fmla="*/ 30721 h 32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09280" h="327036">
                  <a:moveTo>
                    <a:pt x="4144" y="30721"/>
                  </a:moveTo>
                  <a:cubicBezTo>
                    <a:pt x="-15435" y="31515"/>
                    <a:pt x="39334" y="44479"/>
                    <a:pt x="64469" y="59296"/>
                  </a:cubicBezTo>
                  <a:cubicBezTo>
                    <a:pt x="89604" y="74113"/>
                    <a:pt x="111035" y="117240"/>
                    <a:pt x="154956" y="119621"/>
                  </a:cubicBezTo>
                  <a:cubicBezTo>
                    <a:pt x="198877" y="122002"/>
                    <a:pt x="301007" y="56915"/>
                    <a:pt x="327994" y="73584"/>
                  </a:cubicBezTo>
                  <a:cubicBezTo>
                    <a:pt x="354982" y="90253"/>
                    <a:pt x="338577" y="186826"/>
                    <a:pt x="316881" y="219634"/>
                  </a:cubicBezTo>
                  <a:cubicBezTo>
                    <a:pt x="295185" y="252442"/>
                    <a:pt x="205227" y="263555"/>
                    <a:pt x="197819" y="270434"/>
                  </a:cubicBezTo>
                  <a:cubicBezTo>
                    <a:pt x="190411" y="277313"/>
                    <a:pt x="257879" y="251649"/>
                    <a:pt x="272431" y="260909"/>
                  </a:cubicBezTo>
                  <a:cubicBezTo>
                    <a:pt x="286983" y="270169"/>
                    <a:pt x="262641" y="336050"/>
                    <a:pt x="285131" y="325996"/>
                  </a:cubicBezTo>
                  <a:cubicBezTo>
                    <a:pt x="307621" y="315942"/>
                    <a:pt x="397050" y="254030"/>
                    <a:pt x="407369" y="200584"/>
                  </a:cubicBezTo>
                  <a:cubicBezTo>
                    <a:pt x="417688" y="147138"/>
                    <a:pt x="384615" y="29663"/>
                    <a:pt x="347044" y="5321"/>
                  </a:cubicBezTo>
                  <a:cubicBezTo>
                    <a:pt x="309473" y="-19021"/>
                    <a:pt x="239888" y="47655"/>
                    <a:pt x="181944" y="54534"/>
                  </a:cubicBezTo>
                  <a:cubicBezTo>
                    <a:pt x="124000" y="61413"/>
                    <a:pt x="23723" y="29927"/>
                    <a:pt x="4144" y="307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: 図形 156">
              <a:extLst>
                <a:ext uri="{FF2B5EF4-FFF2-40B4-BE49-F238E27FC236}">
                  <a16:creationId xmlns:a16="http://schemas.microsoft.com/office/drawing/2014/main" id="{76F11CE9-9E64-4A5E-84DD-3A1E6A45A733}"/>
                </a:ext>
              </a:extLst>
            </p:cNvPr>
            <p:cNvSpPr/>
            <p:nvPr/>
          </p:nvSpPr>
          <p:spPr>
            <a:xfrm>
              <a:off x="4797388" y="6346627"/>
              <a:ext cx="286041" cy="505128"/>
            </a:xfrm>
            <a:custGeom>
              <a:avLst/>
              <a:gdLst>
                <a:gd name="connsiteX0" fmla="*/ 130212 w 286041"/>
                <a:gd name="connsiteY0" fmla="*/ 198 h 505128"/>
                <a:gd name="connsiteX1" fmla="*/ 184187 w 286041"/>
                <a:gd name="connsiteY1" fmla="*/ 100211 h 505128"/>
                <a:gd name="connsiteX2" fmla="*/ 95287 w 286041"/>
                <a:gd name="connsiteY2" fmla="*/ 349448 h 505128"/>
                <a:gd name="connsiteX3" fmla="*/ 37 w 286041"/>
                <a:gd name="connsiteY3" fmla="*/ 505023 h 505128"/>
                <a:gd name="connsiteX4" fmla="*/ 106400 w 286041"/>
                <a:gd name="connsiteY4" fmla="*/ 368498 h 505128"/>
                <a:gd name="connsiteX5" fmla="*/ 285787 w 286041"/>
                <a:gd name="connsiteY5" fmla="*/ 82748 h 505128"/>
                <a:gd name="connsiteX6" fmla="*/ 130212 w 286041"/>
                <a:gd name="connsiteY6" fmla="*/ 198 h 505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041" h="505128">
                  <a:moveTo>
                    <a:pt x="130212" y="198"/>
                  </a:moveTo>
                  <a:cubicBezTo>
                    <a:pt x="113279" y="3108"/>
                    <a:pt x="190008" y="42003"/>
                    <a:pt x="184187" y="100211"/>
                  </a:cubicBezTo>
                  <a:cubicBezTo>
                    <a:pt x="178366" y="158419"/>
                    <a:pt x="125979" y="281979"/>
                    <a:pt x="95287" y="349448"/>
                  </a:cubicBezTo>
                  <a:cubicBezTo>
                    <a:pt x="64595" y="416917"/>
                    <a:pt x="-1815" y="501848"/>
                    <a:pt x="37" y="505023"/>
                  </a:cubicBezTo>
                  <a:cubicBezTo>
                    <a:pt x="1889" y="508198"/>
                    <a:pt x="58775" y="438877"/>
                    <a:pt x="106400" y="368498"/>
                  </a:cubicBezTo>
                  <a:cubicBezTo>
                    <a:pt x="154025" y="298119"/>
                    <a:pt x="278643" y="139104"/>
                    <a:pt x="285787" y="82748"/>
                  </a:cubicBezTo>
                  <a:cubicBezTo>
                    <a:pt x="292931" y="26392"/>
                    <a:pt x="147145" y="-2712"/>
                    <a:pt x="130212" y="1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フリーフォーム: 図形 157">
              <a:extLst>
                <a:ext uri="{FF2B5EF4-FFF2-40B4-BE49-F238E27FC236}">
                  <a16:creationId xmlns:a16="http://schemas.microsoft.com/office/drawing/2014/main" id="{8687C076-2137-42D4-9577-144C5F16603D}"/>
                </a:ext>
              </a:extLst>
            </p:cNvPr>
            <p:cNvSpPr/>
            <p:nvPr/>
          </p:nvSpPr>
          <p:spPr>
            <a:xfrm>
              <a:off x="5118754" y="6481761"/>
              <a:ext cx="206018" cy="225849"/>
            </a:xfrm>
            <a:custGeom>
              <a:avLst/>
              <a:gdLst>
                <a:gd name="connsiteX0" fmla="*/ 934 w 206018"/>
                <a:gd name="connsiteY0" fmla="*/ 2 h 225849"/>
                <a:gd name="connsiteX1" fmla="*/ 94596 w 206018"/>
                <a:gd name="connsiteY1" fmla="*/ 106364 h 225849"/>
                <a:gd name="connsiteX2" fmla="*/ 107296 w 206018"/>
                <a:gd name="connsiteY2" fmla="*/ 225427 h 225849"/>
                <a:gd name="connsiteX3" fmla="*/ 204134 w 206018"/>
                <a:gd name="connsiteY3" fmla="*/ 144464 h 225849"/>
                <a:gd name="connsiteX4" fmla="*/ 159684 w 206018"/>
                <a:gd name="connsiteY4" fmla="*/ 103189 h 225849"/>
                <a:gd name="connsiteX5" fmla="*/ 934 w 206018"/>
                <a:gd name="connsiteY5" fmla="*/ 2 h 22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018" h="225849">
                  <a:moveTo>
                    <a:pt x="934" y="2"/>
                  </a:moveTo>
                  <a:cubicBezTo>
                    <a:pt x="-9914" y="531"/>
                    <a:pt x="76869" y="68793"/>
                    <a:pt x="94596" y="106364"/>
                  </a:cubicBezTo>
                  <a:cubicBezTo>
                    <a:pt x="112323" y="143935"/>
                    <a:pt x="89040" y="219077"/>
                    <a:pt x="107296" y="225427"/>
                  </a:cubicBezTo>
                  <a:cubicBezTo>
                    <a:pt x="125552" y="231777"/>
                    <a:pt x="195403" y="164837"/>
                    <a:pt x="204134" y="144464"/>
                  </a:cubicBezTo>
                  <a:cubicBezTo>
                    <a:pt x="212865" y="124091"/>
                    <a:pt x="190111" y="122768"/>
                    <a:pt x="159684" y="103189"/>
                  </a:cubicBezTo>
                  <a:cubicBezTo>
                    <a:pt x="129257" y="83610"/>
                    <a:pt x="11782" y="-527"/>
                    <a:pt x="934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64B9A63E-2D48-476F-84AB-667433AF6745}"/>
                </a:ext>
              </a:extLst>
            </p:cNvPr>
            <p:cNvSpPr/>
            <p:nvPr/>
          </p:nvSpPr>
          <p:spPr>
            <a:xfrm>
              <a:off x="5127618" y="6408611"/>
              <a:ext cx="145321" cy="117969"/>
            </a:xfrm>
            <a:custGeom>
              <a:avLst/>
              <a:gdLst>
                <a:gd name="connsiteX0" fmla="*/ 7 w 145321"/>
                <a:gd name="connsiteY0" fmla="*/ 127 h 117969"/>
                <a:gd name="connsiteX1" fmla="*/ 127007 w 145321"/>
                <a:gd name="connsiteY1" fmla="*/ 112839 h 117969"/>
                <a:gd name="connsiteX2" fmla="*/ 133357 w 145321"/>
                <a:gd name="connsiteY2" fmla="*/ 90614 h 117969"/>
                <a:gd name="connsiteX3" fmla="*/ 7 w 145321"/>
                <a:gd name="connsiteY3" fmla="*/ 127 h 117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321" h="117969">
                  <a:moveTo>
                    <a:pt x="7" y="127"/>
                  </a:moveTo>
                  <a:cubicBezTo>
                    <a:pt x="-1051" y="3831"/>
                    <a:pt x="104782" y="97758"/>
                    <a:pt x="127007" y="112839"/>
                  </a:cubicBezTo>
                  <a:cubicBezTo>
                    <a:pt x="149232" y="127920"/>
                    <a:pt x="151084" y="106489"/>
                    <a:pt x="133357" y="90614"/>
                  </a:cubicBezTo>
                  <a:cubicBezTo>
                    <a:pt x="115630" y="74739"/>
                    <a:pt x="1065" y="-3577"/>
                    <a:pt x="7" y="1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0865473A-7ACC-45F3-9923-5544A6339611}"/>
                </a:ext>
              </a:extLst>
            </p:cNvPr>
            <p:cNvSpPr/>
            <p:nvPr/>
          </p:nvSpPr>
          <p:spPr>
            <a:xfrm>
              <a:off x="5157788" y="6359525"/>
              <a:ext cx="220934" cy="123923"/>
            </a:xfrm>
            <a:custGeom>
              <a:avLst/>
              <a:gdLst>
                <a:gd name="connsiteX0" fmla="*/ 0 w 220934"/>
                <a:gd name="connsiteY0" fmla="*/ 0 h 123923"/>
                <a:gd name="connsiteX1" fmla="*/ 112712 w 220934"/>
                <a:gd name="connsiteY1" fmla="*/ 96838 h 123923"/>
                <a:gd name="connsiteX2" fmla="*/ 120650 w 220934"/>
                <a:gd name="connsiteY2" fmla="*/ 123825 h 123923"/>
                <a:gd name="connsiteX3" fmla="*/ 220662 w 220934"/>
                <a:gd name="connsiteY3" fmla="*/ 90488 h 123923"/>
                <a:gd name="connsiteX4" fmla="*/ 152400 w 220934"/>
                <a:gd name="connsiteY4" fmla="*/ 65088 h 123923"/>
                <a:gd name="connsiteX5" fmla="*/ 0 w 220934"/>
                <a:gd name="connsiteY5" fmla="*/ 0 h 123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0934" h="123923">
                  <a:moveTo>
                    <a:pt x="0" y="0"/>
                  </a:moveTo>
                  <a:cubicBezTo>
                    <a:pt x="46302" y="38100"/>
                    <a:pt x="92604" y="76201"/>
                    <a:pt x="112712" y="96838"/>
                  </a:cubicBezTo>
                  <a:cubicBezTo>
                    <a:pt x="132820" y="117475"/>
                    <a:pt x="102659" y="124883"/>
                    <a:pt x="120650" y="123825"/>
                  </a:cubicBezTo>
                  <a:cubicBezTo>
                    <a:pt x="138641" y="122767"/>
                    <a:pt x="215370" y="100277"/>
                    <a:pt x="220662" y="90488"/>
                  </a:cubicBezTo>
                  <a:cubicBezTo>
                    <a:pt x="225954" y="80699"/>
                    <a:pt x="152400" y="65088"/>
                    <a:pt x="152400" y="65088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01887B05-9CB2-4F9A-984B-720C6395300E}"/>
                </a:ext>
              </a:extLst>
            </p:cNvPr>
            <p:cNvSpPr/>
            <p:nvPr/>
          </p:nvSpPr>
          <p:spPr>
            <a:xfrm>
              <a:off x="4795682" y="6960173"/>
              <a:ext cx="259047" cy="431587"/>
            </a:xfrm>
            <a:custGeom>
              <a:avLst/>
              <a:gdLst>
                <a:gd name="connsiteX0" fmla="*/ 1743 w 259047"/>
                <a:gd name="connsiteY0" fmla="*/ 1015 h 431587"/>
                <a:gd name="connsiteX1" fmla="*/ 84293 w 259047"/>
                <a:gd name="connsiteY1" fmla="*/ 147065 h 431587"/>
                <a:gd name="connsiteX2" fmla="*/ 150968 w 259047"/>
                <a:gd name="connsiteY2" fmla="*/ 426465 h 431587"/>
                <a:gd name="connsiteX3" fmla="*/ 204943 w 259047"/>
                <a:gd name="connsiteY3" fmla="*/ 315340 h 431587"/>
                <a:gd name="connsiteX4" fmla="*/ 258918 w 259047"/>
                <a:gd name="connsiteY4" fmla="*/ 156590 h 431587"/>
                <a:gd name="connsiteX5" fmla="*/ 189068 w 259047"/>
                <a:gd name="connsiteY5" fmla="*/ 270890 h 431587"/>
                <a:gd name="connsiteX6" fmla="*/ 166843 w 259047"/>
                <a:gd name="connsiteY6" fmla="*/ 215327 h 431587"/>
                <a:gd name="connsiteX7" fmla="*/ 1743 w 259047"/>
                <a:gd name="connsiteY7" fmla="*/ 1015 h 43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9047" h="431587">
                  <a:moveTo>
                    <a:pt x="1743" y="1015"/>
                  </a:moveTo>
                  <a:cubicBezTo>
                    <a:pt x="-12015" y="-10362"/>
                    <a:pt x="59422" y="76157"/>
                    <a:pt x="84293" y="147065"/>
                  </a:cubicBezTo>
                  <a:cubicBezTo>
                    <a:pt x="109164" y="217973"/>
                    <a:pt x="130860" y="398419"/>
                    <a:pt x="150968" y="426465"/>
                  </a:cubicBezTo>
                  <a:cubicBezTo>
                    <a:pt x="171076" y="454511"/>
                    <a:pt x="186951" y="360319"/>
                    <a:pt x="204943" y="315340"/>
                  </a:cubicBezTo>
                  <a:cubicBezTo>
                    <a:pt x="222935" y="270361"/>
                    <a:pt x="261564" y="163998"/>
                    <a:pt x="258918" y="156590"/>
                  </a:cubicBezTo>
                  <a:cubicBezTo>
                    <a:pt x="256272" y="149182"/>
                    <a:pt x="204414" y="261101"/>
                    <a:pt x="189068" y="270890"/>
                  </a:cubicBezTo>
                  <a:cubicBezTo>
                    <a:pt x="173722" y="280679"/>
                    <a:pt x="195418" y="255544"/>
                    <a:pt x="166843" y="215327"/>
                  </a:cubicBezTo>
                  <a:cubicBezTo>
                    <a:pt x="138268" y="175110"/>
                    <a:pt x="15501" y="12392"/>
                    <a:pt x="1743" y="10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2FE53828-CE44-4BDA-8B1E-113E57B3B4F8}"/>
                </a:ext>
              </a:extLst>
            </p:cNvPr>
            <p:cNvSpPr/>
            <p:nvPr/>
          </p:nvSpPr>
          <p:spPr>
            <a:xfrm>
              <a:off x="5107721" y="7051619"/>
              <a:ext cx="224553" cy="193817"/>
            </a:xfrm>
            <a:custGeom>
              <a:avLst/>
              <a:gdLst>
                <a:gd name="connsiteX0" fmla="*/ 2442 w 224553"/>
                <a:gd name="connsiteY0" fmla="*/ 56 h 193817"/>
                <a:gd name="connsiteX1" fmla="*/ 105629 w 224553"/>
                <a:gd name="connsiteY1" fmla="*/ 103244 h 193817"/>
                <a:gd name="connsiteX2" fmla="*/ 115154 w 224553"/>
                <a:gd name="connsiteY2" fmla="*/ 193731 h 193817"/>
                <a:gd name="connsiteX3" fmla="*/ 223104 w 224553"/>
                <a:gd name="connsiteY3" fmla="*/ 117531 h 193817"/>
                <a:gd name="connsiteX4" fmla="*/ 2442 w 224553"/>
                <a:gd name="connsiteY4" fmla="*/ 56 h 193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553" h="193817">
                  <a:moveTo>
                    <a:pt x="2442" y="56"/>
                  </a:moveTo>
                  <a:cubicBezTo>
                    <a:pt x="-17137" y="-2325"/>
                    <a:pt x="86844" y="70965"/>
                    <a:pt x="105629" y="103244"/>
                  </a:cubicBezTo>
                  <a:cubicBezTo>
                    <a:pt x="124414" y="135523"/>
                    <a:pt x="95575" y="191350"/>
                    <a:pt x="115154" y="193731"/>
                  </a:cubicBezTo>
                  <a:cubicBezTo>
                    <a:pt x="134733" y="196112"/>
                    <a:pt x="237921" y="148752"/>
                    <a:pt x="223104" y="117531"/>
                  </a:cubicBezTo>
                  <a:cubicBezTo>
                    <a:pt x="208287" y="86310"/>
                    <a:pt x="22021" y="2437"/>
                    <a:pt x="2442" y="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50C2E8B0-BEE7-4F95-9E1F-63603A9D86D9}"/>
                </a:ext>
              </a:extLst>
            </p:cNvPr>
            <p:cNvSpPr/>
            <p:nvPr/>
          </p:nvSpPr>
          <p:spPr>
            <a:xfrm>
              <a:off x="4768428" y="7577819"/>
              <a:ext cx="440634" cy="55032"/>
            </a:xfrm>
            <a:custGeom>
              <a:avLst/>
              <a:gdLst>
                <a:gd name="connsiteX0" fmla="*/ 2010 w 440634"/>
                <a:gd name="connsiteY0" fmla="*/ 19956 h 55032"/>
                <a:gd name="connsiteX1" fmla="*/ 200447 w 440634"/>
                <a:gd name="connsiteY1" fmla="*/ 54881 h 55032"/>
                <a:gd name="connsiteX2" fmla="*/ 440160 w 440634"/>
                <a:gd name="connsiteY2" fmla="*/ 4081 h 55032"/>
                <a:gd name="connsiteX3" fmla="*/ 257597 w 440634"/>
                <a:gd name="connsiteY3" fmla="*/ 5669 h 55032"/>
                <a:gd name="connsiteX4" fmla="*/ 106785 w 440634"/>
                <a:gd name="connsiteY4" fmla="*/ 26306 h 55032"/>
                <a:gd name="connsiteX5" fmla="*/ 2010 w 440634"/>
                <a:gd name="connsiteY5" fmla="*/ 19956 h 55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0634" h="55032">
                  <a:moveTo>
                    <a:pt x="2010" y="19956"/>
                  </a:moveTo>
                  <a:cubicBezTo>
                    <a:pt x="17620" y="24718"/>
                    <a:pt x="127422" y="57527"/>
                    <a:pt x="200447" y="54881"/>
                  </a:cubicBezTo>
                  <a:cubicBezTo>
                    <a:pt x="273472" y="52235"/>
                    <a:pt x="430635" y="12283"/>
                    <a:pt x="440160" y="4081"/>
                  </a:cubicBezTo>
                  <a:cubicBezTo>
                    <a:pt x="449685" y="-4121"/>
                    <a:pt x="313159" y="1965"/>
                    <a:pt x="257597" y="5669"/>
                  </a:cubicBezTo>
                  <a:cubicBezTo>
                    <a:pt x="202035" y="9373"/>
                    <a:pt x="148060" y="23925"/>
                    <a:pt x="106785" y="26306"/>
                  </a:cubicBezTo>
                  <a:cubicBezTo>
                    <a:pt x="65510" y="28687"/>
                    <a:pt x="-13600" y="15194"/>
                    <a:pt x="2010" y="199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フリーフォーム: 図形 163">
              <a:extLst>
                <a:ext uri="{FF2B5EF4-FFF2-40B4-BE49-F238E27FC236}">
                  <a16:creationId xmlns:a16="http://schemas.microsoft.com/office/drawing/2014/main" id="{15FFAAC0-D61A-4DD9-9CC1-C11F263B31F3}"/>
                </a:ext>
              </a:extLst>
            </p:cNvPr>
            <p:cNvSpPr/>
            <p:nvPr/>
          </p:nvSpPr>
          <p:spPr>
            <a:xfrm>
              <a:off x="4841584" y="7464618"/>
              <a:ext cx="216207" cy="472338"/>
            </a:xfrm>
            <a:custGeom>
              <a:avLst/>
              <a:gdLst>
                <a:gd name="connsiteX0" fmla="*/ 90779 w 216207"/>
                <a:gd name="connsiteY0" fmla="*/ 4570 h 472338"/>
                <a:gd name="connsiteX1" fmla="*/ 122529 w 216207"/>
                <a:gd name="connsiteY1" fmla="*/ 142682 h 472338"/>
                <a:gd name="connsiteX2" fmla="*/ 291 w 216207"/>
                <a:gd name="connsiteY2" fmla="*/ 463357 h 472338"/>
                <a:gd name="connsiteX3" fmla="*/ 92366 w 216207"/>
                <a:gd name="connsiteY3" fmla="*/ 355407 h 472338"/>
                <a:gd name="connsiteX4" fmla="*/ 216191 w 216207"/>
                <a:gd name="connsiteY4" fmla="*/ 61720 h 472338"/>
                <a:gd name="connsiteX5" fmla="*/ 90779 w 216207"/>
                <a:gd name="connsiteY5" fmla="*/ 4570 h 47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207" h="472338">
                  <a:moveTo>
                    <a:pt x="90779" y="4570"/>
                  </a:moveTo>
                  <a:cubicBezTo>
                    <a:pt x="75169" y="18064"/>
                    <a:pt x="137610" y="66218"/>
                    <a:pt x="122529" y="142682"/>
                  </a:cubicBezTo>
                  <a:cubicBezTo>
                    <a:pt x="107448" y="219146"/>
                    <a:pt x="5318" y="427903"/>
                    <a:pt x="291" y="463357"/>
                  </a:cubicBezTo>
                  <a:cubicBezTo>
                    <a:pt x="-4736" y="498811"/>
                    <a:pt x="56383" y="422346"/>
                    <a:pt x="92366" y="355407"/>
                  </a:cubicBezTo>
                  <a:cubicBezTo>
                    <a:pt x="128349" y="288468"/>
                    <a:pt x="214604" y="116753"/>
                    <a:pt x="216191" y="61720"/>
                  </a:cubicBezTo>
                  <a:cubicBezTo>
                    <a:pt x="217778" y="6687"/>
                    <a:pt x="106389" y="-8924"/>
                    <a:pt x="90779" y="45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9124C526-1CCA-4040-8585-A16A0F15B96E}"/>
                </a:ext>
              </a:extLst>
            </p:cNvPr>
            <p:cNvSpPr/>
            <p:nvPr/>
          </p:nvSpPr>
          <p:spPr>
            <a:xfrm>
              <a:off x="5035515" y="7642966"/>
              <a:ext cx="349549" cy="96224"/>
            </a:xfrm>
            <a:custGeom>
              <a:avLst/>
              <a:gdLst>
                <a:gd name="connsiteX0" fmla="*/ 35 w 349549"/>
                <a:gd name="connsiteY0" fmla="*/ 43709 h 96224"/>
                <a:gd name="connsiteX1" fmla="*/ 203235 w 349549"/>
                <a:gd name="connsiteY1" fmla="*/ 847 h 96224"/>
                <a:gd name="connsiteX2" fmla="*/ 349285 w 349549"/>
                <a:gd name="connsiteY2" fmla="*/ 88159 h 96224"/>
                <a:gd name="connsiteX3" fmla="*/ 234985 w 349549"/>
                <a:gd name="connsiteY3" fmla="*/ 57997 h 96224"/>
                <a:gd name="connsiteX4" fmla="*/ 84173 w 349549"/>
                <a:gd name="connsiteY4" fmla="*/ 96097 h 96224"/>
                <a:gd name="connsiteX5" fmla="*/ 185773 w 349549"/>
                <a:gd name="connsiteY5" fmla="*/ 42122 h 96224"/>
                <a:gd name="connsiteX6" fmla="*/ 35 w 349549"/>
                <a:gd name="connsiteY6" fmla="*/ 43709 h 96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9549" h="96224">
                  <a:moveTo>
                    <a:pt x="35" y="43709"/>
                  </a:moveTo>
                  <a:cubicBezTo>
                    <a:pt x="2945" y="36830"/>
                    <a:pt x="145027" y="-6561"/>
                    <a:pt x="203235" y="847"/>
                  </a:cubicBezTo>
                  <a:cubicBezTo>
                    <a:pt x="261443" y="8255"/>
                    <a:pt x="343993" y="78634"/>
                    <a:pt x="349285" y="88159"/>
                  </a:cubicBezTo>
                  <a:cubicBezTo>
                    <a:pt x="354577" y="97684"/>
                    <a:pt x="279170" y="56674"/>
                    <a:pt x="234985" y="57997"/>
                  </a:cubicBezTo>
                  <a:cubicBezTo>
                    <a:pt x="190800" y="59320"/>
                    <a:pt x="92375" y="98743"/>
                    <a:pt x="84173" y="96097"/>
                  </a:cubicBezTo>
                  <a:cubicBezTo>
                    <a:pt x="75971" y="93451"/>
                    <a:pt x="195033" y="51912"/>
                    <a:pt x="185773" y="42122"/>
                  </a:cubicBezTo>
                  <a:cubicBezTo>
                    <a:pt x="176513" y="32332"/>
                    <a:pt x="-2875" y="50588"/>
                    <a:pt x="35" y="437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F069011C-3A35-421E-983C-966E465191CA}"/>
                </a:ext>
              </a:extLst>
            </p:cNvPr>
            <p:cNvSpPr/>
            <p:nvPr/>
          </p:nvSpPr>
          <p:spPr>
            <a:xfrm>
              <a:off x="4998330" y="7783193"/>
              <a:ext cx="385855" cy="151115"/>
            </a:xfrm>
            <a:custGeom>
              <a:avLst/>
              <a:gdLst>
                <a:gd name="connsiteX0" fmla="*/ 127708 w 385855"/>
                <a:gd name="connsiteY0" fmla="*/ 320 h 151115"/>
                <a:gd name="connsiteX1" fmla="*/ 76908 w 385855"/>
                <a:gd name="connsiteY1" fmla="*/ 66995 h 151115"/>
                <a:gd name="connsiteX2" fmla="*/ 216608 w 385855"/>
                <a:gd name="connsiteY2" fmla="*/ 97157 h 151115"/>
                <a:gd name="connsiteX3" fmla="*/ 383295 w 385855"/>
                <a:gd name="connsiteY3" fmla="*/ 65407 h 151115"/>
                <a:gd name="connsiteX4" fmla="*/ 318208 w 385855"/>
                <a:gd name="connsiteY4" fmla="*/ 78107 h 151115"/>
                <a:gd name="connsiteX5" fmla="*/ 324558 w 385855"/>
                <a:gd name="connsiteY5" fmla="*/ 132082 h 151115"/>
                <a:gd name="connsiteX6" fmla="*/ 62620 w 385855"/>
                <a:gd name="connsiteY6" fmla="*/ 149545 h 151115"/>
                <a:gd name="connsiteX7" fmla="*/ 2295 w 385855"/>
                <a:gd name="connsiteY7" fmla="*/ 97157 h 151115"/>
                <a:gd name="connsiteX8" fmla="*/ 127708 w 385855"/>
                <a:gd name="connsiteY8" fmla="*/ 320 h 151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5855" h="151115">
                  <a:moveTo>
                    <a:pt x="127708" y="320"/>
                  </a:moveTo>
                  <a:cubicBezTo>
                    <a:pt x="140144" y="-4707"/>
                    <a:pt x="62091" y="50856"/>
                    <a:pt x="76908" y="66995"/>
                  </a:cubicBezTo>
                  <a:cubicBezTo>
                    <a:pt x="91725" y="83134"/>
                    <a:pt x="165544" y="97422"/>
                    <a:pt x="216608" y="97157"/>
                  </a:cubicBezTo>
                  <a:cubicBezTo>
                    <a:pt x="267672" y="96892"/>
                    <a:pt x="383295" y="65407"/>
                    <a:pt x="383295" y="65407"/>
                  </a:cubicBezTo>
                  <a:cubicBezTo>
                    <a:pt x="400228" y="62232"/>
                    <a:pt x="327998" y="66995"/>
                    <a:pt x="318208" y="78107"/>
                  </a:cubicBezTo>
                  <a:cubicBezTo>
                    <a:pt x="308419" y="89220"/>
                    <a:pt x="367156" y="120176"/>
                    <a:pt x="324558" y="132082"/>
                  </a:cubicBezTo>
                  <a:cubicBezTo>
                    <a:pt x="281960" y="143988"/>
                    <a:pt x="116330" y="155366"/>
                    <a:pt x="62620" y="149545"/>
                  </a:cubicBezTo>
                  <a:cubicBezTo>
                    <a:pt x="8910" y="143724"/>
                    <a:pt x="-6436" y="120969"/>
                    <a:pt x="2295" y="97157"/>
                  </a:cubicBezTo>
                  <a:cubicBezTo>
                    <a:pt x="11026" y="73345"/>
                    <a:pt x="115272" y="5347"/>
                    <a:pt x="127708" y="3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83" name="テキスト ボックス 1082">
            <a:extLst>
              <a:ext uri="{FF2B5EF4-FFF2-40B4-BE49-F238E27FC236}">
                <a16:creationId xmlns:a16="http://schemas.microsoft.com/office/drawing/2014/main" id="{2DB583F5-18C2-44FD-840E-0A139CBD10DF}"/>
              </a:ext>
            </a:extLst>
          </p:cNvPr>
          <p:cNvSpPr txBox="1"/>
          <p:nvPr/>
        </p:nvSpPr>
        <p:spPr>
          <a:xfrm>
            <a:off x="658238" y="2492578"/>
            <a:ext cx="861774" cy="91204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b="1" dirty="0">
                <a:solidFill>
                  <a:srgbClr val="4472C4"/>
                </a:solidFill>
              </a:rPr>
              <a:t>いるんじゃない、確かにいたんだ。</a:t>
            </a:r>
          </a:p>
        </p:txBody>
      </p:sp>
      <p:sp>
        <p:nvSpPr>
          <p:cNvPr id="1085" name="テキスト ボックス 1084">
            <a:extLst>
              <a:ext uri="{FF2B5EF4-FFF2-40B4-BE49-F238E27FC236}">
                <a16:creationId xmlns:a16="http://schemas.microsoft.com/office/drawing/2014/main" id="{C7C263FD-2168-482E-BD8A-4698A3704023}"/>
              </a:ext>
            </a:extLst>
          </p:cNvPr>
          <p:cNvSpPr txBox="1"/>
          <p:nvPr/>
        </p:nvSpPr>
        <p:spPr>
          <a:xfrm>
            <a:off x="0" y="0"/>
            <a:ext cx="62257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rgbClr val="4472C4"/>
                </a:solidFill>
              </a:rPr>
              <a:t>2022</a:t>
            </a:r>
            <a:r>
              <a:rPr kumimoji="1" lang="ja-JP" altLang="en-US" sz="4400" b="1" dirty="0">
                <a:solidFill>
                  <a:srgbClr val="4472C4"/>
                </a:solidFill>
              </a:rPr>
              <a:t>年</a:t>
            </a:r>
            <a:r>
              <a:rPr kumimoji="1" lang="en-US" altLang="ja-JP" sz="4400" b="1" dirty="0">
                <a:solidFill>
                  <a:srgbClr val="4472C4"/>
                </a:solidFill>
              </a:rPr>
              <a:t>10</a:t>
            </a:r>
            <a:r>
              <a:rPr kumimoji="1" lang="ja-JP" altLang="en-US" sz="4400" b="1" dirty="0">
                <a:solidFill>
                  <a:srgbClr val="4472C4"/>
                </a:solidFill>
              </a:rPr>
              <a:t>月</a:t>
            </a:r>
            <a:r>
              <a:rPr kumimoji="1" lang="en-US" altLang="ja-JP" sz="4400" b="1" dirty="0">
                <a:solidFill>
                  <a:srgbClr val="4472C4"/>
                </a:solidFill>
              </a:rPr>
              <a:t>1</a:t>
            </a:r>
            <a:r>
              <a:rPr kumimoji="1" lang="ja-JP" altLang="en-US" sz="4400" b="1" dirty="0">
                <a:solidFill>
                  <a:srgbClr val="4472C4"/>
                </a:solidFill>
              </a:rPr>
              <a:t>日公開</a:t>
            </a:r>
            <a:endParaRPr kumimoji="1" lang="en-US" altLang="ja-JP" sz="4400" b="1" dirty="0">
              <a:solidFill>
                <a:srgbClr val="4472C4"/>
              </a:solidFill>
            </a:endParaRPr>
          </a:p>
          <a:p>
            <a:r>
              <a:rPr kumimoji="1" lang="ja-JP" altLang="en-US" sz="4400" b="1" dirty="0">
                <a:solidFill>
                  <a:srgbClr val="4472C4"/>
                </a:solidFill>
              </a:rPr>
              <a:t>主演：石黒賢</a:t>
            </a:r>
            <a:endParaRPr kumimoji="1" lang="en-US" altLang="ja-JP" sz="4400" b="1" dirty="0">
              <a:solidFill>
                <a:srgbClr val="4472C4"/>
              </a:solidFill>
            </a:endParaRPr>
          </a:p>
          <a:p>
            <a:r>
              <a:rPr kumimoji="1" lang="ja-JP" altLang="en-US" sz="4400" b="1" dirty="0">
                <a:solidFill>
                  <a:srgbClr val="4472C4"/>
                </a:solidFill>
              </a:rPr>
              <a:t>共演：織田裕二</a:t>
            </a:r>
          </a:p>
        </p:txBody>
      </p:sp>
    </p:spTree>
    <p:extLst>
      <p:ext uri="{BB962C8B-B14F-4D97-AF65-F5344CB8AC3E}">
        <p14:creationId xmlns:p14="http://schemas.microsoft.com/office/powerpoint/2010/main" val="3056360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石黒賢 | NHK人物録 | NHKアーカイブス">
            <a:extLst>
              <a:ext uri="{FF2B5EF4-FFF2-40B4-BE49-F238E27FC236}">
                <a16:creationId xmlns:a16="http://schemas.microsoft.com/office/drawing/2014/main" id="{2B7ADB01-6B1C-4E93-8650-4B5928E1F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293269"/>
            <a:ext cx="9640581" cy="933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81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石黒賢 | NHK人物録 | NHKアーカイブス" hidden="1">
            <a:extLst>
              <a:ext uri="{FF2B5EF4-FFF2-40B4-BE49-F238E27FC236}">
                <a16:creationId xmlns:a16="http://schemas.microsoft.com/office/drawing/2014/main" id="{2B7ADB01-6B1C-4E93-8650-4B5928E1F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750219"/>
            <a:ext cx="9640581" cy="933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923B2E3-8D75-4AC4-ACD1-1DFFFF863071}"/>
              </a:ext>
            </a:extLst>
          </p:cNvPr>
          <p:cNvSpPr/>
          <p:nvPr/>
        </p:nvSpPr>
        <p:spPr>
          <a:xfrm>
            <a:off x="3917084" y="5769871"/>
            <a:ext cx="697346" cy="239371"/>
          </a:xfrm>
          <a:custGeom>
            <a:avLst/>
            <a:gdLst>
              <a:gd name="connsiteX0" fmla="*/ 2983 w 697346"/>
              <a:gd name="connsiteY0" fmla="*/ 239346 h 239371"/>
              <a:gd name="connsiteX1" fmla="*/ 227349 w 697346"/>
              <a:gd name="connsiteY1" fmla="*/ 156796 h 239371"/>
              <a:gd name="connsiteX2" fmla="*/ 464416 w 697346"/>
              <a:gd name="connsiteY2" fmla="*/ 46729 h 239371"/>
              <a:gd name="connsiteX3" fmla="*/ 697249 w 697346"/>
              <a:gd name="connsiteY3" fmla="*/ 19212 h 239371"/>
              <a:gd name="connsiteX4" fmla="*/ 436899 w 697346"/>
              <a:gd name="connsiteY4" fmla="*/ 162 h 239371"/>
              <a:gd name="connsiteX5" fmla="*/ 307783 w 697346"/>
              <a:gd name="connsiteY5" fmla="*/ 29796 h 239371"/>
              <a:gd name="connsiteX6" fmla="*/ 237933 w 697346"/>
              <a:gd name="connsiteY6" fmla="*/ 120812 h 239371"/>
              <a:gd name="connsiteX7" fmla="*/ 106699 w 697346"/>
              <a:gd name="connsiteY7" fmla="*/ 165262 h 239371"/>
              <a:gd name="connsiteX8" fmla="*/ 2983 w 697346"/>
              <a:gd name="connsiteY8" fmla="*/ 239346 h 23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7346" h="239371">
                <a:moveTo>
                  <a:pt x="2983" y="239346"/>
                </a:moveTo>
                <a:cubicBezTo>
                  <a:pt x="23091" y="237935"/>
                  <a:pt x="150444" y="188899"/>
                  <a:pt x="227349" y="156796"/>
                </a:cubicBezTo>
                <a:cubicBezTo>
                  <a:pt x="304254" y="124693"/>
                  <a:pt x="386099" y="69660"/>
                  <a:pt x="464416" y="46729"/>
                </a:cubicBezTo>
                <a:cubicBezTo>
                  <a:pt x="542733" y="23798"/>
                  <a:pt x="701835" y="26973"/>
                  <a:pt x="697249" y="19212"/>
                </a:cubicBezTo>
                <a:cubicBezTo>
                  <a:pt x="692663" y="11451"/>
                  <a:pt x="501810" y="-1602"/>
                  <a:pt x="436899" y="162"/>
                </a:cubicBezTo>
                <a:cubicBezTo>
                  <a:pt x="371988" y="1926"/>
                  <a:pt x="340944" y="9688"/>
                  <a:pt x="307783" y="29796"/>
                </a:cubicBezTo>
                <a:cubicBezTo>
                  <a:pt x="274622" y="49904"/>
                  <a:pt x="271447" y="98234"/>
                  <a:pt x="237933" y="120812"/>
                </a:cubicBezTo>
                <a:cubicBezTo>
                  <a:pt x="204419" y="143390"/>
                  <a:pt x="143741" y="147976"/>
                  <a:pt x="106699" y="165262"/>
                </a:cubicBezTo>
                <a:cubicBezTo>
                  <a:pt x="69657" y="182548"/>
                  <a:pt x="-17125" y="240757"/>
                  <a:pt x="2983" y="239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2EB5F2E6-5CEC-4324-86FC-D22F1A385A31}"/>
              </a:ext>
            </a:extLst>
          </p:cNvPr>
          <p:cNvSpPr/>
          <p:nvPr/>
        </p:nvSpPr>
        <p:spPr>
          <a:xfrm>
            <a:off x="4055516" y="5797481"/>
            <a:ext cx="272994" cy="123065"/>
          </a:xfrm>
          <a:custGeom>
            <a:avLst/>
            <a:gdLst>
              <a:gd name="connsiteX0" fmla="*/ 17 w 272994"/>
              <a:gd name="connsiteY0" fmla="*/ 122836 h 123065"/>
              <a:gd name="connsiteX1" fmla="*/ 234967 w 272994"/>
              <a:gd name="connsiteY1" fmla="*/ 4302 h 123065"/>
              <a:gd name="connsiteX2" fmla="*/ 247667 w 272994"/>
              <a:gd name="connsiteY2" fmla="*/ 33936 h 123065"/>
              <a:gd name="connsiteX3" fmla="*/ 17 w 272994"/>
              <a:gd name="connsiteY3" fmla="*/ 122836 h 12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994" h="123065">
                <a:moveTo>
                  <a:pt x="17" y="122836"/>
                </a:moveTo>
                <a:cubicBezTo>
                  <a:pt x="-2100" y="117897"/>
                  <a:pt x="193692" y="19119"/>
                  <a:pt x="234967" y="4302"/>
                </a:cubicBezTo>
                <a:cubicBezTo>
                  <a:pt x="276242" y="-10515"/>
                  <a:pt x="288942" y="16297"/>
                  <a:pt x="247667" y="33936"/>
                </a:cubicBezTo>
                <a:cubicBezTo>
                  <a:pt x="206392" y="51575"/>
                  <a:pt x="2134" y="127775"/>
                  <a:pt x="17" y="122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5BC698B7-F39E-4932-ABCA-AE2341C40313}"/>
              </a:ext>
            </a:extLst>
          </p:cNvPr>
          <p:cNvSpPr/>
          <p:nvPr/>
        </p:nvSpPr>
        <p:spPr>
          <a:xfrm>
            <a:off x="4212047" y="5742204"/>
            <a:ext cx="713429" cy="228819"/>
          </a:xfrm>
          <a:custGeom>
            <a:avLst/>
            <a:gdLst>
              <a:gd name="connsiteX0" fmla="*/ 203320 w 713429"/>
              <a:gd name="connsiteY0" fmla="*/ 2429 h 228819"/>
              <a:gd name="connsiteX1" fmla="*/ 262586 w 713429"/>
              <a:gd name="connsiteY1" fmla="*/ 13013 h 228819"/>
              <a:gd name="connsiteX2" fmla="*/ 520820 w 713429"/>
              <a:gd name="connsiteY2" fmla="*/ 72279 h 228819"/>
              <a:gd name="connsiteX3" fmla="*/ 709203 w 713429"/>
              <a:gd name="connsiteY3" fmla="*/ 226796 h 228819"/>
              <a:gd name="connsiteX4" fmla="*/ 633003 w 713429"/>
              <a:gd name="connsiteY4" fmla="*/ 154829 h 228819"/>
              <a:gd name="connsiteX5" fmla="*/ 419220 w 713429"/>
              <a:gd name="connsiteY5" fmla="*/ 72279 h 228819"/>
              <a:gd name="connsiteX6" fmla="*/ 10703 w 713429"/>
              <a:gd name="connsiteY6" fmla="*/ 97679 h 228819"/>
              <a:gd name="connsiteX7" fmla="*/ 127120 w 713429"/>
              <a:gd name="connsiteY7" fmla="*/ 68046 h 228819"/>
              <a:gd name="connsiteX8" fmla="*/ 203320 w 713429"/>
              <a:gd name="connsiteY8" fmla="*/ 2429 h 22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3429" h="228819">
                <a:moveTo>
                  <a:pt x="203320" y="2429"/>
                </a:moveTo>
                <a:cubicBezTo>
                  <a:pt x="225898" y="-6743"/>
                  <a:pt x="262586" y="13013"/>
                  <a:pt x="262586" y="13013"/>
                </a:cubicBezTo>
                <a:cubicBezTo>
                  <a:pt x="315503" y="24655"/>
                  <a:pt x="446384" y="36649"/>
                  <a:pt x="520820" y="72279"/>
                </a:cubicBezTo>
                <a:cubicBezTo>
                  <a:pt x="595256" y="107910"/>
                  <a:pt x="690506" y="213038"/>
                  <a:pt x="709203" y="226796"/>
                </a:cubicBezTo>
                <a:cubicBezTo>
                  <a:pt x="727900" y="240554"/>
                  <a:pt x="681333" y="180582"/>
                  <a:pt x="633003" y="154829"/>
                </a:cubicBezTo>
                <a:cubicBezTo>
                  <a:pt x="584673" y="129076"/>
                  <a:pt x="522937" y="81804"/>
                  <a:pt x="419220" y="72279"/>
                </a:cubicBezTo>
                <a:cubicBezTo>
                  <a:pt x="315503" y="62754"/>
                  <a:pt x="59386" y="98385"/>
                  <a:pt x="10703" y="97679"/>
                </a:cubicBezTo>
                <a:cubicBezTo>
                  <a:pt x="-37980" y="96974"/>
                  <a:pt x="93253" y="80040"/>
                  <a:pt x="127120" y="68046"/>
                </a:cubicBezTo>
                <a:cubicBezTo>
                  <a:pt x="160987" y="56052"/>
                  <a:pt x="180742" y="11601"/>
                  <a:pt x="203320" y="2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4B91EF2-7577-4062-A5F6-207A35B31A83}"/>
              </a:ext>
            </a:extLst>
          </p:cNvPr>
          <p:cNvSpPr/>
          <p:nvPr/>
        </p:nvSpPr>
        <p:spPr>
          <a:xfrm>
            <a:off x="4626924" y="5816489"/>
            <a:ext cx="256712" cy="247085"/>
          </a:xfrm>
          <a:custGeom>
            <a:avLst/>
            <a:gdLst>
              <a:gd name="connsiteX0" fmla="*/ 109 w 256712"/>
              <a:gd name="connsiteY0" fmla="*/ 111 h 247085"/>
              <a:gd name="connsiteX1" fmla="*/ 122876 w 256712"/>
              <a:gd name="connsiteY1" fmla="*/ 84778 h 247085"/>
              <a:gd name="connsiteX2" fmla="*/ 93243 w 256712"/>
              <a:gd name="connsiteY2" fmla="*/ 135578 h 247085"/>
              <a:gd name="connsiteX3" fmla="*/ 256226 w 256712"/>
              <a:gd name="connsiteY3" fmla="*/ 243528 h 247085"/>
              <a:gd name="connsiteX4" fmla="*/ 139809 w 256712"/>
              <a:gd name="connsiteY4" fmla="*/ 216011 h 247085"/>
              <a:gd name="connsiteX5" fmla="*/ 33976 w 256712"/>
              <a:gd name="connsiteY5" fmla="*/ 165211 h 247085"/>
              <a:gd name="connsiteX6" fmla="*/ 99593 w 256712"/>
              <a:gd name="connsiteY6" fmla="*/ 103828 h 247085"/>
              <a:gd name="connsiteX7" fmla="*/ 109 w 256712"/>
              <a:gd name="connsiteY7" fmla="*/ 111 h 24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712" h="247085">
                <a:moveTo>
                  <a:pt x="109" y="111"/>
                </a:moveTo>
                <a:cubicBezTo>
                  <a:pt x="3989" y="-3064"/>
                  <a:pt x="107354" y="62200"/>
                  <a:pt x="122876" y="84778"/>
                </a:cubicBezTo>
                <a:cubicBezTo>
                  <a:pt x="138398" y="107356"/>
                  <a:pt x="71018" y="109120"/>
                  <a:pt x="93243" y="135578"/>
                </a:cubicBezTo>
                <a:cubicBezTo>
                  <a:pt x="115468" y="162036"/>
                  <a:pt x="248465" y="230123"/>
                  <a:pt x="256226" y="243528"/>
                </a:cubicBezTo>
                <a:cubicBezTo>
                  <a:pt x="263987" y="256933"/>
                  <a:pt x="176851" y="229064"/>
                  <a:pt x="139809" y="216011"/>
                </a:cubicBezTo>
                <a:cubicBezTo>
                  <a:pt x="102767" y="202958"/>
                  <a:pt x="40679" y="183908"/>
                  <a:pt x="33976" y="165211"/>
                </a:cubicBezTo>
                <a:cubicBezTo>
                  <a:pt x="27273" y="146514"/>
                  <a:pt x="102415" y="128170"/>
                  <a:pt x="99593" y="103828"/>
                </a:cubicBezTo>
                <a:cubicBezTo>
                  <a:pt x="96771" y="79486"/>
                  <a:pt x="-3771" y="3286"/>
                  <a:pt x="109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9AE6C995-6771-4AA8-9105-1F5F21F7BF5F}"/>
              </a:ext>
            </a:extLst>
          </p:cNvPr>
          <p:cNvSpPr/>
          <p:nvPr/>
        </p:nvSpPr>
        <p:spPr>
          <a:xfrm>
            <a:off x="4772704" y="5839874"/>
            <a:ext cx="111520" cy="220188"/>
          </a:xfrm>
          <a:custGeom>
            <a:avLst/>
            <a:gdLst>
              <a:gd name="connsiteX0" fmla="*/ 379 w 111520"/>
              <a:gd name="connsiteY0" fmla="*/ 9 h 220188"/>
              <a:gd name="connsiteX1" fmla="*/ 110446 w 111520"/>
              <a:gd name="connsiteY1" fmla="*/ 114309 h 220188"/>
              <a:gd name="connsiteX2" fmla="*/ 57529 w 111520"/>
              <a:gd name="connsiteY2" fmla="*/ 165109 h 220188"/>
              <a:gd name="connsiteX3" fmla="*/ 76579 w 111520"/>
              <a:gd name="connsiteY3" fmla="*/ 220143 h 220188"/>
              <a:gd name="connsiteX4" fmla="*/ 25779 w 111520"/>
              <a:gd name="connsiteY4" fmla="*/ 173576 h 220188"/>
              <a:gd name="connsiteX5" fmla="*/ 72346 w 111520"/>
              <a:gd name="connsiteY5" fmla="*/ 120659 h 220188"/>
              <a:gd name="connsiteX6" fmla="*/ 379 w 111520"/>
              <a:gd name="connsiteY6" fmla="*/ 9 h 220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520" h="220188">
                <a:moveTo>
                  <a:pt x="379" y="9"/>
                </a:moveTo>
                <a:cubicBezTo>
                  <a:pt x="6729" y="-1049"/>
                  <a:pt x="100921" y="86792"/>
                  <a:pt x="110446" y="114309"/>
                </a:cubicBezTo>
                <a:cubicBezTo>
                  <a:pt x="119971" y="141826"/>
                  <a:pt x="63174" y="147470"/>
                  <a:pt x="57529" y="165109"/>
                </a:cubicBezTo>
                <a:cubicBezTo>
                  <a:pt x="51884" y="182748"/>
                  <a:pt x="81871" y="218732"/>
                  <a:pt x="76579" y="220143"/>
                </a:cubicBezTo>
                <a:cubicBezTo>
                  <a:pt x="71287" y="221554"/>
                  <a:pt x="26485" y="190157"/>
                  <a:pt x="25779" y="173576"/>
                </a:cubicBezTo>
                <a:cubicBezTo>
                  <a:pt x="25074" y="156995"/>
                  <a:pt x="75168" y="146059"/>
                  <a:pt x="72346" y="120659"/>
                </a:cubicBezTo>
                <a:cubicBezTo>
                  <a:pt x="69524" y="95259"/>
                  <a:pt x="-5971" y="1067"/>
                  <a:pt x="379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3C7C2DEB-E3D5-4521-9C1E-95E42ABD5F0C}"/>
              </a:ext>
            </a:extLst>
          </p:cNvPr>
          <p:cNvSpPr/>
          <p:nvPr/>
        </p:nvSpPr>
        <p:spPr>
          <a:xfrm>
            <a:off x="4126561" y="5964412"/>
            <a:ext cx="712888" cy="155618"/>
          </a:xfrm>
          <a:custGeom>
            <a:avLst/>
            <a:gdLst>
              <a:gd name="connsiteX0" fmla="*/ 939 w 712888"/>
              <a:gd name="connsiteY0" fmla="*/ 355 h 155618"/>
              <a:gd name="connsiteX1" fmla="*/ 278222 w 712888"/>
              <a:gd name="connsiteY1" fmla="*/ 142171 h 155618"/>
              <a:gd name="connsiteX2" fmla="*/ 381939 w 712888"/>
              <a:gd name="connsiteY2" fmla="*/ 146405 h 155618"/>
              <a:gd name="connsiteX3" fmla="*/ 712139 w 712888"/>
              <a:gd name="connsiteY3" fmla="*/ 112538 h 155618"/>
              <a:gd name="connsiteX4" fmla="*/ 280339 w 712888"/>
              <a:gd name="connsiteY4" fmla="*/ 123121 h 155618"/>
              <a:gd name="connsiteX5" fmla="*/ 191439 w 712888"/>
              <a:gd name="connsiteY5" fmla="*/ 101955 h 155618"/>
              <a:gd name="connsiteX6" fmla="*/ 939 w 712888"/>
              <a:gd name="connsiteY6" fmla="*/ 355 h 15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888" h="155618">
                <a:moveTo>
                  <a:pt x="939" y="355"/>
                </a:moveTo>
                <a:cubicBezTo>
                  <a:pt x="15403" y="7058"/>
                  <a:pt x="214722" y="117829"/>
                  <a:pt x="278222" y="142171"/>
                </a:cubicBezTo>
                <a:cubicBezTo>
                  <a:pt x="341722" y="166513"/>
                  <a:pt x="309620" y="151344"/>
                  <a:pt x="381939" y="146405"/>
                </a:cubicBezTo>
                <a:cubicBezTo>
                  <a:pt x="454258" y="141466"/>
                  <a:pt x="729072" y="116419"/>
                  <a:pt x="712139" y="112538"/>
                </a:cubicBezTo>
                <a:cubicBezTo>
                  <a:pt x="695206" y="108657"/>
                  <a:pt x="367122" y="124885"/>
                  <a:pt x="280339" y="123121"/>
                </a:cubicBezTo>
                <a:cubicBezTo>
                  <a:pt x="193556" y="121357"/>
                  <a:pt x="239770" y="120299"/>
                  <a:pt x="191439" y="101955"/>
                </a:cubicBezTo>
                <a:cubicBezTo>
                  <a:pt x="143109" y="83611"/>
                  <a:pt x="-13525" y="-6348"/>
                  <a:pt x="939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BBEE2FD-0222-4C29-9FF1-7DE0A7852E5F}"/>
              </a:ext>
            </a:extLst>
          </p:cNvPr>
          <p:cNvSpPr/>
          <p:nvPr/>
        </p:nvSpPr>
        <p:spPr>
          <a:xfrm>
            <a:off x="4479465" y="6112341"/>
            <a:ext cx="399420" cy="47207"/>
          </a:xfrm>
          <a:custGeom>
            <a:avLst/>
            <a:gdLst>
              <a:gd name="connsiteX0" fmla="*/ 7868 w 399420"/>
              <a:gd name="connsiteY0" fmla="*/ 47159 h 47207"/>
              <a:gd name="connsiteX1" fmla="*/ 397335 w 399420"/>
              <a:gd name="connsiteY1" fmla="*/ 11176 h 47207"/>
              <a:gd name="connsiteX2" fmla="*/ 156035 w 399420"/>
              <a:gd name="connsiteY2" fmla="*/ 2709 h 47207"/>
              <a:gd name="connsiteX3" fmla="*/ 7868 w 399420"/>
              <a:gd name="connsiteY3" fmla="*/ 47159 h 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9420" h="47207">
                <a:moveTo>
                  <a:pt x="7868" y="47159"/>
                </a:moveTo>
                <a:cubicBezTo>
                  <a:pt x="48085" y="48570"/>
                  <a:pt x="372641" y="18584"/>
                  <a:pt x="397335" y="11176"/>
                </a:cubicBezTo>
                <a:cubicBezTo>
                  <a:pt x="422030" y="3768"/>
                  <a:pt x="220593" y="-4346"/>
                  <a:pt x="156035" y="2709"/>
                </a:cubicBezTo>
                <a:cubicBezTo>
                  <a:pt x="91477" y="9764"/>
                  <a:pt x="-32349" y="45748"/>
                  <a:pt x="7868" y="47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3C5CC033-96A1-48CF-B373-61F208FC1A2B}"/>
              </a:ext>
            </a:extLst>
          </p:cNvPr>
          <p:cNvSpPr/>
          <p:nvPr/>
        </p:nvSpPr>
        <p:spPr>
          <a:xfrm>
            <a:off x="4827435" y="5755215"/>
            <a:ext cx="288737" cy="525590"/>
          </a:xfrm>
          <a:custGeom>
            <a:avLst/>
            <a:gdLst>
              <a:gd name="connsiteX0" fmla="*/ 182715 w 288737"/>
              <a:gd name="connsiteY0" fmla="*/ 2 h 525590"/>
              <a:gd name="connsiteX1" fmla="*/ 265265 w 288737"/>
              <a:gd name="connsiteY1" fmla="*/ 201085 h 525590"/>
              <a:gd name="connsiteX2" fmla="*/ 239865 w 288737"/>
              <a:gd name="connsiteY2" fmla="*/ 357718 h 525590"/>
              <a:gd name="connsiteX3" fmla="*/ 186948 w 288737"/>
              <a:gd name="connsiteY3" fmla="*/ 423335 h 525590"/>
              <a:gd name="connsiteX4" fmla="*/ 682 w 288737"/>
              <a:gd name="connsiteY4" fmla="*/ 524935 h 525590"/>
              <a:gd name="connsiteX5" fmla="*/ 261032 w 288737"/>
              <a:gd name="connsiteY5" fmla="*/ 370418 h 525590"/>
              <a:gd name="connsiteX6" fmla="*/ 119215 w 288737"/>
              <a:gd name="connsiteY6" fmla="*/ 266702 h 525590"/>
              <a:gd name="connsiteX7" fmla="*/ 288548 w 288737"/>
              <a:gd name="connsiteY7" fmla="*/ 196852 h 525590"/>
              <a:gd name="connsiteX8" fmla="*/ 182715 w 288737"/>
              <a:gd name="connsiteY8" fmla="*/ 2 h 52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737" h="525590">
                <a:moveTo>
                  <a:pt x="182715" y="2"/>
                </a:moveTo>
                <a:cubicBezTo>
                  <a:pt x="178835" y="707"/>
                  <a:pt x="255740" y="141466"/>
                  <a:pt x="265265" y="201085"/>
                </a:cubicBezTo>
                <a:cubicBezTo>
                  <a:pt x="274790" y="260704"/>
                  <a:pt x="252918" y="320676"/>
                  <a:pt x="239865" y="357718"/>
                </a:cubicBezTo>
                <a:cubicBezTo>
                  <a:pt x="226812" y="394760"/>
                  <a:pt x="226812" y="395466"/>
                  <a:pt x="186948" y="423335"/>
                </a:cubicBezTo>
                <a:cubicBezTo>
                  <a:pt x="147084" y="451205"/>
                  <a:pt x="-11665" y="533754"/>
                  <a:pt x="682" y="524935"/>
                </a:cubicBezTo>
                <a:cubicBezTo>
                  <a:pt x="13029" y="516116"/>
                  <a:pt x="241277" y="413457"/>
                  <a:pt x="261032" y="370418"/>
                </a:cubicBezTo>
                <a:cubicBezTo>
                  <a:pt x="280787" y="327379"/>
                  <a:pt x="114629" y="295630"/>
                  <a:pt x="119215" y="266702"/>
                </a:cubicBezTo>
                <a:cubicBezTo>
                  <a:pt x="123801" y="237774"/>
                  <a:pt x="283256" y="240949"/>
                  <a:pt x="288548" y="196852"/>
                </a:cubicBezTo>
                <a:cubicBezTo>
                  <a:pt x="293840" y="152755"/>
                  <a:pt x="186595" y="-703"/>
                  <a:pt x="18271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43AD7382-50F5-4458-B2C0-707AA6224958}"/>
              </a:ext>
            </a:extLst>
          </p:cNvPr>
          <p:cNvSpPr/>
          <p:nvPr/>
        </p:nvSpPr>
        <p:spPr>
          <a:xfrm>
            <a:off x="4245034" y="5782491"/>
            <a:ext cx="380070" cy="316770"/>
          </a:xfrm>
          <a:custGeom>
            <a:avLst/>
            <a:gdLst>
              <a:gd name="connsiteX0" fmla="*/ 277754 w 380070"/>
              <a:gd name="connsiteY0" fmla="*/ 772 h 316770"/>
              <a:gd name="connsiteX1" fmla="*/ 371416 w 380070"/>
              <a:gd name="connsiteY1" fmla="*/ 97609 h 316770"/>
              <a:gd name="connsiteX2" fmla="*/ 361891 w 380070"/>
              <a:gd name="connsiteY2" fmla="*/ 245247 h 316770"/>
              <a:gd name="connsiteX3" fmla="*/ 247591 w 380070"/>
              <a:gd name="connsiteY3" fmla="*/ 316684 h 316770"/>
              <a:gd name="connsiteX4" fmla="*/ 47566 w 380070"/>
              <a:gd name="connsiteY4" fmla="*/ 232547 h 316770"/>
              <a:gd name="connsiteX5" fmla="*/ 12641 w 380070"/>
              <a:gd name="connsiteY5" fmla="*/ 192859 h 316770"/>
              <a:gd name="connsiteX6" fmla="*/ 15816 w 380070"/>
              <a:gd name="connsiteY6" fmla="*/ 186509 h 316770"/>
              <a:gd name="connsiteX7" fmla="*/ 60266 w 380070"/>
              <a:gd name="connsiteY7" fmla="*/ 135709 h 316770"/>
              <a:gd name="connsiteX8" fmla="*/ 7879 w 380070"/>
              <a:gd name="connsiteY8" fmla="*/ 56334 h 316770"/>
              <a:gd name="connsiteX9" fmla="*/ 277754 w 380070"/>
              <a:gd name="connsiteY9" fmla="*/ 772 h 31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0070" h="316770">
                <a:moveTo>
                  <a:pt x="277754" y="772"/>
                </a:moveTo>
                <a:cubicBezTo>
                  <a:pt x="338343" y="7651"/>
                  <a:pt x="357393" y="56863"/>
                  <a:pt x="371416" y="97609"/>
                </a:cubicBezTo>
                <a:cubicBezTo>
                  <a:pt x="385439" y="138355"/>
                  <a:pt x="382529" y="208735"/>
                  <a:pt x="361891" y="245247"/>
                </a:cubicBezTo>
                <a:cubicBezTo>
                  <a:pt x="341254" y="281760"/>
                  <a:pt x="299978" y="318801"/>
                  <a:pt x="247591" y="316684"/>
                </a:cubicBezTo>
                <a:cubicBezTo>
                  <a:pt x="195204" y="314567"/>
                  <a:pt x="86724" y="253184"/>
                  <a:pt x="47566" y="232547"/>
                </a:cubicBezTo>
                <a:cubicBezTo>
                  <a:pt x="8408" y="211910"/>
                  <a:pt x="17933" y="200532"/>
                  <a:pt x="12641" y="192859"/>
                </a:cubicBezTo>
                <a:cubicBezTo>
                  <a:pt x="7349" y="185186"/>
                  <a:pt x="7879" y="196034"/>
                  <a:pt x="15816" y="186509"/>
                </a:cubicBezTo>
                <a:cubicBezTo>
                  <a:pt x="23753" y="176984"/>
                  <a:pt x="61589" y="157405"/>
                  <a:pt x="60266" y="135709"/>
                </a:cubicBezTo>
                <a:cubicBezTo>
                  <a:pt x="58943" y="114013"/>
                  <a:pt x="-25723" y="78030"/>
                  <a:pt x="7879" y="56334"/>
                </a:cubicBezTo>
                <a:cubicBezTo>
                  <a:pt x="41481" y="34638"/>
                  <a:pt x="217165" y="-6107"/>
                  <a:pt x="277754" y="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E9306E18-0BBC-4B16-A988-E447EFA37C58}"/>
              </a:ext>
            </a:extLst>
          </p:cNvPr>
          <p:cNvSpPr/>
          <p:nvPr/>
        </p:nvSpPr>
        <p:spPr>
          <a:xfrm>
            <a:off x="4340225" y="5818188"/>
            <a:ext cx="69850" cy="698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3CC8DC81-0824-4C05-A99D-682D9C49046E}"/>
              </a:ext>
            </a:extLst>
          </p:cNvPr>
          <p:cNvSpPr/>
          <p:nvPr/>
        </p:nvSpPr>
        <p:spPr>
          <a:xfrm>
            <a:off x="3760784" y="5424131"/>
            <a:ext cx="766893" cy="128951"/>
          </a:xfrm>
          <a:custGeom>
            <a:avLst/>
            <a:gdLst>
              <a:gd name="connsiteX0" fmla="*/ 4 w 766893"/>
              <a:gd name="connsiteY0" fmla="*/ 68619 h 128951"/>
              <a:gd name="connsiteX1" fmla="*/ 130179 w 766893"/>
              <a:gd name="connsiteY1" fmla="*/ 128944 h 128951"/>
              <a:gd name="connsiteX2" fmla="*/ 249241 w 766893"/>
              <a:gd name="connsiteY2" fmla="*/ 63857 h 128951"/>
              <a:gd name="connsiteX3" fmla="*/ 320679 w 766893"/>
              <a:gd name="connsiteY3" fmla="*/ 101957 h 128951"/>
              <a:gd name="connsiteX4" fmla="*/ 373066 w 766893"/>
              <a:gd name="connsiteY4" fmla="*/ 27344 h 128951"/>
              <a:gd name="connsiteX5" fmla="*/ 571504 w 766893"/>
              <a:gd name="connsiteY5" fmla="*/ 36869 h 128951"/>
              <a:gd name="connsiteX6" fmla="*/ 763591 w 766893"/>
              <a:gd name="connsiteY6" fmla="*/ 36869 h 128951"/>
              <a:gd name="connsiteX7" fmla="*/ 404816 w 766893"/>
              <a:gd name="connsiteY7" fmla="*/ 357 h 128951"/>
              <a:gd name="connsiteX8" fmla="*/ 319091 w 766893"/>
              <a:gd name="connsiteY8" fmla="*/ 62269 h 128951"/>
              <a:gd name="connsiteX9" fmla="*/ 180979 w 766893"/>
              <a:gd name="connsiteY9" fmla="*/ 71794 h 128951"/>
              <a:gd name="connsiteX10" fmla="*/ 125416 w 766893"/>
              <a:gd name="connsiteY10" fmla="*/ 121007 h 128951"/>
              <a:gd name="connsiteX11" fmla="*/ 4 w 766893"/>
              <a:gd name="connsiteY11" fmla="*/ 68619 h 12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6893" h="128951">
                <a:moveTo>
                  <a:pt x="4" y="68619"/>
                </a:moveTo>
                <a:cubicBezTo>
                  <a:pt x="798" y="69942"/>
                  <a:pt x="88640" y="129738"/>
                  <a:pt x="130179" y="128944"/>
                </a:cubicBezTo>
                <a:cubicBezTo>
                  <a:pt x="171718" y="128150"/>
                  <a:pt x="217491" y="68355"/>
                  <a:pt x="249241" y="63857"/>
                </a:cubicBezTo>
                <a:cubicBezTo>
                  <a:pt x="280991" y="59359"/>
                  <a:pt x="300042" y="108042"/>
                  <a:pt x="320679" y="101957"/>
                </a:cubicBezTo>
                <a:cubicBezTo>
                  <a:pt x="341316" y="95872"/>
                  <a:pt x="331262" y="38192"/>
                  <a:pt x="373066" y="27344"/>
                </a:cubicBezTo>
                <a:cubicBezTo>
                  <a:pt x="414870" y="16496"/>
                  <a:pt x="506417" y="35282"/>
                  <a:pt x="571504" y="36869"/>
                </a:cubicBezTo>
                <a:cubicBezTo>
                  <a:pt x="636591" y="38456"/>
                  <a:pt x="791372" y="42954"/>
                  <a:pt x="763591" y="36869"/>
                </a:cubicBezTo>
                <a:cubicBezTo>
                  <a:pt x="735810" y="30784"/>
                  <a:pt x="478899" y="-3876"/>
                  <a:pt x="404816" y="357"/>
                </a:cubicBezTo>
                <a:cubicBezTo>
                  <a:pt x="330733" y="4590"/>
                  <a:pt x="356397" y="50363"/>
                  <a:pt x="319091" y="62269"/>
                </a:cubicBezTo>
                <a:cubicBezTo>
                  <a:pt x="281785" y="74175"/>
                  <a:pt x="213258" y="62004"/>
                  <a:pt x="180979" y="71794"/>
                </a:cubicBezTo>
                <a:cubicBezTo>
                  <a:pt x="148700" y="81584"/>
                  <a:pt x="149758" y="116509"/>
                  <a:pt x="125416" y="121007"/>
                </a:cubicBezTo>
                <a:cubicBezTo>
                  <a:pt x="101074" y="125505"/>
                  <a:pt x="-790" y="67296"/>
                  <a:pt x="4" y="68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73C35FB2-0CDE-4D1A-AAEC-53D4FF142843}"/>
              </a:ext>
            </a:extLst>
          </p:cNvPr>
          <p:cNvSpPr/>
          <p:nvPr/>
        </p:nvSpPr>
        <p:spPr>
          <a:xfrm>
            <a:off x="4393989" y="5379000"/>
            <a:ext cx="395851" cy="86765"/>
          </a:xfrm>
          <a:custGeom>
            <a:avLst/>
            <a:gdLst>
              <a:gd name="connsiteX0" fmla="*/ 4974 w 395851"/>
              <a:gd name="connsiteY0" fmla="*/ 64538 h 86765"/>
              <a:gd name="connsiteX1" fmla="*/ 235161 w 395851"/>
              <a:gd name="connsiteY1" fmla="*/ 4213 h 86765"/>
              <a:gd name="connsiteX2" fmla="*/ 392324 w 395851"/>
              <a:gd name="connsiteY2" fmla="*/ 86763 h 86765"/>
              <a:gd name="connsiteX3" fmla="*/ 324061 w 395851"/>
              <a:gd name="connsiteY3" fmla="*/ 1038 h 86765"/>
              <a:gd name="connsiteX4" fmla="*/ 95461 w 395851"/>
              <a:gd name="connsiteY4" fmla="*/ 40725 h 86765"/>
              <a:gd name="connsiteX5" fmla="*/ 4974 w 395851"/>
              <a:gd name="connsiteY5" fmla="*/ 64538 h 8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851" h="86765">
                <a:moveTo>
                  <a:pt x="4974" y="64538"/>
                </a:moveTo>
                <a:cubicBezTo>
                  <a:pt x="28257" y="58453"/>
                  <a:pt x="170603" y="509"/>
                  <a:pt x="235161" y="4213"/>
                </a:cubicBezTo>
                <a:cubicBezTo>
                  <a:pt x="299719" y="7917"/>
                  <a:pt x="377507" y="87292"/>
                  <a:pt x="392324" y="86763"/>
                </a:cubicBezTo>
                <a:cubicBezTo>
                  <a:pt x="407141" y="86234"/>
                  <a:pt x="373538" y="8711"/>
                  <a:pt x="324061" y="1038"/>
                </a:cubicBezTo>
                <a:cubicBezTo>
                  <a:pt x="274584" y="-6635"/>
                  <a:pt x="145996" y="30406"/>
                  <a:pt x="95461" y="40725"/>
                </a:cubicBezTo>
                <a:cubicBezTo>
                  <a:pt x="44926" y="51044"/>
                  <a:pt x="-18309" y="70623"/>
                  <a:pt x="4974" y="64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840385DE-F560-4501-B8E1-939092995F50}"/>
              </a:ext>
            </a:extLst>
          </p:cNvPr>
          <p:cNvSpPr/>
          <p:nvPr/>
        </p:nvSpPr>
        <p:spPr>
          <a:xfrm>
            <a:off x="4399260" y="5473483"/>
            <a:ext cx="363421" cy="60643"/>
          </a:xfrm>
          <a:custGeom>
            <a:avLst/>
            <a:gdLst>
              <a:gd name="connsiteX0" fmla="*/ 2878 w 363421"/>
              <a:gd name="connsiteY0" fmla="*/ 6567 h 60643"/>
              <a:gd name="connsiteX1" fmla="*/ 342603 w 363421"/>
              <a:gd name="connsiteY1" fmla="*/ 12917 h 60643"/>
              <a:gd name="connsiteX2" fmla="*/ 320378 w 363421"/>
              <a:gd name="connsiteY2" fmla="*/ 1805 h 60643"/>
              <a:gd name="connsiteX3" fmla="*/ 271165 w 363421"/>
              <a:gd name="connsiteY3" fmla="*/ 57367 h 60643"/>
              <a:gd name="connsiteX4" fmla="*/ 183853 w 363421"/>
              <a:gd name="connsiteY4" fmla="*/ 47842 h 60643"/>
              <a:gd name="connsiteX5" fmla="*/ 2878 w 363421"/>
              <a:gd name="connsiteY5" fmla="*/ 6567 h 6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421" h="60643">
                <a:moveTo>
                  <a:pt x="2878" y="6567"/>
                </a:moveTo>
                <a:cubicBezTo>
                  <a:pt x="29336" y="746"/>
                  <a:pt x="289686" y="13711"/>
                  <a:pt x="342603" y="12917"/>
                </a:cubicBezTo>
                <a:cubicBezTo>
                  <a:pt x="395520" y="12123"/>
                  <a:pt x="332284" y="-5603"/>
                  <a:pt x="320378" y="1805"/>
                </a:cubicBezTo>
                <a:cubicBezTo>
                  <a:pt x="308472" y="9213"/>
                  <a:pt x="293919" y="49694"/>
                  <a:pt x="271165" y="57367"/>
                </a:cubicBezTo>
                <a:cubicBezTo>
                  <a:pt x="248411" y="65040"/>
                  <a:pt x="227774" y="58161"/>
                  <a:pt x="183853" y="47842"/>
                </a:cubicBezTo>
                <a:cubicBezTo>
                  <a:pt x="139932" y="37523"/>
                  <a:pt x="-23580" y="12388"/>
                  <a:pt x="2878" y="6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F7D4BFEA-B97D-4AB6-A2F2-EFB88C0839E7}"/>
              </a:ext>
            </a:extLst>
          </p:cNvPr>
          <p:cNvSpPr/>
          <p:nvPr/>
        </p:nvSpPr>
        <p:spPr>
          <a:xfrm>
            <a:off x="4754563" y="5508459"/>
            <a:ext cx="517583" cy="108929"/>
          </a:xfrm>
          <a:custGeom>
            <a:avLst/>
            <a:gdLst>
              <a:gd name="connsiteX0" fmla="*/ 0 w 517583"/>
              <a:gd name="connsiteY0" fmla="*/ 166 h 108929"/>
              <a:gd name="connsiteX1" fmla="*/ 314325 w 517583"/>
              <a:gd name="connsiteY1" fmla="*/ 108116 h 108929"/>
              <a:gd name="connsiteX2" fmla="*/ 515937 w 517583"/>
              <a:gd name="connsiteY2" fmla="*/ 50966 h 108929"/>
              <a:gd name="connsiteX3" fmla="*/ 404812 w 517583"/>
              <a:gd name="connsiteY3" fmla="*/ 76366 h 108929"/>
              <a:gd name="connsiteX4" fmla="*/ 314325 w 517583"/>
              <a:gd name="connsiteY4" fmla="*/ 82716 h 108929"/>
              <a:gd name="connsiteX5" fmla="*/ 0 w 517583"/>
              <a:gd name="connsiteY5" fmla="*/ 166 h 10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7583" h="108929">
                <a:moveTo>
                  <a:pt x="0" y="166"/>
                </a:moveTo>
                <a:cubicBezTo>
                  <a:pt x="0" y="4399"/>
                  <a:pt x="228336" y="99649"/>
                  <a:pt x="314325" y="108116"/>
                </a:cubicBezTo>
                <a:cubicBezTo>
                  <a:pt x="400314" y="116583"/>
                  <a:pt x="500856" y="56258"/>
                  <a:pt x="515937" y="50966"/>
                </a:cubicBezTo>
                <a:cubicBezTo>
                  <a:pt x="531018" y="45674"/>
                  <a:pt x="438414" y="71074"/>
                  <a:pt x="404812" y="76366"/>
                </a:cubicBezTo>
                <a:cubicBezTo>
                  <a:pt x="371210" y="81658"/>
                  <a:pt x="378090" y="91712"/>
                  <a:pt x="314325" y="82716"/>
                </a:cubicBezTo>
                <a:cubicBezTo>
                  <a:pt x="250561" y="73720"/>
                  <a:pt x="0" y="-4067"/>
                  <a:pt x="0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31322F79-14EF-4B0F-891B-6508CBF22F81}"/>
              </a:ext>
            </a:extLst>
          </p:cNvPr>
          <p:cNvSpPr/>
          <p:nvPr/>
        </p:nvSpPr>
        <p:spPr>
          <a:xfrm>
            <a:off x="3773488" y="5240324"/>
            <a:ext cx="271586" cy="187576"/>
          </a:xfrm>
          <a:custGeom>
            <a:avLst/>
            <a:gdLst>
              <a:gd name="connsiteX0" fmla="*/ 225425 w 271586"/>
              <a:gd name="connsiteY0" fmla="*/ 14 h 187576"/>
              <a:gd name="connsiteX1" fmla="*/ 185737 w 271586"/>
              <a:gd name="connsiteY1" fmla="*/ 125426 h 187576"/>
              <a:gd name="connsiteX2" fmla="*/ 31750 w 271586"/>
              <a:gd name="connsiteY2" fmla="*/ 179401 h 187576"/>
              <a:gd name="connsiteX3" fmla="*/ 0 w 271586"/>
              <a:gd name="connsiteY3" fmla="*/ 187339 h 187576"/>
              <a:gd name="connsiteX4" fmla="*/ 258762 w 271586"/>
              <a:gd name="connsiteY4" fmla="*/ 117489 h 187576"/>
              <a:gd name="connsiteX5" fmla="*/ 225425 w 271586"/>
              <a:gd name="connsiteY5" fmla="*/ 14 h 18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586" h="187576">
                <a:moveTo>
                  <a:pt x="225425" y="14"/>
                </a:moveTo>
                <a:cubicBezTo>
                  <a:pt x="213254" y="1337"/>
                  <a:pt x="218016" y="95528"/>
                  <a:pt x="185737" y="125426"/>
                </a:cubicBezTo>
                <a:cubicBezTo>
                  <a:pt x="153458" y="155324"/>
                  <a:pt x="62706" y="169082"/>
                  <a:pt x="31750" y="179401"/>
                </a:cubicBezTo>
                <a:cubicBezTo>
                  <a:pt x="794" y="189720"/>
                  <a:pt x="0" y="187339"/>
                  <a:pt x="0" y="187339"/>
                </a:cubicBezTo>
                <a:cubicBezTo>
                  <a:pt x="37835" y="177020"/>
                  <a:pt x="220133" y="145270"/>
                  <a:pt x="258762" y="117489"/>
                </a:cubicBezTo>
                <a:cubicBezTo>
                  <a:pt x="297391" y="89708"/>
                  <a:pt x="237596" y="-1309"/>
                  <a:pt x="22542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3DE280D4-71F6-4746-8175-3A16F9EE8A0C}"/>
              </a:ext>
            </a:extLst>
          </p:cNvPr>
          <p:cNvSpPr/>
          <p:nvPr/>
        </p:nvSpPr>
        <p:spPr>
          <a:xfrm>
            <a:off x="4056488" y="5160859"/>
            <a:ext cx="584049" cy="116018"/>
          </a:xfrm>
          <a:custGeom>
            <a:avLst/>
            <a:gdLst>
              <a:gd name="connsiteX0" fmla="*/ 2750 w 584049"/>
              <a:gd name="connsiteY0" fmla="*/ 77891 h 116018"/>
              <a:gd name="connsiteX1" fmla="*/ 151975 w 584049"/>
              <a:gd name="connsiteY1" fmla="*/ 58841 h 116018"/>
              <a:gd name="connsiteX2" fmla="*/ 158325 w 584049"/>
              <a:gd name="connsiteY2" fmla="*/ 104 h 116018"/>
              <a:gd name="connsiteX3" fmla="*/ 247225 w 584049"/>
              <a:gd name="connsiteY3" fmla="*/ 74716 h 116018"/>
              <a:gd name="connsiteX4" fmla="*/ 583775 w 584049"/>
              <a:gd name="connsiteY4" fmla="*/ 77891 h 116018"/>
              <a:gd name="connsiteX5" fmla="*/ 299612 w 584049"/>
              <a:gd name="connsiteY5" fmla="*/ 115991 h 116018"/>
              <a:gd name="connsiteX6" fmla="*/ 2750 w 584049"/>
              <a:gd name="connsiteY6" fmla="*/ 77891 h 11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4049" h="116018">
                <a:moveTo>
                  <a:pt x="2750" y="77891"/>
                </a:moveTo>
                <a:cubicBezTo>
                  <a:pt x="-21856" y="68366"/>
                  <a:pt x="126046" y="71805"/>
                  <a:pt x="151975" y="58841"/>
                </a:cubicBezTo>
                <a:cubicBezTo>
                  <a:pt x="177904" y="45876"/>
                  <a:pt x="142450" y="-2542"/>
                  <a:pt x="158325" y="104"/>
                </a:cubicBezTo>
                <a:cubicBezTo>
                  <a:pt x="174200" y="2750"/>
                  <a:pt x="176317" y="61752"/>
                  <a:pt x="247225" y="74716"/>
                </a:cubicBezTo>
                <a:cubicBezTo>
                  <a:pt x="318133" y="87680"/>
                  <a:pt x="575044" y="71012"/>
                  <a:pt x="583775" y="77891"/>
                </a:cubicBezTo>
                <a:cubicBezTo>
                  <a:pt x="592506" y="84770"/>
                  <a:pt x="390893" y="114933"/>
                  <a:pt x="299612" y="115991"/>
                </a:cubicBezTo>
                <a:cubicBezTo>
                  <a:pt x="208331" y="117049"/>
                  <a:pt x="27356" y="87416"/>
                  <a:pt x="2750" y="77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E60C9B59-72DC-41C9-B212-07B077670A6C}"/>
              </a:ext>
            </a:extLst>
          </p:cNvPr>
          <p:cNvSpPr/>
          <p:nvPr/>
        </p:nvSpPr>
        <p:spPr>
          <a:xfrm>
            <a:off x="4695824" y="5289460"/>
            <a:ext cx="523468" cy="119165"/>
          </a:xfrm>
          <a:custGeom>
            <a:avLst/>
            <a:gdLst>
              <a:gd name="connsiteX0" fmla="*/ 1 w 523468"/>
              <a:gd name="connsiteY0" fmla="*/ 90 h 119165"/>
              <a:gd name="connsiteX1" fmla="*/ 163514 w 523468"/>
              <a:gd name="connsiteY1" fmla="*/ 79465 h 119165"/>
              <a:gd name="connsiteX2" fmla="*/ 263526 w 523468"/>
              <a:gd name="connsiteY2" fmla="*/ 82640 h 119165"/>
              <a:gd name="connsiteX3" fmla="*/ 150814 w 523468"/>
              <a:gd name="connsiteY3" fmla="*/ 1678 h 119165"/>
              <a:gd name="connsiteX4" fmla="*/ 457201 w 523468"/>
              <a:gd name="connsiteY4" fmla="*/ 119153 h 119165"/>
              <a:gd name="connsiteX5" fmla="*/ 304801 w 523468"/>
              <a:gd name="connsiteY5" fmla="*/ 9615 h 119165"/>
              <a:gd name="connsiteX6" fmla="*/ 517526 w 523468"/>
              <a:gd name="connsiteY6" fmla="*/ 63590 h 119165"/>
              <a:gd name="connsiteX7" fmla="*/ 438151 w 523468"/>
              <a:gd name="connsiteY7" fmla="*/ 106453 h 119165"/>
              <a:gd name="connsiteX8" fmla="*/ 166689 w 523468"/>
              <a:gd name="connsiteY8" fmla="*/ 96928 h 119165"/>
              <a:gd name="connsiteX9" fmla="*/ 1 w 523468"/>
              <a:gd name="connsiteY9" fmla="*/ 90 h 119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68" h="119165">
                <a:moveTo>
                  <a:pt x="1" y="90"/>
                </a:moveTo>
                <a:cubicBezTo>
                  <a:pt x="-528" y="-2821"/>
                  <a:pt x="119593" y="65707"/>
                  <a:pt x="163514" y="79465"/>
                </a:cubicBezTo>
                <a:cubicBezTo>
                  <a:pt x="207435" y="93223"/>
                  <a:pt x="265643" y="95605"/>
                  <a:pt x="263526" y="82640"/>
                </a:cubicBezTo>
                <a:cubicBezTo>
                  <a:pt x="261409" y="69675"/>
                  <a:pt x="118535" y="-4408"/>
                  <a:pt x="150814" y="1678"/>
                </a:cubicBezTo>
                <a:cubicBezTo>
                  <a:pt x="183093" y="7764"/>
                  <a:pt x="431537" y="117830"/>
                  <a:pt x="457201" y="119153"/>
                </a:cubicBezTo>
                <a:cubicBezTo>
                  <a:pt x="482865" y="120476"/>
                  <a:pt x="294747" y="18875"/>
                  <a:pt x="304801" y="9615"/>
                </a:cubicBezTo>
                <a:cubicBezTo>
                  <a:pt x="314855" y="355"/>
                  <a:pt x="495301" y="47450"/>
                  <a:pt x="517526" y="63590"/>
                </a:cubicBezTo>
                <a:cubicBezTo>
                  <a:pt x="539751" y="79730"/>
                  <a:pt x="496624" y="100897"/>
                  <a:pt x="438151" y="106453"/>
                </a:cubicBezTo>
                <a:cubicBezTo>
                  <a:pt x="379678" y="112009"/>
                  <a:pt x="238126" y="113068"/>
                  <a:pt x="166689" y="96928"/>
                </a:cubicBezTo>
                <a:cubicBezTo>
                  <a:pt x="95252" y="80788"/>
                  <a:pt x="530" y="3001"/>
                  <a:pt x="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CC0333AE-F4CB-45FA-A69F-F1691DF41FAC}"/>
              </a:ext>
            </a:extLst>
          </p:cNvPr>
          <p:cNvSpPr/>
          <p:nvPr/>
        </p:nvSpPr>
        <p:spPr>
          <a:xfrm>
            <a:off x="5000424" y="5375962"/>
            <a:ext cx="301831" cy="215392"/>
          </a:xfrm>
          <a:custGeom>
            <a:avLst/>
            <a:gdLst>
              <a:gd name="connsiteX0" fmla="*/ 211339 w 301831"/>
              <a:gd name="connsiteY0" fmla="*/ 901 h 215392"/>
              <a:gd name="connsiteX1" fmla="*/ 301826 w 301831"/>
              <a:gd name="connsiteY1" fmla="*/ 113613 h 215392"/>
              <a:gd name="connsiteX2" fmla="*/ 214514 w 301831"/>
              <a:gd name="connsiteY2" fmla="*/ 175526 h 215392"/>
              <a:gd name="connsiteX3" fmla="*/ 201 w 301831"/>
              <a:gd name="connsiteY3" fmla="*/ 215213 h 215392"/>
              <a:gd name="connsiteX4" fmla="*/ 255789 w 301831"/>
              <a:gd name="connsiteY4" fmla="*/ 189813 h 215392"/>
              <a:gd name="connsiteX5" fmla="*/ 298651 w 301831"/>
              <a:gd name="connsiteY5" fmla="*/ 180288 h 215392"/>
              <a:gd name="connsiteX6" fmla="*/ 211339 w 301831"/>
              <a:gd name="connsiteY6" fmla="*/ 901 h 21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831" h="215392">
                <a:moveTo>
                  <a:pt x="211339" y="901"/>
                </a:moveTo>
                <a:cubicBezTo>
                  <a:pt x="211868" y="-10211"/>
                  <a:pt x="301297" y="84509"/>
                  <a:pt x="301826" y="113613"/>
                </a:cubicBezTo>
                <a:cubicBezTo>
                  <a:pt x="302355" y="142717"/>
                  <a:pt x="264785" y="158593"/>
                  <a:pt x="214514" y="175526"/>
                </a:cubicBezTo>
                <a:cubicBezTo>
                  <a:pt x="164243" y="192459"/>
                  <a:pt x="-6678" y="212832"/>
                  <a:pt x="201" y="215213"/>
                </a:cubicBezTo>
                <a:cubicBezTo>
                  <a:pt x="7080" y="217594"/>
                  <a:pt x="206047" y="195634"/>
                  <a:pt x="255789" y="189813"/>
                </a:cubicBezTo>
                <a:cubicBezTo>
                  <a:pt x="305531" y="183992"/>
                  <a:pt x="303149" y="207275"/>
                  <a:pt x="298651" y="180288"/>
                </a:cubicBezTo>
                <a:cubicBezTo>
                  <a:pt x="294153" y="153301"/>
                  <a:pt x="210810" y="12013"/>
                  <a:pt x="211339" y="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7080677A-9001-46F4-A83B-F1333974B4A6}"/>
              </a:ext>
            </a:extLst>
          </p:cNvPr>
          <p:cNvSpPr/>
          <p:nvPr/>
        </p:nvSpPr>
        <p:spPr>
          <a:xfrm>
            <a:off x="4194798" y="5643021"/>
            <a:ext cx="638297" cy="76527"/>
          </a:xfrm>
          <a:custGeom>
            <a:avLst/>
            <a:gdLst>
              <a:gd name="connsiteX0" fmla="*/ 435 w 638297"/>
              <a:gd name="connsiteY0" fmla="*/ 76212 h 76527"/>
              <a:gd name="connsiteX1" fmla="*/ 421652 w 638297"/>
              <a:gd name="connsiteY1" fmla="*/ 59279 h 76527"/>
              <a:gd name="connsiteX2" fmla="*/ 637552 w 638297"/>
              <a:gd name="connsiteY2" fmla="*/ 59279 h 76527"/>
              <a:gd name="connsiteX3" fmla="*/ 491502 w 638297"/>
              <a:gd name="connsiteY3" fmla="*/ 38112 h 76527"/>
              <a:gd name="connsiteX4" fmla="*/ 459752 w 638297"/>
              <a:gd name="connsiteY4" fmla="*/ 12 h 76527"/>
              <a:gd name="connsiteX5" fmla="*/ 343335 w 638297"/>
              <a:gd name="connsiteY5" fmla="*/ 42346 h 76527"/>
              <a:gd name="connsiteX6" fmla="*/ 435 w 638297"/>
              <a:gd name="connsiteY6" fmla="*/ 76212 h 7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8297" h="76527">
                <a:moveTo>
                  <a:pt x="435" y="76212"/>
                </a:moveTo>
                <a:cubicBezTo>
                  <a:pt x="13488" y="79034"/>
                  <a:pt x="315466" y="62101"/>
                  <a:pt x="421652" y="59279"/>
                </a:cubicBezTo>
                <a:cubicBezTo>
                  <a:pt x="527838" y="56457"/>
                  <a:pt x="625910" y="62807"/>
                  <a:pt x="637552" y="59279"/>
                </a:cubicBezTo>
                <a:cubicBezTo>
                  <a:pt x="649194" y="55751"/>
                  <a:pt x="521135" y="47990"/>
                  <a:pt x="491502" y="38112"/>
                </a:cubicBezTo>
                <a:cubicBezTo>
                  <a:pt x="461869" y="28234"/>
                  <a:pt x="484446" y="-694"/>
                  <a:pt x="459752" y="12"/>
                </a:cubicBezTo>
                <a:cubicBezTo>
                  <a:pt x="435058" y="718"/>
                  <a:pt x="414949" y="26824"/>
                  <a:pt x="343335" y="42346"/>
                </a:cubicBezTo>
                <a:cubicBezTo>
                  <a:pt x="271721" y="57868"/>
                  <a:pt x="-12618" y="73390"/>
                  <a:pt x="435" y="76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C5AABCBB-F5D4-4C0C-B323-8A377A8909AA}"/>
              </a:ext>
            </a:extLst>
          </p:cNvPr>
          <p:cNvSpPr/>
          <p:nvPr/>
        </p:nvSpPr>
        <p:spPr>
          <a:xfrm>
            <a:off x="5930936" y="5714686"/>
            <a:ext cx="791674" cy="180402"/>
          </a:xfrm>
          <a:custGeom>
            <a:avLst/>
            <a:gdLst>
              <a:gd name="connsiteX0" fmla="*/ 4197 w 791674"/>
              <a:gd name="connsiteY0" fmla="*/ 173881 h 180402"/>
              <a:gd name="connsiteX1" fmla="*/ 440231 w 791674"/>
              <a:gd name="connsiteY1" fmla="*/ 25714 h 180402"/>
              <a:gd name="connsiteX2" fmla="*/ 562997 w 791674"/>
              <a:gd name="connsiteY2" fmla="*/ 95564 h 180402"/>
              <a:gd name="connsiteX3" fmla="*/ 791597 w 791674"/>
              <a:gd name="connsiteY3" fmla="*/ 180231 h 180402"/>
              <a:gd name="connsiteX4" fmla="*/ 586281 w 791674"/>
              <a:gd name="connsiteY4" fmla="*/ 72281 h 180402"/>
              <a:gd name="connsiteX5" fmla="*/ 393664 w 791674"/>
              <a:gd name="connsiteY5" fmla="*/ 314 h 180402"/>
              <a:gd name="connsiteX6" fmla="*/ 192581 w 791674"/>
              <a:gd name="connsiteY6" fmla="*/ 99797 h 180402"/>
              <a:gd name="connsiteX7" fmla="*/ 217981 w 791674"/>
              <a:gd name="connsiteY7" fmla="*/ 38414 h 180402"/>
              <a:gd name="connsiteX8" fmla="*/ 4197 w 791674"/>
              <a:gd name="connsiteY8" fmla="*/ 173881 h 180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674" h="180402">
                <a:moveTo>
                  <a:pt x="4197" y="173881"/>
                </a:moveTo>
                <a:cubicBezTo>
                  <a:pt x="41239" y="171764"/>
                  <a:pt x="347098" y="38767"/>
                  <a:pt x="440231" y="25714"/>
                </a:cubicBezTo>
                <a:cubicBezTo>
                  <a:pt x="533364" y="12661"/>
                  <a:pt x="504436" y="69811"/>
                  <a:pt x="562997" y="95564"/>
                </a:cubicBezTo>
                <a:cubicBezTo>
                  <a:pt x="621558" y="121317"/>
                  <a:pt x="787716" y="184111"/>
                  <a:pt x="791597" y="180231"/>
                </a:cubicBezTo>
                <a:cubicBezTo>
                  <a:pt x="795478" y="176351"/>
                  <a:pt x="652603" y="102267"/>
                  <a:pt x="586281" y="72281"/>
                </a:cubicBezTo>
                <a:cubicBezTo>
                  <a:pt x="519959" y="42295"/>
                  <a:pt x="459281" y="-4272"/>
                  <a:pt x="393664" y="314"/>
                </a:cubicBezTo>
                <a:cubicBezTo>
                  <a:pt x="328047" y="4900"/>
                  <a:pt x="221861" y="93447"/>
                  <a:pt x="192581" y="99797"/>
                </a:cubicBezTo>
                <a:cubicBezTo>
                  <a:pt x="163301" y="106147"/>
                  <a:pt x="249378" y="27125"/>
                  <a:pt x="217981" y="38414"/>
                </a:cubicBezTo>
                <a:cubicBezTo>
                  <a:pt x="186584" y="49703"/>
                  <a:pt x="-32845" y="175998"/>
                  <a:pt x="4197" y="173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A18AFD72-4DC4-4814-82FC-38FDA3E4A4A6}"/>
              </a:ext>
            </a:extLst>
          </p:cNvPr>
          <p:cNvSpPr/>
          <p:nvPr/>
        </p:nvSpPr>
        <p:spPr>
          <a:xfrm>
            <a:off x="5831257" y="5828918"/>
            <a:ext cx="721903" cy="243469"/>
          </a:xfrm>
          <a:custGeom>
            <a:avLst/>
            <a:gdLst>
              <a:gd name="connsiteX0" fmla="*/ 1218 w 721903"/>
              <a:gd name="connsiteY0" fmla="*/ 243270 h 243469"/>
              <a:gd name="connsiteX1" fmla="*/ 113931 w 721903"/>
              <a:gd name="connsiteY1" fmla="*/ 216282 h 243469"/>
              <a:gd name="connsiteX2" fmla="*/ 148856 w 721903"/>
              <a:gd name="connsiteY2" fmla="*/ 159132 h 243469"/>
              <a:gd name="connsiteX3" fmla="*/ 261568 w 721903"/>
              <a:gd name="connsiteY3" fmla="*/ 81345 h 243469"/>
              <a:gd name="connsiteX4" fmla="*/ 428256 w 721903"/>
              <a:gd name="connsiteY4" fmla="*/ 46420 h 243469"/>
              <a:gd name="connsiteX5" fmla="*/ 720356 w 721903"/>
              <a:gd name="connsiteY5" fmla="*/ 76582 h 243469"/>
              <a:gd name="connsiteX6" fmla="*/ 531443 w 721903"/>
              <a:gd name="connsiteY6" fmla="*/ 1970 h 243469"/>
              <a:gd name="connsiteX7" fmla="*/ 264743 w 721903"/>
              <a:gd name="connsiteY7" fmla="*/ 28957 h 243469"/>
              <a:gd name="connsiteX8" fmla="*/ 104406 w 721903"/>
              <a:gd name="connsiteY8" fmla="*/ 106745 h 243469"/>
              <a:gd name="connsiteX9" fmla="*/ 104406 w 721903"/>
              <a:gd name="connsiteY9" fmla="*/ 152782 h 243469"/>
              <a:gd name="connsiteX10" fmla="*/ 56781 w 721903"/>
              <a:gd name="connsiteY10" fmla="*/ 203582 h 243469"/>
              <a:gd name="connsiteX11" fmla="*/ 1218 w 721903"/>
              <a:gd name="connsiteY11" fmla="*/ 243270 h 24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1903" h="243469">
                <a:moveTo>
                  <a:pt x="1218" y="243270"/>
                </a:moveTo>
                <a:cubicBezTo>
                  <a:pt x="10743" y="245387"/>
                  <a:pt x="89325" y="230305"/>
                  <a:pt x="113931" y="216282"/>
                </a:cubicBezTo>
                <a:cubicBezTo>
                  <a:pt x="138537" y="202259"/>
                  <a:pt x="124250" y="181621"/>
                  <a:pt x="148856" y="159132"/>
                </a:cubicBezTo>
                <a:cubicBezTo>
                  <a:pt x="173462" y="136643"/>
                  <a:pt x="215001" y="100130"/>
                  <a:pt x="261568" y="81345"/>
                </a:cubicBezTo>
                <a:cubicBezTo>
                  <a:pt x="308135" y="62560"/>
                  <a:pt x="351791" y="47214"/>
                  <a:pt x="428256" y="46420"/>
                </a:cubicBezTo>
                <a:cubicBezTo>
                  <a:pt x="504721" y="45626"/>
                  <a:pt x="703158" y="83990"/>
                  <a:pt x="720356" y="76582"/>
                </a:cubicBezTo>
                <a:cubicBezTo>
                  <a:pt x="737554" y="69174"/>
                  <a:pt x="607378" y="9907"/>
                  <a:pt x="531443" y="1970"/>
                </a:cubicBezTo>
                <a:cubicBezTo>
                  <a:pt x="455508" y="-5967"/>
                  <a:pt x="335916" y="11495"/>
                  <a:pt x="264743" y="28957"/>
                </a:cubicBezTo>
                <a:cubicBezTo>
                  <a:pt x="193570" y="46419"/>
                  <a:pt x="131129" y="86108"/>
                  <a:pt x="104406" y="106745"/>
                </a:cubicBezTo>
                <a:cubicBezTo>
                  <a:pt x="77683" y="127382"/>
                  <a:pt x="112343" y="136643"/>
                  <a:pt x="104406" y="152782"/>
                </a:cubicBezTo>
                <a:cubicBezTo>
                  <a:pt x="96469" y="168921"/>
                  <a:pt x="72921" y="190882"/>
                  <a:pt x="56781" y="203582"/>
                </a:cubicBezTo>
                <a:cubicBezTo>
                  <a:pt x="40641" y="216282"/>
                  <a:pt x="-8307" y="241153"/>
                  <a:pt x="1218" y="243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9B625BBF-1007-41B3-A2BF-24AE230E302A}"/>
              </a:ext>
            </a:extLst>
          </p:cNvPr>
          <p:cNvSpPr/>
          <p:nvPr/>
        </p:nvSpPr>
        <p:spPr>
          <a:xfrm>
            <a:off x="6393308" y="5875773"/>
            <a:ext cx="465233" cy="339364"/>
          </a:xfrm>
          <a:custGeom>
            <a:avLst/>
            <a:gdLst>
              <a:gd name="connsiteX0" fmla="*/ 107505 w 465233"/>
              <a:gd name="connsiteY0" fmla="*/ 1152 h 339364"/>
              <a:gd name="connsiteX1" fmla="*/ 293242 w 465233"/>
              <a:gd name="connsiteY1" fmla="*/ 93227 h 339364"/>
              <a:gd name="connsiteX2" fmla="*/ 451992 w 465233"/>
              <a:gd name="connsiteY2" fmla="*/ 166252 h 339364"/>
              <a:gd name="connsiteX3" fmla="*/ 377380 w 465233"/>
              <a:gd name="connsiteY3" fmla="*/ 190065 h 339364"/>
              <a:gd name="connsiteX4" fmla="*/ 99567 w 465233"/>
              <a:gd name="connsiteY4" fmla="*/ 293252 h 339364"/>
              <a:gd name="connsiteX5" fmla="*/ 20192 w 465233"/>
              <a:gd name="connsiteY5" fmla="*/ 334527 h 339364"/>
              <a:gd name="connsiteX6" fmla="*/ 444055 w 465233"/>
              <a:gd name="connsiteY6" fmla="*/ 186890 h 339364"/>
              <a:gd name="connsiteX7" fmla="*/ 372617 w 465233"/>
              <a:gd name="connsiteY7" fmla="*/ 161490 h 339364"/>
              <a:gd name="connsiteX8" fmla="*/ 107505 w 465233"/>
              <a:gd name="connsiteY8" fmla="*/ 1152 h 339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5233" h="339364">
                <a:moveTo>
                  <a:pt x="107505" y="1152"/>
                </a:moveTo>
                <a:cubicBezTo>
                  <a:pt x="94276" y="-10225"/>
                  <a:pt x="235828" y="65710"/>
                  <a:pt x="293242" y="93227"/>
                </a:cubicBezTo>
                <a:cubicBezTo>
                  <a:pt x="350656" y="120744"/>
                  <a:pt x="437969" y="150112"/>
                  <a:pt x="451992" y="166252"/>
                </a:cubicBezTo>
                <a:cubicBezTo>
                  <a:pt x="466015" y="182392"/>
                  <a:pt x="436117" y="168898"/>
                  <a:pt x="377380" y="190065"/>
                </a:cubicBezTo>
                <a:cubicBezTo>
                  <a:pt x="318643" y="211232"/>
                  <a:pt x="159098" y="269175"/>
                  <a:pt x="99567" y="293252"/>
                </a:cubicBezTo>
                <a:cubicBezTo>
                  <a:pt x="40036" y="317329"/>
                  <a:pt x="-37223" y="352254"/>
                  <a:pt x="20192" y="334527"/>
                </a:cubicBezTo>
                <a:cubicBezTo>
                  <a:pt x="77607" y="316800"/>
                  <a:pt x="385318" y="215729"/>
                  <a:pt x="444055" y="186890"/>
                </a:cubicBezTo>
                <a:cubicBezTo>
                  <a:pt x="502792" y="158051"/>
                  <a:pt x="426327" y="188477"/>
                  <a:pt x="372617" y="161490"/>
                </a:cubicBezTo>
                <a:cubicBezTo>
                  <a:pt x="318907" y="134503"/>
                  <a:pt x="120734" y="12529"/>
                  <a:pt x="107505" y="1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7A8B5ED8-5AE8-4A2A-AD52-132646921160}"/>
              </a:ext>
            </a:extLst>
          </p:cNvPr>
          <p:cNvSpPr/>
          <p:nvPr/>
        </p:nvSpPr>
        <p:spPr>
          <a:xfrm>
            <a:off x="6415675" y="5895964"/>
            <a:ext cx="232871" cy="219239"/>
          </a:xfrm>
          <a:custGeom>
            <a:avLst/>
            <a:gdLst>
              <a:gd name="connsiteX0" fmla="*/ 7350 w 232871"/>
              <a:gd name="connsiteY0" fmla="*/ 11 h 219239"/>
              <a:gd name="connsiteX1" fmla="*/ 61325 w 232871"/>
              <a:gd name="connsiteY1" fmla="*/ 101611 h 219239"/>
              <a:gd name="connsiteX2" fmla="*/ 4175 w 232871"/>
              <a:gd name="connsiteY2" fmla="*/ 176224 h 219239"/>
              <a:gd name="connsiteX3" fmla="*/ 199438 w 232871"/>
              <a:gd name="connsiteY3" fmla="*/ 193686 h 219239"/>
              <a:gd name="connsiteX4" fmla="*/ 229600 w 232871"/>
              <a:gd name="connsiteY4" fmla="*/ 219086 h 219239"/>
              <a:gd name="connsiteX5" fmla="*/ 162925 w 232871"/>
              <a:gd name="connsiteY5" fmla="*/ 180986 h 219239"/>
              <a:gd name="connsiteX6" fmla="*/ 16875 w 232871"/>
              <a:gd name="connsiteY6" fmla="*/ 153999 h 219239"/>
              <a:gd name="connsiteX7" fmla="*/ 88313 w 232871"/>
              <a:gd name="connsiteY7" fmla="*/ 95261 h 219239"/>
              <a:gd name="connsiteX8" fmla="*/ 7350 w 232871"/>
              <a:gd name="connsiteY8" fmla="*/ 11 h 21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871" h="219239">
                <a:moveTo>
                  <a:pt x="7350" y="11"/>
                </a:moveTo>
                <a:cubicBezTo>
                  <a:pt x="2852" y="1069"/>
                  <a:pt x="61854" y="72242"/>
                  <a:pt x="61325" y="101611"/>
                </a:cubicBezTo>
                <a:cubicBezTo>
                  <a:pt x="60796" y="130980"/>
                  <a:pt x="-18844" y="160878"/>
                  <a:pt x="4175" y="176224"/>
                </a:cubicBezTo>
                <a:cubicBezTo>
                  <a:pt x="27194" y="191570"/>
                  <a:pt x="161867" y="186542"/>
                  <a:pt x="199438" y="193686"/>
                </a:cubicBezTo>
                <a:cubicBezTo>
                  <a:pt x="237009" y="200830"/>
                  <a:pt x="235686" y="221203"/>
                  <a:pt x="229600" y="219086"/>
                </a:cubicBezTo>
                <a:cubicBezTo>
                  <a:pt x="223514" y="216969"/>
                  <a:pt x="198379" y="191834"/>
                  <a:pt x="162925" y="180986"/>
                </a:cubicBezTo>
                <a:cubicBezTo>
                  <a:pt x="127471" y="170138"/>
                  <a:pt x="29310" y="168287"/>
                  <a:pt x="16875" y="153999"/>
                </a:cubicBezTo>
                <a:cubicBezTo>
                  <a:pt x="4440" y="139711"/>
                  <a:pt x="88577" y="118544"/>
                  <a:pt x="88313" y="95261"/>
                </a:cubicBezTo>
                <a:cubicBezTo>
                  <a:pt x="88049" y="71978"/>
                  <a:pt x="11848" y="-1047"/>
                  <a:pt x="7350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C6E15834-D7C9-4781-80DB-ED5854518E0C}"/>
              </a:ext>
            </a:extLst>
          </p:cNvPr>
          <p:cNvSpPr/>
          <p:nvPr/>
        </p:nvSpPr>
        <p:spPr>
          <a:xfrm>
            <a:off x="5841894" y="6096266"/>
            <a:ext cx="576462" cy="103067"/>
          </a:xfrm>
          <a:custGeom>
            <a:avLst/>
            <a:gdLst>
              <a:gd name="connsiteX0" fmla="*/ 106 w 576462"/>
              <a:gd name="connsiteY0" fmla="*/ 102922 h 103067"/>
              <a:gd name="connsiteX1" fmla="*/ 123931 w 576462"/>
              <a:gd name="connsiteY1" fmla="*/ 1322 h 103067"/>
              <a:gd name="connsiteX2" fmla="*/ 295381 w 576462"/>
              <a:gd name="connsiteY2" fmla="*/ 45772 h 103067"/>
              <a:gd name="connsiteX3" fmla="*/ 447781 w 576462"/>
              <a:gd name="connsiteY3" fmla="*/ 56884 h 103067"/>
              <a:gd name="connsiteX4" fmla="*/ 573194 w 576462"/>
              <a:gd name="connsiteY4" fmla="*/ 82284 h 103067"/>
              <a:gd name="connsiteX5" fmla="*/ 311256 w 576462"/>
              <a:gd name="connsiteY5" fmla="*/ 61647 h 103067"/>
              <a:gd name="connsiteX6" fmla="*/ 106469 w 576462"/>
              <a:gd name="connsiteY6" fmla="*/ 25134 h 103067"/>
              <a:gd name="connsiteX7" fmla="*/ 106 w 576462"/>
              <a:gd name="connsiteY7" fmla="*/ 102922 h 10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6462" h="103067">
                <a:moveTo>
                  <a:pt x="106" y="102922"/>
                </a:moveTo>
                <a:cubicBezTo>
                  <a:pt x="3016" y="98953"/>
                  <a:pt x="74718" y="10847"/>
                  <a:pt x="123931" y="1322"/>
                </a:cubicBezTo>
                <a:cubicBezTo>
                  <a:pt x="173144" y="-8203"/>
                  <a:pt x="241406" y="36512"/>
                  <a:pt x="295381" y="45772"/>
                </a:cubicBezTo>
                <a:cubicBezTo>
                  <a:pt x="349356" y="55032"/>
                  <a:pt x="401479" y="50799"/>
                  <a:pt x="447781" y="56884"/>
                </a:cubicBezTo>
                <a:cubicBezTo>
                  <a:pt x="494083" y="62969"/>
                  <a:pt x="595948" y="81490"/>
                  <a:pt x="573194" y="82284"/>
                </a:cubicBezTo>
                <a:cubicBezTo>
                  <a:pt x="550440" y="83078"/>
                  <a:pt x="389043" y="71172"/>
                  <a:pt x="311256" y="61647"/>
                </a:cubicBezTo>
                <a:cubicBezTo>
                  <a:pt x="233469" y="52122"/>
                  <a:pt x="158327" y="21959"/>
                  <a:pt x="106469" y="25134"/>
                </a:cubicBezTo>
                <a:cubicBezTo>
                  <a:pt x="54611" y="28309"/>
                  <a:pt x="-2804" y="106891"/>
                  <a:pt x="106" y="1029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F3690A4A-D1B9-4667-8CD4-A0F70C0496AE}"/>
              </a:ext>
            </a:extLst>
          </p:cNvPr>
          <p:cNvSpPr/>
          <p:nvPr/>
        </p:nvSpPr>
        <p:spPr>
          <a:xfrm>
            <a:off x="6020852" y="5846441"/>
            <a:ext cx="386426" cy="282058"/>
          </a:xfrm>
          <a:custGeom>
            <a:avLst/>
            <a:gdLst>
              <a:gd name="connsiteX0" fmla="*/ 284698 w 386426"/>
              <a:gd name="connsiteY0" fmla="*/ 1909 h 282058"/>
              <a:gd name="connsiteX1" fmla="*/ 378361 w 386426"/>
              <a:gd name="connsiteY1" fmla="*/ 127322 h 282058"/>
              <a:gd name="connsiteX2" fmla="*/ 356136 w 386426"/>
              <a:gd name="connsiteY2" fmla="*/ 197172 h 282058"/>
              <a:gd name="connsiteX3" fmla="*/ 154523 w 386426"/>
              <a:gd name="connsiteY3" fmla="*/ 274959 h 282058"/>
              <a:gd name="connsiteX4" fmla="*/ 30698 w 386426"/>
              <a:gd name="connsiteY4" fmla="*/ 278134 h 282058"/>
              <a:gd name="connsiteX5" fmla="*/ 140236 w 386426"/>
              <a:gd name="connsiteY5" fmla="*/ 271784 h 282058"/>
              <a:gd name="connsiteX6" fmla="*/ 46573 w 386426"/>
              <a:gd name="connsiteY6" fmla="*/ 213047 h 282058"/>
              <a:gd name="connsiteX7" fmla="*/ 19586 w 386426"/>
              <a:gd name="connsiteY7" fmla="*/ 159072 h 282058"/>
              <a:gd name="connsiteX8" fmla="*/ 22761 w 386426"/>
              <a:gd name="connsiteY8" fmla="*/ 59059 h 282058"/>
              <a:gd name="connsiteX9" fmla="*/ 284698 w 386426"/>
              <a:gd name="connsiteY9" fmla="*/ 1909 h 282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6426" h="282058">
                <a:moveTo>
                  <a:pt x="284698" y="1909"/>
                </a:moveTo>
                <a:cubicBezTo>
                  <a:pt x="343965" y="13286"/>
                  <a:pt x="366455" y="94778"/>
                  <a:pt x="378361" y="127322"/>
                </a:cubicBezTo>
                <a:cubicBezTo>
                  <a:pt x="390267" y="159866"/>
                  <a:pt x="393442" y="172566"/>
                  <a:pt x="356136" y="197172"/>
                </a:cubicBezTo>
                <a:cubicBezTo>
                  <a:pt x="318830" y="221778"/>
                  <a:pt x="208762" y="261465"/>
                  <a:pt x="154523" y="274959"/>
                </a:cubicBezTo>
                <a:cubicBezTo>
                  <a:pt x="100284" y="288453"/>
                  <a:pt x="33079" y="278663"/>
                  <a:pt x="30698" y="278134"/>
                </a:cubicBezTo>
                <a:cubicBezTo>
                  <a:pt x="28317" y="277605"/>
                  <a:pt x="137590" y="282632"/>
                  <a:pt x="140236" y="271784"/>
                </a:cubicBezTo>
                <a:cubicBezTo>
                  <a:pt x="142882" y="260936"/>
                  <a:pt x="66681" y="231832"/>
                  <a:pt x="46573" y="213047"/>
                </a:cubicBezTo>
                <a:cubicBezTo>
                  <a:pt x="26465" y="194262"/>
                  <a:pt x="23555" y="184737"/>
                  <a:pt x="19586" y="159072"/>
                </a:cubicBezTo>
                <a:cubicBezTo>
                  <a:pt x="15617" y="133407"/>
                  <a:pt x="-24335" y="85517"/>
                  <a:pt x="22761" y="59059"/>
                </a:cubicBezTo>
                <a:cubicBezTo>
                  <a:pt x="69857" y="32601"/>
                  <a:pt x="225431" y="-9468"/>
                  <a:pt x="284698" y="190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EE6A6AB1-77B3-4115-89D2-371659036279}"/>
              </a:ext>
            </a:extLst>
          </p:cNvPr>
          <p:cNvSpPr/>
          <p:nvPr/>
        </p:nvSpPr>
        <p:spPr>
          <a:xfrm>
            <a:off x="6088063" y="5907088"/>
            <a:ext cx="114300" cy="1143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865C025F-2004-4D2A-9233-C8898E18AB90}"/>
              </a:ext>
            </a:extLst>
          </p:cNvPr>
          <p:cNvSpPr/>
          <p:nvPr/>
        </p:nvSpPr>
        <p:spPr>
          <a:xfrm>
            <a:off x="5888934" y="5540111"/>
            <a:ext cx="710988" cy="66939"/>
          </a:xfrm>
          <a:custGeom>
            <a:avLst/>
            <a:gdLst>
              <a:gd name="connsiteX0" fmla="*/ 3866 w 710988"/>
              <a:gd name="connsiteY0" fmla="*/ 66939 h 66939"/>
              <a:gd name="connsiteX1" fmla="*/ 467416 w 710988"/>
              <a:gd name="connsiteY1" fmla="*/ 30956 h 66939"/>
              <a:gd name="connsiteX2" fmla="*/ 710833 w 710988"/>
              <a:gd name="connsiteY2" fmla="*/ 3439 h 66939"/>
              <a:gd name="connsiteX3" fmla="*/ 435666 w 710988"/>
              <a:gd name="connsiteY3" fmla="*/ 3439 h 66939"/>
              <a:gd name="connsiteX4" fmla="*/ 255749 w 710988"/>
              <a:gd name="connsiteY4" fmla="*/ 30956 h 66939"/>
              <a:gd name="connsiteX5" fmla="*/ 3866 w 710988"/>
              <a:gd name="connsiteY5" fmla="*/ 66939 h 6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0988" h="66939">
                <a:moveTo>
                  <a:pt x="3866" y="66939"/>
                </a:moveTo>
                <a:cubicBezTo>
                  <a:pt x="39144" y="66939"/>
                  <a:pt x="349588" y="41539"/>
                  <a:pt x="467416" y="30956"/>
                </a:cubicBezTo>
                <a:cubicBezTo>
                  <a:pt x="585244" y="20373"/>
                  <a:pt x="716125" y="8025"/>
                  <a:pt x="710833" y="3439"/>
                </a:cubicBezTo>
                <a:cubicBezTo>
                  <a:pt x="705541" y="-1147"/>
                  <a:pt x="511513" y="-1147"/>
                  <a:pt x="435666" y="3439"/>
                </a:cubicBezTo>
                <a:cubicBezTo>
                  <a:pt x="359819" y="8025"/>
                  <a:pt x="327010" y="21784"/>
                  <a:pt x="255749" y="30956"/>
                </a:cubicBezTo>
                <a:cubicBezTo>
                  <a:pt x="184488" y="40128"/>
                  <a:pt x="-31412" y="66939"/>
                  <a:pt x="3866" y="66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FE767766-DE19-48DA-AF14-9BFA7B36A907}"/>
              </a:ext>
            </a:extLst>
          </p:cNvPr>
          <p:cNvSpPr/>
          <p:nvPr/>
        </p:nvSpPr>
        <p:spPr>
          <a:xfrm>
            <a:off x="5759907" y="5298005"/>
            <a:ext cx="483272" cy="311758"/>
          </a:xfrm>
          <a:custGeom>
            <a:avLst/>
            <a:gdLst>
              <a:gd name="connsiteX0" fmla="*/ 482143 w 483272"/>
              <a:gd name="connsiteY0" fmla="*/ 76212 h 311758"/>
              <a:gd name="connsiteX1" fmla="*/ 357260 w 483272"/>
              <a:gd name="connsiteY1" fmla="*/ 48695 h 311758"/>
              <a:gd name="connsiteX2" fmla="*/ 242960 w 483272"/>
              <a:gd name="connsiteY2" fmla="*/ 12 h 311758"/>
              <a:gd name="connsiteX3" fmla="*/ 223910 w 483272"/>
              <a:gd name="connsiteY3" fmla="*/ 44462 h 311758"/>
              <a:gd name="connsiteX4" fmla="*/ 48226 w 483272"/>
              <a:gd name="connsiteY4" fmla="*/ 93145 h 311758"/>
              <a:gd name="connsiteX5" fmla="*/ 3776 w 483272"/>
              <a:gd name="connsiteY5" fmla="*/ 131245 h 311758"/>
              <a:gd name="connsiteX6" fmla="*/ 124426 w 483272"/>
              <a:gd name="connsiteY6" fmla="*/ 133362 h 311758"/>
              <a:gd name="connsiteX7" fmla="*/ 151943 w 483272"/>
              <a:gd name="connsiteY7" fmla="*/ 184162 h 311758"/>
              <a:gd name="connsiteX8" fmla="*/ 253543 w 483272"/>
              <a:gd name="connsiteY8" fmla="*/ 203212 h 311758"/>
              <a:gd name="connsiteX9" fmla="*/ 60926 w 483272"/>
              <a:gd name="connsiteY9" fmla="*/ 309045 h 311758"/>
              <a:gd name="connsiteX10" fmla="*/ 302226 w 483272"/>
              <a:gd name="connsiteY10" fmla="*/ 277295 h 311758"/>
              <a:gd name="connsiteX11" fmla="*/ 221793 w 483272"/>
              <a:gd name="connsiteY11" fmla="*/ 243428 h 311758"/>
              <a:gd name="connsiteX12" fmla="*/ 247193 w 483272"/>
              <a:gd name="connsiteY12" fmla="*/ 171462 h 311758"/>
              <a:gd name="connsiteX13" fmla="*/ 96910 w 483272"/>
              <a:gd name="connsiteY13" fmla="*/ 118545 h 311758"/>
              <a:gd name="connsiteX14" fmla="*/ 281060 w 483272"/>
              <a:gd name="connsiteY14" fmla="*/ 44462 h 311758"/>
              <a:gd name="connsiteX15" fmla="*/ 482143 w 483272"/>
              <a:gd name="connsiteY15" fmla="*/ 76212 h 31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3272" h="311758">
                <a:moveTo>
                  <a:pt x="482143" y="76212"/>
                </a:moveTo>
                <a:cubicBezTo>
                  <a:pt x="494843" y="76917"/>
                  <a:pt x="397124" y="61395"/>
                  <a:pt x="357260" y="48695"/>
                </a:cubicBezTo>
                <a:cubicBezTo>
                  <a:pt x="317396" y="35995"/>
                  <a:pt x="265185" y="717"/>
                  <a:pt x="242960" y="12"/>
                </a:cubicBezTo>
                <a:cubicBezTo>
                  <a:pt x="220735" y="-693"/>
                  <a:pt x="256366" y="28940"/>
                  <a:pt x="223910" y="44462"/>
                </a:cubicBezTo>
                <a:cubicBezTo>
                  <a:pt x="191454" y="59984"/>
                  <a:pt x="84915" y="78681"/>
                  <a:pt x="48226" y="93145"/>
                </a:cubicBezTo>
                <a:cubicBezTo>
                  <a:pt x="11537" y="107609"/>
                  <a:pt x="-8924" y="124542"/>
                  <a:pt x="3776" y="131245"/>
                </a:cubicBezTo>
                <a:cubicBezTo>
                  <a:pt x="16476" y="137948"/>
                  <a:pt x="99732" y="124543"/>
                  <a:pt x="124426" y="133362"/>
                </a:cubicBezTo>
                <a:cubicBezTo>
                  <a:pt x="149120" y="142181"/>
                  <a:pt x="130423" y="172520"/>
                  <a:pt x="151943" y="184162"/>
                </a:cubicBezTo>
                <a:cubicBezTo>
                  <a:pt x="173463" y="195804"/>
                  <a:pt x="268712" y="182398"/>
                  <a:pt x="253543" y="203212"/>
                </a:cubicBezTo>
                <a:cubicBezTo>
                  <a:pt x="238374" y="224026"/>
                  <a:pt x="52812" y="296698"/>
                  <a:pt x="60926" y="309045"/>
                </a:cubicBezTo>
                <a:cubicBezTo>
                  <a:pt x="69040" y="321392"/>
                  <a:pt x="275415" y="288231"/>
                  <a:pt x="302226" y="277295"/>
                </a:cubicBezTo>
                <a:cubicBezTo>
                  <a:pt x="329037" y="266359"/>
                  <a:pt x="230965" y="261067"/>
                  <a:pt x="221793" y="243428"/>
                </a:cubicBezTo>
                <a:cubicBezTo>
                  <a:pt x="212621" y="225789"/>
                  <a:pt x="268007" y="192276"/>
                  <a:pt x="247193" y="171462"/>
                </a:cubicBezTo>
                <a:cubicBezTo>
                  <a:pt x="226379" y="150648"/>
                  <a:pt x="91266" y="139712"/>
                  <a:pt x="96910" y="118545"/>
                </a:cubicBezTo>
                <a:cubicBezTo>
                  <a:pt x="102554" y="97378"/>
                  <a:pt x="220735" y="50812"/>
                  <a:pt x="281060" y="44462"/>
                </a:cubicBezTo>
                <a:cubicBezTo>
                  <a:pt x="341385" y="38112"/>
                  <a:pt x="469443" y="75507"/>
                  <a:pt x="482143" y="76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B999CD3E-B444-4B8C-AA8C-B7CD34A1342A}"/>
              </a:ext>
            </a:extLst>
          </p:cNvPr>
          <p:cNvSpPr/>
          <p:nvPr/>
        </p:nvSpPr>
        <p:spPr>
          <a:xfrm>
            <a:off x="5499422" y="5794095"/>
            <a:ext cx="214338" cy="1016889"/>
          </a:xfrm>
          <a:custGeom>
            <a:avLst/>
            <a:gdLst>
              <a:gd name="connsiteX0" fmla="*/ 53653 w 214338"/>
              <a:gd name="connsiteY0" fmla="*/ 280 h 1016889"/>
              <a:gd name="connsiteX1" fmla="*/ 6028 w 214338"/>
              <a:gd name="connsiteY1" fmla="*/ 343180 h 1016889"/>
              <a:gd name="connsiteX2" fmla="*/ 209228 w 214338"/>
              <a:gd name="connsiteY2" fmla="*/ 1000405 h 1016889"/>
              <a:gd name="connsiteX3" fmla="*/ 145728 w 214338"/>
              <a:gd name="connsiteY3" fmla="*/ 790855 h 1016889"/>
              <a:gd name="connsiteX4" fmla="*/ 63178 w 214338"/>
              <a:gd name="connsiteY4" fmla="*/ 482880 h 1016889"/>
              <a:gd name="connsiteX5" fmla="*/ 53653 w 214338"/>
              <a:gd name="connsiteY5" fmla="*/ 393980 h 1016889"/>
              <a:gd name="connsiteX6" fmla="*/ 53653 w 214338"/>
              <a:gd name="connsiteY6" fmla="*/ 280 h 101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338" h="1016889">
                <a:moveTo>
                  <a:pt x="53653" y="280"/>
                </a:moveTo>
                <a:cubicBezTo>
                  <a:pt x="45715" y="-8187"/>
                  <a:pt x="-19901" y="176493"/>
                  <a:pt x="6028" y="343180"/>
                </a:cubicBezTo>
                <a:cubicBezTo>
                  <a:pt x="31957" y="509867"/>
                  <a:pt x="185945" y="925793"/>
                  <a:pt x="209228" y="1000405"/>
                </a:cubicBezTo>
                <a:cubicBezTo>
                  <a:pt x="232511" y="1075017"/>
                  <a:pt x="170070" y="877109"/>
                  <a:pt x="145728" y="790855"/>
                </a:cubicBezTo>
                <a:cubicBezTo>
                  <a:pt x="121386" y="704601"/>
                  <a:pt x="78524" y="549026"/>
                  <a:pt x="63178" y="482880"/>
                </a:cubicBezTo>
                <a:cubicBezTo>
                  <a:pt x="47832" y="416734"/>
                  <a:pt x="56299" y="467005"/>
                  <a:pt x="53653" y="393980"/>
                </a:cubicBezTo>
                <a:cubicBezTo>
                  <a:pt x="51007" y="320955"/>
                  <a:pt x="61591" y="8747"/>
                  <a:pt x="53653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1E38D884-BA34-4F51-9226-EA740C3AD029}"/>
              </a:ext>
            </a:extLst>
          </p:cNvPr>
          <p:cNvSpPr/>
          <p:nvPr/>
        </p:nvSpPr>
        <p:spPr>
          <a:xfrm>
            <a:off x="5263618" y="5698993"/>
            <a:ext cx="204660" cy="660942"/>
          </a:xfrm>
          <a:custGeom>
            <a:avLst/>
            <a:gdLst>
              <a:gd name="connsiteX0" fmla="*/ 532 w 204660"/>
              <a:gd name="connsiteY0" fmla="*/ 3307 h 660942"/>
              <a:gd name="connsiteX1" fmla="*/ 137057 w 204660"/>
              <a:gd name="connsiteY1" fmla="*/ 60457 h 660942"/>
              <a:gd name="connsiteX2" fmla="*/ 149757 w 204660"/>
              <a:gd name="connsiteY2" fmla="*/ 225557 h 660942"/>
              <a:gd name="connsiteX3" fmla="*/ 79907 w 204660"/>
              <a:gd name="connsiteY3" fmla="*/ 660532 h 660942"/>
              <a:gd name="connsiteX4" fmla="*/ 175157 w 204660"/>
              <a:gd name="connsiteY4" fmla="*/ 301757 h 660942"/>
              <a:gd name="connsiteX5" fmla="*/ 194207 w 204660"/>
              <a:gd name="connsiteY5" fmla="*/ 146182 h 660942"/>
              <a:gd name="connsiteX6" fmla="*/ 532 w 204660"/>
              <a:gd name="connsiteY6" fmla="*/ 3307 h 66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660" h="660942">
                <a:moveTo>
                  <a:pt x="532" y="3307"/>
                </a:moveTo>
                <a:cubicBezTo>
                  <a:pt x="-8993" y="-10980"/>
                  <a:pt x="112186" y="23415"/>
                  <a:pt x="137057" y="60457"/>
                </a:cubicBezTo>
                <a:cubicBezTo>
                  <a:pt x="161928" y="97499"/>
                  <a:pt x="159282" y="125545"/>
                  <a:pt x="149757" y="225557"/>
                </a:cubicBezTo>
                <a:cubicBezTo>
                  <a:pt x="140232" y="325569"/>
                  <a:pt x="75674" y="647832"/>
                  <a:pt x="79907" y="660532"/>
                </a:cubicBezTo>
                <a:cubicBezTo>
                  <a:pt x="84140" y="673232"/>
                  <a:pt x="156107" y="387482"/>
                  <a:pt x="175157" y="301757"/>
                </a:cubicBezTo>
                <a:cubicBezTo>
                  <a:pt x="194207" y="216032"/>
                  <a:pt x="219078" y="195924"/>
                  <a:pt x="194207" y="146182"/>
                </a:cubicBezTo>
                <a:cubicBezTo>
                  <a:pt x="169336" y="96440"/>
                  <a:pt x="10057" y="17594"/>
                  <a:pt x="532" y="3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E1B5B53E-B0DA-45B7-A0CB-EA49F7E7881A}"/>
              </a:ext>
            </a:extLst>
          </p:cNvPr>
          <p:cNvSpPr/>
          <p:nvPr/>
        </p:nvSpPr>
        <p:spPr>
          <a:xfrm>
            <a:off x="5441920" y="6978650"/>
            <a:ext cx="358540" cy="314325"/>
          </a:xfrm>
          <a:custGeom>
            <a:avLst/>
            <a:gdLst>
              <a:gd name="connsiteX0" fmla="*/ 352455 w 358540"/>
              <a:gd name="connsiteY0" fmla="*/ 0 h 314325"/>
              <a:gd name="connsiteX1" fmla="*/ 317530 w 358540"/>
              <a:gd name="connsiteY1" fmla="*/ 139700 h 314325"/>
              <a:gd name="connsiteX2" fmla="*/ 30 w 358540"/>
              <a:gd name="connsiteY2" fmla="*/ 314325 h 314325"/>
              <a:gd name="connsiteX3" fmla="*/ 298480 w 358540"/>
              <a:gd name="connsiteY3" fmla="*/ 139700 h 314325"/>
              <a:gd name="connsiteX4" fmla="*/ 352455 w 358540"/>
              <a:gd name="connsiteY4" fmla="*/ 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540" h="314325">
                <a:moveTo>
                  <a:pt x="352455" y="0"/>
                </a:moveTo>
                <a:cubicBezTo>
                  <a:pt x="355630" y="0"/>
                  <a:pt x="376267" y="87313"/>
                  <a:pt x="317530" y="139700"/>
                </a:cubicBezTo>
                <a:cubicBezTo>
                  <a:pt x="258793" y="192087"/>
                  <a:pt x="3205" y="314325"/>
                  <a:pt x="30" y="314325"/>
                </a:cubicBezTo>
                <a:cubicBezTo>
                  <a:pt x="-3145" y="314325"/>
                  <a:pt x="243447" y="186267"/>
                  <a:pt x="298480" y="139700"/>
                </a:cubicBezTo>
                <a:cubicBezTo>
                  <a:pt x="353513" y="93133"/>
                  <a:pt x="349280" y="0"/>
                  <a:pt x="35245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5907BA58-F019-43C8-B389-F16A419F6038}"/>
              </a:ext>
            </a:extLst>
          </p:cNvPr>
          <p:cNvSpPr/>
          <p:nvPr/>
        </p:nvSpPr>
        <p:spPr>
          <a:xfrm>
            <a:off x="4940070" y="6926183"/>
            <a:ext cx="106677" cy="376955"/>
          </a:xfrm>
          <a:custGeom>
            <a:avLst/>
            <a:gdLst>
              <a:gd name="connsiteX0" fmla="*/ 106593 w 106677"/>
              <a:gd name="connsiteY0" fmla="*/ 80 h 376955"/>
              <a:gd name="connsiteX1" fmla="*/ 31980 w 106677"/>
              <a:gd name="connsiteY1" fmla="*/ 87392 h 376955"/>
              <a:gd name="connsiteX2" fmla="*/ 230 w 106677"/>
              <a:gd name="connsiteY2" fmla="*/ 162005 h 376955"/>
              <a:gd name="connsiteX3" fmla="*/ 46268 w 106677"/>
              <a:gd name="connsiteY3" fmla="*/ 354092 h 376955"/>
              <a:gd name="connsiteX4" fmla="*/ 87543 w 106677"/>
              <a:gd name="connsiteY4" fmla="*/ 374730 h 376955"/>
              <a:gd name="connsiteX5" fmla="*/ 90718 w 106677"/>
              <a:gd name="connsiteY5" fmla="*/ 371555 h 376955"/>
              <a:gd name="connsiteX6" fmla="*/ 44680 w 106677"/>
              <a:gd name="connsiteY6" fmla="*/ 331867 h 376955"/>
              <a:gd name="connsiteX7" fmla="*/ 11343 w 106677"/>
              <a:gd name="connsiteY7" fmla="*/ 160417 h 376955"/>
              <a:gd name="connsiteX8" fmla="*/ 46268 w 106677"/>
              <a:gd name="connsiteY8" fmla="*/ 103267 h 376955"/>
              <a:gd name="connsiteX9" fmla="*/ 106593 w 106677"/>
              <a:gd name="connsiteY9" fmla="*/ 80 h 376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677" h="376955">
                <a:moveTo>
                  <a:pt x="106593" y="80"/>
                </a:moveTo>
                <a:cubicBezTo>
                  <a:pt x="104212" y="-2566"/>
                  <a:pt x="49707" y="60405"/>
                  <a:pt x="31980" y="87392"/>
                </a:cubicBezTo>
                <a:cubicBezTo>
                  <a:pt x="14253" y="114379"/>
                  <a:pt x="-2151" y="117555"/>
                  <a:pt x="230" y="162005"/>
                </a:cubicBezTo>
                <a:cubicBezTo>
                  <a:pt x="2611" y="206455"/>
                  <a:pt x="31716" y="318638"/>
                  <a:pt x="46268" y="354092"/>
                </a:cubicBezTo>
                <a:cubicBezTo>
                  <a:pt x="60820" y="389546"/>
                  <a:pt x="80135" y="371820"/>
                  <a:pt x="87543" y="374730"/>
                </a:cubicBezTo>
                <a:cubicBezTo>
                  <a:pt x="94951" y="377641"/>
                  <a:pt x="97862" y="378699"/>
                  <a:pt x="90718" y="371555"/>
                </a:cubicBezTo>
                <a:cubicBezTo>
                  <a:pt x="83574" y="364411"/>
                  <a:pt x="57909" y="367057"/>
                  <a:pt x="44680" y="331867"/>
                </a:cubicBezTo>
                <a:cubicBezTo>
                  <a:pt x="31451" y="296677"/>
                  <a:pt x="11078" y="198517"/>
                  <a:pt x="11343" y="160417"/>
                </a:cubicBezTo>
                <a:cubicBezTo>
                  <a:pt x="11608" y="122317"/>
                  <a:pt x="31980" y="125757"/>
                  <a:pt x="46268" y="103267"/>
                </a:cubicBezTo>
                <a:cubicBezTo>
                  <a:pt x="60555" y="80778"/>
                  <a:pt x="108974" y="2726"/>
                  <a:pt x="106593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8B719D33-034F-4D40-BCB6-A3E2B36646B4}"/>
              </a:ext>
            </a:extLst>
          </p:cNvPr>
          <p:cNvSpPr/>
          <p:nvPr/>
        </p:nvSpPr>
        <p:spPr>
          <a:xfrm>
            <a:off x="5155889" y="7118202"/>
            <a:ext cx="203490" cy="85896"/>
          </a:xfrm>
          <a:custGeom>
            <a:avLst/>
            <a:gdLst>
              <a:gd name="connsiteX0" fmla="*/ 311 w 203490"/>
              <a:gd name="connsiteY0" fmla="*/ 3323 h 85896"/>
              <a:gd name="connsiteX1" fmla="*/ 143186 w 203490"/>
              <a:gd name="connsiteY1" fmla="*/ 8086 h 85896"/>
              <a:gd name="connsiteX2" fmla="*/ 193986 w 203490"/>
              <a:gd name="connsiteY2" fmla="*/ 85873 h 85896"/>
              <a:gd name="connsiteX3" fmla="*/ 186049 w 203490"/>
              <a:gd name="connsiteY3" fmla="*/ 16023 h 85896"/>
              <a:gd name="connsiteX4" fmla="*/ 311 w 203490"/>
              <a:gd name="connsiteY4" fmla="*/ 3323 h 85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490" h="85896">
                <a:moveTo>
                  <a:pt x="311" y="3323"/>
                </a:moveTo>
                <a:cubicBezTo>
                  <a:pt x="-6833" y="2000"/>
                  <a:pt x="110907" y="-5672"/>
                  <a:pt x="143186" y="8086"/>
                </a:cubicBezTo>
                <a:cubicBezTo>
                  <a:pt x="175465" y="21844"/>
                  <a:pt x="186842" y="84550"/>
                  <a:pt x="193986" y="85873"/>
                </a:cubicBezTo>
                <a:cubicBezTo>
                  <a:pt x="201130" y="87196"/>
                  <a:pt x="214624" y="32692"/>
                  <a:pt x="186049" y="16023"/>
                </a:cubicBezTo>
                <a:cubicBezTo>
                  <a:pt x="157474" y="-646"/>
                  <a:pt x="7455" y="4646"/>
                  <a:pt x="311" y="3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ADF9C94D-D3D9-4FEB-B260-C6B192F34747}"/>
              </a:ext>
            </a:extLst>
          </p:cNvPr>
          <p:cNvSpPr/>
          <p:nvPr/>
        </p:nvSpPr>
        <p:spPr>
          <a:xfrm>
            <a:off x="5286250" y="6764299"/>
            <a:ext cx="159870" cy="243009"/>
          </a:xfrm>
          <a:custGeom>
            <a:avLst/>
            <a:gdLst>
              <a:gd name="connsiteX0" fmla="*/ 100138 w 159870"/>
              <a:gd name="connsiteY0" fmla="*/ 39 h 243009"/>
              <a:gd name="connsiteX1" fmla="*/ 130300 w 159870"/>
              <a:gd name="connsiteY1" fmla="*/ 155614 h 243009"/>
              <a:gd name="connsiteX2" fmla="*/ 125 w 159870"/>
              <a:gd name="connsiteY2" fmla="*/ 242926 h 243009"/>
              <a:gd name="connsiteX3" fmla="*/ 157288 w 159870"/>
              <a:gd name="connsiteY3" fmla="*/ 141326 h 243009"/>
              <a:gd name="connsiteX4" fmla="*/ 100138 w 159870"/>
              <a:gd name="connsiteY4" fmla="*/ 39 h 24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70" h="243009">
                <a:moveTo>
                  <a:pt x="100138" y="39"/>
                </a:moveTo>
                <a:cubicBezTo>
                  <a:pt x="95640" y="2420"/>
                  <a:pt x="146969" y="115133"/>
                  <a:pt x="130300" y="155614"/>
                </a:cubicBezTo>
                <a:cubicBezTo>
                  <a:pt x="113631" y="196095"/>
                  <a:pt x="-4373" y="245307"/>
                  <a:pt x="125" y="242926"/>
                </a:cubicBezTo>
                <a:cubicBezTo>
                  <a:pt x="4623" y="240545"/>
                  <a:pt x="140619" y="178103"/>
                  <a:pt x="157288" y="141326"/>
                </a:cubicBezTo>
                <a:cubicBezTo>
                  <a:pt x="173957" y="104549"/>
                  <a:pt x="104636" y="-2342"/>
                  <a:pt x="100138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0D89EB85-820F-4FCB-836F-9E435A4EE06A}"/>
              </a:ext>
            </a:extLst>
          </p:cNvPr>
          <p:cNvSpPr/>
          <p:nvPr/>
        </p:nvSpPr>
        <p:spPr>
          <a:xfrm>
            <a:off x="5473654" y="6789723"/>
            <a:ext cx="235024" cy="239005"/>
          </a:xfrm>
          <a:custGeom>
            <a:avLst/>
            <a:gdLst>
              <a:gd name="connsiteX0" fmla="*/ 193721 w 235024"/>
              <a:gd name="connsiteY0" fmla="*/ 15 h 239005"/>
              <a:gd name="connsiteX1" fmla="*/ 234996 w 235024"/>
              <a:gd name="connsiteY1" fmla="*/ 211152 h 239005"/>
              <a:gd name="connsiteX2" fmla="*/ 195309 w 235024"/>
              <a:gd name="connsiteY2" fmla="*/ 225440 h 239005"/>
              <a:gd name="connsiteX3" fmla="*/ 46 w 235024"/>
              <a:gd name="connsiteY3" fmla="*/ 238140 h 239005"/>
              <a:gd name="connsiteX4" fmla="*/ 214359 w 235024"/>
              <a:gd name="connsiteY4" fmla="*/ 200040 h 239005"/>
              <a:gd name="connsiteX5" fmla="*/ 193721 w 235024"/>
              <a:gd name="connsiteY5" fmla="*/ 15 h 23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024" h="239005">
                <a:moveTo>
                  <a:pt x="193721" y="15"/>
                </a:moveTo>
                <a:cubicBezTo>
                  <a:pt x="197160" y="1867"/>
                  <a:pt x="234731" y="173581"/>
                  <a:pt x="234996" y="211152"/>
                </a:cubicBezTo>
                <a:cubicBezTo>
                  <a:pt x="235261" y="248723"/>
                  <a:pt x="234467" y="220942"/>
                  <a:pt x="195309" y="225440"/>
                </a:cubicBezTo>
                <a:cubicBezTo>
                  <a:pt x="156151" y="229938"/>
                  <a:pt x="-3129" y="242373"/>
                  <a:pt x="46" y="238140"/>
                </a:cubicBezTo>
                <a:cubicBezTo>
                  <a:pt x="3221" y="233907"/>
                  <a:pt x="182609" y="234436"/>
                  <a:pt x="214359" y="200040"/>
                </a:cubicBezTo>
                <a:cubicBezTo>
                  <a:pt x="246109" y="165644"/>
                  <a:pt x="190282" y="-1837"/>
                  <a:pt x="193721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B1D2281B-46D7-49AF-83C1-0686BC2AF40E}"/>
              </a:ext>
            </a:extLst>
          </p:cNvPr>
          <p:cNvSpPr/>
          <p:nvPr/>
        </p:nvSpPr>
        <p:spPr>
          <a:xfrm>
            <a:off x="5473744" y="7450638"/>
            <a:ext cx="112710" cy="253039"/>
          </a:xfrm>
          <a:custGeom>
            <a:avLst/>
            <a:gdLst>
              <a:gd name="connsiteX0" fmla="*/ 27473 w 112710"/>
              <a:gd name="connsiteY0" fmla="*/ 29 h 253039"/>
              <a:gd name="connsiteX1" fmla="*/ 31706 w 112710"/>
              <a:gd name="connsiteY1" fmla="*/ 150312 h 253039"/>
              <a:gd name="connsiteX2" fmla="*/ 112139 w 112710"/>
              <a:gd name="connsiteY2" fmla="*/ 251912 h 253039"/>
              <a:gd name="connsiteX3" fmla="*/ 69806 w 112710"/>
              <a:gd name="connsiteY3" fmla="*/ 207462 h 253039"/>
              <a:gd name="connsiteX4" fmla="*/ 2073 w 112710"/>
              <a:gd name="connsiteY4" fmla="*/ 137612 h 253039"/>
              <a:gd name="connsiteX5" fmla="*/ 27473 w 112710"/>
              <a:gd name="connsiteY5" fmla="*/ 29 h 25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710" h="253039">
                <a:moveTo>
                  <a:pt x="27473" y="29"/>
                </a:moveTo>
                <a:cubicBezTo>
                  <a:pt x="32412" y="2146"/>
                  <a:pt x="17595" y="108332"/>
                  <a:pt x="31706" y="150312"/>
                </a:cubicBezTo>
                <a:cubicBezTo>
                  <a:pt x="45817" y="192292"/>
                  <a:pt x="105789" y="242387"/>
                  <a:pt x="112139" y="251912"/>
                </a:cubicBezTo>
                <a:cubicBezTo>
                  <a:pt x="118489" y="261437"/>
                  <a:pt x="69806" y="207462"/>
                  <a:pt x="69806" y="207462"/>
                </a:cubicBezTo>
                <a:cubicBezTo>
                  <a:pt x="51462" y="188412"/>
                  <a:pt x="12303" y="166540"/>
                  <a:pt x="2073" y="137612"/>
                </a:cubicBezTo>
                <a:cubicBezTo>
                  <a:pt x="-8157" y="108684"/>
                  <a:pt x="22534" y="-2088"/>
                  <a:pt x="27473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DCBCEBAD-92EA-4219-B652-45AE411DD96F}"/>
              </a:ext>
            </a:extLst>
          </p:cNvPr>
          <p:cNvSpPr/>
          <p:nvPr/>
        </p:nvSpPr>
        <p:spPr>
          <a:xfrm>
            <a:off x="5348675" y="7435248"/>
            <a:ext cx="159685" cy="313069"/>
          </a:xfrm>
          <a:custGeom>
            <a:avLst/>
            <a:gdLst>
              <a:gd name="connsiteX0" fmla="*/ 89042 w 159685"/>
              <a:gd name="connsiteY0" fmla="*/ 602 h 313069"/>
              <a:gd name="connsiteX1" fmla="*/ 38242 w 159685"/>
              <a:gd name="connsiteY1" fmla="*/ 153002 h 313069"/>
              <a:gd name="connsiteX2" fmla="*/ 21308 w 159685"/>
              <a:gd name="connsiteY2" fmla="*/ 186869 h 313069"/>
              <a:gd name="connsiteX3" fmla="*/ 158892 w 159685"/>
              <a:gd name="connsiteY3" fmla="*/ 309635 h 313069"/>
              <a:gd name="connsiteX4" fmla="*/ 74225 w 159685"/>
              <a:gd name="connsiteY4" fmla="*/ 273652 h 313069"/>
              <a:gd name="connsiteX5" fmla="*/ 142 w 159685"/>
              <a:gd name="connsiteY5" fmla="*/ 216502 h 313069"/>
              <a:gd name="connsiteX6" fmla="*/ 89042 w 159685"/>
              <a:gd name="connsiteY6" fmla="*/ 602 h 31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685" h="313069">
                <a:moveTo>
                  <a:pt x="89042" y="602"/>
                </a:moveTo>
                <a:cubicBezTo>
                  <a:pt x="95392" y="-9981"/>
                  <a:pt x="49531" y="121958"/>
                  <a:pt x="38242" y="153002"/>
                </a:cubicBezTo>
                <a:cubicBezTo>
                  <a:pt x="26953" y="184046"/>
                  <a:pt x="1200" y="160763"/>
                  <a:pt x="21308" y="186869"/>
                </a:cubicBezTo>
                <a:cubicBezTo>
                  <a:pt x="41416" y="212975"/>
                  <a:pt x="150073" y="295171"/>
                  <a:pt x="158892" y="309635"/>
                </a:cubicBezTo>
                <a:cubicBezTo>
                  <a:pt x="167712" y="324099"/>
                  <a:pt x="100683" y="289174"/>
                  <a:pt x="74225" y="273652"/>
                </a:cubicBezTo>
                <a:cubicBezTo>
                  <a:pt x="47767" y="258130"/>
                  <a:pt x="-3033" y="257071"/>
                  <a:pt x="142" y="216502"/>
                </a:cubicBezTo>
                <a:cubicBezTo>
                  <a:pt x="3317" y="175933"/>
                  <a:pt x="82692" y="11185"/>
                  <a:pt x="89042" y="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20412CFB-8A4F-45CE-AE0F-BD5DF03A35CC}"/>
              </a:ext>
            </a:extLst>
          </p:cNvPr>
          <p:cNvSpPr/>
          <p:nvPr/>
        </p:nvSpPr>
        <p:spPr>
          <a:xfrm>
            <a:off x="4633076" y="7859694"/>
            <a:ext cx="873288" cy="179060"/>
          </a:xfrm>
          <a:custGeom>
            <a:avLst/>
            <a:gdLst>
              <a:gd name="connsiteX0" fmla="*/ 5599 w 873288"/>
              <a:gd name="connsiteY0" fmla="*/ 177819 h 179060"/>
              <a:gd name="connsiteX1" fmla="*/ 275474 w 873288"/>
              <a:gd name="connsiteY1" fmla="*/ 92094 h 179060"/>
              <a:gd name="connsiteX2" fmla="*/ 497724 w 873288"/>
              <a:gd name="connsiteY2" fmla="*/ 14306 h 179060"/>
              <a:gd name="connsiteX3" fmla="*/ 596149 w 873288"/>
              <a:gd name="connsiteY3" fmla="*/ 6369 h 179060"/>
              <a:gd name="connsiteX4" fmla="*/ 872374 w 873288"/>
              <a:gd name="connsiteY4" fmla="*/ 73044 h 179060"/>
              <a:gd name="connsiteX5" fmla="*/ 680287 w 873288"/>
              <a:gd name="connsiteY5" fmla="*/ 4781 h 179060"/>
              <a:gd name="connsiteX6" fmla="*/ 542174 w 873288"/>
              <a:gd name="connsiteY6" fmla="*/ 23831 h 179060"/>
              <a:gd name="connsiteX7" fmla="*/ 5599 w 873288"/>
              <a:gd name="connsiteY7" fmla="*/ 177819 h 17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3288" h="179060">
                <a:moveTo>
                  <a:pt x="5599" y="177819"/>
                </a:moveTo>
                <a:cubicBezTo>
                  <a:pt x="-38851" y="189196"/>
                  <a:pt x="193453" y="119346"/>
                  <a:pt x="275474" y="92094"/>
                </a:cubicBezTo>
                <a:cubicBezTo>
                  <a:pt x="357495" y="64842"/>
                  <a:pt x="444278" y="28593"/>
                  <a:pt x="497724" y="14306"/>
                </a:cubicBezTo>
                <a:cubicBezTo>
                  <a:pt x="551170" y="19"/>
                  <a:pt x="533707" y="-3421"/>
                  <a:pt x="596149" y="6369"/>
                </a:cubicBezTo>
                <a:cubicBezTo>
                  <a:pt x="658591" y="16159"/>
                  <a:pt x="858351" y="73309"/>
                  <a:pt x="872374" y="73044"/>
                </a:cubicBezTo>
                <a:cubicBezTo>
                  <a:pt x="886397" y="72779"/>
                  <a:pt x="735320" y="12983"/>
                  <a:pt x="680287" y="4781"/>
                </a:cubicBezTo>
                <a:cubicBezTo>
                  <a:pt x="625254" y="-3421"/>
                  <a:pt x="651976" y="-3421"/>
                  <a:pt x="542174" y="23831"/>
                </a:cubicBezTo>
                <a:cubicBezTo>
                  <a:pt x="432372" y="51083"/>
                  <a:pt x="50049" y="166442"/>
                  <a:pt x="5599" y="177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0F447ABA-0A8E-402E-BD42-75D3663C07BA}"/>
              </a:ext>
            </a:extLst>
          </p:cNvPr>
          <p:cNvSpPr/>
          <p:nvPr/>
        </p:nvSpPr>
        <p:spPr>
          <a:xfrm>
            <a:off x="5356569" y="7813441"/>
            <a:ext cx="526717" cy="93556"/>
          </a:xfrm>
          <a:custGeom>
            <a:avLst/>
            <a:gdLst>
              <a:gd name="connsiteX0" fmla="*/ 1244 w 526717"/>
              <a:gd name="connsiteY0" fmla="*/ 234 h 93556"/>
              <a:gd name="connsiteX1" fmla="*/ 248894 w 526717"/>
              <a:gd name="connsiteY1" fmla="*/ 52622 h 93556"/>
              <a:gd name="connsiteX2" fmla="*/ 371131 w 526717"/>
              <a:gd name="connsiteY2" fmla="*/ 52622 h 93556"/>
              <a:gd name="connsiteX3" fmla="*/ 526706 w 526717"/>
              <a:gd name="connsiteY3" fmla="*/ 92309 h 93556"/>
              <a:gd name="connsiteX4" fmla="*/ 363194 w 526717"/>
              <a:gd name="connsiteY4" fmla="*/ 76434 h 93556"/>
              <a:gd name="connsiteX5" fmla="*/ 1244 w 526717"/>
              <a:gd name="connsiteY5" fmla="*/ 234 h 9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717" h="93556">
                <a:moveTo>
                  <a:pt x="1244" y="234"/>
                </a:moveTo>
                <a:cubicBezTo>
                  <a:pt x="-17806" y="-3735"/>
                  <a:pt x="187246" y="43891"/>
                  <a:pt x="248894" y="52622"/>
                </a:cubicBezTo>
                <a:cubicBezTo>
                  <a:pt x="310542" y="61353"/>
                  <a:pt x="324829" y="46008"/>
                  <a:pt x="371131" y="52622"/>
                </a:cubicBezTo>
                <a:cubicBezTo>
                  <a:pt x="417433" y="59237"/>
                  <a:pt x="528029" y="88340"/>
                  <a:pt x="526706" y="92309"/>
                </a:cubicBezTo>
                <a:cubicBezTo>
                  <a:pt x="525383" y="96278"/>
                  <a:pt x="446273" y="90722"/>
                  <a:pt x="363194" y="76434"/>
                </a:cubicBezTo>
                <a:cubicBezTo>
                  <a:pt x="280115" y="62147"/>
                  <a:pt x="20294" y="4203"/>
                  <a:pt x="1244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9009E128-02F9-449E-BB5E-B0043CD065A7}"/>
              </a:ext>
            </a:extLst>
          </p:cNvPr>
          <p:cNvSpPr/>
          <p:nvPr/>
        </p:nvSpPr>
        <p:spPr>
          <a:xfrm>
            <a:off x="5367014" y="7817892"/>
            <a:ext cx="272204" cy="74482"/>
          </a:xfrm>
          <a:custGeom>
            <a:avLst/>
            <a:gdLst>
              <a:gd name="connsiteX0" fmla="*/ 3499 w 272204"/>
              <a:gd name="connsiteY0" fmla="*/ 5308 h 74482"/>
              <a:gd name="connsiteX1" fmla="*/ 181299 w 272204"/>
              <a:gd name="connsiteY1" fmla="*/ 64046 h 74482"/>
              <a:gd name="connsiteX2" fmla="*/ 200349 w 272204"/>
              <a:gd name="connsiteY2" fmla="*/ 73571 h 74482"/>
              <a:gd name="connsiteX3" fmla="*/ 268611 w 272204"/>
              <a:gd name="connsiteY3" fmla="*/ 52933 h 74482"/>
              <a:gd name="connsiteX4" fmla="*/ 76524 w 272204"/>
              <a:gd name="connsiteY4" fmla="*/ 6896 h 74482"/>
              <a:gd name="connsiteX5" fmla="*/ 3499 w 272204"/>
              <a:gd name="connsiteY5" fmla="*/ 5308 h 7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204" h="74482">
                <a:moveTo>
                  <a:pt x="3499" y="5308"/>
                </a:moveTo>
                <a:cubicBezTo>
                  <a:pt x="20962" y="14833"/>
                  <a:pt x="148491" y="52669"/>
                  <a:pt x="181299" y="64046"/>
                </a:cubicBezTo>
                <a:cubicBezTo>
                  <a:pt x="214107" y="75423"/>
                  <a:pt x="185797" y="75423"/>
                  <a:pt x="200349" y="73571"/>
                </a:cubicBezTo>
                <a:cubicBezTo>
                  <a:pt x="214901" y="71719"/>
                  <a:pt x="289248" y="64045"/>
                  <a:pt x="268611" y="52933"/>
                </a:cubicBezTo>
                <a:cubicBezTo>
                  <a:pt x="247974" y="41821"/>
                  <a:pt x="115418" y="12981"/>
                  <a:pt x="76524" y="6896"/>
                </a:cubicBezTo>
                <a:cubicBezTo>
                  <a:pt x="37630" y="811"/>
                  <a:pt x="-13964" y="-4217"/>
                  <a:pt x="3499" y="5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EBA78EDE-313F-415D-862F-9146937679B7}"/>
              </a:ext>
            </a:extLst>
          </p:cNvPr>
          <p:cNvSpPr/>
          <p:nvPr/>
        </p:nvSpPr>
        <p:spPr>
          <a:xfrm>
            <a:off x="4700401" y="7969989"/>
            <a:ext cx="648726" cy="88357"/>
          </a:xfrm>
          <a:custGeom>
            <a:avLst/>
            <a:gdLst>
              <a:gd name="connsiteX0" fmla="*/ 187 w 648726"/>
              <a:gd name="connsiteY0" fmla="*/ 88161 h 88357"/>
              <a:gd name="connsiteX1" fmla="*/ 330387 w 648726"/>
              <a:gd name="connsiteY1" fmla="*/ 5611 h 88357"/>
              <a:gd name="connsiteX2" fmla="*/ 644712 w 648726"/>
              <a:gd name="connsiteY2" fmla="*/ 7199 h 88357"/>
              <a:gd name="connsiteX3" fmla="*/ 493899 w 648726"/>
              <a:gd name="connsiteY3" fmla="*/ 7199 h 88357"/>
              <a:gd name="connsiteX4" fmla="*/ 285937 w 648726"/>
              <a:gd name="connsiteY4" fmla="*/ 27836 h 88357"/>
              <a:gd name="connsiteX5" fmla="*/ 187 w 648726"/>
              <a:gd name="connsiteY5" fmla="*/ 88161 h 88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726" h="88357">
                <a:moveTo>
                  <a:pt x="187" y="88161"/>
                </a:moveTo>
                <a:cubicBezTo>
                  <a:pt x="7595" y="84457"/>
                  <a:pt x="222966" y="19105"/>
                  <a:pt x="330387" y="5611"/>
                </a:cubicBezTo>
                <a:cubicBezTo>
                  <a:pt x="437808" y="-7883"/>
                  <a:pt x="644712" y="7199"/>
                  <a:pt x="644712" y="7199"/>
                </a:cubicBezTo>
                <a:cubicBezTo>
                  <a:pt x="671964" y="7464"/>
                  <a:pt x="553695" y="3760"/>
                  <a:pt x="493899" y="7199"/>
                </a:cubicBezTo>
                <a:cubicBezTo>
                  <a:pt x="434103" y="10638"/>
                  <a:pt x="365312" y="13549"/>
                  <a:pt x="285937" y="27836"/>
                </a:cubicBezTo>
                <a:cubicBezTo>
                  <a:pt x="206562" y="42123"/>
                  <a:pt x="-7221" y="91865"/>
                  <a:pt x="187" y="88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2B932C8A-3174-417A-945A-D1003CFD4C85}"/>
              </a:ext>
            </a:extLst>
          </p:cNvPr>
          <p:cNvSpPr/>
          <p:nvPr/>
        </p:nvSpPr>
        <p:spPr>
          <a:xfrm>
            <a:off x="5449433" y="7972054"/>
            <a:ext cx="370808" cy="46546"/>
          </a:xfrm>
          <a:custGeom>
            <a:avLst/>
            <a:gdLst>
              <a:gd name="connsiteX0" fmla="*/ 455 w 370808"/>
              <a:gd name="connsiteY0" fmla="*/ 40059 h 46546"/>
              <a:gd name="connsiteX1" fmla="*/ 208417 w 370808"/>
              <a:gd name="connsiteY1" fmla="*/ 44821 h 46546"/>
              <a:gd name="connsiteX2" fmla="*/ 370342 w 370808"/>
              <a:gd name="connsiteY2" fmla="*/ 22596 h 46546"/>
              <a:gd name="connsiteX3" fmla="*/ 157617 w 370808"/>
              <a:gd name="connsiteY3" fmla="*/ 371 h 46546"/>
              <a:gd name="connsiteX4" fmla="*/ 455 w 370808"/>
              <a:gd name="connsiteY4" fmla="*/ 40059 h 4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808" h="46546">
                <a:moveTo>
                  <a:pt x="455" y="40059"/>
                </a:moveTo>
                <a:cubicBezTo>
                  <a:pt x="8922" y="47467"/>
                  <a:pt x="146769" y="47731"/>
                  <a:pt x="208417" y="44821"/>
                </a:cubicBezTo>
                <a:cubicBezTo>
                  <a:pt x="270065" y="41911"/>
                  <a:pt x="378809" y="30004"/>
                  <a:pt x="370342" y="22596"/>
                </a:cubicBezTo>
                <a:cubicBezTo>
                  <a:pt x="361875" y="15188"/>
                  <a:pt x="211592" y="-2804"/>
                  <a:pt x="157617" y="371"/>
                </a:cubicBezTo>
                <a:cubicBezTo>
                  <a:pt x="103642" y="3546"/>
                  <a:pt x="-8012" y="32651"/>
                  <a:pt x="455" y="40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C94687E-1004-422A-8829-22E124C67415}"/>
              </a:ext>
            </a:extLst>
          </p:cNvPr>
          <p:cNvSpPr/>
          <p:nvPr/>
        </p:nvSpPr>
        <p:spPr>
          <a:xfrm>
            <a:off x="4888238" y="8067626"/>
            <a:ext cx="919225" cy="79306"/>
          </a:xfrm>
          <a:custGeom>
            <a:avLst/>
            <a:gdLst>
              <a:gd name="connsiteX0" fmla="*/ 1262 w 919225"/>
              <a:gd name="connsiteY0" fmla="*/ 49 h 79306"/>
              <a:gd name="connsiteX1" fmla="*/ 361625 w 919225"/>
              <a:gd name="connsiteY1" fmla="*/ 69899 h 79306"/>
              <a:gd name="connsiteX2" fmla="*/ 750562 w 919225"/>
              <a:gd name="connsiteY2" fmla="*/ 76249 h 79306"/>
              <a:gd name="connsiteX3" fmla="*/ 918837 w 919225"/>
              <a:gd name="connsiteY3" fmla="*/ 47674 h 79306"/>
              <a:gd name="connsiteX4" fmla="*/ 787075 w 919225"/>
              <a:gd name="connsiteY4" fmla="*/ 58787 h 79306"/>
              <a:gd name="connsiteX5" fmla="*/ 490212 w 919225"/>
              <a:gd name="connsiteY5" fmla="*/ 58787 h 79306"/>
              <a:gd name="connsiteX6" fmla="*/ 1262 w 919225"/>
              <a:gd name="connsiteY6" fmla="*/ 49 h 7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9225" h="79306">
                <a:moveTo>
                  <a:pt x="1262" y="49"/>
                </a:moveTo>
                <a:cubicBezTo>
                  <a:pt x="-20169" y="1901"/>
                  <a:pt x="236742" y="57199"/>
                  <a:pt x="361625" y="69899"/>
                </a:cubicBezTo>
                <a:cubicBezTo>
                  <a:pt x="486508" y="82599"/>
                  <a:pt x="657693" y="79953"/>
                  <a:pt x="750562" y="76249"/>
                </a:cubicBezTo>
                <a:cubicBezTo>
                  <a:pt x="843431" y="72545"/>
                  <a:pt x="912752" y="50584"/>
                  <a:pt x="918837" y="47674"/>
                </a:cubicBezTo>
                <a:cubicBezTo>
                  <a:pt x="924922" y="44764"/>
                  <a:pt x="858512" y="56935"/>
                  <a:pt x="787075" y="58787"/>
                </a:cubicBezTo>
                <a:cubicBezTo>
                  <a:pt x="715638" y="60639"/>
                  <a:pt x="620122" y="68312"/>
                  <a:pt x="490212" y="58787"/>
                </a:cubicBezTo>
                <a:cubicBezTo>
                  <a:pt x="360302" y="49262"/>
                  <a:pt x="22693" y="-1803"/>
                  <a:pt x="1262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7A0C70F9-2423-4CEA-9E4E-2CE7BA6763E0}"/>
              </a:ext>
            </a:extLst>
          </p:cNvPr>
          <p:cNvSpPr/>
          <p:nvPr/>
        </p:nvSpPr>
        <p:spPr>
          <a:xfrm>
            <a:off x="6470845" y="6314667"/>
            <a:ext cx="433728" cy="1531377"/>
          </a:xfrm>
          <a:custGeom>
            <a:avLst/>
            <a:gdLst>
              <a:gd name="connsiteX0" fmla="*/ 86588 w 433728"/>
              <a:gd name="connsiteY0" fmla="*/ 31100 h 1531377"/>
              <a:gd name="connsiteX1" fmla="*/ 137388 w 433728"/>
              <a:gd name="connsiteY1" fmla="*/ 64966 h 1531377"/>
              <a:gd name="connsiteX2" fmla="*/ 433722 w 433728"/>
              <a:gd name="connsiteY2" fmla="*/ 382466 h 1531377"/>
              <a:gd name="connsiteX3" fmla="*/ 128922 w 433728"/>
              <a:gd name="connsiteY3" fmla="*/ 759233 h 1531377"/>
              <a:gd name="connsiteX4" fmla="*/ 103522 w 433728"/>
              <a:gd name="connsiteY4" fmla="*/ 1313800 h 1531377"/>
              <a:gd name="connsiteX5" fmla="*/ 124688 w 433728"/>
              <a:gd name="connsiteY5" fmla="*/ 1529700 h 1531377"/>
              <a:gd name="connsiteX6" fmla="*/ 86588 w 433728"/>
              <a:gd name="connsiteY6" fmla="*/ 1216433 h 1531377"/>
              <a:gd name="connsiteX7" fmla="*/ 10388 w 433728"/>
              <a:gd name="connsiteY7" fmla="*/ 742300 h 1531377"/>
              <a:gd name="connsiteX8" fmla="*/ 340588 w 433728"/>
              <a:gd name="connsiteY8" fmla="*/ 424800 h 1531377"/>
              <a:gd name="connsiteX9" fmla="*/ 86588 w 433728"/>
              <a:gd name="connsiteY9" fmla="*/ 31100 h 153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3728" h="1531377">
                <a:moveTo>
                  <a:pt x="86588" y="31100"/>
                </a:moveTo>
                <a:cubicBezTo>
                  <a:pt x="52721" y="-28872"/>
                  <a:pt x="79532" y="6405"/>
                  <a:pt x="137388" y="64966"/>
                </a:cubicBezTo>
                <a:cubicBezTo>
                  <a:pt x="195244" y="123527"/>
                  <a:pt x="435133" y="266755"/>
                  <a:pt x="433722" y="382466"/>
                </a:cubicBezTo>
                <a:cubicBezTo>
                  <a:pt x="432311" y="498177"/>
                  <a:pt x="183955" y="604011"/>
                  <a:pt x="128922" y="759233"/>
                </a:cubicBezTo>
                <a:cubicBezTo>
                  <a:pt x="73889" y="914455"/>
                  <a:pt x="104228" y="1185389"/>
                  <a:pt x="103522" y="1313800"/>
                </a:cubicBezTo>
                <a:cubicBezTo>
                  <a:pt x="102816" y="1442211"/>
                  <a:pt x="127510" y="1545928"/>
                  <a:pt x="124688" y="1529700"/>
                </a:cubicBezTo>
                <a:cubicBezTo>
                  <a:pt x="121866" y="1513472"/>
                  <a:pt x="105638" y="1347666"/>
                  <a:pt x="86588" y="1216433"/>
                </a:cubicBezTo>
                <a:cubicBezTo>
                  <a:pt x="67538" y="1085200"/>
                  <a:pt x="-31945" y="874239"/>
                  <a:pt x="10388" y="742300"/>
                </a:cubicBezTo>
                <a:cubicBezTo>
                  <a:pt x="52721" y="610361"/>
                  <a:pt x="330005" y="543333"/>
                  <a:pt x="340588" y="424800"/>
                </a:cubicBezTo>
                <a:cubicBezTo>
                  <a:pt x="351171" y="306267"/>
                  <a:pt x="120455" y="91072"/>
                  <a:pt x="86588" y="31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9D057C23-5F50-42AC-B447-62EED974A43B}"/>
              </a:ext>
            </a:extLst>
          </p:cNvPr>
          <p:cNvSpPr/>
          <p:nvPr/>
        </p:nvSpPr>
        <p:spPr>
          <a:xfrm>
            <a:off x="5938348" y="7701280"/>
            <a:ext cx="605429" cy="1112523"/>
          </a:xfrm>
          <a:custGeom>
            <a:avLst/>
            <a:gdLst>
              <a:gd name="connsiteX0" fmla="*/ 604692 w 605429"/>
              <a:gd name="connsiteY0" fmla="*/ 0 h 1112523"/>
              <a:gd name="connsiteX1" fmla="*/ 447212 w 605429"/>
              <a:gd name="connsiteY1" fmla="*/ 792480 h 1112523"/>
              <a:gd name="connsiteX2" fmla="*/ 172 w 605429"/>
              <a:gd name="connsiteY2" fmla="*/ 1112520 h 1112523"/>
              <a:gd name="connsiteX3" fmla="*/ 396412 w 605429"/>
              <a:gd name="connsiteY3" fmla="*/ 787400 h 1112523"/>
              <a:gd name="connsiteX4" fmla="*/ 604692 w 605429"/>
              <a:gd name="connsiteY4" fmla="*/ 0 h 1112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429" h="1112523">
                <a:moveTo>
                  <a:pt x="604692" y="0"/>
                </a:moveTo>
                <a:cubicBezTo>
                  <a:pt x="613159" y="847"/>
                  <a:pt x="547965" y="607060"/>
                  <a:pt x="447212" y="792480"/>
                </a:cubicBezTo>
                <a:cubicBezTo>
                  <a:pt x="346459" y="977900"/>
                  <a:pt x="8639" y="1113367"/>
                  <a:pt x="172" y="1112520"/>
                </a:cubicBezTo>
                <a:cubicBezTo>
                  <a:pt x="-8295" y="1111673"/>
                  <a:pt x="298199" y="966047"/>
                  <a:pt x="396412" y="787400"/>
                </a:cubicBezTo>
                <a:cubicBezTo>
                  <a:pt x="494625" y="608753"/>
                  <a:pt x="596225" y="-847"/>
                  <a:pt x="60469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0C2F279E-AD30-4EC2-9FAC-5CE0999EAD16}"/>
              </a:ext>
            </a:extLst>
          </p:cNvPr>
          <p:cNvSpPr/>
          <p:nvPr/>
        </p:nvSpPr>
        <p:spPr>
          <a:xfrm>
            <a:off x="4715594" y="8767192"/>
            <a:ext cx="1238849" cy="427785"/>
          </a:xfrm>
          <a:custGeom>
            <a:avLst/>
            <a:gdLst>
              <a:gd name="connsiteX0" fmla="*/ 1236473 w 1238849"/>
              <a:gd name="connsiteY0" fmla="*/ 41 h 427785"/>
              <a:gd name="connsiteX1" fmla="*/ 863939 w 1238849"/>
              <a:gd name="connsiteY1" fmla="*/ 292141 h 427785"/>
              <a:gd name="connsiteX2" fmla="*/ 339 w 1238849"/>
              <a:gd name="connsiteY2" fmla="*/ 427608 h 427785"/>
              <a:gd name="connsiteX3" fmla="*/ 969773 w 1238849"/>
              <a:gd name="connsiteY3" fmla="*/ 313308 h 427785"/>
              <a:gd name="connsiteX4" fmla="*/ 1236473 w 1238849"/>
              <a:gd name="connsiteY4" fmla="*/ 41 h 42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8849" h="427785">
                <a:moveTo>
                  <a:pt x="1236473" y="41"/>
                </a:moveTo>
                <a:cubicBezTo>
                  <a:pt x="1218834" y="-3487"/>
                  <a:pt x="1069961" y="220880"/>
                  <a:pt x="863939" y="292141"/>
                </a:cubicBezTo>
                <a:cubicBezTo>
                  <a:pt x="657917" y="363402"/>
                  <a:pt x="-17300" y="424080"/>
                  <a:pt x="339" y="427608"/>
                </a:cubicBezTo>
                <a:cubicBezTo>
                  <a:pt x="17978" y="431136"/>
                  <a:pt x="765162" y="381747"/>
                  <a:pt x="969773" y="313308"/>
                </a:cubicBezTo>
                <a:cubicBezTo>
                  <a:pt x="1174384" y="244869"/>
                  <a:pt x="1254112" y="3569"/>
                  <a:pt x="1236473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13B4E478-6696-4197-B2A2-EC009FD9111D}"/>
              </a:ext>
            </a:extLst>
          </p:cNvPr>
          <p:cNvSpPr/>
          <p:nvPr/>
        </p:nvSpPr>
        <p:spPr>
          <a:xfrm>
            <a:off x="3136737" y="8174566"/>
            <a:ext cx="1355816" cy="865080"/>
          </a:xfrm>
          <a:custGeom>
            <a:avLst/>
            <a:gdLst>
              <a:gd name="connsiteX0" fmla="*/ 163 w 1355816"/>
              <a:gd name="connsiteY0" fmla="*/ 1 h 865080"/>
              <a:gd name="connsiteX1" fmla="*/ 393863 w 1355816"/>
              <a:gd name="connsiteY1" fmla="*/ 414867 h 865080"/>
              <a:gd name="connsiteX2" fmla="*/ 1320963 w 1355816"/>
              <a:gd name="connsiteY2" fmla="*/ 842434 h 865080"/>
              <a:gd name="connsiteX3" fmla="*/ 1121996 w 1355816"/>
              <a:gd name="connsiteY3" fmla="*/ 791634 h 865080"/>
              <a:gd name="connsiteX4" fmla="*/ 762163 w 1355816"/>
              <a:gd name="connsiteY4" fmla="*/ 668867 h 865080"/>
              <a:gd name="connsiteX5" fmla="*/ 431963 w 1355816"/>
              <a:gd name="connsiteY5" fmla="*/ 419101 h 865080"/>
              <a:gd name="connsiteX6" fmla="*/ 163 w 1355816"/>
              <a:gd name="connsiteY6" fmla="*/ 1 h 86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5816" h="865080">
                <a:moveTo>
                  <a:pt x="163" y="1"/>
                </a:moveTo>
                <a:cubicBezTo>
                  <a:pt x="-6187" y="-705"/>
                  <a:pt x="173730" y="274461"/>
                  <a:pt x="393863" y="414867"/>
                </a:cubicBezTo>
                <a:cubicBezTo>
                  <a:pt x="613996" y="555273"/>
                  <a:pt x="1199607" y="779639"/>
                  <a:pt x="1320963" y="842434"/>
                </a:cubicBezTo>
                <a:cubicBezTo>
                  <a:pt x="1442319" y="905229"/>
                  <a:pt x="1215129" y="820562"/>
                  <a:pt x="1121996" y="791634"/>
                </a:cubicBezTo>
                <a:cubicBezTo>
                  <a:pt x="1028863" y="762706"/>
                  <a:pt x="877168" y="730956"/>
                  <a:pt x="762163" y="668867"/>
                </a:cubicBezTo>
                <a:cubicBezTo>
                  <a:pt x="647158" y="606778"/>
                  <a:pt x="558257" y="528462"/>
                  <a:pt x="431963" y="419101"/>
                </a:cubicBezTo>
                <a:cubicBezTo>
                  <a:pt x="305669" y="309740"/>
                  <a:pt x="6513" y="707"/>
                  <a:pt x="16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2C5668D8-8FDA-428E-99ED-A38CA6C5C41D}"/>
              </a:ext>
            </a:extLst>
          </p:cNvPr>
          <p:cNvSpPr/>
          <p:nvPr/>
        </p:nvSpPr>
        <p:spPr>
          <a:xfrm>
            <a:off x="2915010" y="7518501"/>
            <a:ext cx="260522" cy="634137"/>
          </a:xfrm>
          <a:custGeom>
            <a:avLst/>
            <a:gdLst>
              <a:gd name="connsiteX0" fmla="*/ 1757 w 260522"/>
              <a:gd name="connsiteY0" fmla="*/ 6249 h 634137"/>
              <a:gd name="connsiteX1" fmla="*/ 107590 w 260522"/>
              <a:gd name="connsiteY1" fmla="*/ 114199 h 634137"/>
              <a:gd name="connsiteX2" fmla="*/ 253640 w 260522"/>
              <a:gd name="connsiteY2" fmla="*/ 615849 h 634137"/>
              <a:gd name="connsiteX3" fmla="*/ 232473 w 260522"/>
              <a:gd name="connsiteY3" fmla="*/ 497316 h 634137"/>
              <a:gd name="connsiteX4" fmla="*/ 194373 w 260522"/>
              <a:gd name="connsiteY4" fmla="*/ 234849 h 634137"/>
              <a:gd name="connsiteX5" fmla="*/ 1757 w 260522"/>
              <a:gd name="connsiteY5" fmla="*/ 6249 h 63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522" h="634137">
                <a:moveTo>
                  <a:pt x="1757" y="6249"/>
                </a:moveTo>
                <a:cubicBezTo>
                  <a:pt x="-12707" y="-13859"/>
                  <a:pt x="65610" y="12599"/>
                  <a:pt x="107590" y="114199"/>
                </a:cubicBezTo>
                <a:cubicBezTo>
                  <a:pt x="149570" y="215799"/>
                  <a:pt x="232826" y="551996"/>
                  <a:pt x="253640" y="615849"/>
                </a:cubicBezTo>
                <a:cubicBezTo>
                  <a:pt x="274454" y="679702"/>
                  <a:pt x="242351" y="560816"/>
                  <a:pt x="232473" y="497316"/>
                </a:cubicBezTo>
                <a:cubicBezTo>
                  <a:pt x="222595" y="433816"/>
                  <a:pt x="233179" y="318810"/>
                  <a:pt x="194373" y="234849"/>
                </a:cubicBezTo>
                <a:cubicBezTo>
                  <a:pt x="155568" y="150888"/>
                  <a:pt x="16221" y="26357"/>
                  <a:pt x="1757" y="6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3484BE81-9D5E-4AD4-8E76-88C93FF3C557}"/>
              </a:ext>
            </a:extLst>
          </p:cNvPr>
          <p:cNvSpPr/>
          <p:nvPr/>
        </p:nvSpPr>
        <p:spPr>
          <a:xfrm>
            <a:off x="1946386" y="5902613"/>
            <a:ext cx="1016260" cy="1667221"/>
          </a:xfrm>
          <a:custGeom>
            <a:avLst/>
            <a:gdLst>
              <a:gd name="connsiteX0" fmla="*/ 95774 w 1016260"/>
              <a:gd name="connsiteY0" fmla="*/ 347 h 1667221"/>
              <a:gd name="connsiteX1" fmla="*/ 4334 w 1016260"/>
              <a:gd name="connsiteY1" fmla="*/ 411827 h 1667221"/>
              <a:gd name="connsiteX2" fmla="*/ 258334 w 1016260"/>
              <a:gd name="connsiteY2" fmla="*/ 1016347 h 1667221"/>
              <a:gd name="connsiteX3" fmla="*/ 725694 w 1016260"/>
              <a:gd name="connsiteY3" fmla="*/ 1600547 h 1667221"/>
              <a:gd name="connsiteX4" fmla="*/ 969534 w 1016260"/>
              <a:gd name="connsiteY4" fmla="*/ 1651347 h 1667221"/>
              <a:gd name="connsiteX5" fmla="*/ 989854 w 1016260"/>
              <a:gd name="connsiteY5" fmla="*/ 1575147 h 1667221"/>
              <a:gd name="connsiteX6" fmla="*/ 679974 w 1016260"/>
              <a:gd name="connsiteY6" fmla="*/ 1656427 h 1667221"/>
              <a:gd name="connsiteX7" fmla="*/ 451374 w 1016260"/>
              <a:gd name="connsiteY7" fmla="*/ 1321147 h 1667221"/>
              <a:gd name="connsiteX8" fmla="*/ 314214 w 1016260"/>
              <a:gd name="connsiteY8" fmla="*/ 960467 h 1667221"/>
              <a:gd name="connsiteX9" fmla="*/ 65294 w 1016260"/>
              <a:gd name="connsiteY9" fmla="*/ 477867 h 1667221"/>
              <a:gd name="connsiteX10" fmla="*/ 95774 w 1016260"/>
              <a:gd name="connsiteY10" fmla="*/ 347 h 1667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6260" h="1667221">
                <a:moveTo>
                  <a:pt x="95774" y="347"/>
                </a:moveTo>
                <a:cubicBezTo>
                  <a:pt x="85614" y="-10660"/>
                  <a:pt x="-22759" y="242494"/>
                  <a:pt x="4334" y="411827"/>
                </a:cubicBezTo>
                <a:cubicBezTo>
                  <a:pt x="31427" y="581160"/>
                  <a:pt x="138107" y="818227"/>
                  <a:pt x="258334" y="1016347"/>
                </a:cubicBezTo>
                <a:cubicBezTo>
                  <a:pt x="378561" y="1214467"/>
                  <a:pt x="607161" y="1494714"/>
                  <a:pt x="725694" y="1600547"/>
                </a:cubicBezTo>
                <a:cubicBezTo>
                  <a:pt x="844227" y="1706380"/>
                  <a:pt x="925507" y="1655580"/>
                  <a:pt x="969534" y="1651347"/>
                </a:cubicBezTo>
                <a:cubicBezTo>
                  <a:pt x="1013561" y="1647114"/>
                  <a:pt x="1038114" y="1574300"/>
                  <a:pt x="989854" y="1575147"/>
                </a:cubicBezTo>
                <a:cubicBezTo>
                  <a:pt x="941594" y="1575994"/>
                  <a:pt x="769721" y="1698760"/>
                  <a:pt x="679974" y="1656427"/>
                </a:cubicBezTo>
                <a:cubicBezTo>
                  <a:pt x="590227" y="1614094"/>
                  <a:pt x="512334" y="1437140"/>
                  <a:pt x="451374" y="1321147"/>
                </a:cubicBezTo>
                <a:cubicBezTo>
                  <a:pt x="390414" y="1205154"/>
                  <a:pt x="378561" y="1101014"/>
                  <a:pt x="314214" y="960467"/>
                </a:cubicBezTo>
                <a:cubicBezTo>
                  <a:pt x="249867" y="819920"/>
                  <a:pt x="95774" y="640427"/>
                  <a:pt x="65294" y="477867"/>
                </a:cubicBezTo>
                <a:cubicBezTo>
                  <a:pt x="34814" y="315307"/>
                  <a:pt x="105934" y="11354"/>
                  <a:pt x="95774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D0D739E9-308F-429A-B234-8BD153506FA4}"/>
              </a:ext>
            </a:extLst>
          </p:cNvPr>
          <p:cNvSpPr/>
          <p:nvPr/>
        </p:nvSpPr>
        <p:spPr>
          <a:xfrm>
            <a:off x="2103075" y="5909971"/>
            <a:ext cx="140229" cy="640606"/>
          </a:xfrm>
          <a:custGeom>
            <a:avLst/>
            <a:gdLst>
              <a:gd name="connsiteX0" fmla="*/ 27350 w 140229"/>
              <a:gd name="connsiteY0" fmla="*/ 11404 h 640606"/>
              <a:gd name="connsiteX1" fmla="*/ 103550 w 140229"/>
              <a:gd name="connsiteY1" fmla="*/ 84429 h 640606"/>
              <a:gd name="connsiteX2" fmla="*/ 135300 w 140229"/>
              <a:gd name="connsiteY2" fmla="*/ 306679 h 640606"/>
              <a:gd name="connsiteX3" fmla="*/ 1950 w 140229"/>
              <a:gd name="connsiteY3" fmla="*/ 513054 h 640606"/>
              <a:gd name="connsiteX4" fmla="*/ 52750 w 140229"/>
              <a:gd name="connsiteY4" fmla="*/ 640054 h 640606"/>
              <a:gd name="connsiteX5" fmla="*/ 8300 w 140229"/>
              <a:gd name="connsiteY5" fmla="*/ 465429 h 640606"/>
              <a:gd name="connsiteX6" fmla="*/ 125775 w 140229"/>
              <a:gd name="connsiteY6" fmla="*/ 306679 h 640606"/>
              <a:gd name="connsiteX7" fmla="*/ 27350 w 140229"/>
              <a:gd name="connsiteY7" fmla="*/ 11404 h 64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229" h="640606">
                <a:moveTo>
                  <a:pt x="27350" y="11404"/>
                </a:moveTo>
                <a:cubicBezTo>
                  <a:pt x="23646" y="-25638"/>
                  <a:pt x="85558" y="35217"/>
                  <a:pt x="103550" y="84429"/>
                </a:cubicBezTo>
                <a:cubicBezTo>
                  <a:pt x="121542" y="133641"/>
                  <a:pt x="152233" y="235242"/>
                  <a:pt x="135300" y="306679"/>
                </a:cubicBezTo>
                <a:cubicBezTo>
                  <a:pt x="118367" y="378116"/>
                  <a:pt x="15708" y="457492"/>
                  <a:pt x="1950" y="513054"/>
                </a:cubicBezTo>
                <a:cubicBezTo>
                  <a:pt x="-11808" y="568617"/>
                  <a:pt x="51692" y="647991"/>
                  <a:pt x="52750" y="640054"/>
                </a:cubicBezTo>
                <a:cubicBezTo>
                  <a:pt x="53808" y="632117"/>
                  <a:pt x="-3871" y="520991"/>
                  <a:pt x="8300" y="465429"/>
                </a:cubicBezTo>
                <a:cubicBezTo>
                  <a:pt x="20471" y="409867"/>
                  <a:pt x="118367" y="377587"/>
                  <a:pt x="125775" y="306679"/>
                </a:cubicBezTo>
                <a:cubicBezTo>
                  <a:pt x="133183" y="235771"/>
                  <a:pt x="31054" y="48446"/>
                  <a:pt x="27350" y="11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03218AB6-9481-4357-B6AC-71771E077211}"/>
              </a:ext>
            </a:extLst>
          </p:cNvPr>
          <p:cNvSpPr/>
          <p:nvPr/>
        </p:nvSpPr>
        <p:spPr>
          <a:xfrm>
            <a:off x="2289175" y="6740525"/>
            <a:ext cx="476250" cy="247650"/>
          </a:xfrm>
          <a:custGeom>
            <a:avLst/>
            <a:gdLst>
              <a:gd name="connsiteX0" fmla="*/ 0 w 476250"/>
              <a:gd name="connsiteY0" fmla="*/ 0 h 247650"/>
              <a:gd name="connsiteX1" fmla="*/ 476250 w 476250"/>
              <a:gd name="connsiteY1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" h="247650">
                <a:moveTo>
                  <a:pt x="0" y="0"/>
                </a:moveTo>
                <a:lnTo>
                  <a:pt x="476250" y="247650"/>
                </a:ln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EAAECCB3-CB65-4A21-9C06-15C4E404AAB5}"/>
              </a:ext>
            </a:extLst>
          </p:cNvPr>
          <p:cNvSpPr/>
          <p:nvPr/>
        </p:nvSpPr>
        <p:spPr>
          <a:xfrm>
            <a:off x="2264365" y="6737197"/>
            <a:ext cx="459948" cy="227740"/>
          </a:xfrm>
          <a:custGeom>
            <a:avLst/>
            <a:gdLst>
              <a:gd name="connsiteX0" fmla="*/ 2585 w 459948"/>
              <a:gd name="connsiteY0" fmla="*/ 153 h 227740"/>
              <a:gd name="connsiteX1" fmla="*/ 288335 w 459948"/>
              <a:gd name="connsiteY1" fmla="*/ 165253 h 227740"/>
              <a:gd name="connsiteX2" fmla="*/ 459785 w 459948"/>
              <a:gd name="connsiteY2" fmla="*/ 222403 h 227740"/>
              <a:gd name="connsiteX3" fmla="*/ 259760 w 459948"/>
              <a:gd name="connsiteY3" fmla="*/ 222403 h 227740"/>
              <a:gd name="connsiteX4" fmla="*/ 151810 w 459948"/>
              <a:gd name="connsiteY4" fmla="*/ 197003 h 227740"/>
              <a:gd name="connsiteX5" fmla="*/ 2585 w 459948"/>
              <a:gd name="connsiteY5" fmla="*/ 153 h 22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948" h="227740">
                <a:moveTo>
                  <a:pt x="2585" y="153"/>
                </a:moveTo>
                <a:cubicBezTo>
                  <a:pt x="25339" y="-5139"/>
                  <a:pt x="212135" y="128211"/>
                  <a:pt x="288335" y="165253"/>
                </a:cubicBezTo>
                <a:cubicBezTo>
                  <a:pt x="364535" y="202295"/>
                  <a:pt x="464548" y="212878"/>
                  <a:pt x="459785" y="222403"/>
                </a:cubicBezTo>
                <a:cubicBezTo>
                  <a:pt x="455022" y="231928"/>
                  <a:pt x="311089" y="226636"/>
                  <a:pt x="259760" y="222403"/>
                </a:cubicBezTo>
                <a:cubicBezTo>
                  <a:pt x="208431" y="218170"/>
                  <a:pt x="189910" y="228753"/>
                  <a:pt x="151810" y="197003"/>
                </a:cubicBezTo>
                <a:cubicBezTo>
                  <a:pt x="113710" y="165253"/>
                  <a:pt x="-20169" y="5445"/>
                  <a:pt x="2585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0F3B9165-272A-46A5-A499-3E3984F94D57}"/>
              </a:ext>
            </a:extLst>
          </p:cNvPr>
          <p:cNvSpPr/>
          <p:nvPr/>
        </p:nvSpPr>
        <p:spPr>
          <a:xfrm>
            <a:off x="2841575" y="5773573"/>
            <a:ext cx="133652" cy="1647567"/>
          </a:xfrm>
          <a:custGeom>
            <a:avLst/>
            <a:gdLst>
              <a:gd name="connsiteX0" fmla="*/ 79425 w 133652"/>
              <a:gd name="connsiteY0" fmla="*/ 20802 h 1647567"/>
              <a:gd name="connsiteX1" fmla="*/ 101650 w 133652"/>
              <a:gd name="connsiteY1" fmla="*/ 408152 h 1647567"/>
              <a:gd name="connsiteX2" fmla="*/ 79425 w 133652"/>
              <a:gd name="connsiteY2" fmla="*/ 995527 h 1647567"/>
              <a:gd name="connsiteX3" fmla="*/ 133400 w 133652"/>
              <a:gd name="connsiteY3" fmla="*/ 1617827 h 1647567"/>
              <a:gd name="connsiteX4" fmla="*/ 95300 w 133652"/>
              <a:gd name="connsiteY4" fmla="*/ 1497177 h 1647567"/>
              <a:gd name="connsiteX5" fmla="*/ 50 w 133652"/>
              <a:gd name="connsiteY5" fmla="*/ 1049502 h 1647567"/>
              <a:gd name="connsiteX6" fmla="*/ 79425 w 133652"/>
              <a:gd name="connsiteY6" fmla="*/ 20802 h 164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52" h="1647567">
                <a:moveTo>
                  <a:pt x="79425" y="20802"/>
                </a:moveTo>
                <a:cubicBezTo>
                  <a:pt x="96358" y="-86090"/>
                  <a:pt x="101650" y="245698"/>
                  <a:pt x="101650" y="408152"/>
                </a:cubicBezTo>
                <a:cubicBezTo>
                  <a:pt x="101650" y="570606"/>
                  <a:pt x="74133" y="793915"/>
                  <a:pt x="79425" y="995527"/>
                </a:cubicBezTo>
                <a:cubicBezTo>
                  <a:pt x="84717" y="1197139"/>
                  <a:pt x="130754" y="1534219"/>
                  <a:pt x="133400" y="1617827"/>
                </a:cubicBezTo>
                <a:cubicBezTo>
                  <a:pt x="136046" y="1701435"/>
                  <a:pt x="117525" y="1591898"/>
                  <a:pt x="95300" y="1497177"/>
                </a:cubicBezTo>
                <a:cubicBezTo>
                  <a:pt x="73075" y="1402456"/>
                  <a:pt x="2167" y="1296623"/>
                  <a:pt x="50" y="1049502"/>
                </a:cubicBezTo>
                <a:cubicBezTo>
                  <a:pt x="-2067" y="802381"/>
                  <a:pt x="62492" y="127694"/>
                  <a:pt x="79425" y="20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F3D9D353-CFD5-44A1-B2E7-1A43E4FEF0F3}"/>
              </a:ext>
            </a:extLst>
          </p:cNvPr>
          <p:cNvSpPr/>
          <p:nvPr/>
        </p:nvSpPr>
        <p:spPr>
          <a:xfrm>
            <a:off x="3373257" y="3915536"/>
            <a:ext cx="1285594" cy="2290409"/>
          </a:xfrm>
          <a:custGeom>
            <a:avLst/>
            <a:gdLst>
              <a:gd name="connsiteX0" fmla="*/ 1274943 w 1285594"/>
              <a:gd name="connsiteY0" fmla="*/ 1144 h 2290409"/>
              <a:gd name="connsiteX1" fmla="*/ 985383 w 1285594"/>
              <a:gd name="connsiteY1" fmla="*/ 732664 h 2290409"/>
              <a:gd name="connsiteX2" fmla="*/ 350383 w 1285594"/>
              <a:gd name="connsiteY2" fmla="*/ 1616584 h 2290409"/>
              <a:gd name="connsiteX3" fmla="*/ 15103 w 1285594"/>
              <a:gd name="connsiteY3" fmla="*/ 2287144 h 2290409"/>
              <a:gd name="connsiteX4" fmla="*/ 116703 w 1285594"/>
              <a:gd name="connsiteY4" fmla="*/ 1829944 h 2290409"/>
              <a:gd name="connsiteX5" fmla="*/ 634863 w 1285594"/>
              <a:gd name="connsiteY5" fmla="*/ 900304 h 2290409"/>
              <a:gd name="connsiteX6" fmla="*/ 1274943 w 1285594"/>
              <a:gd name="connsiteY6" fmla="*/ 1144 h 2290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5594" h="2290409">
                <a:moveTo>
                  <a:pt x="1274943" y="1144"/>
                </a:moveTo>
                <a:cubicBezTo>
                  <a:pt x="1333363" y="-26796"/>
                  <a:pt x="1139476" y="463424"/>
                  <a:pt x="985383" y="732664"/>
                </a:cubicBezTo>
                <a:cubicBezTo>
                  <a:pt x="831290" y="1001904"/>
                  <a:pt x="512096" y="1357504"/>
                  <a:pt x="350383" y="1616584"/>
                </a:cubicBezTo>
                <a:cubicBezTo>
                  <a:pt x="188670" y="1875664"/>
                  <a:pt x="54050" y="2251584"/>
                  <a:pt x="15103" y="2287144"/>
                </a:cubicBezTo>
                <a:cubicBezTo>
                  <a:pt x="-23844" y="2322704"/>
                  <a:pt x="13410" y="2061084"/>
                  <a:pt x="116703" y="1829944"/>
                </a:cubicBezTo>
                <a:cubicBezTo>
                  <a:pt x="219996" y="1598804"/>
                  <a:pt x="442670" y="1197484"/>
                  <a:pt x="634863" y="900304"/>
                </a:cubicBezTo>
                <a:cubicBezTo>
                  <a:pt x="827056" y="603124"/>
                  <a:pt x="1216523" y="29084"/>
                  <a:pt x="1274943" y="1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2F4CB4A4-0467-41EC-8892-72C4C954BE0E}"/>
              </a:ext>
            </a:extLst>
          </p:cNvPr>
          <p:cNvSpPr/>
          <p:nvPr/>
        </p:nvSpPr>
        <p:spPr>
          <a:xfrm>
            <a:off x="2952035" y="3906320"/>
            <a:ext cx="1363991" cy="2432162"/>
          </a:xfrm>
          <a:custGeom>
            <a:avLst/>
            <a:gdLst>
              <a:gd name="connsiteX0" fmla="*/ 1264365 w 1363991"/>
              <a:gd name="connsiteY0" fmla="*/ 157680 h 2432162"/>
              <a:gd name="connsiteX1" fmla="*/ 431245 w 1363991"/>
              <a:gd name="connsiteY1" fmla="*/ 1270200 h 2432162"/>
              <a:gd name="connsiteX2" fmla="*/ 111205 w 1363991"/>
              <a:gd name="connsiteY2" fmla="*/ 2392880 h 2432162"/>
              <a:gd name="connsiteX3" fmla="*/ 156925 w 1363991"/>
              <a:gd name="connsiteY3" fmla="*/ 2118560 h 2432162"/>
              <a:gd name="connsiteX4" fmla="*/ 60405 w 1363991"/>
              <a:gd name="connsiteY4" fmla="*/ 1549600 h 2432162"/>
              <a:gd name="connsiteX5" fmla="*/ 1213565 w 1363991"/>
              <a:gd name="connsiteY5" fmla="*/ 157680 h 2432162"/>
              <a:gd name="connsiteX6" fmla="*/ 1264365 w 1363991"/>
              <a:gd name="connsiteY6" fmla="*/ 157680 h 243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3991" h="2432162">
                <a:moveTo>
                  <a:pt x="1264365" y="157680"/>
                </a:moveTo>
                <a:cubicBezTo>
                  <a:pt x="1133978" y="343100"/>
                  <a:pt x="623438" y="897667"/>
                  <a:pt x="431245" y="1270200"/>
                </a:cubicBezTo>
                <a:cubicBezTo>
                  <a:pt x="239052" y="1642733"/>
                  <a:pt x="156925" y="2251487"/>
                  <a:pt x="111205" y="2392880"/>
                </a:cubicBezTo>
                <a:cubicBezTo>
                  <a:pt x="65485" y="2534273"/>
                  <a:pt x="165392" y="2259107"/>
                  <a:pt x="156925" y="2118560"/>
                </a:cubicBezTo>
                <a:cubicBezTo>
                  <a:pt x="148458" y="1978013"/>
                  <a:pt x="-115702" y="1876413"/>
                  <a:pt x="60405" y="1549600"/>
                </a:cubicBezTo>
                <a:cubicBezTo>
                  <a:pt x="236512" y="1222787"/>
                  <a:pt x="1011212" y="391360"/>
                  <a:pt x="1213565" y="157680"/>
                </a:cubicBezTo>
                <a:cubicBezTo>
                  <a:pt x="1415918" y="-76000"/>
                  <a:pt x="1394752" y="-27740"/>
                  <a:pt x="1264365" y="157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A740033-D043-4F16-94EF-8D528F59E5F7}"/>
              </a:ext>
            </a:extLst>
          </p:cNvPr>
          <p:cNvSpPr/>
          <p:nvPr/>
        </p:nvSpPr>
        <p:spPr>
          <a:xfrm>
            <a:off x="4697973" y="3992672"/>
            <a:ext cx="2303678" cy="1347442"/>
          </a:xfrm>
          <a:custGeom>
            <a:avLst/>
            <a:gdLst>
              <a:gd name="connsiteX0" fmla="*/ 1027 w 2303678"/>
              <a:gd name="connsiteY0" fmla="*/ 208 h 1347442"/>
              <a:gd name="connsiteX1" fmla="*/ 417587 w 2303678"/>
              <a:gd name="connsiteY1" fmla="*/ 868888 h 1347442"/>
              <a:gd name="connsiteX2" fmla="*/ 2271787 w 2303678"/>
              <a:gd name="connsiteY2" fmla="*/ 1341328 h 1347442"/>
              <a:gd name="connsiteX3" fmla="*/ 1540267 w 2303678"/>
              <a:gd name="connsiteY3" fmla="*/ 1122888 h 1347442"/>
              <a:gd name="connsiteX4" fmla="*/ 884947 w 2303678"/>
              <a:gd name="connsiteY4" fmla="*/ 909528 h 1347442"/>
              <a:gd name="connsiteX5" fmla="*/ 722387 w 2303678"/>
              <a:gd name="connsiteY5" fmla="*/ 914608 h 1347442"/>
              <a:gd name="connsiteX6" fmla="*/ 473467 w 2303678"/>
              <a:gd name="connsiteY6" fmla="*/ 787608 h 1347442"/>
              <a:gd name="connsiteX7" fmla="*/ 1027 w 2303678"/>
              <a:gd name="connsiteY7" fmla="*/ 208 h 134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3678" h="1347442">
                <a:moveTo>
                  <a:pt x="1027" y="208"/>
                </a:moveTo>
                <a:cubicBezTo>
                  <a:pt x="-8286" y="13755"/>
                  <a:pt x="39127" y="645368"/>
                  <a:pt x="417587" y="868888"/>
                </a:cubicBezTo>
                <a:cubicBezTo>
                  <a:pt x="796047" y="1092408"/>
                  <a:pt x="2084674" y="1298995"/>
                  <a:pt x="2271787" y="1341328"/>
                </a:cubicBezTo>
                <a:cubicBezTo>
                  <a:pt x="2458900" y="1383661"/>
                  <a:pt x="1771407" y="1194855"/>
                  <a:pt x="1540267" y="1122888"/>
                </a:cubicBezTo>
                <a:cubicBezTo>
                  <a:pt x="1309127" y="1050921"/>
                  <a:pt x="1021260" y="944241"/>
                  <a:pt x="884947" y="909528"/>
                </a:cubicBezTo>
                <a:cubicBezTo>
                  <a:pt x="748634" y="874815"/>
                  <a:pt x="790967" y="934928"/>
                  <a:pt x="722387" y="914608"/>
                </a:cubicBezTo>
                <a:cubicBezTo>
                  <a:pt x="653807" y="894288"/>
                  <a:pt x="599620" y="936621"/>
                  <a:pt x="473467" y="787608"/>
                </a:cubicBezTo>
                <a:cubicBezTo>
                  <a:pt x="347314" y="638595"/>
                  <a:pt x="10340" y="-13339"/>
                  <a:pt x="1027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0C2ED7B2-6B4F-4907-9CAB-6BF900F50E12}"/>
              </a:ext>
            </a:extLst>
          </p:cNvPr>
          <p:cNvSpPr/>
          <p:nvPr/>
        </p:nvSpPr>
        <p:spPr>
          <a:xfrm>
            <a:off x="1740408" y="2577856"/>
            <a:ext cx="1960963" cy="1045538"/>
          </a:xfrm>
          <a:custGeom>
            <a:avLst/>
            <a:gdLst>
              <a:gd name="connsiteX0" fmla="*/ 1959525 w 1960963"/>
              <a:gd name="connsiteY0" fmla="*/ 207677 h 1045538"/>
              <a:gd name="connsiteX1" fmla="*/ 1036659 w 1960963"/>
              <a:gd name="connsiteY1" fmla="*/ 38344 h 1045538"/>
              <a:gd name="connsiteX2" fmla="*/ 12192 w 1960963"/>
              <a:gd name="connsiteY2" fmla="*/ 1037411 h 1045538"/>
              <a:gd name="connsiteX3" fmla="*/ 520192 w 1960963"/>
              <a:gd name="connsiteY3" fmla="*/ 495544 h 1045538"/>
              <a:gd name="connsiteX4" fmla="*/ 1231392 w 1960963"/>
              <a:gd name="connsiteY4" fmla="*/ 216144 h 1045538"/>
              <a:gd name="connsiteX5" fmla="*/ 1959525 w 1960963"/>
              <a:gd name="connsiteY5" fmla="*/ 207677 h 104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0963" h="1045538">
                <a:moveTo>
                  <a:pt x="1959525" y="207677"/>
                </a:moveTo>
                <a:cubicBezTo>
                  <a:pt x="1927070" y="178044"/>
                  <a:pt x="1361215" y="-99945"/>
                  <a:pt x="1036659" y="38344"/>
                </a:cubicBezTo>
                <a:cubicBezTo>
                  <a:pt x="712103" y="176633"/>
                  <a:pt x="98270" y="961211"/>
                  <a:pt x="12192" y="1037411"/>
                </a:cubicBezTo>
                <a:cubicBezTo>
                  <a:pt x="-73886" y="1113611"/>
                  <a:pt x="316992" y="632422"/>
                  <a:pt x="520192" y="495544"/>
                </a:cubicBezTo>
                <a:cubicBezTo>
                  <a:pt x="723392" y="358666"/>
                  <a:pt x="995736" y="264122"/>
                  <a:pt x="1231392" y="216144"/>
                </a:cubicBezTo>
                <a:cubicBezTo>
                  <a:pt x="1467047" y="168166"/>
                  <a:pt x="1991980" y="237310"/>
                  <a:pt x="1959525" y="207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5EC50F90-39FF-45F5-B22E-D197CE89A4BF}"/>
              </a:ext>
            </a:extLst>
          </p:cNvPr>
          <p:cNvSpPr/>
          <p:nvPr/>
        </p:nvSpPr>
        <p:spPr>
          <a:xfrm>
            <a:off x="1632908" y="3044800"/>
            <a:ext cx="1539668" cy="1775553"/>
          </a:xfrm>
          <a:custGeom>
            <a:avLst/>
            <a:gdLst>
              <a:gd name="connsiteX0" fmla="*/ 1533625 w 1539668"/>
              <a:gd name="connsiteY0" fmla="*/ 3200 h 1775553"/>
              <a:gd name="connsiteX1" fmla="*/ 382159 w 1539668"/>
              <a:gd name="connsiteY1" fmla="*/ 638200 h 1775553"/>
              <a:gd name="connsiteX2" fmla="*/ 9625 w 1539668"/>
              <a:gd name="connsiteY2" fmla="*/ 1764267 h 1775553"/>
              <a:gd name="connsiteX3" fmla="*/ 170492 w 1539668"/>
              <a:gd name="connsiteY3" fmla="*/ 1171600 h 1775553"/>
              <a:gd name="connsiteX4" fmla="*/ 805492 w 1539668"/>
              <a:gd name="connsiteY4" fmla="*/ 426533 h 1775553"/>
              <a:gd name="connsiteX5" fmla="*/ 1533625 w 1539668"/>
              <a:gd name="connsiteY5" fmla="*/ 3200 h 1775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9668" h="1775553">
                <a:moveTo>
                  <a:pt x="1533625" y="3200"/>
                </a:moveTo>
                <a:cubicBezTo>
                  <a:pt x="1463070" y="38478"/>
                  <a:pt x="636159" y="344689"/>
                  <a:pt x="382159" y="638200"/>
                </a:cubicBezTo>
                <a:cubicBezTo>
                  <a:pt x="128159" y="931711"/>
                  <a:pt x="44903" y="1675367"/>
                  <a:pt x="9625" y="1764267"/>
                </a:cubicBezTo>
                <a:cubicBezTo>
                  <a:pt x="-25653" y="1853167"/>
                  <a:pt x="37848" y="1394556"/>
                  <a:pt x="170492" y="1171600"/>
                </a:cubicBezTo>
                <a:cubicBezTo>
                  <a:pt x="303136" y="948644"/>
                  <a:pt x="572659" y="621266"/>
                  <a:pt x="805492" y="426533"/>
                </a:cubicBezTo>
                <a:cubicBezTo>
                  <a:pt x="1038325" y="231800"/>
                  <a:pt x="1604180" y="-32078"/>
                  <a:pt x="1533625" y="3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E5106958-6C1C-4C2B-99FE-DD1B65D0217D}"/>
              </a:ext>
            </a:extLst>
          </p:cNvPr>
          <p:cNvSpPr/>
          <p:nvPr/>
        </p:nvSpPr>
        <p:spPr>
          <a:xfrm>
            <a:off x="1587643" y="3824043"/>
            <a:ext cx="1141969" cy="2245132"/>
          </a:xfrm>
          <a:custGeom>
            <a:avLst/>
            <a:gdLst>
              <a:gd name="connsiteX0" fmla="*/ 1053957 w 1141969"/>
              <a:gd name="connsiteY0" fmla="*/ 121424 h 2245132"/>
              <a:gd name="connsiteX1" fmla="*/ 1003157 w 1141969"/>
              <a:gd name="connsiteY1" fmla="*/ 129890 h 2245132"/>
              <a:gd name="connsiteX2" fmla="*/ 283490 w 1141969"/>
              <a:gd name="connsiteY2" fmla="*/ 1086624 h 2245132"/>
              <a:gd name="connsiteX3" fmla="*/ 300424 w 1141969"/>
              <a:gd name="connsiteY3" fmla="*/ 2238090 h 2245132"/>
              <a:gd name="connsiteX4" fmla="*/ 173424 w 1141969"/>
              <a:gd name="connsiteY4" fmla="*/ 1552290 h 2245132"/>
              <a:gd name="connsiteX5" fmla="*/ 46424 w 1141969"/>
              <a:gd name="connsiteY5" fmla="*/ 1171290 h 2245132"/>
              <a:gd name="connsiteX6" fmla="*/ 1053957 w 1141969"/>
              <a:gd name="connsiteY6" fmla="*/ 121424 h 224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1969" h="2245132">
                <a:moveTo>
                  <a:pt x="1053957" y="121424"/>
                </a:moveTo>
                <a:cubicBezTo>
                  <a:pt x="1213412" y="-52143"/>
                  <a:pt x="1131568" y="-30976"/>
                  <a:pt x="1003157" y="129890"/>
                </a:cubicBezTo>
                <a:cubicBezTo>
                  <a:pt x="874746" y="290756"/>
                  <a:pt x="400612" y="735257"/>
                  <a:pt x="283490" y="1086624"/>
                </a:cubicBezTo>
                <a:cubicBezTo>
                  <a:pt x="166368" y="1437991"/>
                  <a:pt x="318768" y="2160479"/>
                  <a:pt x="300424" y="2238090"/>
                </a:cubicBezTo>
                <a:cubicBezTo>
                  <a:pt x="282080" y="2315701"/>
                  <a:pt x="215757" y="1730090"/>
                  <a:pt x="173424" y="1552290"/>
                </a:cubicBezTo>
                <a:cubicBezTo>
                  <a:pt x="131091" y="1374490"/>
                  <a:pt x="-96098" y="1408357"/>
                  <a:pt x="46424" y="1171290"/>
                </a:cubicBezTo>
                <a:cubicBezTo>
                  <a:pt x="188946" y="934223"/>
                  <a:pt x="894502" y="294991"/>
                  <a:pt x="1053957" y="121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4C686730-19F4-4D70-ABBD-8BE9D240E91E}"/>
              </a:ext>
            </a:extLst>
          </p:cNvPr>
          <p:cNvSpPr/>
          <p:nvPr/>
        </p:nvSpPr>
        <p:spPr>
          <a:xfrm>
            <a:off x="3231558" y="2023827"/>
            <a:ext cx="3942214" cy="778662"/>
          </a:xfrm>
          <a:custGeom>
            <a:avLst/>
            <a:gdLst>
              <a:gd name="connsiteX0" fmla="*/ 773175 w 3942214"/>
              <a:gd name="connsiteY0" fmla="*/ 778640 h 778662"/>
              <a:gd name="connsiteX1" fmla="*/ 2709 w 3942214"/>
              <a:gd name="connsiteY1" fmla="*/ 406106 h 778662"/>
              <a:gd name="connsiteX2" fmla="*/ 1094909 w 3942214"/>
              <a:gd name="connsiteY2" fmla="*/ 25106 h 778662"/>
              <a:gd name="connsiteX3" fmla="*/ 2390309 w 3942214"/>
              <a:gd name="connsiteY3" fmla="*/ 84373 h 778662"/>
              <a:gd name="connsiteX4" fmla="*/ 3931242 w 3942214"/>
              <a:gd name="connsiteY4" fmla="*/ 473840 h 778662"/>
              <a:gd name="connsiteX5" fmla="*/ 3033775 w 3942214"/>
              <a:gd name="connsiteY5" fmla="*/ 236773 h 778662"/>
              <a:gd name="connsiteX6" fmla="*/ 2144775 w 3942214"/>
              <a:gd name="connsiteY6" fmla="*/ 236773 h 778662"/>
              <a:gd name="connsiteX7" fmla="*/ 392175 w 3942214"/>
              <a:gd name="connsiteY7" fmla="*/ 423040 h 778662"/>
              <a:gd name="connsiteX8" fmla="*/ 773175 w 3942214"/>
              <a:gd name="connsiteY8" fmla="*/ 778640 h 77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2214" h="778662">
                <a:moveTo>
                  <a:pt x="773175" y="778640"/>
                </a:moveTo>
                <a:cubicBezTo>
                  <a:pt x="708264" y="775818"/>
                  <a:pt x="-50913" y="531695"/>
                  <a:pt x="2709" y="406106"/>
                </a:cubicBezTo>
                <a:cubicBezTo>
                  <a:pt x="56331" y="280517"/>
                  <a:pt x="696976" y="78728"/>
                  <a:pt x="1094909" y="25106"/>
                </a:cubicBezTo>
                <a:cubicBezTo>
                  <a:pt x="1492842" y="-28516"/>
                  <a:pt x="1917587" y="9584"/>
                  <a:pt x="2390309" y="84373"/>
                </a:cubicBezTo>
                <a:cubicBezTo>
                  <a:pt x="2863031" y="159162"/>
                  <a:pt x="3823998" y="448440"/>
                  <a:pt x="3931242" y="473840"/>
                </a:cubicBezTo>
                <a:cubicBezTo>
                  <a:pt x="4038486" y="499240"/>
                  <a:pt x="3331519" y="276284"/>
                  <a:pt x="3033775" y="236773"/>
                </a:cubicBezTo>
                <a:cubicBezTo>
                  <a:pt x="2736031" y="197262"/>
                  <a:pt x="2585042" y="205729"/>
                  <a:pt x="2144775" y="236773"/>
                </a:cubicBezTo>
                <a:cubicBezTo>
                  <a:pt x="1704508" y="267817"/>
                  <a:pt x="623597" y="332729"/>
                  <a:pt x="392175" y="423040"/>
                </a:cubicBezTo>
                <a:cubicBezTo>
                  <a:pt x="160753" y="513351"/>
                  <a:pt x="838086" y="781462"/>
                  <a:pt x="773175" y="778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04B523E4-67DE-40A3-9EDE-13DE1BA3653F}"/>
              </a:ext>
            </a:extLst>
          </p:cNvPr>
          <p:cNvSpPr/>
          <p:nvPr/>
        </p:nvSpPr>
        <p:spPr>
          <a:xfrm>
            <a:off x="5858447" y="2271517"/>
            <a:ext cx="1665108" cy="1972559"/>
          </a:xfrm>
          <a:custGeom>
            <a:avLst/>
            <a:gdLst>
              <a:gd name="connsiteX0" fmla="*/ 102086 w 1665108"/>
              <a:gd name="connsiteY0" fmla="*/ 73750 h 1972559"/>
              <a:gd name="connsiteX1" fmla="*/ 237553 w 1665108"/>
              <a:gd name="connsiteY1" fmla="*/ 149950 h 1972559"/>
              <a:gd name="connsiteX2" fmla="*/ 1041886 w 1665108"/>
              <a:gd name="connsiteY2" fmla="*/ 751083 h 1972559"/>
              <a:gd name="connsiteX3" fmla="*/ 1355153 w 1665108"/>
              <a:gd name="connsiteY3" fmla="*/ 1953350 h 1972559"/>
              <a:gd name="connsiteX4" fmla="*/ 1304353 w 1665108"/>
              <a:gd name="connsiteY4" fmla="*/ 1462283 h 1972559"/>
              <a:gd name="connsiteX5" fmla="*/ 1617620 w 1665108"/>
              <a:gd name="connsiteY5" fmla="*/ 1072816 h 1972559"/>
              <a:gd name="connsiteX6" fmla="*/ 102086 w 1665108"/>
              <a:gd name="connsiteY6" fmla="*/ 73750 h 197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5108" h="1972559">
                <a:moveTo>
                  <a:pt x="102086" y="73750"/>
                </a:moveTo>
                <a:cubicBezTo>
                  <a:pt x="-127925" y="-80061"/>
                  <a:pt x="80920" y="37061"/>
                  <a:pt x="237553" y="149950"/>
                </a:cubicBezTo>
                <a:cubicBezTo>
                  <a:pt x="394186" y="262839"/>
                  <a:pt x="855619" y="450516"/>
                  <a:pt x="1041886" y="751083"/>
                </a:cubicBezTo>
                <a:cubicBezTo>
                  <a:pt x="1228153" y="1051650"/>
                  <a:pt x="1311409" y="1834817"/>
                  <a:pt x="1355153" y="1953350"/>
                </a:cubicBezTo>
                <a:cubicBezTo>
                  <a:pt x="1398897" y="2071883"/>
                  <a:pt x="1260609" y="1609039"/>
                  <a:pt x="1304353" y="1462283"/>
                </a:cubicBezTo>
                <a:cubicBezTo>
                  <a:pt x="1348098" y="1315527"/>
                  <a:pt x="1812353" y="1300005"/>
                  <a:pt x="1617620" y="1072816"/>
                </a:cubicBezTo>
                <a:cubicBezTo>
                  <a:pt x="1422887" y="845627"/>
                  <a:pt x="332097" y="227561"/>
                  <a:pt x="102086" y="73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2B8B89B1-5F89-454E-91EC-4638723602B1}"/>
              </a:ext>
            </a:extLst>
          </p:cNvPr>
          <p:cNvSpPr/>
          <p:nvPr/>
        </p:nvSpPr>
        <p:spPr>
          <a:xfrm>
            <a:off x="7125489" y="3907781"/>
            <a:ext cx="840315" cy="2282837"/>
          </a:xfrm>
          <a:custGeom>
            <a:avLst/>
            <a:gdLst>
              <a:gd name="connsiteX0" fmla="*/ 215111 w 840315"/>
              <a:gd name="connsiteY0" fmla="*/ 3819 h 2282837"/>
              <a:gd name="connsiteX1" fmla="*/ 418311 w 840315"/>
              <a:gd name="connsiteY1" fmla="*/ 1206086 h 2282837"/>
              <a:gd name="connsiteX2" fmla="*/ 367511 w 840315"/>
              <a:gd name="connsiteY2" fmla="*/ 1858019 h 2282837"/>
              <a:gd name="connsiteX3" fmla="*/ 833178 w 840315"/>
              <a:gd name="connsiteY3" fmla="*/ 2281352 h 2282837"/>
              <a:gd name="connsiteX4" fmla="*/ 604578 w 840315"/>
              <a:gd name="connsiteY4" fmla="*/ 1985019 h 2282837"/>
              <a:gd name="connsiteX5" fmla="*/ 11911 w 840315"/>
              <a:gd name="connsiteY5" fmla="*/ 1637886 h 2282837"/>
              <a:gd name="connsiteX6" fmla="*/ 215111 w 840315"/>
              <a:gd name="connsiteY6" fmla="*/ 3819 h 228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0315" h="2282837">
                <a:moveTo>
                  <a:pt x="215111" y="3819"/>
                </a:moveTo>
                <a:cubicBezTo>
                  <a:pt x="282844" y="-68148"/>
                  <a:pt x="392911" y="897053"/>
                  <a:pt x="418311" y="1206086"/>
                </a:cubicBezTo>
                <a:cubicBezTo>
                  <a:pt x="443711" y="1515119"/>
                  <a:pt x="298367" y="1678808"/>
                  <a:pt x="367511" y="1858019"/>
                </a:cubicBezTo>
                <a:cubicBezTo>
                  <a:pt x="436655" y="2037230"/>
                  <a:pt x="793667" y="2260185"/>
                  <a:pt x="833178" y="2281352"/>
                </a:cubicBezTo>
                <a:cubicBezTo>
                  <a:pt x="872689" y="2302519"/>
                  <a:pt x="741456" y="2092263"/>
                  <a:pt x="604578" y="1985019"/>
                </a:cubicBezTo>
                <a:cubicBezTo>
                  <a:pt x="467700" y="1877775"/>
                  <a:pt x="74000" y="1968086"/>
                  <a:pt x="11911" y="1637886"/>
                </a:cubicBezTo>
                <a:cubicBezTo>
                  <a:pt x="-50178" y="1307686"/>
                  <a:pt x="147378" y="75786"/>
                  <a:pt x="215111" y="3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4D83A5E5-167C-4FD1-8CEF-F1DE89FFAAD0}"/>
              </a:ext>
            </a:extLst>
          </p:cNvPr>
          <p:cNvSpPr/>
          <p:nvPr/>
        </p:nvSpPr>
        <p:spPr>
          <a:xfrm>
            <a:off x="5890557" y="5162475"/>
            <a:ext cx="1537489" cy="3683570"/>
          </a:xfrm>
          <a:custGeom>
            <a:avLst/>
            <a:gdLst>
              <a:gd name="connsiteX0" fmla="*/ 224493 w 1537489"/>
              <a:gd name="connsiteY0" fmla="*/ 75 h 3683570"/>
              <a:gd name="connsiteX1" fmla="*/ 1411943 w 1537489"/>
              <a:gd name="connsiteY1" fmla="*/ 260425 h 3683570"/>
              <a:gd name="connsiteX2" fmla="*/ 1488143 w 1537489"/>
              <a:gd name="connsiteY2" fmla="*/ 698575 h 3683570"/>
              <a:gd name="connsiteX3" fmla="*/ 1284943 w 1537489"/>
              <a:gd name="connsiteY3" fmla="*/ 1479625 h 3683570"/>
              <a:gd name="connsiteX4" fmla="*/ 1291293 w 1537489"/>
              <a:gd name="connsiteY4" fmla="*/ 2209875 h 3683570"/>
              <a:gd name="connsiteX5" fmla="*/ 1202393 w 1537489"/>
              <a:gd name="connsiteY5" fmla="*/ 939875 h 3683570"/>
              <a:gd name="connsiteX6" fmla="*/ 1126193 w 1537489"/>
              <a:gd name="connsiteY6" fmla="*/ 2000325 h 3683570"/>
              <a:gd name="connsiteX7" fmla="*/ 1094443 w 1537489"/>
              <a:gd name="connsiteY7" fmla="*/ 2495625 h 3683570"/>
              <a:gd name="connsiteX8" fmla="*/ 980143 w 1537489"/>
              <a:gd name="connsiteY8" fmla="*/ 2984575 h 3683570"/>
              <a:gd name="connsiteX9" fmla="*/ 148293 w 1537489"/>
              <a:gd name="connsiteY9" fmla="*/ 3670375 h 3683570"/>
              <a:gd name="connsiteX10" fmla="*/ 802343 w 1537489"/>
              <a:gd name="connsiteY10" fmla="*/ 3384625 h 3683570"/>
              <a:gd name="connsiteX11" fmla="*/ 675343 w 1537489"/>
              <a:gd name="connsiteY11" fmla="*/ 2755975 h 3683570"/>
              <a:gd name="connsiteX12" fmla="*/ 675343 w 1537489"/>
              <a:gd name="connsiteY12" fmla="*/ 1987625 h 3683570"/>
              <a:gd name="connsiteX13" fmla="*/ 916643 w 1537489"/>
              <a:gd name="connsiteY13" fmla="*/ 1511375 h 3683570"/>
              <a:gd name="connsiteX14" fmla="*/ 802343 w 1537489"/>
              <a:gd name="connsiteY14" fmla="*/ 1225625 h 3683570"/>
              <a:gd name="connsiteX15" fmla="*/ 948393 w 1537489"/>
              <a:gd name="connsiteY15" fmla="*/ 952575 h 3683570"/>
              <a:gd name="connsiteX16" fmla="*/ 840443 w 1537489"/>
              <a:gd name="connsiteY16" fmla="*/ 812875 h 3683570"/>
              <a:gd name="connsiteX17" fmla="*/ 719793 w 1537489"/>
              <a:gd name="connsiteY17" fmla="*/ 425525 h 3683570"/>
              <a:gd name="connsiteX18" fmla="*/ 567393 w 1537489"/>
              <a:gd name="connsiteY18" fmla="*/ 393775 h 3683570"/>
              <a:gd name="connsiteX19" fmla="*/ 2243 w 1537489"/>
              <a:gd name="connsiteY19" fmla="*/ 381075 h 3683570"/>
              <a:gd name="connsiteX20" fmla="*/ 802343 w 1537489"/>
              <a:gd name="connsiteY20" fmla="*/ 235025 h 3683570"/>
              <a:gd name="connsiteX21" fmla="*/ 224493 w 1537489"/>
              <a:gd name="connsiteY21" fmla="*/ 75 h 368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37489" h="3683570">
                <a:moveTo>
                  <a:pt x="224493" y="75"/>
                </a:moveTo>
                <a:cubicBezTo>
                  <a:pt x="326093" y="4308"/>
                  <a:pt x="1201335" y="144008"/>
                  <a:pt x="1411943" y="260425"/>
                </a:cubicBezTo>
                <a:cubicBezTo>
                  <a:pt x="1622551" y="376842"/>
                  <a:pt x="1509310" y="495375"/>
                  <a:pt x="1488143" y="698575"/>
                </a:cubicBezTo>
                <a:cubicBezTo>
                  <a:pt x="1466976" y="901775"/>
                  <a:pt x="1317751" y="1227742"/>
                  <a:pt x="1284943" y="1479625"/>
                </a:cubicBezTo>
                <a:cubicBezTo>
                  <a:pt x="1252135" y="1731508"/>
                  <a:pt x="1305051" y="2299833"/>
                  <a:pt x="1291293" y="2209875"/>
                </a:cubicBezTo>
                <a:cubicBezTo>
                  <a:pt x="1277535" y="2119917"/>
                  <a:pt x="1229910" y="974800"/>
                  <a:pt x="1202393" y="939875"/>
                </a:cubicBezTo>
                <a:cubicBezTo>
                  <a:pt x="1174876" y="904950"/>
                  <a:pt x="1144185" y="1741033"/>
                  <a:pt x="1126193" y="2000325"/>
                </a:cubicBezTo>
                <a:cubicBezTo>
                  <a:pt x="1108201" y="2259617"/>
                  <a:pt x="1118785" y="2331583"/>
                  <a:pt x="1094443" y="2495625"/>
                </a:cubicBezTo>
                <a:cubicBezTo>
                  <a:pt x="1070101" y="2659667"/>
                  <a:pt x="1137835" y="2788783"/>
                  <a:pt x="980143" y="2984575"/>
                </a:cubicBezTo>
                <a:cubicBezTo>
                  <a:pt x="822451" y="3180367"/>
                  <a:pt x="177926" y="3603700"/>
                  <a:pt x="148293" y="3670375"/>
                </a:cubicBezTo>
                <a:cubicBezTo>
                  <a:pt x="118660" y="3737050"/>
                  <a:pt x="714501" y="3537025"/>
                  <a:pt x="802343" y="3384625"/>
                </a:cubicBezTo>
                <a:cubicBezTo>
                  <a:pt x="890185" y="3232225"/>
                  <a:pt x="696510" y="2988808"/>
                  <a:pt x="675343" y="2755975"/>
                </a:cubicBezTo>
                <a:cubicBezTo>
                  <a:pt x="654176" y="2523142"/>
                  <a:pt x="635126" y="2195058"/>
                  <a:pt x="675343" y="1987625"/>
                </a:cubicBezTo>
                <a:cubicBezTo>
                  <a:pt x="715560" y="1780192"/>
                  <a:pt x="895476" y="1638375"/>
                  <a:pt x="916643" y="1511375"/>
                </a:cubicBezTo>
                <a:cubicBezTo>
                  <a:pt x="937810" y="1384375"/>
                  <a:pt x="797051" y="1318758"/>
                  <a:pt x="802343" y="1225625"/>
                </a:cubicBezTo>
                <a:cubicBezTo>
                  <a:pt x="807635" y="1132492"/>
                  <a:pt x="942043" y="1021367"/>
                  <a:pt x="948393" y="952575"/>
                </a:cubicBezTo>
                <a:cubicBezTo>
                  <a:pt x="954743" y="883783"/>
                  <a:pt x="878543" y="900717"/>
                  <a:pt x="840443" y="812875"/>
                </a:cubicBezTo>
                <a:cubicBezTo>
                  <a:pt x="802343" y="725033"/>
                  <a:pt x="765301" y="495375"/>
                  <a:pt x="719793" y="425525"/>
                </a:cubicBezTo>
                <a:cubicBezTo>
                  <a:pt x="674285" y="355675"/>
                  <a:pt x="686985" y="401183"/>
                  <a:pt x="567393" y="393775"/>
                </a:cubicBezTo>
                <a:cubicBezTo>
                  <a:pt x="447801" y="386367"/>
                  <a:pt x="-36915" y="407533"/>
                  <a:pt x="2243" y="381075"/>
                </a:cubicBezTo>
                <a:cubicBezTo>
                  <a:pt x="41401" y="354617"/>
                  <a:pt x="762126" y="298525"/>
                  <a:pt x="802343" y="235025"/>
                </a:cubicBezTo>
                <a:cubicBezTo>
                  <a:pt x="842560" y="171525"/>
                  <a:pt x="122893" y="-4158"/>
                  <a:pt x="224493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E8386209-1BDB-49C2-B5E0-54527FA3B898}"/>
              </a:ext>
            </a:extLst>
          </p:cNvPr>
          <p:cNvSpPr/>
          <p:nvPr/>
        </p:nvSpPr>
        <p:spPr>
          <a:xfrm>
            <a:off x="2562887" y="7607470"/>
            <a:ext cx="409563" cy="1125580"/>
          </a:xfrm>
          <a:custGeom>
            <a:avLst/>
            <a:gdLst>
              <a:gd name="connsiteX0" fmla="*/ 2513 w 409563"/>
              <a:gd name="connsiteY0" fmla="*/ 27770 h 1125580"/>
              <a:gd name="connsiteX1" fmla="*/ 322553 w 409563"/>
              <a:gd name="connsiteY1" fmla="*/ 683090 h 1125580"/>
              <a:gd name="connsiteX2" fmla="*/ 165073 w 409563"/>
              <a:gd name="connsiteY2" fmla="*/ 1125050 h 1125580"/>
              <a:gd name="connsiteX3" fmla="*/ 383513 w 409563"/>
              <a:gd name="connsiteY3" fmla="*/ 769450 h 1125580"/>
              <a:gd name="connsiteX4" fmla="*/ 383513 w 409563"/>
              <a:gd name="connsiteY4" fmla="*/ 601810 h 1125580"/>
              <a:gd name="connsiteX5" fmla="*/ 185393 w 409563"/>
              <a:gd name="connsiteY5" fmla="*/ 164930 h 1125580"/>
              <a:gd name="connsiteX6" fmla="*/ 2513 w 409563"/>
              <a:gd name="connsiteY6" fmla="*/ 27770 h 112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563" h="1125580">
                <a:moveTo>
                  <a:pt x="2513" y="27770"/>
                </a:moveTo>
                <a:cubicBezTo>
                  <a:pt x="25373" y="114130"/>
                  <a:pt x="295460" y="500210"/>
                  <a:pt x="322553" y="683090"/>
                </a:cubicBezTo>
                <a:cubicBezTo>
                  <a:pt x="349646" y="865970"/>
                  <a:pt x="154913" y="1110657"/>
                  <a:pt x="165073" y="1125050"/>
                </a:cubicBezTo>
                <a:cubicBezTo>
                  <a:pt x="175233" y="1139443"/>
                  <a:pt x="347106" y="856657"/>
                  <a:pt x="383513" y="769450"/>
                </a:cubicBezTo>
                <a:cubicBezTo>
                  <a:pt x="419920" y="682243"/>
                  <a:pt x="416533" y="702563"/>
                  <a:pt x="383513" y="601810"/>
                </a:cubicBezTo>
                <a:cubicBezTo>
                  <a:pt x="350493" y="501057"/>
                  <a:pt x="252280" y="253830"/>
                  <a:pt x="185393" y="164930"/>
                </a:cubicBezTo>
                <a:cubicBezTo>
                  <a:pt x="118506" y="76030"/>
                  <a:pt x="-20347" y="-58590"/>
                  <a:pt x="2513" y="27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BF8FB0AD-B67B-46F1-8EF7-DAE59160D01C}"/>
              </a:ext>
            </a:extLst>
          </p:cNvPr>
          <p:cNvSpPr/>
          <p:nvPr/>
        </p:nvSpPr>
        <p:spPr>
          <a:xfrm>
            <a:off x="2797864" y="7556621"/>
            <a:ext cx="430336" cy="1513995"/>
          </a:xfrm>
          <a:custGeom>
            <a:avLst/>
            <a:gdLst>
              <a:gd name="connsiteX0" fmla="*/ 123136 w 430336"/>
              <a:gd name="connsiteY0" fmla="*/ 37979 h 1513995"/>
              <a:gd name="connsiteX1" fmla="*/ 112976 w 430336"/>
              <a:gd name="connsiteY1" fmla="*/ 93859 h 1513995"/>
              <a:gd name="connsiteX2" fmla="*/ 285696 w 430336"/>
              <a:gd name="connsiteY2" fmla="*/ 957459 h 1513995"/>
              <a:gd name="connsiteX3" fmla="*/ 366976 w 430336"/>
              <a:gd name="connsiteY3" fmla="*/ 1424819 h 1513995"/>
              <a:gd name="connsiteX4" fmla="*/ 422856 w 430336"/>
              <a:gd name="connsiteY4" fmla="*/ 1511179 h 1513995"/>
              <a:gd name="connsiteX5" fmla="*/ 387296 w 430336"/>
              <a:gd name="connsiteY5" fmla="*/ 1379099 h 1513995"/>
              <a:gd name="connsiteX6" fmla="*/ 41856 w 430336"/>
              <a:gd name="connsiteY6" fmla="*/ 1135259 h 1513995"/>
              <a:gd name="connsiteX7" fmla="*/ 189176 w 430336"/>
              <a:gd name="connsiteY7" fmla="*/ 657739 h 1513995"/>
              <a:gd name="connsiteX8" fmla="*/ 1216 w 430336"/>
              <a:gd name="connsiteY8" fmla="*/ 225939 h 1513995"/>
              <a:gd name="connsiteX9" fmla="*/ 123136 w 430336"/>
              <a:gd name="connsiteY9" fmla="*/ 37979 h 151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336" h="1513995">
                <a:moveTo>
                  <a:pt x="123136" y="37979"/>
                </a:moveTo>
                <a:cubicBezTo>
                  <a:pt x="141763" y="15966"/>
                  <a:pt x="85883" y="-59388"/>
                  <a:pt x="112976" y="93859"/>
                </a:cubicBezTo>
                <a:cubicBezTo>
                  <a:pt x="140069" y="247106"/>
                  <a:pt x="243363" y="735632"/>
                  <a:pt x="285696" y="957459"/>
                </a:cubicBezTo>
                <a:cubicBezTo>
                  <a:pt x="328029" y="1179286"/>
                  <a:pt x="344116" y="1332532"/>
                  <a:pt x="366976" y="1424819"/>
                </a:cubicBezTo>
                <a:cubicBezTo>
                  <a:pt x="389836" y="1517106"/>
                  <a:pt x="419469" y="1518799"/>
                  <a:pt x="422856" y="1511179"/>
                </a:cubicBezTo>
                <a:cubicBezTo>
                  <a:pt x="426243" y="1503559"/>
                  <a:pt x="450796" y="1441752"/>
                  <a:pt x="387296" y="1379099"/>
                </a:cubicBezTo>
                <a:cubicBezTo>
                  <a:pt x="323796" y="1316446"/>
                  <a:pt x="74876" y="1255486"/>
                  <a:pt x="41856" y="1135259"/>
                </a:cubicBezTo>
                <a:cubicBezTo>
                  <a:pt x="8836" y="1015032"/>
                  <a:pt x="195949" y="809292"/>
                  <a:pt x="189176" y="657739"/>
                </a:cubicBezTo>
                <a:cubicBezTo>
                  <a:pt x="182403" y="506186"/>
                  <a:pt x="15609" y="324152"/>
                  <a:pt x="1216" y="225939"/>
                </a:cubicBezTo>
                <a:cubicBezTo>
                  <a:pt x="-13177" y="127726"/>
                  <a:pt x="104509" y="59992"/>
                  <a:pt x="123136" y="37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917D1C85-907F-46C0-BDAE-192D9A766A95}"/>
              </a:ext>
            </a:extLst>
          </p:cNvPr>
          <p:cNvSpPr/>
          <p:nvPr/>
        </p:nvSpPr>
        <p:spPr>
          <a:xfrm>
            <a:off x="4365027" y="6875373"/>
            <a:ext cx="592981" cy="716548"/>
          </a:xfrm>
          <a:custGeom>
            <a:avLst/>
            <a:gdLst>
              <a:gd name="connsiteX0" fmla="*/ 591148 w 592981"/>
              <a:gd name="connsiteY0" fmla="*/ 1677 h 716548"/>
              <a:gd name="connsiteX1" fmla="*/ 381598 w 592981"/>
              <a:gd name="connsiteY1" fmla="*/ 274727 h 716548"/>
              <a:gd name="connsiteX2" fmla="*/ 318098 w 592981"/>
              <a:gd name="connsiteY2" fmla="*/ 487452 h 716548"/>
              <a:gd name="connsiteX3" fmla="*/ 598 w 592981"/>
              <a:gd name="connsiteY3" fmla="*/ 716052 h 716548"/>
              <a:gd name="connsiteX4" fmla="*/ 238723 w 592981"/>
              <a:gd name="connsiteY4" fmla="*/ 544602 h 716548"/>
              <a:gd name="connsiteX5" fmla="*/ 248248 w 592981"/>
              <a:gd name="connsiteY5" fmla="*/ 411252 h 716548"/>
              <a:gd name="connsiteX6" fmla="*/ 591148 w 592981"/>
              <a:gd name="connsiteY6" fmla="*/ 1677 h 716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2981" h="716548">
                <a:moveTo>
                  <a:pt x="591148" y="1677"/>
                </a:moveTo>
                <a:cubicBezTo>
                  <a:pt x="613373" y="-21077"/>
                  <a:pt x="427106" y="193765"/>
                  <a:pt x="381598" y="274727"/>
                </a:cubicBezTo>
                <a:cubicBezTo>
                  <a:pt x="336090" y="355689"/>
                  <a:pt x="381598" y="413898"/>
                  <a:pt x="318098" y="487452"/>
                </a:cubicBezTo>
                <a:cubicBezTo>
                  <a:pt x="254598" y="561006"/>
                  <a:pt x="598" y="716052"/>
                  <a:pt x="598" y="716052"/>
                </a:cubicBezTo>
                <a:cubicBezTo>
                  <a:pt x="-12631" y="725577"/>
                  <a:pt x="197448" y="595402"/>
                  <a:pt x="238723" y="544602"/>
                </a:cubicBezTo>
                <a:cubicBezTo>
                  <a:pt x="279998" y="493802"/>
                  <a:pt x="184219" y="499094"/>
                  <a:pt x="248248" y="411252"/>
                </a:cubicBezTo>
                <a:cubicBezTo>
                  <a:pt x="312277" y="323410"/>
                  <a:pt x="568923" y="24431"/>
                  <a:pt x="591148" y="1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3E685C8A-01FD-40C6-A3FF-7B0306CFD95C}"/>
              </a:ext>
            </a:extLst>
          </p:cNvPr>
          <p:cNvSpPr/>
          <p:nvPr/>
        </p:nvSpPr>
        <p:spPr>
          <a:xfrm>
            <a:off x="4283731" y="6309782"/>
            <a:ext cx="662249" cy="303995"/>
          </a:xfrm>
          <a:custGeom>
            <a:avLst/>
            <a:gdLst>
              <a:gd name="connsiteX0" fmla="*/ 658686 w 662249"/>
              <a:gd name="connsiteY0" fmla="*/ 1 h 303995"/>
              <a:gd name="connsiteX1" fmla="*/ 559202 w 662249"/>
              <a:gd name="connsiteY1" fmla="*/ 93135 h 303995"/>
              <a:gd name="connsiteX2" fmla="*/ 4636 w 662249"/>
              <a:gd name="connsiteY2" fmla="*/ 302685 h 303995"/>
              <a:gd name="connsiteX3" fmla="*/ 305202 w 662249"/>
              <a:gd name="connsiteY3" fmla="*/ 177801 h 303995"/>
              <a:gd name="connsiteX4" fmla="*/ 506286 w 662249"/>
              <a:gd name="connsiteY4" fmla="*/ 91018 h 303995"/>
              <a:gd name="connsiteX5" fmla="*/ 658686 w 662249"/>
              <a:gd name="connsiteY5" fmla="*/ 1 h 30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2249" h="303995">
                <a:moveTo>
                  <a:pt x="658686" y="1"/>
                </a:moveTo>
                <a:cubicBezTo>
                  <a:pt x="667505" y="354"/>
                  <a:pt x="668210" y="42688"/>
                  <a:pt x="559202" y="93135"/>
                </a:cubicBezTo>
                <a:cubicBezTo>
                  <a:pt x="450194" y="143582"/>
                  <a:pt x="46969" y="288574"/>
                  <a:pt x="4636" y="302685"/>
                </a:cubicBezTo>
                <a:cubicBezTo>
                  <a:pt x="-37697" y="316796"/>
                  <a:pt x="221594" y="213079"/>
                  <a:pt x="305202" y="177801"/>
                </a:cubicBezTo>
                <a:lnTo>
                  <a:pt x="506286" y="91018"/>
                </a:lnTo>
                <a:cubicBezTo>
                  <a:pt x="564494" y="64913"/>
                  <a:pt x="649867" y="-352"/>
                  <a:pt x="65868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D6605029-B52B-463C-AC1C-39B26B674999}"/>
              </a:ext>
            </a:extLst>
          </p:cNvPr>
          <p:cNvSpPr/>
          <p:nvPr/>
        </p:nvSpPr>
        <p:spPr>
          <a:xfrm>
            <a:off x="4260607" y="6162278"/>
            <a:ext cx="612096" cy="186553"/>
          </a:xfrm>
          <a:custGeom>
            <a:avLst/>
            <a:gdLst>
              <a:gd name="connsiteX0" fmla="*/ 605610 w 612096"/>
              <a:gd name="connsiteY0" fmla="*/ 1455 h 186553"/>
              <a:gd name="connsiteX1" fmla="*/ 468026 w 612096"/>
              <a:gd name="connsiteY1" fmla="*/ 77655 h 186553"/>
              <a:gd name="connsiteX2" fmla="*/ 2360 w 612096"/>
              <a:gd name="connsiteY2" fmla="*/ 183489 h 186553"/>
              <a:gd name="connsiteX3" fmla="*/ 300810 w 612096"/>
              <a:gd name="connsiteY3" fmla="*/ 145389 h 186553"/>
              <a:gd name="connsiteX4" fmla="*/ 605610 w 612096"/>
              <a:gd name="connsiteY4" fmla="*/ 1455 h 18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096" h="186553">
                <a:moveTo>
                  <a:pt x="605610" y="1455"/>
                </a:moveTo>
                <a:cubicBezTo>
                  <a:pt x="633479" y="-9834"/>
                  <a:pt x="568568" y="47316"/>
                  <a:pt x="468026" y="77655"/>
                </a:cubicBezTo>
                <a:cubicBezTo>
                  <a:pt x="367484" y="107994"/>
                  <a:pt x="30229" y="172200"/>
                  <a:pt x="2360" y="183489"/>
                </a:cubicBezTo>
                <a:cubicBezTo>
                  <a:pt x="-25509" y="194778"/>
                  <a:pt x="200621" y="173258"/>
                  <a:pt x="300810" y="145389"/>
                </a:cubicBezTo>
                <a:cubicBezTo>
                  <a:pt x="400999" y="117520"/>
                  <a:pt x="577741" y="12744"/>
                  <a:pt x="605610" y="1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A3851974-8CEA-46A9-8CC3-73D596A9C278}"/>
              </a:ext>
            </a:extLst>
          </p:cNvPr>
          <p:cNvSpPr/>
          <p:nvPr/>
        </p:nvSpPr>
        <p:spPr>
          <a:xfrm>
            <a:off x="5486317" y="5583022"/>
            <a:ext cx="730454" cy="772274"/>
          </a:xfrm>
          <a:custGeom>
            <a:avLst/>
            <a:gdLst>
              <a:gd name="connsiteX0" fmla="*/ 730333 w 730454"/>
              <a:gd name="connsiteY0" fmla="*/ 24028 h 772274"/>
              <a:gd name="connsiteX1" fmla="*/ 285833 w 730454"/>
              <a:gd name="connsiteY1" fmla="*/ 220878 h 772274"/>
              <a:gd name="connsiteX2" fmla="*/ 314408 w 730454"/>
              <a:gd name="connsiteY2" fmla="*/ 754278 h 772274"/>
              <a:gd name="connsiteX3" fmla="*/ 295358 w 730454"/>
              <a:gd name="connsiteY3" fmla="*/ 608228 h 772274"/>
              <a:gd name="connsiteX4" fmla="*/ 83 w 730454"/>
              <a:gd name="connsiteY4" fmla="*/ 230403 h 772274"/>
              <a:gd name="connsiteX5" fmla="*/ 327108 w 730454"/>
              <a:gd name="connsiteY5" fmla="*/ 30378 h 772274"/>
              <a:gd name="connsiteX6" fmla="*/ 730333 w 730454"/>
              <a:gd name="connsiteY6" fmla="*/ 24028 h 77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454" h="772274">
                <a:moveTo>
                  <a:pt x="730333" y="24028"/>
                </a:moveTo>
                <a:cubicBezTo>
                  <a:pt x="723454" y="55778"/>
                  <a:pt x="355154" y="99170"/>
                  <a:pt x="285833" y="220878"/>
                </a:cubicBezTo>
                <a:cubicBezTo>
                  <a:pt x="216512" y="342586"/>
                  <a:pt x="312821" y="689720"/>
                  <a:pt x="314408" y="754278"/>
                </a:cubicBezTo>
                <a:cubicBezTo>
                  <a:pt x="315995" y="818836"/>
                  <a:pt x="347745" y="695540"/>
                  <a:pt x="295358" y="608228"/>
                </a:cubicBezTo>
                <a:cubicBezTo>
                  <a:pt x="242971" y="520916"/>
                  <a:pt x="-5209" y="326711"/>
                  <a:pt x="83" y="230403"/>
                </a:cubicBezTo>
                <a:cubicBezTo>
                  <a:pt x="5375" y="134095"/>
                  <a:pt x="204870" y="71124"/>
                  <a:pt x="327108" y="30378"/>
                </a:cubicBezTo>
                <a:cubicBezTo>
                  <a:pt x="449345" y="-10368"/>
                  <a:pt x="737212" y="-7722"/>
                  <a:pt x="730333" y="2402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942F0003-3F2D-4561-AEEE-5104DB5982BA}"/>
              </a:ext>
            </a:extLst>
          </p:cNvPr>
          <p:cNvSpPr/>
          <p:nvPr/>
        </p:nvSpPr>
        <p:spPr>
          <a:xfrm>
            <a:off x="5550859" y="6087210"/>
            <a:ext cx="491579" cy="730006"/>
          </a:xfrm>
          <a:custGeom>
            <a:avLst/>
            <a:gdLst>
              <a:gd name="connsiteX0" fmla="*/ 227641 w 491579"/>
              <a:gd name="connsiteY0" fmla="*/ 189765 h 730006"/>
              <a:gd name="connsiteX1" fmla="*/ 303841 w 491579"/>
              <a:gd name="connsiteY1" fmla="*/ 392965 h 730006"/>
              <a:gd name="connsiteX2" fmla="*/ 475291 w 491579"/>
              <a:gd name="connsiteY2" fmla="*/ 713640 h 730006"/>
              <a:gd name="connsiteX3" fmla="*/ 443541 w 491579"/>
              <a:gd name="connsiteY3" fmla="*/ 653315 h 730006"/>
              <a:gd name="connsiteX4" fmla="*/ 113341 w 491579"/>
              <a:gd name="connsiteY4" fmla="*/ 396140 h 730006"/>
              <a:gd name="connsiteX5" fmla="*/ 2216 w 491579"/>
              <a:gd name="connsiteY5" fmla="*/ 24665 h 730006"/>
              <a:gd name="connsiteX6" fmla="*/ 53016 w 491579"/>
              <a:gd name="connsiteY6" fmla="*/ 53240 h 730006"/>
              <a:gd name="connsiteX7" fmla="*/ 227641 w 491579"/>
              <a:gd name="connsiteY7" fmla="*/ 189765 h 73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1579" h="730006">
                <a:moveTo>
                  <a:pt x="227641" y="189765"/>
                </a:moveTo>
                <a:cubicBezTo>
                  <a:pt x="269445" y="246386"/>
                  <a:pt x="262566" y="305653"/>
                  <a:pt x="303841" y="392965"/>
                </a:cubicBezTo>
                <a:cubicBezTo>
                  <a:pt x="345116" y="480278"/>
                  <a:pt x="452008" y="670248"/>
                  <a:pt x="475291" y="713640"/>
                </a:cubicBezTo>
                <a:cubicBezTo>
                  <a:pt x="498574" y="757032"/>
                  <a:pt x="503866" y="706232"/>
                  <a:pt x="443541" y="653315"/>
                </a:cubicBezTo>
                <a:cubicBezTo>
                  <a:pt x="383216" y="600398"/>
                  <a:pt x="186895" y="500915"/>
                  <a:pt x="113341" y="396140"/>
                </a:cubicBezTo>
                <a:cubicBezTo>
                  <a:pt x="39787" y="291365"/>
                  <a:pt x="12270" y="81815"/>
                  <a:pt x="2216" y="24665"/>
                </a:cubicBezTo>
                <a:cubicBezTo>
                  <a:pt x="-7838" y="-32485"/>
                  <a:pt x="17562" y="23607"/>
                  <a:pt x="53016" y="53240"/>
                </a:cubicBezTo>
                <a:cubicBezTo>
                  <a:pt x="88470" y="82873"/>
                  <a:pt x="185837" y="133144"/>
                  <a:pt x="227641" y="189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257FA4D3-00C3-431D-B400-88A428A4A337}"/>
              </a:ext>
            </a:extLst>
          </p:cNvPr>
          <p:cNvSpPr/>
          <p:nvPr/>
        </p:nvSpPr>
        <p:spPr>
          <a:xfrm>
            <a:off x="5321204" y="6883629"/>
            <a:ext cx="982685" cy="527255"/>
          </a:xfrm>
          <a:custGeom>
            <a:avLst/>
            <a:gdLst>
              <a:gd name="connsiteX0" fmla="*/ 695421 w 982685"/>
              <a:gd name="connsiteY0" fmla="*/ 2946 h 527255"/>
              <a:gd name="connsiteX1" fmla="*/ 758921 w 982685"/>
              <a:gd name="connsiteY1" fmla="*/ 37871 h 527255"/>
              <a:gd name="connsiteX2" fmla="*/ 977996 w 982685"/>
              <a:gd name="connsiteY2" fmla="*/ 345846 h 527255"/>
              <a:gd name="connsiteX3" fmla="*/ 889096 w 982685"/>
              <a:gd name="connsiteY3" fmla="*/ 485546 h 527255"/>
              <a:gd name="connsiteX4" fmla="*/ 660496 w 982685"/>
              <a:gd name="connsiteY4" fmla="*/ 526821 h 527255"/>
              <a:gd name="connsiteX5" fmla="*/ 412846 w 982685"/>
              <a:gd name="connsiteY5" fmla="*/ 466496 h 527255"/>
              <a:gd name="connsiteX6" fmla="*/ 96 w 982685"/>
              <a:gd name="connsiteY6" fmla="*/ 450621 h 527255"/>
              <a:gd name="connsiteX7" fmla="*/ 450946 w 982685"/>
              <a:gd name="connsiteY7" fmla="*/ 190271 h 527255"/>
              <a:gd name="connsiteX8" fmla="*/ 514446 w 982685"/>
              <a:gd name="connsiteY8" fmla="*/ 69621 h 527255"/>
              <a:gd name="connsiteX9" fmla="*/ 536671 w 982685"/>
              <a:gd name="connsiteY9" fmla="*/ 15646 h 527255"/>
              <a:gd name="connsiteX10" fmla="*/ 781146 w 982685"/>
              <a:gd name="connsiteY10" fmla="*/ 126771 h 527255"/>
              <a:gd name="connsiteX11" fmla="*/ 743046 w 982685"/>
              <a:gd name="connsiteY11" fmla="*/ 18821 h 527255"/>
              <a:gd name="connsiteX12" fmla="*/ 695421 w 982685"/>
              <a:gd name="connsiteY12" fmla="*/ 2946 h 52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2685" h="527255">
                <a:moveTo>
                  <a:pt x="695421" y="2946"/>
                </a:moveTo>
                <a:cubicBezTo>
                  <a:pt x="698067" y="6121"/>
                  <a:pt x="711825" y="-19279"/>
                  <a:pt x="758921" y="37871"/>
                </a:cubicBezTo>
                <a:cubicBezTo>
                  <a:pt x="806017" y="95021"/>
                  <a:pt x="956300" y="271234"/>
                  <a:pt x="977996" y="345846"/>
                </a:cubicBezTo>
                <a:cubicBezTo>
                  <a:pt x="999692" y="420459"/>
                  <a:pt x="942013" y="455384"/>
                  <a:pt x="889096" y="485546"/>
                </a:cubicBezTo>
                <a:cubicBezTo>
                  <a:pt x="836179" y="515709"/>
                  <a:pt x="739871" y="529996"/>
                  <a:pt x="660496" y="526821"/>
                </a:cubicBezTo>
                <a:cubicBezTo>
                  <a:pt x="581121" y="523646"/>
                  <a:pt x="522913" y="479196"/>
                  <a:pt x="412846" y="466496"/>
                </a:cubicBezTo>
                <a:cubicBezTo>
                  <a:pt x="302779" y="453796"/>
                  <a:pt x="-6254" y="496659"/>
                  <a:pt x="96" y="450621"/>
                </a:cubicBezTo>
                <a:cubicBezTo>
                  <a:pt x="6446" y="404583"/>
                  <a:pt x="365221" y="253771"/>
                  <a:pt x="450946" y="190271"/>
                </a:cubicBezTo>
                <a:cubicBezTo>
                  <a:pt x="536671" y="126771"/>
                  <a:pt x="500159" y="98725"/>
                  <a:pt x="514446" y="69621"/>
                </a:cubicBezTo>
                <a:cubicBezTo>
                  <a:pt x="528733" y="40517"/>
                  <a:pt x="492221" y="6121"/>
                  <a:pt x="536671" y="15646"/>
                </a:cubicBezTo>
                <a:cubicBezTo>
                  <a:pt x="581121" y="25171"/>
                  <a:pt x="746750" y="126242"/>
                  <a:pt x="781146" y="126771"/>
                </a:cubicBezTo>
                <a:cubicBezTo>
                  <a:pt x="815542" y="127300"/>
                  <a:pt x="753100" y="38929"/>
                  <a:pt x="743046" y="18821"/>
                </a:cubicBezTo>
                <a:cubicBezTo>
                  <a:pt x="732992" y="-1287"/>
                  <a:pt x="692775" y="-229"/>
                  <a:pt x="695421" y="2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94AB9DDD-80FD-4233-940A-A2E30FBD6AD6}"/>
              </a:ext>
            </a:extLst>
          </p:cNvPr>
          <p:cNvSpPr/>
          <p:nvPr/>
        </p:nvSpPr>
        <p:spPr>
          <a:xfrm>
            <a:off x="5850467" y="6193273"/>
            <a:ext cx="573407" cy="428619"/>
          </a:xfrm>
          <a:custGeom>
            <a:avLst/>
            <a:gdLst>
              <a:gd name="connsiteX0" fmla="*/ 0 w 573407"/>
              <a:gd name="connsiteY0" fmla="*/ 94 h 428619"/>
              <a:gd name="connsiteX1" fmla="*/ 237066 w 573407"/>
              <a:gd name="connsiteY1" fmla="*/ 262560 h 428619"/>
              <a:gd name="connsiteX2" fmla="*/ 567266 w 573407"/>
              <a:gd name="connsiteY2" fmla="*/ 427660 h 428619"/>
              <a:gd name="connsiteX3" fmla="*/ 436033 w 573407"/>
              <a:gd name="connsiteY3" fmla="*/ 326060 h 428619"/>
              <a:gd name="connsiteX4" fmla="*/ 237066 w 573407"/>
              <a:gd name="connsiteY4" fmla="*/ 232927 h 428619"/>
              <a:gd name="connsiteX5" fmla="*/ 0 w 573407"/>
              <a:gd name="connsiteY5" fmla="*/ 94 h 42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3407" h="428619">
                <a:moveTo>
                  <a:pt x="0" y="94"/>
                </a:moveTo>
                <a:cubicBezTo>
                  <a:pt x="0" y="5033"/>
                  <a:pt x="142522" y="191299"/>
                  <a:pt x="237066" y="262560"/>
                </a:cubicBezTo>
                <a:cubicBezTo>
                  <a:pt x="331610" y="333821"/>
                  <a:pt x="534105" y="417077"/>
                  <a:pt x="567266" y="427660"/>
                </a:cubicBezTo>
                <a:cubicBezTo>
                  <a:pt x="600427" y="438243"/>
                  <a:pt x="491066" y="358515"/>
                  <a:pt x="436033" y="326060"/>
                </a:cubicBezTo>
                <a:cubicBezTo>
                  <a:pt x="381000" y="293605"/>
                  <a:pt x="310444" y="280905"/>
                  <a:pt x="237066" y="232927"/>
                </a:cubicBezTo>
                <a:cubicBezTo>
                  <a:pt x="163688" y="184949"/>
                  <a:pt x="0" y="-4845"/>
                  <a:pt x="0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69A1CBD9-6059-43CD-A6BB-D720E12689C5}"/>
              </a:ext>
            </a:extLst>
          </p:cNvPr>
          <p:cNvSpPr/>
          <p:nvPr/>
        </p:nvSpPr>
        <p:spPr>
          <a:xfrm>
            <a:off x="5041273" y="6124252"/>
            <a:ext cx="254617" cy="619521"/>
          </a:xfrm>
          <a:custGeom>
            <a:avLst/>
            <a:gdLst>
              <a:gd name="connsiteX0" fmla="*/ 212294 w 254617"/>
              <a:gd name="connsiteY0" fmla="*/ 9848 h 619521"/>
              <a:gd name="connsiteX1" fmla="*/ 161494 w 254617"/>
              <a:gd name="connsiteY1" fmla="*/ 272315 h 619521"/>
              <a:gd name="connsiteX2" fmla="*/ 250394 w 254617"/>
              <a:gd name="connsiteY2" fmla="*/ 492448 h 619521"/>
              <a:gd name="connsiteX3" fmla="*/ 627 w 254617"/>
              <a:gd name="connsiteY3" fmla="*/ 619448 h 619521"/>
              <a:gd name="connsiteX4" fmla="*/ 178427 w 254617"/>
              <a:gd name="connsiteY4" fmla="*/ 509381 h 619521"/>
              <a:gd name="connsiteX5" fmla="*/ 157260 w 254617"/>
              <a:gd name="connsiteY5" fmla="*/ 416248 h 619521"/>
              <a:gd name="connsiteX6" fmla="*/ 119160 w 254617"/>
              <a:gd name="connsiteY6" fmla="*/ 310415 h 619521"/>
              <a:gd name="connsiteX7" fmla="*/ 199594 w 254617"/>
              <a:gd name="connsiteY7" fmla="*/ 77581 h 619521"/>
              <a:gd name="connsiteX8" fmla="*/ 212294 w 254617"/>
              <a:gd name="connsiteY8" fmla="*/ 9848 h 619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617" h="619521">
                <a:moveTo>
                  <a:pt x="212294" y="9848"/>
                </a:moveTo>
                <a:cubicBezTo>
                  <a:pt x="205944" y="42304"/>
                  <a:pt x="155144" y="191882"/>
                  <a:pt x="161494" y="272315"/>
                </a:cubicBezTo>
                <a:cubicBezTo>
                  <a:pt x="167844" y="352748"/>
                  <a:pt x="277205" y="434593"/>
                  <a:pt x="250394" y="492448"/>
                </a:cubicBezTo>
                <a:cubicBezTo>
                  <a:pt x="223583" y="550304"/>
                  <a:pt x="12621" y="616626"/>
                  <a:pt x="627" y="619448"/>
                </a:cubicBezTo>
                <a:cubicBezTo>
                  <a:pt x="-11368" y="622270"/>
                  <a:pt x="152322" y="543248"/>
                  <a:pt x="178427" y="509381"/>
                </a:cubicBezTo>
                <a:cubicBezTo>
                  <a:pt x="204532" y="475514"/>
                  <a:pt x="167138" y="449409"/>
                  <a:pt x="157260" y="416248"/>
                </a:cubicBezTo>
                <a:cubicBezTo>
                  <a:pt x="147382" y="383087"/>
                  <a:pt x="112104" y="366859"/>
                  <a:pt x="119160" y="310415"/>
                </a:cubicBezTo>
                <a:cubicBezTo>
                  <a:pt x="126216" y="253971"/>
                  <a:pt x="182661" y="123442"/>
                  <a:pt x="199594" y="77581"/>
                </a:cubicBezTo>
                <a:cubicBezTo>
                  <a:pt x="216527" y="31720"/>
                  <a:pt x="218644" y="-22608"/>
                  <a:pt x="212294" y="9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18E08BEF-16B9-4C82-A566-45F732415B5B}"/>
              </a:ext>
            </a:extLst>
          </p:cNvPr>
          <p:cNvSpPr/>
          <p:nvPr/>
        </p:nvSpPr>
        <p:spPr>
          <a:xfrm>
            <a:off x="5726843" y="7435394"/>
            <a:ext cx="126328" cy="366191"/>
          </a:xfrm>
          <a:custGeom>
            <a:avLst/>
            <a:gdLst>
              <a:gd name="connsiteX0" fmla="*/ 42132 w 126328"/>
              <a:gd name="connsiteY0" fmla="*/ 456 h 366191"/>
              <a:gd name="connsiteX1" fmla="*/ 35782 w 126328"/>
              <a:gd name="connsiteY1" fmla="*/ 149681 h 366191"/>
              <a:gd name="connsiteX2" fmla="*/ 124682 w 126328"/>
              <a:gd name="connsiteY2" fmla="*/ 359231 h 366191"/>
              <a:gd name="connsiteX3" fmla="*/ 86582 w 126328"/>
              <a:gd name="connsiteY3" fmla="*/ 305256 h 366191"/>
              <a:gd name="connsiteX4" fmla="*/ 857 w 126328"/>
              <a:gd name="connsiteY4" fmla="*/ 197306 h 366191"/>
              <a:gd name="connsiteX5" fmla="*/ 42132 w 126328"/>
              <a:gd name="connsiteY5" fmla="*/ 456 h 366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328" h="366191">
                <a:moveTo>
                  <a:pt x="42132" y="456"/>
                </a:moveTo>
                <a:cubicBezTo>
                  <a:pt x="47953" y="-7481"/>
                  <a:pt x="22024" y="89885"/>
                  <a:pt x="35782" y="149681"/>
                </a:cubicBezTo>
                <a:cubicBezTo>
                  <a:pt x="49540" y="209477"/>
                  <a:pt x="116215" y="333302"/>
                  <a:pt x="124682" y="359231"/>
                </a:cubicBezTo>
                <a:cubicBezTo>
                  <a:pt x="133149" y="385160"/>
                  <a:pt x="107220" y="332244"/>
                  <a:pt x="86582" y="305256"/>
                </a:cubicBezTo>
                <a:cubicBezTo>
                  <a:pt x="65944" y="278268"/>
                  <a:pt x="8265" y="246518"/>
                  <a:pt x="857" y="197306"/>
                </a:cubicBezTo>
                <a:cubicBezTo>
                  <a:pt x="-6551" y="148094"/>
                  <a:pt x="36311" y="8393"/>
                  <a:pt x="42132" y="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1591A14F-F303-421A-861B-32A909CB6A78}"/>
              </a:ext>
            </a:extLst>
          </p:cNvPr>
          <p:cNvSpPr/>
          <p:nvPr/>
        </p:nvSpPr>
        <p:spPr>
          <a:xfrm>
            <a:off x="6162535" y="7496092"/>
            <a:ext cx="209729" cy="721706"/>
          </a:xfrm>
          <a:custGeom>
            <a:avLst/>
            <a:gdLst>
              <a:gd name="connsiteX0" fmla="*/ 140 w 209729"/>
              <a:gd name="connsiteY0" fmla="*/ 83 h 721706"/>
              <a:gd name="connsiteX1" fmla="*/ 196990 w 209729"/>
              <a:gd name="connsiteY1" fmla="*/ 285833 h 721706"/>
              <a:gd name="connsiteX2" fmla="*/ 171590 w 209729"/>
              <a:gd name="connsiteY2" fmla="*/ 546183 h 721706"/>
              <a:gd name="connsiteX3" fmla="*/ 19190 w 209729"/>
              <a:gd name="connsiteY3" fmla="*/ 720808 h 721706"/>
              <a:gd name="connsiteX4" fmla="*/ 165240 w 209729"/>
              <a:gd name="connsiteY4" fmla="*/ 473158 h 721706"/>
              <a:gd name="connsiteX5" fmla="*/ 165240 w 209729"/>
              <a:gd name="connsiteY5" fmla="*/ 314408 h 721706"/>
              <a:gd name="connsiteX6" fmla="*/ 140 w 209729"/>
              <a:gd name="connsiteY6" fmla="*/ 83 h 72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729" h="721706">
                <a:moveTo>
                  <a:pt x="140" y="83"/>
                </a:moveTo>
                <a:cubicBezTo>
                  <a:pt x="5432" y="-4680"/>
                  <a:pt x="168415" y="194816"/>
                  <a:pt x="196990" y="285833"/>
                </a:cubicBezTo>
                <a:cubicBezTo>
                  <a:pt x="225565" y="376850"/>
                  <a:pt x="201223" y="473687"/>
                  <a:pt x="171590" y="546183"/>
                </a:cubicBezTo>
                <a:cubicBezTo>
                  <a:pt x="141957" y="618679"/>
                  <a:pt x="20248" y="732979"/>
                  <a:pt x="19190" y="720808"/>
                </a:cubicBezTo>
                <a:cubicBezTo>
                  <a:pt x="18132" y="708637"/>
                  <a:pt x="140898" y="540891"/>
                  <a:pt x="165240" y="473158"/>
                </a:cubicBezTo>
                <a:cubicBezTo>
                  <a:pt x="189582" y="405425"/>
                  <a:pt x="190111" y="389021"/>
                  <a:pt x="165240" y="314408"/>
                </a:cubicBezTo>
                <a:cubicBezTo>
                  <a:pt x="140369" y="239795"/>
                  <a:pt x="-5152" y="4846"/>
                  <a:pt x="140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CB30666A-DCAD-4F76-897C-06247B01BB94}"/>
              </a:ext>
            </a:extLst>
          </p:cNvPr>
          <p:cNvSpPr/>
          <p:nvPr/>
        </p:nvSpPr>
        <p:spPr>
          <a:xfrm>
            <a:off x="4984587" y="8110005"/>
            <a:ext cx="1151592" cy="520032"/>
          </a:xfrm>
          <a:custGeom>
            <a:avLst/>
            <a:gdLst>
              <a:gd name="connsiteX0" fmla="*/ 163 w 1151592"/>
              <a:gd name="connsiteY0" fmla="*/ 426512 h 520032"/>
              <a:gd name="connsiteX1" fmla="*/ 362113 w 1151592"/>
              <a:gd name="connsiteY1" fmla="*/ 195795 h 520032"/>
              <a:gd name="connsiteX2" fmla="*/ 597063 w 1151592"/>
              <a:gd name="connsiteY2" fmla="*/ 178862 h 520032"/>
              <a:gd name="connsiteX3" fmla="*/ 512396 w 1151592"/>
              <a:gd name="connsiteY3" fmla="*/ 297395 h 520032"/>
              <a:gd name="connsiteX4" fmla="*/ 787563 w 1151592"/>
              <a:gd name="connsiteY4" fmla="*/ 144995 h 520032"/>
              <a:gd name="connsiteX5" fmla="*/ 1016163 w 1151592"/>
              <a:gd name="connsiteY5" fmla="*/ 9528 h 520032"/>
              <a:gd name="connsiteX6" fmla="*/ 1149513 w 1151592"/>
              <a:gd name="connsiteY6" fmla="*/ 47628 h 520032"/>
              <a:gd name="connsiteX7" fmla="*/ 1096596 w 1151592"/>
              <a:gd name="connsiteY7" fmla="*/ 337612 h 520032"/>
              <a:gd name="connsiteX8" fmla="*/ 1083896 w 1151592"/>
              <a:gd name="connsiteY8" fmla="*/ 519645 h 520032"/>
              <a:gd name="connsiteX9" fmla="*/ 1083896 w 1151592"/>
              <a:gd name="connsiteY9" fmla="*/ 386295 h 520032"/>
              <a:gd name="connsiteX10" fmla="*/ 893396 w 1151592"/>
              <a:gd name="connsiteY10" fmla="*/ 401112 h 520032"/>
              <a:gd name="connsiteX11" fmla="*/ 1045796 w 1151592"/>
              <a:gd name="connsiteY11" fmla="*/ 257178 h 520032"/>
              <a:gd name="connsiteX12" fmla="*/ 736763 w 1151592"/>
              <a:gd name="connsiteY12" fmla="*/ 331262 h 520032"/>
              <a:gd name="connsiteX13" fmla="*/ 764280 w 1151592"/>
              <a:gd name="connsiteY13" fmla="*/ 276228 h 520032"/>
              <a:gd name="connsiteX14" fmla="*/ 436196 w 1151592"/>
              <a:gd name="connsiteY14" fmla="*/ 337612 h 520032"/>
              <a:gd name="connsiteX15" fmla="*/ 514513 w 1151592"/>
              <a:gd name="connsiteY15" fmla="*/ 246595 h 520032"/>
              <a:gd name="connsiteX16" fmla="*/ 408680 w 1151592"/>
              <a:gd name="connsiteY16" fmla="*/ 223312 h 520032"/>
              <a:gd name="connsiteX17" fmla="*/ 163 w 1151592"/>
              <a:gd name="connsiteY17" fmla="*/ 426512 h 5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51592" h="520032">
                <a:moveTo>
                  <a:pt x="163" y="426512"/>
                </a:moveTo>
                <a:cubicBezTo>
                  <a:pt x="-7598" y="421926"/>
                  <a:pt x="262630" y="237070"/>
                  <a:pt x="362113" y="195795"/>
                </a:cubicBezTo>
                <a:cubicBezTo>
                  <a:pt x="461596" y="154520"/>
                  <a:pt x="572016" y="161929"/>
                  <a:pt x="597063" y="178862"/>
                </a:cubicBezTo>
                <a:cubicBezTo>
                  <a:pt x="622110" y="195795"/>
                  <a:pt x="480646" y="303039"/>
                  <a:pt x="512396" y="297395"/>
                </a:cubicBezTo>
                <a:cubicBezTo>
                  <a:pt x="544146" y="291751"/>
                  <a:pt x="703602" y="192973"/>
                  <a:pt x="787563" y="144995"/>
                </a:cubicBezTo>
                <a:cubicBezTo>
                  <a:pt x="871524" y="97017"/>
                  <a:pt x="955838" y="25756"/>
                  <a:pt x="1016163" y="9528"/>
                </a:cubicBezTo>
                <a:cubicBezTo>
                  <a:pt x="1076488" y="-6700"/>
                  <a:pt x="1136108" y="-7053"/>
                  <a:pt x="1149513" y="47628"/>
                </a:cubicBezTo>
                <a:cubicBezTo>
                  <a:pt x="1162919" y="102309"/>
                  <a:pt x="1107532" y="258943"/>
                  <a:pt x="1096596" y="337612"/>
                </a:cubicBezTo>
                <a:cubicBezTo>
                  <a:pt x="1085660" y="416281"/>
                  <a:pt x="1086013" y="511531"/>
                  <a:pt x="1083896" y="519645"/>
                </a:cubicBezTo>
                <a:cubicBezTo>
                  <a:pt x="1081779" y="527759"/>
                  <a:pt x="1115646" y="406050"/>
                  <a:pt x="1083896" y="386295"/>
                </a:cubicBezTo>
                <a:cubicBezTo>
                  <a:pt x="1052146" y="366539"/>
                  <a:pt x="899746" y="422631"/>
                  <a:pt x="893396" y="401112"/>
                </a:cubicBezTo>
                <a:cubicBezTo>
                  <a:pt x="887046" y="379593"/>
                  <a:pt x="1071902" y="268820"/>
                  <a:pt x="1045796" y="257178"/>
                </a:cubicBezTo>
                <a:cubicBezTo>
                  <a:pt x="1019691" y="245536"/>
                  <a:pt x="783682" y="328087"/>
                  <a:pt x="736763" y="331262"/>
                </a:cubicBezTo>
                <a:cubicBezTo>
                  <a:pt x="689844" y="334437"/>
                  <a:pt x="814374" y="275170"/>
                  <a:pt x="764280" y="276228"/>
                </a:cubicBezTo>
                <a:cubicBezTo>
                  <a:pt x="714186" y="277286"/>
                  <a:pt x="477824" y="342551"/>
                  <a:pt x="436196" y="337612"/>
                </a:cubicBezTo>
                <a:cubicBezTo>
                  <a:pt x="394568" y="332673"/>
                  <a:pt x="519099" y="265645"/>
                  <a:pt x="514513" y="246595"/>
                </a:cubicBezTo>
                <a:cubicBezTo>
                  <a:pt x="509927" y="227545"/>
                  <a:pt x="491230" y="196501"/>
                  <a:pt x="408680" y="223312"/>
                </a:cubicBezTo>
                <a:cubicBezTo>
                  <a:pt x="326130" y="250123"/>
                  <a:pt x="7924" y="431098"/>
                  <a:pt x="163" y="426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5BF85271-2F8E-4BEA-9262-2F134CD362D6}"/>
              </a:ext>
            </a:extLst>
          </p:cNvPr>
          <p:cNvSpPr/>
          <p:nvPr/>
        </p:nvSpPr>
        <p:spPr>
          <a:xfrm>
            <a:off x="3530453" y="6076857"/>
            <a:ext cx="835491" cy="1595066"/>
          </a:xfrm>
          <a:custGeom>
            <a:avLst/>
            <a:gdLst>
              <a:gd name="connsiteX0" fmla="*/ 147 w 835491"/>
              <a:gd name="connsiteY0" fmla="*/ 93 h 1595066"/>
              <a:gd name="connsiteX1" fmla="*/ 450997 w 835491"/>
              <a:gd name="connsiteY1" fmla="*/ 336643 h 1595066"/>
              <a:gd name="connsiteX2" fmla="*/ 25547 w 835491"/>
              <a:gd name="connsiteY2" fmla="*/ 501743 h 1595066"/>
              <a:gd name="connsiteX3" fmla="*/ 450997 w 835491"/>
              <a:gd name="connsiteY3" fmla="*/ 1054193 h 1595066"/>
              <a:gd name="connsiteX4" fmla="*/ 825647 w 835491"/>
              <a:gd name="connsiteY4" fmla="*/ 1587593 h 1595066"/>
              <a:gd name="connsiteX5" fmla="*/ 717697 w 835491"/>
              <a:gd name="connsiteY5" fmla="*/ 1339943 h 1595066"/>
              <a:gd name="connsiteX6" fmla="*/ 622447 w 835491"/>
              <a:gd name="connsiteY6" fmla="*/ 965293 h 1595066"/>
              <a:gd name="connsiteX7" fmla="*/ 203347 w 835491"/>
              <a:gd name="connsiteY7" fmla="*/ 546193 h 1595066"/>
              <a:gd name="connsiteX8" fmla="*/ 508147 w 835491"/>
              <a:gd name="connsiteY8" fmla="*/ 304893 h 1595066"/>
              <a:gd name="connsiteX9" fmla="*/ 147 w 835491"/>
              <a:gd name="connsiteY9" fmla="*/ 93 h 159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491" h="1595066">
                <a:moveTo>
                  <a:pt x="147" y="93"/>
                </a:moveTo>
                <a:cubicBezTo>
                  <a:pt x="-9378" y="5385"/>
                  <a:pt x="446764" y="253035"/>
                  <a:pt x="450997" y="336643"/>
                </a:cubicBezTo>
                <a:cubicBezTo>
                  <a:pt x="455230" y="420251"/>
                  <a:pt x="25547" y="382151"/>
                  <a:pt x="25547" y="501743"/>
                </a:cubicBezTo>
                <a:cubicBezTo>
                  <a:pt x="25547" y="621335"/>
                  <a:pt x="317647" y="873218"/>
                  <a:pt x="450997" y="1054193"/>
                </a:cubicBezTo>
                <a:cubicBezTo>
                  <a:pt x="584347" y="1235168"/>
                  <a:pt x="781197" y="1539968"/>
                  <a:pt x="825647" y="1587593"/>
                </a:cubicBezTo>
                <a:cubicBezTo>
                  <a:pt x="870097" y="1635218"/>
                  <a:pt x="751564" y="1443660"/>
                  <a:pt x="717697" y="1339943"/>
                </a:cubicBezTo>
                <a:cubicBezTo>
                  <a:pt x="683830" y="1236226"/>
                  <a:pt x="708172" y="1097585"/>
                  <a:pt x="622447" y="965293"/>
                </a:cubicBezTo>
                <a:cubicBezTo>
                  <a:pt x="536722" y="833001"/>
                  <a:pt x="222397" y="656259"/>
                  <a:pt x="203347" y="546193"/>
                </a:cubicBezTo>
                <a:cubicBezTo>
                  <a:pt x="184297" y="436127"/>
                  <a:pt x="542014" y="394851"/>
                  <a:pt x="508147" y="304893"/>
                </a:cubicBezTo>
                <a:cubicBezTo>
                  <a:pt x="474280" y="214935"/>
                  <a:pt x="9672" y="-5199"/>
                  <a:pt x="147" y="9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455D019B-CE7A-4EF0-B646-8F594B09C3F6}"/>
              </a:ext>
            </a:extLst>
          </p:cNvPr>
          <p:cNvSpPr/>
          <p:nvPr/>
        </p:nvSpPr>
        <p:spPr>
          <a:xfrm>
            <a:off x="3109562" y="8308094"/>
            <a:ext cx="403904" cy="2924945"/>
          </a:xfrm>
          <a:custGeom>
            <a:avLst/>
            <a:gdLst>
              <a:gd name="connsiteX0" fmla="*/ 1938 w 403904"/>
              <a:gd name="connsiteY0" fmla="*/ 4056 h 2924945"/>
              <a:gd name="connsiteX1" fmla="*/ 243238 w 403904"/>
              <a:gd name="connsiteY1" fmla="*/ 1235956 h 2924945"/>
              <a:gd name="connsiteX2" fmla="*/ 90838 w 403904"/>
              <a:gd name="connsiteY2" fmla="*/ 2239256 h 2924945"/>
              <a:gd name="connsiteX3" fmla="*/ 211488 w 403904"/>
              <a:gd name="connsiteY3" fmla="*/ 2912356 h 2924945"/>
              <a:gd name="connsiteX4" fmla="*/ 160688 w 403904"/>
              <a:gd name="connsiteY4" fmla="*/ 2601206 h 2924945"/>
              <a:gd name="connsiteX5" fmla="*/ 401988 w 403904"/>
              <a:gd name="connsiteY5" fmla="*/ 1674106 h 2924945"/>
              <a:gd name="connsiteX6" fmla="*/ 1938 w 403904"/>
              <a:gd name="connsiteY6" fmla="*/ 4056 h 292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904" h="2924945">
                <a:moveTo>
                  <a:pt x="1938" y="4056"/>
                </a:moveTo>
                <a:cubicBezTo>
                  <a:pt x="-24520" y="-68969"/>
                  <a:pt x="228421" y="863423"/>
                  <a:pt x="243238" y="1235956"/>
                </a:cubicBezTo>
                <a:cubicBezTo>
                  <a:pt x="258055" y="1608489"/>
                  <a:pt x="96130" y="1959856"/>
                  <a:pt x="90838" y="2239256"/>
                </a:cubicBezTo>
                <a:cubicBezTo>
                  <a:pt x="85546" y="2518656"/>
                  <a:pt x="199846" y="2852031"/>
                  <a:pt x="211488" y="2912356"/>
                </a:cubicBezTo>
                <a:cubicBezTo>
                  <a:pt x="223130" y="2972681"/>
                  <a:pt x="128938" y="2807581"/>
                  <a:pt x="160688" y="2601206"/>
                </a:cubicBezTo>
                <a:cubicBezTo>
                  <a:pt x="192438" y="2394831"/>
                  <a:pt x="427388" y="2106964"/>
                  <a:pt x="401988" y="1674106"/>
                </a:cubicBezTo>
                <a:cubicBezTo>
                  <a:pt x="376588" y="1241248"/>
                  <a:pt x="28396" y="77081"/>
                  <a:pt x="1938" y="4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4B1DDFF1-85C6-41F7-9226-E867A79B024E}"/>
              </a:ext>
            </a:extLst>
          </p:cNvPr>
          <p:cNvSpPr/>
          <p:nvPr/>
        </p:nvSpPr>
        <p:spPr>
          <a:xfrm>
            <a:off x="6165850" y="8709285"/>
            <a:ext cx="3337477" cy="1675965"/>
          </a:xfrm>
          <a:custGeom>
            <a:avLst/>
            <a:gdLst>
              <a:gd name="connsiteX0" fmla="*/ 0 w 3337477"/>
              <a:gd name="connsiteY0" fmla="*/ 85465 h 1675965"/>
              <a:gd name="connsiteX1" fmla="*/ 590550 w 3337477"/>
              <a:gd name="connsiteY1" fmla="*/ 41015 h 1675965"/>
              <a:gd name="connsiteX2" fmla="*/ 1276350 w 3337477"/>
              <a:gd name="connsiteY2" fmla="*/ 733165 h 1675965"/>
              <a:gd name="connsiteX3" fmla="*/ 1822450 w 3337477"/>
              <a:gd name="connsiteY3" fmla="*/ 1037965 h 1675965"/>
              <a:gd name="connsiteX4" fmla="*/ 3314700 w 3337477"/>
              <a:gd name="connsiteY4" fmla="*/ 1660265 h 1675965"/>
              <a:gd name="connsiteX5" fmla="*/ 2609850 w 3337477"/>
              <a:gd name="connsiteY5" fmla="*/ 1431665 h 1675965"/>
              <a:gd name="connsiteX6" fmla="*/ 1073150 w 3337477"/>
              <a:gd name="connsiteY6" fmla="*/ 809365 h 1675965"/>
              <a:gd name="connsiteX7" fmla="*/ 590550 w 3337477"/>
              <a:gd name="connsiteY7" fmla="*/ 129915 h 1675965"/>
              <a:gd name="connsiteX8" fmla="*/ 0 w 3337477"/>
              <a:gd name="connsiteY8" fmla="*/ 85465 h 167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7477" h="1675965">
                <a:moveTo>
                  <a:pt x="0" y="85465"/>
                </a:moveTo>
                <a:cubicBezTo>
                  <a:pt x="0" y="70648"/>
                  <a:pt x="377825" y="-66935"/>
                  <a:pt x="590550" y="41015"/>
                </a:cubicBezTo>
                <a:cubicBezTo>
                  <a:pt x="803275" y="148965"/>
                  <a:pt x="1071033" y="567007"/>
                  <a:pt x="1276350" y="733165"/>
                </a:cubicBezTo>
                <a:cubicBezTo>
                  <a:pt x="1481667" y="899323"/>
                  <a:pt x="1482725" y="883448"/>
                  <a:pt x="1822450" y="1037965"/>
                </a:cubicBezTo>
                <a:cubicBezTo>
                  <a:pt x="2162175" y="1192482"/>
                  <a:pt x="3183467" y="1594648"/>
                  <a:pt x="3314700" y="1660265"/>
                </a:cubicBezTo>
                <a:cubicBezTo>
                  <a:pt x="3445933" y="1725882"/>
                  <a:pt x="2983442" y="1573482"/>
                  <a:pt x="2609850" y="1431665"/>
                </a:cubicBezTo>
                <a:cubicBezTo>
                  <a:pt x="2236258" y="1289848"/>
                  <a:pt x="1409700" y="1026323"/>
                  <a:pt x="1073150" y="809365"/>
                </a:cubicBezTo>
                <a:cubicBezTo>
                  <a:pt x="736600" y="592407"/>
                  <a:pt x="765175" y="256915"/>
                  <a:pt x="590550" y="129915"/>
                </a:cubicBezTo>
                <a:cubicBezTo>
                  <a:pt x="415925" y="2915"/>
                  <a:pt x="0" y="100282"/>
                  <a:pt x="0" y="85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10F0E9F5-012E-495A-BEE4-4F77913117A7}"/>
              </a:ext>
            </a:extLst>
          </p:cNvPr>
          <p:cNvSpPr/>
          <p:nvPr/>
        </p:nvSpPr>
        <p:spPr>
          <a:xfrm>
            <a:off x="1018011" y="9276420"/>
            <a:ext cx="2250131" cy="1922766"/>
          </a:xfrm>
          <a:custGeom>
            <a:avLst/>
            <a:gdLst>
              <a:gd name="connsiteX0" fmla="*/ 2250122 w 2250131"/>
              <a:gd name="connsiteY0" fmla="*/ 3047 h 1922766"/>
              <a:gd name="connsiteX1" fmla="*/ 1860656 w 2250131"/>
              <a:gd name="connsiteY1" fmla="*/ 900513 h 1922766"/>
              <a:gd name="connsiteX2" fmla="*/ 1454256 w 2250131"/>
              <a:gd name="connsiteY2" fmla="*/ 1264580 h 1922766"/>
              <a:gd name="connsiteX3" fmla="*/ 6456 w 2250131"/>
              <a:gd name="connsiteY3" fmla="*/ 1916513 h 1922766"/>
              <a:gd name="connsiteX4" fmla="*/ 886989 w 2250131"/>
              <a:gd name="connsiteY4" fmla="*/ 1611713 h 1922766"/>
              <a:gd name="connsiteX5" fmla="*/ 1869122 w 2250131"/>
              <a:gd name="connsiteY5" fmla="*/ 1239180 h 1922766"/>
              <a:gd name="connsiteX6" fmla="*/ 2250122 w 2250131"/>
              <a:gd name="connsiteY6" fmla="*/ 3047 h 192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131" h="1922766">
                <a:moveTo>
                  <a:pt x="2250122" y="3047"/>
                </a:moveTo>
                <a:cubicBezTo>
                  <a:pt x="2248711" y="-53398"/>
                  <a:pt x="1993300" y="690258"/>
                  <a:pt x="1860656" y="900513"/>
                </a:cubicBezTo>
                <a:cubicBezTo>
                  <a:pt x="1728012" y="1110768"/>
                  <a:pt x="1763289" y="1095247"/>
                  <a:pt x="1454256" y="1264580"/>
                </a:cubicBezTo>
                <a:cubicBezTo>
                  <a:pt x="1145223" y="1433913"/>
                  <a:pt x="101001" y="1858657"/>
                  <a:pt x="6456" y="1916513"/>
                </a:cubicBezTo>
                <a:cubicBezTo>
                  <a:pt x="-88089" y="1974369"/>
                  <a:pt x="886989" y="1611713"/>
                  <a:pt x="886989" y="1611713"/>
                </a:cubicBezTo>
                <a:cubicBezTo>
                  <a:pt x="1197433" y="1498824"/>
                  <a:pt x="1644755" y="1504469"/>
                  <a:pt x="1869122" y="1239180"/>
                </a:cubicBezTo>
                <a:cubicBezTo>
                  <a:pt x="2093489" y="973891"/>
                  <a:pt x="2251533" y="59492"/>
                  <a:pt x="2250122" y="3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B5DFBF4C-0C14-480A-86A4-2803905AF86D}"/>
              </a:ext>
            </a:extLst>
          </p:cNvPr>
          <p:cNvSpPr/>
          <p:nvPr/>
        </p:nvSpPr>
        <p:spPr>
          <a:xfrm>
            <a:off x="5839235" y="8800762"/>
            <a:ext cx="885474" cy="2554192"/>
          </a:xfrm>
          <a:custGeom>
            <a:avLst/>
            <a:gdLst>
              <a:gd name="connsiteX0" fmla="*/ 883298 w 885474"/>
              <a:gd name="connsiteY0" fmla="*/ 21505 h 2554192"/>
              <a:gd name="connsiteX1" fmla="*/ 773232 w 885474"/>
              <a:gd name="connsiteY1" fmla="*/ 563371 h 2554192"/>
              <a:gd name="connsiteX2" fmla="*/ 680098 w 885474"/>
              <a:gd name="connsiteY2" fmla="*/ 1223771 h 2554192"/>
              <a:gd name="connsiteX3" fmla="*/ 392232 w 885474"/>
              <a:gd name="connsiteY3" fmla="*/ 2146638 h 2554192"/>
              <a:gd name="connsiteX4" fmla="*/ 2765 w 885474"/>
              <a:gd name="connsiteY4" fmla="*/ 2553038 h 2554192"/>
              <a:gd name="connsiteX5" fmla="*/ 603898 w 885474"/>
              <a:gd name="connsiteY5" fmla="*/ 2036571 h 2554192"/>
              <a:gd name="connsiteX6" fmla="*/ 824032 w 885474"/>
              <a:gd name="connsiteY6" fmla="*/ 1325371 h 2554192"/>
              <a:gd name="connsiteX7" fmla="*/ 883298 w 885474"/>
              <a:gd name="connsiteY7" fmla="*/ 21505 h 255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5474" h="2554192">
                <a:moveTo>
                  <a:pt x="883298" y="21505"/>
                </a:moveTo>
                <a:cubicBezTo>
                  <a:pt x="874831" y="-105495"/>
                  <a:pt x="807099" y="362993"/>
                  <a:pt x="773232" y="563371"/>
                </a:cubicBezTo>
                <a:cubicBezTo>
                  <a:pt x="739365" y="763749"/>
                  <a:pt x="743598" y="959893"/>
                  <a:pt x="680098" y="1223771"/>
                </a:cubicBezTo>
                <a:cubicBezTo>
                  <a:pt x="616598" y="1487649"/>
                  <a:pt x="505121" y="1925093"/>
                  <a:pt x="392232" y="2146638"/>
                </a:cubicBezTo>
                <a:cubicBezTo>
                  <a:pt x="279343" y="2368183"/>
                  <a:pt x="-32513" y="2571382"/>
                  <a:pt x="2765" y="2553038"/>
                </a:cubicBezTo>
                <a:cubicBezTo>
                  <a:pt x="38043" y="2534694"/>
                  <a:pt x="467020" y="2241182"/>
                  <a:pt x="603898" y="2036571"/>
                </a:cubicBezTo>
                <a:cubicBezTo>
                  <a:pt x="740776" y="1831960"/>
                  <a:pt x="771821" y="1661215"/>
                  <a:pt x="824032" y="1325371"/>
                </a:cubicBezTo>
                <a:cubicBezTo>
                  <a:pt x="876243" y="989527"/>
                  <a:pt x="891765" y="148505"/>
                  <a:pt x="883298" y="21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FF9E41C0-487B-4DCB-8989-614C4C9278E9}"/>
              </a:ext>
            </a:extLst>
          </p:cNvPr>
          <p:cNvSpPr/>
          <p:nvPr/>
        </p:nvSpPr>
        <p:spPr>
          <a:xfrm>
            <a:off x="5022660" y="8702868"/>
            <a:ext cx="1721907" cy="1074343"/>
          </a:xfrm>
          <a:custGeom>
            <a:avLst/>
            <a:gdLst>
              <a:gd name="connsiteX0" fmla="*/ 1152715 w 1721907"/>
              <a:gd name="connsiteY0" fmla="*/ 120457 h 1074343"/>
              <a:gd name="connsiteX1" fmla="*/ 873315 w 1721907"/>
              <a:gd name="connsiteY1" fmla="*/ 352232 h 1074343"/>
              <a:gd name="connsiteX2" fmla="*/ 276415 w 1721907"/>
              <a:gd name="connsiteY2" fmla="*/ 603057 h 1074343"/>
              <a:gd name="connsiteX3" fmla="*/ 876490 w 1721907"/>
              <a:gd name="connsiteY3" fmla="*/ 371282 h 1074343"/>
              <a:gd name="connsiteX4" fmla="*/ 1327340 w 1721907"/>
              <a:gd name="connsiteY4" fmla="*/ 320482 h 1074343"/>
              <a:gd name="connsiteX5" fmla="*/ 981265 w 1721907"/>
              <a:gd name="connsiteY5" fmla="*/ 587182 h 1074343"/>
              <a:gd name="connsiteX6" fmla="*/ 190 w 1721907"/>
              <a:gd name="connsiteY6" fmla="*/ 993582 h 1074343"/>
              <a:gd name="connsiteX7" fmla="*/ 892365 w 1721907"/>
              <a:gd name="connsiteY7" fmla="*/ 660207 h 1074343"/>
              <a:gd name="connsiteX8" fmla="*/ 308165 w 1721907"/>
              <a:gd name="connsiteY8" fmla="*/ 974532 h 1074343"/>
              <a:gd name="connsiteX9" fmla="*/ 1292415 w 1721907"/>
              <a:gd name="connsiteY9" fmla="*/ 895157 h 1074343"/>
              <a:gd name="connsiteX10" fmla="*/ 1568640 w 1721907"/>
              <a:gd name="connsiteY10" fmla="*/ 1034857 h 1074343"/>
              <a:gd name="connsiteX11" fmla="*/ 1701990 w 1721907"/>
              <a:gd name="connsiteY11" fmla="*/ 66482 h 1074343"/>
              <a:gd name="connsiteX12" fmla="*/ 1152715 w 1721907"/>
              <a:gd name="connsiteY12" fmla="*/ 120457 h 107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21907" h="1074343">
                <a:moveTo>
                  <a:pt x="1152715" y="120457"/>
                </a:moveTo>
                <a:cubicBezTo>
                  <a:pt x="1014603" y="168082"/>
                  <a:pt x="1019365" y="271799"/>
                  <a:pt x="873315" y="352232"/>
                </a:cubicBezTo>
                <a:cubicBezTo>
                  <a:pt x="727265" y="432665"/>
                  <a:pt x="275886" y="599882"/>
                  <a:pt x="276415" y="603057"/>
                </a:cubicBezTo>
                <a:cubicBezTo>
                  <a:pt x="276944" y="606232"/>
                  <a:pt x="701336" y="418378"/>
                  <a:pt x="876490" y="371282"/>
                </a:cubicBezTo>
                <a:cubicBezTo>
                  <a:pt x="1051644" y="324186"/>
                  <a:pt x="1309878" y="284499"/>
                  <a:pt x="1327340" y="320482"/>
                </a:cubicBezTo>
                <a:cubicBezTo>
                  <a:pt x="1344802" y="356465"/>
                  <a:pt x="1202457" y="474999"/>
                  <a:pt x="981265" y="587182"/>
                </a:cubicBezTo>
                <a:cubicBezTo>
                  <a:pt x="760073" y="699365"/>
                  <a:pt x="15007" y="981411"/>
                  <a:pt x="190" y="993582"/>
                </a:cubicBezTo>
                <a:cubicBezTo>
                  <a:pt x="-14627" y="1005753"/>
                  <a:pt x="841036" y="663382"/>
                  <a:pt x="892365" y="660207"/>
                </a:cubicBezTo>
                <a:cubicBezTo>
                  <a:pt x="943694" y="657032"/>
                  <a:pt x="241490" y="935374"/>
                  <a:pt x="308165" y="974532"/>
                </a:cubicBezTo>
                <a:cubicBezTo>
                  <a:pt x="374840" y="1013690"/>
                  <a:pt x="1082336" y="885103"/>
                  <a:pt x="1292415" y="895157"/>
                </a:cubicBezTo>
                <a:cubicBezTo>
                  <a:pt x="1502494" y="905211"/>
                  <a:pt x="1500378" y="1172969"/>
                  <a:pt x="1568640" y="1034857"/>
                </a:cubicBezTo>
                <a:cubicBezTo>
                  <a:pt x="1636902" y="896745"/>
                  <a:pt x="1772898" y="223115"/>
                  <a:pt x="1701990" y="66482"/>
                </a:cubicBezTo>
                <a:cubicBezTo>
                  <a:pt x="1631082" y="-90151"/>
                  <a:pt x="1290827" y="72832"/>
                  <a:pt x="1152715" y="120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9DB2B113-F70E-48C8-864A-5FE4FC4ED14F}"/>
              </a:ext>
            </a:extLst>
          </p:cNvPr>
          <p:cNvSpPr/>
          <p:nvPr/>
        </p:nvSpPr>
        <p:spPr>
          <a:xfrm>
            <a:off x="4684336" y="9356007"/>
            <a:ext cx="937854" cy="944599"/>
          </a:xfrm>
          <a:custGeom>
            <a:avLst/>
            <a:gdLst>
              <a:gd name="connsiteX0" fmla="*/ 937531 w 937854"/>
              <a:gd name="connsiteY0" fmla="*/ 3893 h 944599"/>
              <a:gd name="connsiteX1" fmla="*/ 251731 w 937854"/>
              <a:gd name="connsiteY1" fmla="*/ 63160 h 944599"/>
              <a:gd name="connsiteX2" fmla="*/ 1964 w 937854"/>
              <a:gd name="connsiteY2" fmla="*/ 253660 h 944599"/>
              <a:gd name="connsiteX3" fmla="*/ 361797 w 937854"/>
              <a:gd name="connsiteY3" fmla="*/ 245193 h 944599"/>
              <a:gd name="connsiteX4" fmla="*/ 298297 w 937854"/>
              <a:gd name="connsiteY4" fmla="*/ 516126 h 944599"/>
              <a:gd name="connsiteX5" fmla="*/ 99331 w 937854"/>
              <a:gd name="connsiteY5" fmla="*/ 943693 h 944599"/>
              <a:gd name="connsiteX6" fmla="*/ 552297 w 937854"/>
              <a:gd name="connsiteY6" fmla="*/ 393360 h 944599"/>
              <a:gd name="connsiteX7" fmla="*/ 344864 w 937854"/>
              <a:gd name="connsiteY7" fmla="*/ 156293 h 944599"/>
              <a:gd name="connsiteX8" fmla="*/ 937531 w 937854"/>
              <a:gd name="connsiteY8" fmla="*/ 3893 h 94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854" h="944599">
                <a:moveTo>
                  <a:pt x="937531" y="3893"/>
                </a:moveTo>
                <a:cubicBezTo>
                  <a:pt x="922009" y="-11629"/>
                  <a:pt x="407659" y="21532"/>
                  <a:pt x="251731" y="63160"/>
                </a:cubicBezTo>
                <a:cubicBezTo>
                  <a:pt x="95803" y="104788"/>
                  <a:pt x="-16380" y="223321"/>
                  <a:pt x="1964" y="253660"/>
                </a:cubicBezTo>
                <a:cubicBezTo>
                  <a:pt x="20308" y="283999"/>
                  <a:pt x="312408" y="201449"/>
                  <a:pt x="361797" y="245193"/>
                </a:cubicBezTo>
                <a:cubicBezTo>
                  <a:pt x="411186" y="288937"/>
                  <a:pt x="342041" y="399709"/>
                  <a:pt x="298297" y="516126"/>
                </a:cubicBezTo>
                <a:cubicBezTo>
                  <a:pt x="254553" y="632543"/>
                  <a:pt x="56998" y="964154"/>
                  <a:pt x="99331" y="943693"/>
                </a:cubicBezTo>
                <a:cubicBezTo>
                  <a:pt x="141664" y="923232"/>
                  <a:pt x="511375" y="524593"/>
                  <a:pt x="552297" y="393360"/>
                </a:cubicBezTo>
                <a:cubicBezTo>
                  <a:pt x="593219" y="262127"/>
                  <a:pt x="284892" y="216265"/>
                  <a:pt x="344864" y="156293"/>
                </a:cubicBezTo>
                <a:cubicBezTo>
                  <a:pt x="404836" y="96321"/>
                  <a:pt x="953053" y="19415"/>
                  <a:pt x="937531" y="389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C3DCA3B0-67B5-4578-8297-F2C815E2AA83}"/>
              </a:ext>
            </a:extLst>
          </p:cNvPr>
          <p:cNvSpPr/>
          <p:nvPr/>
        </p:nvSpPr>
        <p:spPr>
          <a:xfrm>
            <a:off x="4004123" y="10007457"/>
            <a:ext cx="1673213" cy="389808"/>
          </a:xfrm>
          <a:custGeom>
            <a:avLst/>
            <a:gdLst>
              <a:gd name="connsiteX0" fmla="*/ 42944 w 1673213"/>
              <a:gd name="connsiteY0" fmla="*/ 89043 h 389808"/>
              <a:gd name="connsiteX1" fmla="*/ 97977 w 1673213"/>
              <a:gd name="connsiteY1" fmla="*/ 89043 h 389808"/>
              <a:gd name="connsiteX2" fmla="*/ 898077 w 1673213"/>
              <a:gd name="connsiteY2" fmla="*/ 334576 h 389808"/>
              <a:gd name="connsiteX3" fmla="*/ 1664310 w 1673213"/>
              <a:gd name="connsiteY3" fmla="*/ 143 h 389808"/>
              <a:gd name="connsiteX4" fmla="*/ 1312944 w 1673213"/>
              <a:gd name="connsiteY4" fmla="*/ 292243 h 389808"/>
              <a:gd name="connsiteX5" fmla="*/ 1266377 w 1673213"/>
              <a:gd name="connsiteY5" fmla="*/ 262610 h 389808"/>
              <a:gd name="connsiteX6" fmla="*/ 783777 w 1673213"/>
              <a:gd name="connsiteY6" fmla="*/ 389610 h 389808"/>
              <a:gd name="connsiteX7" fmla="*/ 368910 w 1673213"/>
              <a:gd name="connsiteY7" fmla="*/ 228743 h 389808"/>
              <a:gd name="connsiteX8" fmla="*/ 42944 w 1673213"/>
              <a:gd name="connsiteY8" fmla="*/ 89043 h 38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3213" h="389808">
                <a:moveTo>
                  <a:pt x="42944" y="89043"/>
                </a:moveTo>
                <a:cubicBezTo>
                  <a:pt x="-2212" y="65760"/>
                  <a:pt x="-44545" y="48121"/>
                  <a:pt x="97977" y="89043"/>
                </a:cubicBezTo>
                <a:cubicBezTo>
                  <a:pt x="240499" y="129965"/>
                  <a:pt x="637022" y="349393"/>
                  <a:pt x="898077" y="334576"/>
                </a:cubicBezTo>
                <a:cubicBezTo>
                  <a:pt x="1159133" y="319759"/>
                  <a:pt x="1595166" y="7198"/>
                  <a:pt x="1664310" y="143"/>
                </a:cubicBezTo>
                <a:cubicBezTo>
                  <a:pt x="1733454" y="-6912"/>
                  <a:pt x="1379266" y="248499"/>
                  <a:pt x="1312944" y="292243"/>
                </a:cubicBezTo>
                <a:cubicBezTo>
                  <a:pt x="1246622" y="335988"/>
                  <a:pt x="1354571" y="246382"/>
                  <a:pt x="1266377" y="262610"/>
                </a:cubicBezTo>
                <a:cubicBezTo>
                  <a:pt x="1178183" y="278838"/>
                  <a:pt x="933355" y="395254"/>
                  <a:pt x="783777" y="389610"/>
                </a:cubicBezTo>
                <a:cubicBezTo>
                  <a:pt x="634199" y="383966"/>
                  <a:pt x="490266" y="279543"/>
                  <a:pt x="368910" y="228743"/>
                </a:cubicBezTo>
                <a:cubicBezTo>
                  <a:pt x="247555" y="177943"/>
                  <a:pt x="88100" y="112326"/>
                  <a:pt x="42944" y="8904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35E25FB3-DF65-4C1C-8972-6822FE6D8BD2}"/>
              </a:ext>
            </a:extLst>
          </p:cNvPr>
          <p:cNvSpPr/>
          <p:nvPr/>
        </p:nvSpPr>
        <p:spPr>
          <a:xfrm>
            <a:off x="4206043" y="10556771"/>
            <a:ext cx="1271979" cy="598307"/>
          </a:xfrm>
          <a:custGeom>
            <a:avLst/>
            <a:gdLst>
              <a:gd name="connsiteX0" fmla="*/ 1250724 w 1271979"/>
              <a:gd name="connsiteY0" fmla="*/ 1162 h 598307"/>
              <a:gd name="connsiteX1" fmla="*/ 1034824 w 1271979"/>
              <a:gd name="connsiteY1" fmla="*/ 255162 h 598307"/>
              <a:gd name="connsiteX2" fmla="*/ 1890 w 1271979"/>
              <a:gd name="connsiteY2" fmla="*/ 593829 h 598307"/>
              <a:gd name="connsiteX3" fmla="*/ 759657 w 1271979"/>
              <a:gd name="connsiteY3" fmla="*/ 458362 h 598307"/>
              <a:gd name="connsiteX4" fmla="*/ 1208390 w 1271979"/>
              <a:gd name="connsiteY4" fmla="*/ 356762 h 598307"/>
              <a:gd name="connsiteX5" fmla="*/ 1250724 w 1271979"/>
              <a:gd name="connsiteY5" fmla="*/ 1162 h 598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1979" h="598307">
                <a:moveTo>
                  <a:pt x="1250724" y="1162"/>
                </a:moveTo>
                <a:cubicBezTo>
                  <a:pt x="1221796" y="-15771"/>
                  <a:pt x="1242963" y="156384"/>
                  <a:pt x="1034824" y="255162"/>
                </a:cubicBezTo>
                <a:cubicBezTo>
                  <a:pt x="826685" y="353940"/>
                  <a:pt x="47751" y="559962"/>
                  <a:pt x="1890" y="593829"/>
                </a:cubicBezTo>
                <a:cubicBezTo>
                  <a:pt x="-43971" y="627696"/>
                  <a:pt x="759657" y="458362"/>
                  <a:pt x="759657" y="458362"/>
                </a:cubicBezTo>
                <a:cubicBezTo>
                  <a:pt x="960740" y="418851"/>
                  <a:pt x="1126546" y="429434"/>
                  <a:pt x="1208390" y="356762"/>
                </a:cubicBezTo>
                <a:cubicBezTo>
                  <a:pt x="1290234" y="284090"/>
                  <a:pt x="1279652" y="18095"/>
                  <a:pt x="1250724" y="11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8202897-7054-4CC4-8EAC-A31F289C00CE}"/>
              </a:ext>
            </a:extLst>
          </p:cNvPr>
          <p:cNvSpPr/>
          <p:nvPr/>
        </p:nvSpPr>
        <p:spPr>
          <a:xfrm>
            <a:off x="4106952" y="8635990"/>
            <a:ext cx="1894932" cy="680239"/>
          </a:xfrm>
          <a:custGeom>
            <a:avLst/>
            <a:gdLst>
              <a:gd name="connsiteX0" fmla="*/ 1890623 w 1894932"/>
              <a:gd name="connsiteY0" fmla="*/ 3185 h 680239"/>
              <a:gd name="connsiteX1" fmla="*/ 1522323 w 1894932"/>
              <a:gd name="connsiteY1" fmla="*/ 292110 h 680239"/>
              <a:gd name="connsiteX2" fmla="*/ 1204823 w 1894932"/>
              <a:gd name="connsiteY2" fmla="*/ 419110 h 680239"/>
              <a:gd name="connsiteX3" fmla="*/ 39598 w 1894932"/>
              <a:gd name="connsiteY3" fmla="*/ 593735 h 680239"/>
              <a:gd name="connsiteX4" fmla="*/ 379323 w 1894932"/>
              <a:gd name="connsiteY4" fmla="*/ 565160 h 680239"/>
              <a:gd name="connsiteX5" fmla="*/ 1420723 w 1894932"/>
              <a:gd name="connsiteY5" fmla="*/ 679460 h 680239"/>
              <a:gd name="connsiteX6" fmla="*/ 1706473 w 1894932"/>
              <a:gd name="connsiteY6" fmla="*/ 498485 h 680239"/>
              <a:gd name="connsiteX7" fmla="*/ 1890623 w 1894932"/>
              <a:gd name="connsiteY7" fmla="*/ 3185 h 68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4932" h="680239">
                <a:moveTo>
                  <a:pt x="1890623" y="3185"/>
                </a:moveTo>
                <a:cubicBezTo>
                  <a:pt x="1859931" y="-31211"/>
                  <a:pt x="1636623" y="222789"/>
                  <a:pt x="1522323" y="292110"/>
                </a:cubicBezTo>
                <a:cubicBezTo>
                  <a:pt x="1408023" y="361431"/>
                  <a:pt x="1451944" y="368839"/>
                  <a:pt x="1204823" y="419110"/>
                </a:cubicBezTo>
                <a:cubicBezTo>
                  <a:pt x="957702" y="469381"/>
                  <a:pt x="177181" y="569393"/>
                  <a:pt x="39598" y="593735"/>
                </a:cubicBezTo>
                <a:cubicBezTo>
                  <a:pt x="-97985" y="618077"/>
                  <a:pt x="149135" y="550873"/>
                  <a:pt x="379323" y="565160"/>
                </a:cubicBezTo>
                <a:cubicBezTo>
                  <a:pt x="609510" y="579448"/>
                  <a:pt x="1199531" y="690572"/>
                  <a:pt x="1420723" y="679460"/>
                </a:cubicBezTo>
                <a:cubicBezTo>
                  <a:pt x="1641915" y="668348"/>
                  <a:pt x="1632390" y="609610"/>
                  <a:pt x="1706473" y="498485"/>
                </a:cubicBezTo>
                <a:cubicBezTo>
                  <a:pt x="1780556" y="387360"/>
                  <a:pt x="1921315" y="37581"/>
                  <a:pt x="1890623" y="31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B08BF726-A661-4D2B-A8AE-E4941193439C}"/>
              </a:ext>
            </a:extLst>
          </p:cNvPr>
          <p:cNvSpPr/>
          <p:nvPr/>
        </p:nvSpPr>
        <p:spPr>
          <a:xfrm>
            <a:off x="3034561" y="7968565"/>
            <a:ext cx="1964845" cy="1321485"/>
          </a:xfrm>
          <a:custGeom>
            <a:avLst/>
            <a:gdLst>
              <a:gd name="connsiteX0" fmla="*/ 739 w 1964845"/>
              <a:gd name="connsiteY0" fmla="*/ 3860 h 1321485"/>
              <a:gd name="connsiteX1" fmla="*/ 283314 w 1964845"/>
              <a:gd name="connsiteY1" fmla="*/ 248335 h 1321485"/>
              <a:gd name="connsiteX2" fmla="*/ 1372339 w 1964845"/>
              <a:gd name="connsiteY2" fmla="*/ 924610 h 1321485"/>
              <a:gd name="connsiteX3" fmla="*/ 1943839 w 1964845"/>
              <a:gd name="connsiteY3" fmla="*/ 988110 h 1321485"/>
              <a:gd name="connsiteX4" fmla="*/ 1775564 w 1964845"/>
              <a:gd name="connsiteY4" fmla="*/ 1038910 h 1321485"/>
              <a:gd name="connsiteX5" fmla="*/ 1156439 w 1964845"/>
              <a:gd name="connsiteY5" fmla="*/ 1321485 h 1321485"/>
              <a:gd name="connsiteX6" fmla="*/ 603989 w 1964845"/>
              <a:gd name="connsiteY6" fmla="*/ 1035735 h 1321485"/>
              <a:gd name="connsiteX7" fmla="*/ 311889 w 1964845"/>
              <a:gd name="connsiteY7" fmla="*/ 553135 h 1321485"/>
              <a:gd name="connsiteX8" fmla="*/ 334114 w 1964845"/>
              <a:gd name="connsiteY8" fmla="*/ 410260 h 1321485"/>
              <a:gd name="connsiteX9" fmla="*/ 739 w 1964845"/>
              <a:gd name="connsiteY9" fmla="*/ 3860 h 132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4845" h="1321485">
                <a:moveTo>
                  <a:pt x="739" y="3860"/>
                </a:moveTo>
                <a:cubicBezTo>
                  <a:pt x="-7728" y="-23128"/>
                  <a:pt x="54714" y="94877"/>
                  <a:pt x="283314" y="248335"/>
                </a:cubicBezTo>
                <a:cubicBezTo>
                  <a:pt x="511914" y="401793"/>
                  <a:pt x="1095585" y="801314"/>
                  <a:pt x="1372339" y="924610"/>
                </a:cubicBezTo>
                <a:cubicBezTo>
                  <a:pt x="1649093" y="1047906"/>
                  <a:pt x="1876635" y="969060"/>
                  <a:pt x="1943839" y="988110"/>
                </a:cubicBezTo>
                <a:cubicBezTo>
                  <a:pt x="2011043" y="1007160"/>
                  <a:pt x="1906797" y="983348"/>
                  <a:pt x="1775564" y="1038910"/>
                </a:cubicBezTo>
                <a:cubicBezTo>
                  <a:pt x="1644331" y="1094472"/>
                  <a:pt x="1351701" y="1322014"/>
                  <a:pt x="1156439" y="1321485"/>
                </a:cubicBezTo>
                <a:cubicBezTo>
                  <a:pt x="961177" y="1320956"/>
                  <a:pt x="744747" y="1163793"/>
                  <a:pt x="603989" y="1035735"/>
                </a:cubicBezTo>
                <a:cubicBezTo>
                  <a:pt x="463231" y="907677"/>
                  <a:pt x="356868" y="657381"/>
                  <a:pt x="311889" y="553135"/>
                </a:cubicBezTo>
                <a:cubicBezTo>
                  <a:pt x="266910" y="448889"/>
                  <a:pt x="384385" y="495456"/>
                  <a:pt x="334114" y="410260"/>
                </a:cubicBezTo>
                <a:cubicBezTo>
                  <a:pt x="283843" y="325064"/>
                  <a:pt x="9206" y="30848"/>
                  <a:pt x="739" y="38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D4B4870C-6D6A-4B3C-86AA-54C6C873AB72}"/>
              </a:ext>
            </a:extLst>
          </p:cNvPr>
          <p:cNvSpPr/>
          <p:nvPr/>
        </p:nvSpPr>
        <p:spPr>
          <a:xfrm>
            <a:off x="2664950" y="5832100"/>
            <a:ext cx="960768" cy="2407107"/>
          </a:xfrm>
          <a:custGeom>
            <a:avLst/>
            <a:gdLst>
              <a:gd name="connsiteX0" fmla="*/ 353417 w 960768"/>
              <a:gd name="connsiteY0" fmla="*/ 1433 h 2407107"/>
              <a:gd name="connsiteX1" fmla="*/ 323783 w 960768"/>
              <a:gd name="connsiteY1" fmla="*/ 619500 h 2407107"/>
              <a:gd name="connsiteX2" fmla="*/ 336483 w 960768"/>
              <a:gd name="connsiteY2" fmla="*/ 1262967 h 2407107"/>
              <a:gd name="connsiteX3" fmla="*/ 522750 w 960768"/>
              <a:gd name="connsiteY3" fmla="*/ 1859867 h 2407107"/>
              <a:gd name="connsiteX4" fmla="*/ 937617 w 960768"/>
              <a:gd name="connsiteY4" fmla="*/ 2312833 h 2407107"/>
              <a:gd name="connsiteX5" fmla="*/ 874117 w 960768"/>
              <a:gd name="connsiteY5" fmla="*/ 2223933 h 2407107"/>
              <a:gd name="connsiteX6" fmla="*/ 590483 w 960768"/>
              <a:gd name="connsiteY6" fmla="*/ 2164667 h 2407107"/>
              <a:gd name="connsiteX7" fmla="*/ 772517 w 960768"/>
              <a:gd name="connsiteY7" fmla="*/ 2346700 h 2407107"/>
              <a:gd name="connsiteX8" fmla="*/ 289917 w 960768"/>
              <a:gd name="connsiteY8" fmla="*/ 2359400 h 2407107"/>
              <a:gd name="connsiteX9" fmla="*/ 256050 w 960768"/>
              <a:gd name="connsiteY9" fmla="*/ 1758267 h 2407107"/>
              <a:gd name="connsiteX10" fmla="*/ 65550 w 960768"/>
              <a:gd name="connsiteY10" fmla="*/ 1169833 h 2407107"/>
              <a:gd name="connsiteX11" fmla="*/ 18983 w 960768"/>
              <a:gd name="connsiteY11" fmla="*/ 797300 h 2407107"/>
              <a:gd name="connsiteX12" fmla="*/ 353417 w 960768"/>
              <a:gd name="connsiteY12" fmla="*/ 1433 h 240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60768" h="2407107">
                <a:moveTo>
                  <a:pt x="353417" y="1433"/>
                </a:moveTo>
                <a:cubicBezTo>
                  <a:pt x="404217" y="-28200"/>
                  <a:pt x="326605" y="409244"/>
                  <a:pt x="323783" y="619500"/>
                </a:cubicBezTo>
                <a:cubicBezTo>
                  <a:pt x="320961" y="829756"/>
                  <a:pt x="303322" y="1056239"/>
                  <a:pt x="336483" y="1262967"/>
                </a:cubicBezTo>
                <a:cubicBezTo>
                  <a:pt x="369644" y="1469695"/>
                  <a:pt x="422561" y="1684889"/>
                  <a:pt x="522750" y="1859867"/>
                </a:cubicBezTo>
                <a:cubicBezTo>
                  <a:pt x="622939" y="2034845"/>
                  <a:pt x="879056" y="2252155"/>
                  <a:pt x="937617" y="2312833"/>
                </a:cubicBezTo>
                <a:cubicBezTo>
                  <a:pt x="996178" y="2373511"/>
                  <a:pt x="931973" y="2248627"/>
                  <a:pt x="874117" y="2223933"/>
                </a:cubicBezTo>
                <a:cubicBezTo>
                  <a:pt x="816261" y="2199239"/>
                  <a:pt x="607416" y="2144206"/>
                  <a:pt x="590483" y="2164667"/>
                </a:cubicBezTo>
                <a:cubicBezTo>
                  <a:pt x="573550" y="2185128"/>
                  <a:pt x="822611" y="2314245"/>
                  <a:pt x="772517" y="2346700"/>
                </a:cubicBezTo>
                <a:cubicBezTo>
                  <a:pt x="722423" y="2379155"/>
                  <a:pt x="375995" y="2457472"/>
                  <a:pt x="289917" y="2359400"/>
                </a:cubicBezTo>
                <a:cubicBezTo>
                  <a:pt x="203839" y="2261328"/>
                  <a:pt x="293444" y="1956528"/>
                  <a:pt x="256050" y="1758267"/>
                </a:cubicBezTo>
                <a:cubicBezTo>
                  <a:pt x="218656" y="1560006"/>
                  <a:pt x="105061" y="1329994"/>
                  <a:pt x="65550" y="1169833"/>
                </a:cubicBezTo>
                <a:cubicBezTo>
                  <a:pt x="26039" y="1009672"/>
                  <a:pt x="-29700" y="990622"/>
                  <a:pt x="18983" y="797300"/>
                </a:cubicBezTo>
                <a:cubicBezTo>
                  <a:pt x="67666" y="603978"/>
                  <a:pt x="302617" y="31066"/>
                  <a:pt x="353417" y="143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CBE6500E-9A92-43A8-9359-D794F622743B}"/>
              </a:ext>
            </a:extLst>
          </p:cNvPr>
          <p:cNvSpPr/>
          <p:nvPr/>
        </p:nvSpPr>
        <p:spPr>
          <a:xfrm>
            <a:off x="6098676" y="5313785"/>
            <a:ext cx="549820" cy="92570"/>
          </a:xfrm>
          <a:custGeom>
            <a:avLst/>
            <a:gdLst>
              <a:gd name="connsiteX0" fmla="*/ 499 w 549820"/>
              <a:gd name="connsiteY0" fmla="*/ 1165 h 92570"/>
              <a:gd name="connsiteX1" fmla="*/ 435474 w 549820"/>
              <a:gd name="connsiteY1" fmla="*/ 39265 h 92570"/>
              <a:gd name="connsiteX2" fmla="*/ 549774 w 549820"/>
              <a:gd name="connsiteY2" fmla="*/ 39265 h 92570"/>
              <a:gd name="connsiteX3" fmla="*/ 448174 w 549820"/>
              <a:gd name="connsiteY3" fmla="*/ 71015 h 92570"/>
              <a:gd name="connsiteX4" fmla="*/ 349749 w 549820"/>
              <a:gd name="connsiteY4" fmla="*/ 90065 h 92570"/>
              <a:gd name="connsiteX5" fmla="*/ 499 w 549820"/>
              <a:gd name="connsiteY5" fmla="*/ 1165 h 92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9820" h="92570">
                <a:moveTo>
                  <a:pt x="499" y="1165"/>
                </a:moveTo>
                <a:cubicBezTo>
                  <a:pt x="14787" y="-7302"/>
                  <a:pt x="343928" y="32915"/>
                  <a:pt x="435474" y="39265"/>
                </a:cubicBezTo>
                <a:cubicBezTo>
                  <a:pt x="527020" y="45615"/>
                  <a:pt x="547657" y="33973"/>
                  <a:pt x="549774" y="39265"/>
                </a:cubicBezTo>
                <a:cubicBezTo>
                  <a:pt x="551891" y="44557"/>
                  <a:pt x="481511" y="62548"/>
                  <a:pt x="448174" y="71015"/>
                </a:cubicBezTo>
                <a:cubicBezTo>
                  <a:pt x="414837" y="79482"/>
                  <a:pt x="416953" y="99590"/>
                  <a:pt x="349749" y="90065"/>
                </a:cubicBezTo>
                <a:cubicBezTo>
                  <a:pt x="282545" y="80540"/>
                  <a:pt x="-13789" y="9632"/>
                  <a:pt x="499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70E1142A-B31B-4024-B002-333507C6B15A}"/>
              </a:ext>
            </a:extLst>
          </p:cNvPr>
          <p:cNvSpPr/>
          <p:nvPr/>
        </p:nvSpPr>
        <p:spPr>
          <a:xfrm>
            <a:off x="4022573" y="6061940"/>
            <a:ext cx="333317" cy="74347"/>
          </a:xfrm>
          <a:custGeom>
            <a:avLst/>
            <a:gdLst>
              <a:gd name="connsiteX0" fmla="*/ 1210 w 333317"/>
              <a:gd name="connsiteY0" fmla="*/ 193 h 74347"/>
              <a:gd name="connsiteX1" fmla="*/ 149377 w 333317"/>
              <a:gd name="connsiteY1" fmla="*/ 21360 h 74347"/>
              <a:gd name="connsiteX2" fmla="*/ 331410 w 333317"/>
              <a:gd name="connsiteY2" fmla="*/ 74277 h 74347"/>
              <a:gd name="connsiteX3" fmla="*/ 231927 w 333317"/>
              <a:gd name="connsiteY3" fmla="*/ 31943 h 74347"/>
              <a:gd name="connsiteX4" fmla="*/ 1210 w 333317"/>
              <a:gd name="connsiteY4" fmla="*/ 193 h 7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3317" h="74347">
                <a:moveTo>
                  <a:pt x="1210" y="193"/>
                </a:moveTo>
                <a:cubicBezTo>
                  <a:pt x="-12548" y="-1571"/>
                  <a:pt x="94344" y="9013"/>
                  <a:pt x="149377" y="21360"/>
                </a:cubicBezTo>
                <a:cubicBezTo>
                  <a:pt x="204410" y="33707"/>
                  <a:pt x="317652" y="72513"/>
                  <a:pt x="331410" y="74277"/>
                </a:cubicBezTo>
                <a:cubicBezTo>
                  <a:pt x="345168" y="76041"/>
                  <a:pt x="281669" y="44290"/>
                  <a:pt x="231927" y="31943"/>
                </a:cubicBezTo>
                <a:cubicBezTo>
                  <a:pt x="182185" y="19596"/>
                  <a:pt x="14968" y="1957"/>
                  <a:pt x="1210" y="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1810E74B-416C-4827-AAF8-FC24868A27DB}"/>
              </a:ext>
            </a:extLst>
          </p:cNvPr>
          <p:cNvSpPr/>
          <p:nvPr/>
        </p:nvSpPr>
        <p:spPr>
          <a:xfrm>
            <a:off x="6186875" y="5661025"/>
            <a:ext cx="485744" cy="82554"/>
          </a:xfrm>
          <a:custGeom>
            <a:avLst/>
            <a:gdLst>
              <a:gd name="connsiteX0" fmla="*/ 20250 w 485744"/>
              <a:gd name="connsiteY0" fmla="*/ 6350 h 82554"/>
              <a:gd name="connsiteX1" fmla="*/ 331400 w 485744"/>
              <a:gd name="connsiteY1" fmla="*/ 19050 h 82554"/>
              <a:gd name="connsiteX2" fmla="*/ 477450 w 485744"/>
              <a:gd name="connsiteY2" fmla="*/ 82550 h 82554"/>
              <a:gd name="connsiteX3" fmla="*/ 461575 w 485744"/>
              <a:gd name="connsiteY3" fmla="*/ 22225 h 82554"/>
              <a:gd name="connsiteX4" fmla="*/ 410775 w 485744"/>
              <a:gd name="connsiteY4" fmla="*/ 0 h 82554"/>
              <a:gd name="connsiteX5" fmla="*/ 71050 w 485744"/>
              <a:gd name="connsiteY5" fmla="*/ 9525 h 82554"/>
              <a:gd name="connsiteX6" fmla="*/ 20250 w 485744"/>
              <a:gd name="connsiteY6" fmla="*/ 6350 h 8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744" h="82554">
                <a:moveTo>
                  <a:pt x="20250" y="6350"/>
                </a:moveTo>
                <a:cubicBezTo>
                  <a:pt x="63642" y="7938"/>
                  <a:pt x="255200" y="6350"/>
                  <a:pt x="331400" y="19050"/>
                </a:cubicBezTo>
                <a:cubicBezTo>
                  <a:pt x="407600" y="31750"/>
                  <a:pt x="455754" y="82021"/>
                  <a:pt x="477450" y="82550"/>
                </a:cubicBezTo>
                <a:cubicBezTo>
                  <a:pt x="499146" y="83079"/>
                  <a:pt x="472688" y="35983"/>
                  <a:pt x="461575" y="22225"/>
                </a:cubicBezTo>
                <a:cubicBezTo>
                  <a:pt x="450462" y="8467"/>
                  <a:pt x="475862" y="2117"/>
                  <a:pt x="410775" y="0"/>
                </a:cubicBezTo>
                <a:lnTo>
                  <a:pt x="71050" y="9525"/>
                </a:lnTo>
                <a:cubicBezTo>
                  <a:pt x="7550" y="11112"/>
                  <a:pt x="-23142" y="4762"/>
                  <a:pt x="20250" y="6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22AE1929-63C0-4283-ADF3-DFFCB63F438C}"/>
              </a:ext>
            </a:extLst>
          </p:cNvPr>
          <p:cNvSpPr/>
          <p:nvPr/>
        </p:nvSpPr>
        <p:spPr>
          <a:xfrm>
            <a:off x="2396091" y="7034190"/>
            <a:ext cx="398039" cy="416928"/>
          </a:xfrm>
          <a:custGeom>
            <a:avLst/>
            <a:gdLst>
              <a:gd name="connsiteX0" fmla="*/ 337584 w 398039"/>
              <a:gd name="connsiteY0" fmla="*/ 414360 h 416928"/>
              <a:gd name="connsiteX1" fmla="*/ 397909 w 398039"/>
              <a:gd name="connsiteY1" fmla="*/ 303235 h 416928"/>
              <a:gd name="connsiteX2" fmla="*/ 337584 w 398039"/>
              <a:gd name="connsiteY2" fmla="*/ 154010 h 416928"/>
              <a:gd name="connsiteX3" fmla="*/ 1034 w 398039"/>
              <a:gd name="connsiteY3" fmla="*/ 1610 h 416928"/>
              <a:gd name="connsiteX4" fmla="*/ 235984 w 398039"/>
              <a:gd name="connsiteY4" fmla="*/ 80985 h 416928"/>
              <a:gd name="connsiteX5" fmla="*/ 337584 w 398039"/>
              <a:gd name="connsiteY5" fmla="*/ 192110 h 416928"/>
              <a:gd name="connsiteX6" fmla="*/ 337584 w 398039"/>
              <a:gd name="connsiteY6" fmla="*/ 414360 h 41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039" h="416928">
                <a:moveTo>
                  <a:pt x="337584" y="414360"/>
                </a:moveTo>
                <a:cubicBezTo>
                  <a:pt x="347638" y="432881"/>
                  <a:pt x="397909" y="346627"/>
                  <a:pt x="397909" y="303235"/>
                </a:cubicBezTo>
                <a:cubicBezTo>
                  <a:pt x="397909" y="259843"/>
                  <a:pt x="403730" y="204281"/>
                  <a:pt x="337584" y="154010"/>
                </a:cubicBezTo>
                <a:cubicBezTo>
                  <a:pt x="271438" y="103739"/>
                  <a:pt x="17967" y="13781"/>
                  <a:pt x="1034" y="1610"/>
                </a:cubicBezTo>
                <a:cubicBezTo>
                  <a:pt x="-15899" y="-10561"/>
                  <a:pt x="179892" y="49235"/>
                  <a:pt x="235984" y="80985"/>
                </a:cubicBezTo>
                <a:cubicBezTo>
                  <a:pt x="292076" y="112735"/>
                  <a:pt x="319063" y="140252"/>
                  <a:pt x="337584" y="192110"/>
                </a:cubicBezTo>
                <a:cubicBezTo>
                  <a:pt x="356105" y="243968"/>
                  <a:pt x="327530" y="395839"/>
                  <a:pt x="337584" y="414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楕円 1061">
            <a:extLst>
              <a:ext uri="{FF2B5EF4-FFF2-40B4-BE49-F238E27FC236}">
                <a16:creationId xmlns:a16="http://schemas.microsoft.com/office/drawing/2014/main" id="{13525333-9304-437A-A699-64BCA6241AD6}"/>
              </a:ext>
            </a:extLst>
          </p:cNvPr>
          <p:cNvSpPr/>
          <p:nvPr/>
        </p:nvSpPr>
        <p:spPr>
          <a:xfrm>
            <a:off x="3103033" y="6273801"/>
            <a:ext cx="105833" cy="105833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B0E72B5E-360C-4C32-89F6-21A2A15AFBFF}"/>
              </a:ext>
            </a:extLst>
          </p:cNvPr>
          <p:cNvSpPr/>
          <p:nvPr/>
        </p:nvSpPr>
        <p:spPr>
          <a:xfrm>
            <a:off x="4292600" y="5147733"/>
            <a:ext cx="771154" cy="64592"/>
          </a:xfrm>
          <a:custGeom>
            <a:avLst/>
            <a:gdLst>
              <a:gd name="connsiteX0" fmla="*/ 0 w 771154"/>
              <a:gd name="connsiteY0" fmla="*/ 0 h 64592"/>
              <a:gd name="connsiteX1" fmla="*/ 516467 w 771154"/>
              <a:gd name="connsiteY1" fmla="*/ 25400 h 64592"/>
              <a:gd name="connsiteX2" fmla="*/ 770467 w 771154"/>
              <a:gd name="connsiteY2" fmla="*/ 63500 h 64592"/>
              <a:gd name="connsiteX3" fmla="*/ 596900 w 771154"/>
              <a:gd name="connsiteY3" fmla="*/ 55034 h 64592"/>
              <a:gd name="connsiteX4" fmla="*/ 0 w 771154"/>
              <a:gd name="connsiteY4" fmla="*/ 0 h 6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1154" h="64592">
                <a:moveTo>
                  <a:pt x="0" y="0"/>
                </a:moveTo>
                <a:cubicBezTo>
                  <a:pt x="172156" y="8467"/>
                  <a:pt x="388056" y="14817"/>
                  <a:pt x="516467" y="25400"/>
                </a:cubicBezTo>
                <a:cubicBezTo>
                  <a:pt x="644878" y="35983"/>
                  <a:pt x="757062" y="58561"/>
                  <a:pt x="770467" y="63500"/>
                </a:cubicBezTo>
                <a:cubicBezTo>
                  <a:pt x="783872" y="68439"/>
                  <a:pt x="596900" y="55034"/>
                  <a:pt x="596900" y="55034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2411EB1B-3209-4895-9E26-F1D13B1C693C}"/>
              </a:ext>
            </a:extLst>
          </p:cNvPr>
          <p:cNvSpPr/>
          <p:nvPr/>
        </p:nvSpPr>
        <p:spPr>
          <a:xfrm>
            <a:off x="5009940" y="6781696"/>
            <a:ext cx="324258" cy="91381"/>
          </a:xfrm>
          <a:custGeom>
            <a:avLst/>
            <a:gdLst>
              <a:gd name="connsiteX0" fmla="*/ 324060 w 324258"/>
              <a:gd name="connsiteY0" fmla="*/ 91121 h 91381"/>
              <a:gd name="connsiteX1" fmla="*/ 173777 w 324258"/>
              <a:gd name="connsiteY1" fmla="*/ 104 h 91381"/>
              <a:gd name="connsiteX2" fmla="*/ 210 w 324258"/>
              <a:gd name="connsiteY2" fmla="*/ 72071 h 91381"/>
              <a:gd name="connsiteX3" fmla="*/ 142027 w 324258"/>
              <a:gd name="connsiteY3" fmla="*/ 29737 h 91381"/>
              <a:gd name="connsiteX4" fmla="*/ 324060 w 324258"/>
              <a:gd name="connsiteY4" fmla="*/ 91121 h 9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258" h="91381">
                <a:moveTo>
                  <a:pt x="324060" y="91121"/>
                </a:moveTo>
                <a:cubicBezTo>
                  <a:pt x="329352" y="86182"/>
                  <a:pt x="227752" y="3279"/>
                  <a:pt x="173777" y="104"/>
                </a:cubicBezTo>
                <a:cubicBezTo>
                  <a:pt x="119802" y="-3071"/>
                  <a:pt x="5502" y="67132"/>
                  <a:pt x="210" y="72071"/>
                </a:cubicBezTo>
                <a:cubicBezTo>
                  <a:pt x="-5082" y="77010"/>
                  <a:pt x="90874" y="30443"/>
                  <a:pt x="142027" y="29737"/>
                </a:cubicBezTo>
                <a:cubicBezTo>
                  <a:pt x="193180" y="29031"/>
                  <a:pt x="318768" y="96060"/>
                  <a:pt x="324060" y="91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B083794A-4CFF-46F4-9B83-097B733EE173}"/>
              </a:ext>
            </a:extLst>
          </p:cNvPr>
          <p:cNvSpPr/>
          <p:nvPr/>
        </p:nvSpPr>
        <p:spPr>
          <a:xfrm>
            <a:off x="5432927" y="6345515"/>
            <a:ext cx="123334" cy="429945"/>
          </a:xfrm>
          <a:custGeom>
            <a:avLst/>
            <a:gdLst>
              <a:gd name="connsiteX0" fmla="*/ 9023 w 123334"/>
              <a:gd name="connsiteY0" fmla="*/ 252 h 429945"/>
              <a:gd name="connsiteX1" fmla="*/ 4790 w 123334"/>
              <a:gd name="connsiteY1" fmla="*/ 154768 h 429945"/>
              <a:gd name="connsiteX2" fmla="*/ 68290 w 123334"/>
              <a:gd name="connsiteY2" fmla="*/ 349502 h 429945"/>
              <a:gd name="connsiteX3" fmla="*/ 123323 w 123334"/>
              <a:gd name="connsiteY3" fmla="*/ 429935 h 429945"/>
              <a:gd name="connsiteX4" fmla="*/ 72523 w 123334"/>
              <a:gd name="connsiteY4" fmla="*/ 345268 h 429945"/>
              <a:gd name="connsiteX5" fmla="*/ 9023 w 123334"/>
              <a:gd name="connsiteY5" fmla="*/ 260602 h 429945"/>
              <a:gd name="connsiteX6" fmla="*/ 45006 w 123334"/>
              <a:gd name="connsiteY6" fmla="*/ 190752 h 429945"/>
              <a:gd name="connsiteX7" fmla="*/ 9023 w 123334"/>
              <a:gd name="connsiteY7" fmla="*/ 252 h 42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334" h="429945">
                <a:moveTo>
                  <a:pt x="9023" y="252"/>
                </a:moveTo>
                <a:cubicBezTo>
                  <a:pt x="2320" y="-5745"/>
                  <a:pt x="-5088" y="96560"/>
                  <a:pt x="4790" y="154768"/>
                </a:cubicBezTo>
                <a:cubicBezTo>
                  <a:pt x="14668" y="212976"/>
                  <a:pt x="48535" y="303641"/>
                  <a:pt x="68290" y="349502"/>
                </a:cubicBezTo>
                <a:cubicBezTo>
                  <a:pt x="88045" y="395363"/>
                  <a:pt x="122618" y="430641"/>
                  <a:pt x="123323" y="429935"/>
                </a:cubicBezTo>
                <a:cubicBezTo>
                  <a:pt x="124028" y="429229"/>
                  <a:pt x="91573" y="373490"/>
                  <a:pt x="72523" y="345268"/>
                </a:cubicBezTo>
                <a:cubicBezTo>
                  <a:pt x="53473" y="317046"/>
                  <a:pt x="13609" y="286355"/>
                  <a:pt x="9023" y="260602"/>
                </a:cubicBezTo>
                <a:cubicBezTo>
                  <a:pt x="4437" y="234849"/>
                  <a:pt x="46417" y="229910"/>
                  <a:pt x="45006" y="190752"/>
                </a:cubicBezTo>
                <a:cubicBezTo>
                  <a:pt x="43595" y="151594"/>
                  <a:pt x="15726" y="6249"/>
                  <a:pt x="9023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6FCA9D1A-D162-4021-9789-BED5E01DCCEA}"/>
              </a:ext>
            </a:extLst>
          </p:cNvPr>
          <p:cNvSpPr/>
          <p:nvPr/>
        </p:nvSpPr>
        <p:spPr>
          <a:xfrm>
            <a:off x="5151096" y="7008392"/>
            <a:ext cx="165987" cy="128137"/>
          </a:xfrm>
          <a:custGeom>
            <a:avLst/>
            <a:gdLst>
              <a:gd name="connsiteX0" fmla="*/ 119404 w 165987"/>
              <a:gd name="connsiteY0" fmla="*/ 421 h 128137"/>
              <a:gd name="connsiteX1" fmla="*/ 342 w 165987"/>
              <a:gd name="connsiteY1" fmla="*/ 121071 h 128137"/>
              <a:gd name="connsiteX2" fmla="*/ 163854 w 165987"/>
              <a:gd name="connsiteY2" fmla="*/ 113133 h 128137"/>
              <a:gd name="connsiteX3" fmla="*/ 92417 w 165987"/>
              <a:gd name="connsiteY3" fmla="*/ 106783 h 128137"/>
              <a:gd name="connsiteX4" fmla="*/ 74954 w 165987"/>
              <a:gd name="connsiteY4" fmla="*/ 97258 h 128137"/>
              <a:gd name="connsiteX5" fmla="*/ 68604 w 165987"/>
              <a:gd name="connsiteY5" fmla="*/ 81383 h 128137"/>
              <a:gd name="connsiteX6" fmla="*/ 119404 w 165987"/>
              <a:gd name="connsiteY6" fmla="*/ 421 h 12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987" h="128137">
                <a:moveTo>
                  <a:pt x="119404" y="421"/>
                </a:moveTo>
                <a:cubicBezTo>
                  <a:pt x="108027" y="7036"/>
                  <a:pt x="-7066" y="102286"/>
                  <a:pt x="342" y="121071"/>
                </a:cubicBezTo>
                <a:cubicBezTo>
                  <a:pt x="7750" y="139856"/>
                  <a:pt x="148508" y="115514"/>
                  <a:pt x="163854" y="113133"/>
                </a:cubicBezTo>
                <a:cubicBezTo>
                  <a:pt x="179200" y="110752"/>
                  <a:pt x="107234" y="109429"/>
                  <a:pt x="92417" y="106783"/>
                </a:cubicBezTo>
                <a:cubicBezTo>
                  <a:pt x="77600" y="104137"/>
                  <a:pt x="78923" y="101491"/>
                  <a:pt x="74954" y="97258"/>
                </a:cubicBezTo>
                <a:cubicBezTo>
                  <a:pt x="70985" y="93025"/>
                  <a:pt x="62783" y="95670"/>
                  <a:pt x="68604" y="81383"/>
                </a:cubicBezTo>
                <a:cubicBezTo>
                  <a:pt x="74425" y="67096"/>
                  <a:pt x="130781" y="-6194"/>
                  <a:pt x="119404" y="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BB03609-F899-4485-9EB0-3859314E899C}"/>
              </a:ext>
            </a:extLst>
          </p:cNvPr>
          <p:cNvSpPr/>
          <p:nvPr/>
        </p:nvSpPr>
        <p:spPr>
          <a:xfrm>
            <a:off x="3178583" y="6741121"/>
            <a:ext cx="1200821" cy="1316703"/>
          </a:xfrm>
          <a:custGeom>
            <a:avLst/>
            <a:gdLst>
              <a:gd name="connsiteX0" fmla="*/ 209777 w 1200821"/>
              <a:gd name="connsiteY0" fmla="*/ 39 h 1316703"/>
              <a:gd name="connsiteX1" fmla="*/ 148817 w 1200821"/>
              <a:gd name="connsiteY1" fmla="*/ 462319 h 1316703"/>
              <a:gd name="connsiteX2" fmla="*/ 534897 w 1200821"/>
              <a:gd name="connsiteY2" fmla="*/ 787439 h 1316703"/>
              <a:gd name="connsiteX3" fmla="*/ 1185137 w 1200821"/>
              <a:gd name="connsiteY3" fmla="*/ 1097319 h 1316703"/>
              <a:gd name="connsiteX4" fmla="*/ 951457 w 1200821"/>
              <a:gd name="connsiteY4" fmla="*/ 1026199 h 1316703"/>
              <a:gd name="connsiteX5" fmla="*/ 423137 w 1200821"/>
              <a:gd name="connsiteY5" fmla="*/ 1127799 h 1316703"/>
              <a:gd name="connsiteX6" fmla="*/ 1159737 w 1200821"/>
              <a:gd name="connsiteY6" fmla="*/ 1315759 h 1316703"/>
              <a:gd name="connsiteX7" fmla="*/ 72617 w 1200821"/>
              <a:gd name="connsiteY7" fmla="*/ 1041439 h 1316703"/>
              <a:gd name="connsiteX8" fmla="*/ 418057 w 1200821"/>
              <a:gd name="connsiteY8" fmla="*/ 955079 h 1316703"/>
              <a:gd name="connsiteX9" fmla="*/ 128497 w 1200821"/>
              <a:gd name="connsiteY9" fmla="*/ 868719 h 1316703"/>
              <a:gd name="connsiteX10" fmla="*/ 1497 w 1200821"/>
              <a:gd name="connsiteY10" fmla="*/ 487719 h 1316703"/>
              <a:gd name="connsiteX11" fmla="*/ 209777 w 1200821"/>
              <a:gd name="connsiteY11" fmla="*/ 39 h 131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0821" h="1316703">
                <a:moveTo>
                  <a:pt x="209777" y="39"/>
                </a:moveTo>
                <a:cubicBezTo>
                  <a:pt x="234330" y="-4194"/>
                  <a:pt x="94630" y="331086"/>
                  <a:pt x="148817" y="462319"/>
                </a:cubicBezTo>
                <a:cubicBezTo>
                  <a:pt x="203004" y="593552"/>
                  <a:pt x="362177" y="681606"/>
                  <a:pt x="534897" y="787439"/>
                </a:cubicBezTo>
                <a:cubicBezTo>
                  <a:pt x="707617" y="893272"/>
                  <a:pt x="1115710" y="1057526"/>
                  <a:pt x="1185137" y="1097319"/>
                </a:cubicBezTo>
                <a:cubicBezTo>
                  <a:pt x="1254564" y="1137112"/>
                  <a:pt x="1078457" y="1021119"/>
                  <a:pt x="951457" y="1026199"/>
                </a:cubicBezTo>
                <a:cubicBezTo>
                  <a:pt x="824457" y="1031279"/>
                  <a:pt x="388424" y="1079539"/>
                  <a:pt x="423137" y="1127799"/>
                </a:cubicBezTo>
                <a:cubicBezTo>
                  <a:pt x="457850" y="1176059"/>
                  <a:pt x="1218157" y="1330152"/>
                  <a:pt x="1159737" y="1315759"/>
                </a:cubicBezTo>
                <a:cubicBezTo>
                  <a:pt x="1101317" y="1301366"/>
                  <a:pt x="196230" y="1101552"/>
                  <a:pt x="72617" y="1041439"/>
                </a:cubicBezTo>
                <a:cubicBezTo>
                  <a:pt x="-50996" y="981326"/>
                  <a:pt x="408744" y="983866"/>
                  <a:pt x="418057" y="955079"/>
                </a:cubicBezTo>
                <a:cubicBezTo>
                  <a:pt x="427370" y="926292"/>
                  <a:pt x="197924" y="946612"/>
                  <a:pt x="128497" y="868719"/>
                </a:cubicBezTo>
                <a:cubicBezTo>
                  <a:pt x="59070" y="790826"/>
                  <a:pt x="-11203" y="626572"/>
                  <a:pt x="1497" y="487719"/>
                </a:cubicBezTo>
                <a:cubicBezTo>
                  <a:pt x="14197" y="348866"/>
                  <a:pt x="185224" y="4272"/>
                  <a:pt x="209777" y="3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AAF71AAC-A26E-478F-A738-6EE9A0727059}"/>
              </a:ext>
            </a:extLst>
          </p:cNvPr>
          <p:cNvSpPr/>
          <p:nvPr/>
        </p:nvSpPr>
        <p:spPr>
          <a:xfrm>
            <a:off x="4140080" y="6520260"/>
            <a:ext cx="781576" cy="583538"/>
          </a:xfrm>
          <a:custGeom>
            <a:avLst/>
            <a:gdLst>
              <a:gd name="connsiteX0" fmla="*/ 120 w 781576"/>
              <a:gd name="connsiteY0" fmla="*/ 2460 h 583538"/>
              <a:gd name="connsiteX1" fmla="*/ 477640 w 781576"/>
              <a:gd name="connsiteY1" fmla="*/ 231060 h 583538"/>
              <a:gd name="connsiteX2" fmla="*/ 777360 w 781576"/>
              <a:gd name="connsiteY2" fmla="*/ 231060 h 583538"/>
              <a:gd name="connsiteX3" fmla="*/ 645280 w 781576"/>
              <a:gd name="connsiteY3" fmla="*/ 292020 h 583538"/>
              <a:gd name="connsiteX4" fmla="*/ 528440 w 781576"/>
              <a:gd name="connsiteY4" fmla="*/ 581580 h 583538"/>
              <a:gd name="connsiteX5" fmla="*/ 523360 w 781576"/>
              <a:gd name="connsiteY5" fmla="*/ 398700 h 583538"/>
              <a:gd name="connsiteX6" fmla="*/ 120 w 781576"/>
              <a:gd name="connsiteY6" fmla="*/ 2460 h 583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1576" h="583538">
                <a:moveTo>
                  <a:pt x="120" y="2460"/>
                </a:moveTo>
                <a:cubicBezTo>
                  <a:pt x="-7500" y="-25480"/>
                  <a:pt x="348100" y="192960"/>
                  <a:pt x="477640" y="231060"/>
                </a:cubicBezTo>
                <a:cubicBezTo>
                  <a:pt x="607180" y="269160"/>
                  <a:pt x="749420" y="220900"/>
                  <a:pt x="777360" y="231060"/>
                </a:cubicBezTo>
                <a:cubicBezTo>
                  <a:pt x="805300" y="241220"/>
                  <a:pt x="686767" y="233600"/>
                  <a:pt x="645280" y="292020"/>
                </a:cubicBezTo>
                <a:cubicBezTo>
                  <a:pt x="603793" y="350440"/>
                  <a:pt x="548760" y="563800"/>
                  <a:pt x="528440" y="581580"/>
                </a:cubicBezTo>
                <a:cubicBezTo>
                  <a:pt x="508120" y="599360"/>
                  <a:pt x="610567" y="492680"/>
                  <a:pt x="523360" y="398700"/>
                </a:cubicBezTo>
                <a:cubicBezTo>
                  <a:pt x="436153" y="304720"/>
                  <a:pt x="7740" y="30400"/>
                  <a:pt x="120" y="246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6DD46DD6-2A77-45BF-A42D-476FD978F34F}"/>
              </a:ext>
            </a:extLst>
          </p:cNvPr>
          <p:cNvSpPr/>
          <p:nvPr/>
        </p:nvSpPr>
        <p:spPr>
          <a:xfrm>
            <a:off x="2932511" y="3375871"/>
            <a:ext cx="1456835" cy="1995335"/>
          </a:xfrm>
          <a:custGeom>
            <a:avLst/>
            <a:gdLst>
              <a:gd name="connsiteX0" fmla="*/ 1365169 w 1456835"/>
              <a:gd name="connsiteY0" fmla="*/ 37889 h 1995335"/>
              <a:gd name="connsiteX1" fmla="*/ 1268649 w 1456835"/>
              <a:gd name="connsiteY1" fmla="*/ 429049 h 1995335"/>
              <a:gd name="connsiteX2" fmla="*/ 532049 w 1456835"/>
              <a:gd name="connsiteY2" fmla="*/ 962449 h 1995335"/>
              <a:gd name="connsiteX3" fmla="*/ 18969 w 1456835"/>
              <a:gd name="connsiteY3" fmla="*/ 1973369 h 1995335"/>
              <a:gd name="connsiteX4" fmla="*/ 110409 w 1456835"/>
              <a:gd name="connsiteY4" fmla="*/ 1638089 h 1995335"/>
              <a:gd name="connsiteX5" fmla="*/ 110409 w 1456835"/>
              <a:gd name="connsiteY5" fmla="*/ 1399329 h 1995335"/>
              <a:gd name="connsiteX6" fmla="*/ 1365169 w 1456835"/>
              <a:gd name="connsiteY6" fmla="*/ 37889 h 1995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6835" h="1995335">
                <a:moveTo>
                  <a:pt x="1365169" y="37889"/>
                </a:moveTo>
                <a:cubicBezTo>
                  <a:pt x="1558209" y="-123824"/>
                  <a:pt x="1407502" y="274956"/>
                  <a:pt x="1268649" y="429049"/>
                </a:cubicBezTo>
                <a:cubicBezTo>
                  <a:pt x="1129796" y="583142"/>
                  <a:pt x="740329" y="705062"/>
                  <a:pt x="532049" y="962449"/>
                </a:cubicBezTo>
                <a:cubicBezTo>
                  <a:pt x="323769" y="1219836"/>
                  <a:pt x="89242" y="1860762"/>
                  <a:pt x="18969" y="1973369"/>
                </a:cubicBezTo>
                <a:cubicBezTo>
                  <a:pt x="-51304" y="2085976"/>
                  <a:pt x="95169" y="1733762"/>
                  <a:pt x="110409" y="1638089"/>
                </a:cubicBezTo>
                <a:cubicBezTo>
                  <a:pt x="125649" y="1542416"/>
                  <a:pt x="-102951" y="1662642"/>
                  <a:pt x="110409" y="1399329"/>
                </a:cubicBezTo>
                <a:cubicBezTo>
                  <a:pt x="323769" y="1136016"/>
                  <a:pt x="1172129" y="199602"/>
                  <a:pt x="1365169" y="37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3BFC0E0A-3EBB-4C1B-841F-97C1520297DF}"/>
              </a:ext>
            </a:extLst>
          </p:cNvPr>
          <p:cNvSpPr/>
          <p:nvPr/>
        </p:nvSpPr>
        <p:spPr>
          <a:xfrm>
            <a:off x="2431595" y="3650432"/>
            <a:ext cx="1332524" cy="2524634"/>
          </a:xfrm>
          <a:custGeom>
            <a:avLst/>
            <a:gdLst>
              <a:gd name="connsiteX0" fmla="*/ 1322525 w 1332524"/>
              <a:gd name="connsiteY0" fmla="*/ 73208 h 2524634"/>
              <a:gd name="connsiteX1" fmla="*/ 443685 w 1332524"/>
              <a:gd name="connsiteY1" fmla="*/ 982528 h 2524634"/>
              <a:gd name="connsiteX2" fmla="*/ 204925 w 1332524"/>
              <a:gd name="connsiteY2" fmla="*/ 1648008 h 2524634"/>
              <a:gd name="connsiteX3" fmla="*/ 235405 w 1332524"/>
              <a:gd name="connsiteY3" fmla="*/ 2476048 h 2524634"/>
              <a:gd name="connsiteX4" fmla="*/ 245565 w 1332524"/>
              <a:gd name="connsiteY4" fmla="*/ 2323648 h 2524634"/>
              <a:gd name="connsiteX5" fmla="*/ 22045 w 1332524"/>
              <a:gd name="connsiteY5" fmla="*/ 1465128 h 2524634"/>
              <a:gd name="connsiteX6" fmla="*/ 865325 w 1332524"/>
              <a:gd name="connsiteY6" fmla="*/ 210368 h 2524634"/>
              <a:gd name="connsiteX7" fmla="*/ 1322525 w 1332524"/>
              <a:gd name="connsiteY7" fmla="*/ 73208 h 252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2524" h="2524634">
                <a:moveTo>
                  <a:pt x="1322525" y="73208"/>
                </a:moveTo>
                <a:cubicBezTo>
                  <a:pt x="1252252" y="201901"/>
                  <a:pt x="629952" y="720061"/>
                  <a:pt x="443685" y="982528"/>
                </a:cubicBezTo>
                <a:cubicBezTo>
                  <a:pt x="257418" y="1244995"/>
                  <a:pt x="239638" y="1399088"/>
                  <a:pt x="204925" y="1648008"/>
                </a:cubicBezTo>
                <a:cubicBezTo>
                  <a:pt x="170212" y="1896928"/>
                  <a:pt x="228632" y="2363441"/>
                  <a:pt x="235405" y="2476048"/>
                </a:cubicBezTo>
                <a:cubicBezTo>
                  <a:pt x="242178" y="2588655"/>
                  <a:pt x="281125" y="2492135"/>
                  <a:pt x="245565" y="2323648"/>
                </a:cubicBezTo>
                <a:cubicBezTo>
                  <a:pt x="210005" y="2155161"/>
                  <a:pt x="-81248" y="1817341"/>
                  <a:pt x="22045" y="1465128"/>
                </a:cubicBezTo>
                <a:cubicBezTo>
                  <a:pt x="125338" y="1112915"/>
                  <a:pt x="653658" y="438121"/>
                  <a:pt x="865325" y="210368"/>
                </a:cubicBezTo>
                <a:cubicBezTo>
                  <a:pt x="1076992" y="-17385"/>
                  <a:pt x="1392798" y="-55485"/>
                  <a:pt x="1322525" y="73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ED332A78-23E5-4095-97D7-C05F965C2B49}"/>
              </a:ext>
            </a:extLst>
          </p:cNvPr>
          <p:cNvSpPr/>
          <p:nvPr/>
        </p:nvSpPr>
        <p:spPr>
          <a:xfrm>
            <a:off x="2487851" y="5337517"/>
            <a:ext cx="471580" cy="1758751"/>
          </a:xfrm>
          <a:custGeom>
            <a:avLst/>
            <a:gdLst>
              <a:gd name="connsiteX0" fmla="*/ 443309 w 471580"/>
              <a:gd name="connsiteY0" fmla="*/ 57443 h 1758751"/>
              <a:gd name="connsiteX1" fmla="*/ 407749 w 471580"/>
              <a:gd name="connsiteY1" fmla="*/ 153963 h 1758751"/>
              <a:gd name="connsiteX2" fmla="*/ 250269 w 471580"/>
              <a:gd name="connsiteY2" fmla="*/ 890563 h 1758751"/>
              <a:gd name="connsiteX3" fmla="*/ 351869 w 471580"/>
              <a:gd name="connsiteY3" fmla="*/ 1713523 h 1758751"/>
              <a:gd name="connsiteX4" fmla="*/ 311229 w 471580"/>
              <a:gd name="connsiteY4" fmla="*/ 1566203 h 1758751"/>
              <a:gd name="connsiteX5" fmla="*/ 1349 w 471580"/>
              <a:gd name="connsiteY5" fmla="*/ 849923 h 1758751"/>
              <a:gd name="connsiteX6" fmla="*/ 443309 w 471580"/>
              <a:gd name="connsiteY6" fmla="*/ 57443 h 1758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580" h="1758751">
                <a:moveTo>
                  <a:pt x="443309" y="57443"/>
                </a:moveTo>
                <a:cubicBezTo>
                  <a:pt x="511042" y="-58550"/>
                  <a:pt x="439922" y="15110"/>
                  <a:pt x="407749" y="153963"/>
                </a:cubicBezTo>
                <a:cubicBezTo>
                  <a:pt x="375576" y="292816"/>
                  <a:pt x="259582" y="630636"/>
                  <a:pt x="250269" y="890563"/>
                </a:cubicBezTo>
                <a:cubicBezTo>
                  <a:pt x="240956" y="1150490"/>
                  <a:pt x="341709" y="1600916"/>
                  <a:pt x="351869" y="1713523"/>
                </a:cubicBezTo>
                <a:cubicBezTo>
                  <a:pt x="362029" y="1826130"/>
                  <a:pt x="369649" y="1710136"/>
                  <a:pt x="311229" y="1566203"/>
                </a:cubicBezTo>
                <a:cubicBezTo>
                  <a:pt x="252809" y="1422270"/>
                  <a:pt x="-21511" y="1102230"/>
                  <a:pt x="1349" y="849923"/>
                </a:cubicBezTo>
                <a:cubicBezTo>
                  <a:pt x="24209" y="597616"/>
                  <a:pt x="375576" y="173436"/>
                  <a:pt x="443309" y="57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1A265A21-981E-4B76-B904-8FF3B72E3958}"/>
              </a:ext>
            </a:extLst>
          </p:cNvPr>
          <p:cNvSpPr/>
          <p:nvPr/>
        </p:nvSpPr>
        <p:spPr>
          <a:xfrm>
            <a:off x="2022312" y="3535888"/>
            <a:ext cx="1263403" cy="2249314"/>
          </a:xfrm>
          <a:custGeom>
            <a:avLst/>
            <a:gdLst>
              <a:gd name="connsiteX0" fmla="*/ 1198408 w 1263403"/>
              <a:gd name="connsiteY0" fmla="*/ 70912 h 2249314"/>
              <a:gd name="connsiteX1" fmla="*/ 1152688 w 1263403"/>
              <a:gd name="connsiteY1" fmla="*/ 116632 h 2249314"/>
              <a:gd name="connsiteX2" fmla="*/ 238288 w 1263403"/>
              <a:gd name="connsiteY2" fmla="*/ 1264712 h 2249314"/>
              <a:gd name="connsiteX3" fmla="*/ 273848 w 1263403"/>
              <a:gd name="connsiteY3" fmla="*/ 2204512 h 2249314"/>
              <a:gd name="connsiteX4" fmla="*/ 258608 w 1263403"/>
              <a:gd name="connsiteY4" fmla="*/ 2052112 h 2249314"/>
              <a:gd name="connsiteX5" fmla="*/ 30008 w 1263403"/>
              <a:gd name="connsiteY5" fmla="*/ 1640632 h 2249314"/>
              <a:gd name="connsiteX6" fmla="*/ 136688 w 1263403"/>
              <a:gd name="connsiteY6" fmla="*/ 1213912 h 2249314"/>
              <a:gd name="connsiteX7" fmla="*/ 1198408 w 1263403"/>
              <a:gd name="connsiteY7" fmla="*/ 70912 h 224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3403" h="2249314">
                <a:moveTo>
                  <a:pt x="1198408" y="70912"/>
                </a:moveTo>
                <a:cubicBezTo>
                  <a:pt x="1367741" y="-111968"/>
                  <a:pt x="1152688" y="116632"/>
                  <a:pt x="1152688" y="116632"/>
                </a:cubicBezTo>
                <a:cubicBezTo>
                  <a:pt x="992668" y="315599"/>
                  <a:pt x="384761" y="916732"/>
                  <a:pt x="238288" y="1264712"/>
                </a:cubicBezTo>
                <a:cubicBezTo>
                  <a:pt x="91815" y="1612692"/>
                  <a:pt x="270461" y="2073279"/>
                  <a:pt x="273848" y="2204512"/>
                </a:cubicBezTo>
                <a:cubicBezTo>
                  <a:pt x="277235" y="2335745"/>
                  <a:pt x="299248" y="2146092"/>
                  <a:pt x="258608" y="2052112"/>
                </a:cubicBezTo>
                <a:cubicBezTo>
                  <a:pt x="217968" y="1958132"/>
                  <a:pt x="50328" y="1780332"/>
                  <a:pt x="30008" y="1640632"/>
                </a:cubicBezTo>
                <a:cubicBezTo>
                  <a:pt x="9688" y="1500932"/>
                  <a:pt x="-63972" y="1478919"/>
                  <a:pt x="136688" y="1213912"/>
                </a:cubicBezTo>
                <a:cubicBezTo>
                  <a:pt x="337348" y="948905"/>
                  <a:pt x="1029075" y="253792"/>
                  <a:pt x="1198408" y="70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B370AF60-BA33-48E8-A4C2-5AC671C2E0D8}"/>
              </a:ext>
            </a:extLst>
          </p:cNvPr>
          <p:cNvSpPr/>
          <p:nvPr/>
        </p:nvSpPr>
        <p:spPr>
          <a:xfrm>
            <a:off x="2009635" y="5499694"/>
            <a:ext cx="500586" cy="1027865"/>
          </a:xfrm>
          <a:custGeom>
            <a:avLst/>
            <a:gdLst>
              <a:gd name="connsiteX0" fmla="*/ 2045 w 500586"/>
              <a:gd name="connsiteY0" fmla="*/ 1946 h 1027865"/>
              <a:gd name="connsiteX1" fmla="*/ 317005 w 500586"/>
              <a:gd name="connsiteY1" fmla="*/ 474386 h 1027865"/>
              <a:gd name="connsiteX2" fmla="*/ 362725 w 500586"/>
              <a:gd name="connsiteY2" fmla="*/ 1012866 h 1027865"/>
              <a:gd name="connsiteX3" fmla="*/ 357645 w 500586"/>
              <a:gd name="connsiteY3" fmla="*/ 829986 h 1027865"/>
              <a:gd name="connsiteX4" fmla="*/ 489725 w 500586"/>
              <a:gd name="connsiteY4" fmla="*/ 327066 h 1027865"/>
              <a:gd name="connsiteX5" fmla="*/ 2045 w 500586"/>
              <a:gd name="connsiteY5" fmla="*/ 1946 h 102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586" h="1027865">
                <a:moveTo>
                  <a:pt x="2045" y="1946"/>
                </a:moveTo>
                <a:cubicBezTo>
                  <a:pt x="-26742" y="26499"/>
                  <a:pt x="256892" y="305899"/>
                  <a:pt x="317005" y="474386"/>
                </a:cubicBezTo>
                <a:cubicBezTo>
                  <a:pt x="377118" y="642873"/>
                  <a:pt x="355952" y="953599"/>
                  <a:pt x="362725" y="1012866"/>
                </a:cubicBezTo>
                <a:cubicBezTo>
                  <a:pt x="369498" y="1072133"/>
                  <a:pt x="336478" y="944286"/>
                  <a:pt x="357645" y="829986"/>
                </a:cubicBezTo>
                <a:cubicBezTo>
                  <a:pt x="378812" y="715686"/>
                  <a:pt x="543912" y="463379"/>
                  <a:pt x="489725" y="327066"/>
                </a:cubicBezTo>
                <a:cubicBezTo>
                  <a:pt x="435538" y="190753"/>
                  <a:pt x="30832" y="-22607"/>
                  <a:pt x="2045" y="1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BFC64A76-22D9-4B67-8749-03D4400A7EF7}"/>
              </a:ext>
            </a:extLst>
          </p:cNvPr>
          <p:cNvSpPr/>
          <p:nvPr/>
        </p:nvSpPr>
        <p:spPr>
          <a:xfrm>
            <a:off x="2041252" y="3249759"/>
            <a:ext cx="1977056" cy="719960"/>
          </a:xfrm>
          <a:custGeom>
            <a:avLst/>
            <a:gdLst>
              <a:gd name="connsiteX0" fmla="*/ 1977028 w 1977056"/>
              <a:gd name="connsiteY0" fmla="*/ 87801 h 719960"/>
              <a:gd name="connsiteX1" fmla="*/ 1016908 w 1977056"/>
              <a:gd name="connsiteY1" fmla="*/ 42081 h 719960"/>
              <a:gd name="connsiteX2" fmla="*/ 21228 w 1977056"/>
              <a:gd name="connsiteY2" fmla="*/ 707561 h 719960"/>
              <a:gd name="connsiteX3" fmla="*/ 392068 w 1977056"/>
              <a:gd name="connsiteY3" fmla="*/ 458641 h 719960"/>
              <a:gd name="connsiteX4" fmla="*/ 1047388 w 1977056"/>
              <a:gd name="connsiteY4" fmla="*/ 245281 h 719960"/>
              <a:gd name="connsiteX5" fmla="*/ 1977028 w 1977056"/>
              <a:gd name="connsiteY5" fmla="*/ 87801 h 71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7056" h="719960">
                <a:moveTo>
                  <a:pt x="1977028" y="87801"/>
                </a:moveTo>
                <a:cubicBezTo>
                  <a:pt x="1971948" y="53934"/>
                  <a:pt x="1342875" y="-61212"/>
                  <a:pt x="1016908" y="42081"/>
                </a:cubicBezTo>
                <a:cubicBezTo>
                  <a:pt x="690941" y="145374"/>
                  <a:pt x="125368" y="638134"/>
                  <a:pt x="21228" y="707561"/>
                </a:cubicBezTo>
                <a:cubicBezTo>
                  <a:pt x="-82912" y="776988"/>
                  <a:pt x="221041" y="535688"/>
                  <a:pt x="392068" y="458641"/>
                </a:cubicBezTo>
                <a:cubicBezTo>
                  <a:pt x="563095" y="381594"/>
                  <a:pt x="789155" y="305394"/>
                  <a:pt x="1047388" y="245281"/>
                </a:cubicBezTo>
                <a:cubicBezTo>
                  <a:pt x="1305621" y="185168"/>
                  <a:pt x="1982108" y="121668"/>
                  <a:pt x="1977028" y="87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9C5D0D62-029A-4723-B6E8-DC71FB649B18}"/>
              </a:ext>
            </a:extLst>
          </p:cNvPr>
          <p:cNvSpPr/>
          <p:nvPr/>
        </p:nvSpPr>
        <p:spPr>
          <a:xfrm>
            <a:off x="2272668" y="2910832"/>
            <a:ext cx="1990897" cy="290398"/>
          </a:xfrm>
          <a:custGeom>
            <a:avLst/>
            <a:gdLst>
              <a:gd name="connsiteX0" fmla="*/ 1928492 w 1990897"/>
              <a:gd name="connsiteY0" fmla="*/ 274328 h 290398"/>
              <a:gd name="connsiteX1" fmla="*/ 1227452 w 1990897"/>
              <a:gd name="connsiteY1" fmla="*/ 8 h 290398"/>
              <a:gd name="connsiteX2" fmla="*/ 13332 w 1990897"/>
              <a:gd name="connsiteY2" fmla="*/ 284488 h 290398"/>
              <a:gd name="connsiteX3" fmla="*/ 643252 w 1990897"/>
              <a:gd name="connsiteY3" fmla="*/ 152408 h 290398"/>
              <a:gd name="connsiteX4" fmla="*/ 1623692 w 1990897"/>
              <a:gd name="connsiteY4" fmla="*/ 167648 h 290398"/>
              <a:gd name="connsiteX5" fmla="*/ 1984372 w 1990897"/>
              <a:gd name="connsiteY5" fmla="*/ 289568 h 290398"/>
              <a:gd name="connsiteX6" fmla="*/ 1862452 w 1990897"/>
              <a:gd name="connsiteY6" fmla="*/ 223528 h 290398"/>
              <a:gd name="connsiteX7" fmla="*/ 1928492 w 1990897"/>
              <a:gd name="connsiteY7" fmla="*/ 274328 h 290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0897" h="290398">
                <a:moveTo>
                  <a:pt x="1928492" y="274328"/>
                </a:moveTo>
                <a:cubicBezTo>
                  <a:pt x="1822659" y="237075"/>
                  <a:pt x="1546645" y="-1685"/>
                  <a:pt x="1227452" y="8"/>
                </a:cubicBezTo>
                <a:cubicBezTo>
                  <a:pt x="908259" y="1701"/>
                  <a:pt x="110699" y="259088"/>
                  <a:pt x="13332" y="284488"/>
                </a:cubicBezTo>
                <a:cubicBezTo>
                  <a:pt x="-84035" y="309888"/>
                  <a:pt x="374859" y="171881"/>
                  <a:pt x="643252" y="152408"/>
                </a:cubicBezTo>
                <a:cubicBezTo>
                  <a:pt x="911645" y="132935"/>
                  <a:pt x="1400172" y="144788"/>
                  <a:pt x="1623692" y="167648"/>
                </a:cubicBezTo>
                <a:cubicBezTo>
                  <a:pt x="1847212" y="190508"/>
                  <a:pt x="1944579" y="280255"/>
                  <a:pt x="1984372" y="289568"/>
                </a:cubicBezTo>
                <a:cubicBezTo>
                  <a:pt x="2024165" y="298881"/>
                  <a:pt x="1869225" y="226915"/>
                  <a:pt x="1862452" y="223528"/>
                </a:cubicBezTo>
                <a:cubicBezTo>
                  <a:pt x="1855679" y="220141"/>
                  <a:pt x="2034325" y="311581"/>
                  <a:pt x="1928492" y="274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5F91661F-99A0-45F3-A2A8-51D3BE3FD867}"/>
              </a:ext>
            </a:extLst>
          </p:cNvPr>
          <p:cNvSpPr/>
          <p:nvPr/>
        </p:nvSpPr>
        <p:spPr>
          <a:xfrm>
            <a:off x="4150357" y="2519995"/>
            <a:ext cx="3008103" cy="877451"/>
          </a:xfrm>
          <a:custGeom>
            <a:avLst/>
            <a:gdLst>
              <a:gd name="connsiteX0" fmla="*/ 3 w 3008103"/>
              <a:gd name="connsiteY0" fmla="*/ 45405 h 877451"/>
              <a:gd name="connsiteX1" fmla="*/ 1752603 w 3008103"/>
              <a:gd name="connsiteY1" fmla="*/ 86045 h 877451"/>
              <a:gd name="connsiteX2" fmla="*/ 2895603 w 3008103"/>
              <a:gd name="connsiteY2" fmla="*/ 822645 h 877451"/>
              <a:gd name="connsiteX3" fmla="*/ 2834643 w 3008103"/>
              <a:gd name="connsiteY3" fmla="*/ 771845 h 877451"/>
              <a:gd name="connsiteX4" fmla="*/ 1737363 w 3008103"/>
              <a:gd name="connsiteY4" fmla="*/ 360365 h 877451"/>
              <a:gd name="connsiteX5" fmla="*/ 3 w 3008103"/>
              <a:gd name="connsiteY5" fmla="*/ 45405 h 877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8103" h="877451">
                <a:moveTo>
                  <a:pt x="3" y="45405"/>
                </a:moveTo>
                <a:cubicBezTo>
                  <a:pt x="2543" y="-315"/>
                  <a:pt x="1270003" y="-43495"/>
                  <a:pt x="1752603" y="86045"/>
                </a:cubicBezTo>
                <a:cubicBezTo>
                  <a:pt x="2235203" y="215585"/>
                  <a:pt x="2715263" y="708345"/>
                  <a:pt x="2895603" y="822645"/>
                </a:cubicBezTo>
                <a:cubicBezTo>
                  <a:pt x="3075943" y="936945"/>
                  <a:pt x="3027683" y="848892"/>
                  <a:pt x="2834643" y="771845"/>
                </a:cubicBezTo>
                <a:cubicBezTo>
                  <a:pt x="2641603" y="694798"/>
                  <a:pt x="2208956" y="481438"/>
                  <a:pt x="1737363" y="360365"/>
                </a:cubicBezTo>
                <a:cubicBezTo>
                  <a:pt x="1265770" y="239292"/>
                  <a:pt x="-2537" y="91125"/>
                  <a:pt x="3" y="45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F67761AF-892C-4B92-98B7-FBFAB8F553D6}"/>
              </a:ext>
            </a:extLst>
          </p:cNvPr>
          <p:cNvSpPr/>
          <p:nvPr/>
        </p:nvSpPr>
        <p:spPr>
          <a:xfrm>
            <a:off x="4047201" y="2712438"/>
            <a:ext cx="3089429" cy="2358460"/>
          </a:xfrm>
          <a:custGeom>
            <a:avLst/>
            <a:gdLst>
              <a:gd name="connsiteX0" fmla="*/ 133639 w 3089429"/>
              <a:gd name="connsiteY0" fmla="*/ 25682 h 2358460"/>
              <a:gd name="connsiteX1" fmla="*/ 240319 w 3089429"/>
              <a:gd name="connsiteY1" fmla="*/ 81562 h 2358460"/>
              <a:gd name="connsiteX2" fmla="*/ 1510319 w 3089429"/>
              <a:gd name="connsiteY2" fmla="*/ 416842 h 2358460"/>
              <a:gd name="connsiteX3" fmla="*/ 2846359 w 3089429"/>
              <a:gd name="connsiteY3" fmla="*/ 1295682 h 2358460"/>
              <a:gd name="connsiteX4" fmla="*/ 2886999 w 3089429"/>
              <a:gd name="connsiteY4" fmla="*/ 2311682 h 2358460"/>
              <a:gd name="connsiteX5" fmla="*/ 2902239 w 3089429"/>
              <a:gd name="connsiteY5" fmla="*/ 2103402 h 2358460"/>
              <a:gd name="connsiteX6" fmla="*/ 3074959 w 3089429"/>
              <a:gd name="connsiteY6" fmla="*/ 1351562 h 2358460"/>
              <a:gd name="connsiteX7" fmla="*/ 2475519 w 3089429"/>
              <a:gd name="connsiteY7" fmla="*/ 726722 h 2358460"/>
              <a:gd name="connsiteX8" fmla="*/ 1698279 w 3089429"/>
              <a:gd name="connsiteY8" fmla="*/ 427002 h 2358460"/>
              <a:gd name="connsiteX9" fmla="*/ 133639 w 3089429"/>
              <a:gd name="connsiteY9" fmla="*/ 25682 h 235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89429" h="2358460">
                <a:moveTo>
                  <a:pt x="133639" y="25682"/>
                </a:moveTo>
                <a:cubicBezTo>
                  <a:pt x="-109354" y="-31891"/>
                  <a:pt x="10872" y="16369"/>
                  <a:pt x="240319" y="81562"/>
                </a:cubicBezTo>
                <a:cubicBezTo>
                  <a:pt x="469766" y="146755"/>
                  <a:pt x="1075979" y="214489"/>
                  <a:pt x="1510319" y="416842"/>
                </a:cubicBezTo>
                <a:cubicBezTo>
                  <a:pt x="1944659" y="619195"/>
                  <a:pt x="2616912" y="979875"/>
                  <a:pt x="2846359" y="1295682"/>
                </a:cubicBezTo>
                <a:cubicBezTo>
                  <a:pt x="3075806" y="1611489"/>
                  <a:pt x="2877686" y="2177062"/>
                  <a:pt x="2886999" y="2311682"/>
                </a:cubicBezTo>
                <a:cubicBezTo>
                  <a:pt x="2896312" y="2446302"/>
                  <a:pt x="2870912" y="2263422"/>
                  <a:pt x="2902239" y="2103402"/>
                </a:cubicBezTo>
                <a:cubicBezTo>
                  <a:pt x="2933566" y="1943382"/>
                  <a:pt x="3146079" y="1581009"/>
                  <a:pt x="3074959" y="1351562"/>
                </a:cubicBezTo>
                <a:cubicBezTo>
                  <a:pt x="3003839" y="1122115"/>
                  <a:pt x="2704966" y="880815"/>
                  <a:pt x="2475519" y="726722"/>
                </a:cubicBezTo>
                <a:cubicBezTo>
                  <a:pt x="2246072" y="572629"/>
                  <a:pt x="2089439" y="547229"/>
                  <a:pt x="1698279" y="427002"/>
                </a:cubicBezTo>
                <a:cubicBezTo>
                  <a:pt x="1307119" y="306775"/>
                  <a:pt x="376632" y="83255"/>
                  <a:pt x="133639" y="25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F1FE9B3E-2B93-4F38-AACA-AFEC05D9259D}"/>
              </a:ext>
            </a:extLst>
          </p:cNvPr>
          <p:cNvSpPr/>
          <p:nvPr/>
        </p:nvSpPr>
        <p:spPr>
          <a:xfrm>
            <a:off x="4075445" y="2956699"/>
            <a:ext cx="2835653" cy="2205220"/>
          </a:xfrm>
          <a:custGeom>
            <a:avLst/>
            <a:gdLst>
              <a:gd name="connsiteX0" fmla="*/ 125715 w 2835653"/>
              <a:gd name="connsiteY0" fmla="*/ 40501 h 2205220"/>
              <a:gd name="connsiteX1" fmla="*/ 308595 w 2835653"/>
              <a:gd name="connsiteY1" fmla="*/ 121781 h 2205220"/>
              <a:gd name="connsiteX2" fmla="*/ 2025635 w 2835653"/>
              <a:gd name="connsiteY2" fmla="*/ 578981 h 2205220"/>
              <a:gd name="connsiteX3" fmla="*/ 2782555 w 2835653"/>
              <a:gd name="connsiteY3" fmla="*/ 2108061 h 2205220"/>
              <a:gd name="connsiteX4" fmla="*/ 2650475 w 2835653"/>
              <a:gd name="connsiteY4" fmla="*/ 1899781 h 2205220"/>
              <a:gd name="connsiteX5" fmla="*/ 1675115 w 2835653"/>
              <a:gd name="connsiteY5" fmla="*/ 680581 h 2205220"/>
              <a:gd name="connsiteX6" fmla="*/ 125715 w 2835653"/>
              <a:gd name="connsiteY6" fmla="*/ 40501 h 220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5653" h="2205220">
                <a:moveTo>
                  <a:pt x="125715" y="40501"/>
                </a:moveTo>
                <a:cubicBezTo>
                  <a:pt x="-102038" y="-52632"/>
                  <a:pt x="-8058" y="32034"/>
                  <a:pt x="308595" y="121781"/>
                </a:cubicBezTo>
                <a:cubicBezTo>
                  <a:pt x="625248" y="211528"/>
                  <a:pt x="1613308" y="247934"/>
                  <a:pt x="2025635" y="578981"/>
                </a:cubicBezTo>
                <a:cubicBezTo>
                  <a:pt x="2437962" y="910028"/>
                  <a:pt x="2678415" y="1887928"/>
                  <a:pt x="2782555" y="2108061"/>
                </a:cubicBezTo>
                <a:cubicBezTo>
                  <a:pt x="2886695" y="2328194"/>
                  <a:pt x="2835048" y="2137694"/>
                  <a:pt x="2650475" y="1899781"/>
                </a:cubicBezTo>
                <a:cubicBezTo>
                  <a:pt x="2465902" y="1661868"/>
                  <a:pt x="2101835" y="986228"/>
                  <a:pt x="1675115" y="680581"/>
                </a:cubicBezTo>
                <a:cubicBezTo>
                  <a:pt x="1248395" y="374934"/>
                  <a:pt x="353468" y="133634"/>
                  <a:pt x="125715" y="40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BA4673B1-E90E-4319-8286-2F9801A7F503}"/>
              </a:ext>
            </a:extLst>
          </p:cNvPr>
          <p:cNvSpPr/>
          <p:nvPr/>
        </p:nvSpPr>
        <p:spPr>
          <a:xfrm>
            <a:off x="4546153" y="3387574"/>
            <a:ext cx="2113767" cy="1533118"/>
          </a:xfrm>
          <a:custGeom>
            <a:avLst/>
            <a:gdLst>
              <a:gd name="connsiteX0" fmla="*/ 447 w 2113767"/>
              <a:gd name="connsiteY0" fmla="*/ 5866 h 1533118"/>
              <a:gd name="connsiteX1" fmla="*/ 1082487 w 2113767"/>
              <a:gd name="connsiteY1" fmla="*/ 671346 h 1533118"/>
              <a:gd name="connsiteX2" fmla="*/ 2068007 w 2113767"/>
              <a:gd name="connsiteY2" fmla="*/ 1499386 h 1533118"/>
              <a:gd name="connsiteX3" fmla="*/ 1849567 w 2113767"/>
              <a:gd name="connsiteY3" fmla="*/ 1341906 h 1533118"/>
              <a:gd name="connsiteX4" fmla="*/ 960567 w 2113767"/>
              <a:gd name="connsiteY4" fmla="*/ 1057426 h 1533118"/>
              <a:gd name="connsiteX5" fmla="*/ 447 w 2113767"/>
              <a:gd name="connsiteY5" fmla="*/ 5866 h 1533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3767" h="1533118">
                <a:moveTo>
                  <a:pt x="447" y="5866"/>
                </a:moveTo>
                <a:cubicBezTo>
                  <a:pt x="20767" y="-58481"/>
                  <a:pt x="737894" y="422426"/>
                  <a:pt x="1082487" y="671346"/>
                </a:cubicBezTo>
                <a:cubicBezTo>
                  <a:pt x="1427080" y="920266"/>
                  <a:pt x="1940160" y="1387626"/>
                  <a:pt x="2068007" y="1499386"/>
                </a:cubicBezTo>
                <a:cubicBezTo>
                  <a:pt x="2195854" y="1611146"/>
                  <a:pt x="2034140" y="1415566"/>
                  <a:pt x="1849567" y="1341906"/>
                </a:cubicBezTo>
                <a:cubicBezTo>
                  <a:pt x="1664994" y="1268246"/>
                  <a:pt x="1263674" y="1279253"/>
                  <a:pt x="960567" y="1057426"/>
                </a:cubicBezTo>
                <a:cubicBezTo>
                  <a:pt x="657460" y="835599"/>
                  <a:pt x="-19873" y="70213"/>
                  <a:pt x="447" y="58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611388B9-683E-4B5B-B58F-4BA7FBFB6AC7}"/>
              </a:ext>
            </a:extLst>
          </p:cNvPr>
          <p:cNvSpPr/>
          <p:nvPr/>
        </p:nvSpPr>
        <p:spPr>
          <a:xfrm>
            <a:off x="3693448" y="5156084"/>
            <a:ext cx="1630580" cy="399303"/>
          </a:xfrm>
          <a:custGeom>
            <a:avLst/>
            <a:gdLst>
              <a:gd name="connsiteX0" fmla="*/ 110202 w 1630580"/>
              <a:gd name="connsiteY0" fmla="*/ 277399 h 399303"/>
              <a:gd name="connsiteX1" fmla="*/ 290119 w 1630580"/>
              <a:gd name="connsiteY1" fmla="*/ 175799 h 399303"/>
              <a:gd name="connsiteX2" fmla="*/ 503902 w 1630580"/>
              <a:gd name="connsiteY2" fmla="*/ 6466 h 399303"/>
              <a:gd name="connsiteX3" fmla="*/ 1204519 w 1630580"/>
              <a:gd name="connsiteY3" fmla="*/ 46683 h 399303"/>
              <a:gd name="connsiteX4" fmla="*/ 1401369 w 1630580"/>
              <a:gd name="connsiteY4" fmla="*/ 154633 h 399303"/>
              <a:gd name="connsiteX5" fmla="*/ 1629969 w 1630580"/>
              <a:gd name="connsiteY5" fmla="*/ 372649 h 399303"/>
              <a:gd name="connsiteX6" fmla="*/ 1452169 w 1630580"/>
              <a:gd name="connsiteY6" fmla="*/ 393816 h 399303"/>
              <a:gd name="connsiteX7" fmla="*/ 994969 w 1630580"/>
              <a:gd name="connsiteY7" fmla="*/ 355716 h 399303"/>
              <a:gd name="connsiteX8" fmla="*/ 556819 w 1630580"/>
              <a:gd name="connsiteY8" fmla="*/ 294333 h 399303"/>
              <a:gd name="connsiteX9" fmla="*/ 328219 w 1630580"/>
              <a:gd name="connsiteY9" fmla="*/ 378999 h 399303"/>
              <a:gd name="connsiteX10" fmla="*/ 8602 w 1630580"/>
              <a:gd name="connsiteY10" fmla="*/ 317616 h 399303"/>
              <a:gd name="connsiteX11" fmla="*/ 110202 w 1630580"/>
              <a:gd name="connsiteY11" fmla="*/ 277399 h 399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30580" h="399303">
                <a:moveTo>
                  <a:pt x="110202" y="277399"/>
                </a:moveTo>
                <a:cubicBezTo>
                  <a:pt x="157122" y="253763"/>
                  <a:pt x="224502" y="220954"/>
                  <a:pt x="290119" y="175799"/>
                </a:cubicBezTo>
                <a:cubicBezTo>
                  <a:pt x="355736" y="130643"/>
                  <a:pt x="351502" y="27985"/>
                  <a:pt x="503902" y="6466"/>
                </a:cubicBezTo>
                <a:cubicBezTo>
                  <a:pt x="656302" y="-15053"/>
                  <a:pt x="1054941" y="21989"/>
                  <a:pt x="1204519" y="46683"/>
                </a:cubicBezTo>
                <a:cubicBezTo>
                  <a:pt x="1354097" y="71377"/>
                  <a:pt x="1330461" y="100305"/>
                  <a:pt x="1401369" y="154633"/>
                </a:cubicBezTo>
                <a:cubicBezTo>
                  <a:pt x="1472277" y="208961"/>
                  <a:pt x="1621502" y="332785"/>
                  <a:pt x="1629969" y="372649"/>
                </a:cubicBezTo>
                <a:cubicBezTo>
                  <a:pt x="1638436" y="412513"/>
                  <a:pt x="1558002" y="396638"/>
                  <a:pt x="1452169" y="393816"/>
                </a:cubicBezTo>
                <a:cubicBezTo>
                  <a:pt x="1346336" y="390994"/>
                  <a:pt x="1144194" y="372296"/>
                  <a:pt x="994969" y="355716"/>
                </a:cubicBezTo>
                <a:cubicBezTo>
                  <a:pt x="845744" y="339136"/>
                  <a:pt x="667944" y="290452"/>
                  <a:pt x="556819" y="294333"/>
                </a:cubicBezTo>
                <a:cubicBezTo>
                  <a:pt x="445694" y="298214"/>
                  <a:pt x="419588" y="375119"/>
                  <a:pt x="328219" y="378999"/>
                </a:cubicBezTo>
                <a:cubicBezTo>
                  <a:pt x="236850" y="382879"/>
                  <a:pt x="45644" y="332080"/>
                  <a:pt x="8602" y="317616"/>
                </a:cubicBezTo>
                <a:cubicBezTo>
                  <a:pt x="-28440" y="303152"/>
                  <a:pt x="63282" y="301035"/>
                  <a:pt x="110202" y="27739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B56D4752-7DEB-4B44-A897-16DF79E5720C}"/>
              </a:ext>
            </a:extLst>
          </p:cNvPr>
          <p:cNvSpPr/>
          <p:nvPr/>
        </p:nvSpPr>
        <p:spPr>
          <a:xfrm>
            <a:off x="5783586" y="5300083"/>
            <a:ext cx="1055913" cy="283242"/>
          </a:xfrm>
          <a:custGeom>
            <a:avLst/>
            <a:gdLst>
              <a:gd name="connsiteX0" fmla="*/ 1025731 w 1055913"/>
              <a:gd name="connsiteY0" fmla="*/ 80484 h 283242"/>
              <a:gd name="connsiteX1" fmla="*/ 943181 w 1055913"/>
              <a:gd name="connsiteY1" fmla="*/ 91067 h 283242"/>
              <a:gd name="connsiteX2" fmla="*/ 365331 w 1055913"/>
              <a:gd name="connsiteY2" fmla="*/ 275217 h 283242"/>
              <a:gd name="connsiteX3" fmla="*/ 208697 w 1055913"/>
              <a:gd name="connsiteY3" fmla="*/ 241350 h 283242"/>
              <a:gd name="connsiteX4" fmla="*/ 164247 w 1055913"/>
              <a:gd name="connsiteY4" fmla="*/ 160917 h 283242"/>
              <a:gd name="connsiteX5" fmla="*/ 45714 w 1055913"/>
              <a:gd name="connsiteY5" fmla="*/ 112234 h 283242"/>
              <a:gd name="connsiteX6" fmla="*/ 11847 w 1055913"/>
              <a:gd name="connsiteY6" fmla="*/ 108000 h 283242"/>
              <a:gd name="connsiteX7" fmla="*/ 238331 w 1055913"/>
              <a:gd name="connsiteY7" fmla="*/ 48734 h 283242"/>
              <a:gd name="connsiteX8" fmla="*/ 329347 w 1055913"/>
              <a:gd name="connsiteY8" fmla="*/ 50 h 283242"/>
              <a:gd name="connsiteX9" fmla="*/ 576997 w 1055913"/>
              <a:gd name="connsiteY9" fmla="*/ 40267 h 283242"/>
              <a:gd name="connsiteX10" fmla="*/ 1025731 w 1055913"/>
              <a:gd name="connsiteY10" fmla="*/ 80484 h 28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5913" h="283242">
                <a:moveTo>
                  <a:pt x="1025731" y="80484"/>
                </a:moveTo>
                <a:cubicBezTo>
                  <a:pt x="1086762" y="88951"/>
                  <a:pt x="1053248" y="58611"/>
                  <a:pt x="943181" y="91067"/>
                </a:cubicBezTo>
                <a:cubicBezTo>
                  <a:pt x="833114" y="123523"/>
                  <a:pt x="487745" y="250170"/>
                  <a:pt x="365331" y="275217"/>
                </a:cubicBezTo>
                <a:cubicBezTo>
                  <a:pt x="242917" y="300264"/>
                  <a:pt x="242211" y="260400"/>
                  <a:pt x="208697" y="241350"/>
                </a:cubicBezTo>
                <a:cubicBezTo>
                  <a:pt x="175183" y="222300"/>
                  <a:pt x="191411" y="182436"/>
                  <a:pt x="164247" y="160917"/>
                </a:cubicBezTo>
                <a:cubicBezTo>
                  <a:pt x="137083" y="139398"/>
                  <a:pt x="71114" y="121053"/>
                  <a:pt x="45714" y="112234"/>
                </a:cubicBezTo>
                <a:cubicBezTo>
                  <a:pt x="20314" y="103415"/>
                  <a:pt x="-20256" y="118583"/>
                  <a:pt x="11847" y="108000"/>
                </a:cubicBezTo>
                <a:cubicBezTo>
                  <a:pt x="43950" y="97417"/>
                  <a:pt x="185414" y="66726"/>
                  <a:pt x="238331" y="48734"/>
                </a:cubicBezTo>
                <a:cubicBezTo>
                  <a:pt x="291248" y="30742"/>
                  <a:pt x="272903" y="1461"/>
                  <a:pt x="329347" y="50"/>
                </a:cubicBezTo>
                <a:cubicBezTo>
                  <a:pt x="385791" y="-1361"/>
                  <a:pt x="462344" y="27214"/>
                  <a:pt x="576997" y="40267"/>
                </a:cubicBezTo>
                <a:cubicBezTo>
                  <a:pt x="691650" y="53320"/>
                  <a:pt x="964700" y="72017"/>
                  <a:pt x="1025731" y="804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3" name="グループ化 122">
            <a:extLst>
              <a:ext uri="{FF2B5EF4-FFF2-40B4-BE49-F238E27FC236}">
                <a16:creationId xmlns:a16="http://schemas.microsoft.com/office/drawing/2014/main" id="{0AF65D64-10CD-4A71-80F7-884E59069BC3}"/>
              </a:ext>
            </a:extLst>
          </p:cNvPr>
          <p:cNvGrpSpPr/>
          <p:nvPr/>
        </p:nvGrpSpPr>
        <p:grpSpPr>
          <a:xfrm>
            <a:off x="-2344146" y="170843"/>
            <a:ext cx="1486896" cy="8034643"/>
            <a:chOff x="4647204" y="2971194"/>
            <a:chExt cx="918967" cy="4965762"/>
          </a:xfrm>
        </p:grpSpPr>
        <p:sp>
          <p:nvSpPr>
            <p:cNvPr id="124" name="フリーフォーム: 図形 123">
              <a:extLst>
                <a:ext uri="{FF2B5EF4-FFF2-40B4-BE49-F238E27FC236}">
                  <a16:creationId xmlns:a16="http://schemas.microsoft.com/office/drawing/2014/main" id="{9C3D5C9A-2F20-4A43-A6AE-5906B120A0D6}"/>
                </a:ext>
              </a:extLst>
            </p:cNvPr>
            <p:cNvSpPr/>
            <p:nvPr/>
          </p:nvSpPr>
          <p:spPr>
            <a:xfrm>
              <a:off x="4741848" y="3093695"/>
              <a:ext cx="245373" cy="53558"/>
            </a:xfrm>
            <a:custGeom>
              <a:avLst/>
              <a:gdLst>
                <a:gd name="connsiteX0" fmla="*/ 15 w 245373"/>
                <a:gd name="connsiteY0" fmla="*/ 5105 h 53558"/>
                <a:gd name="connsiteX1" fmla="*/ 166702 w 245373"/>
                <a:gd name="connsiteY1" fmla="*/ 17805 h 53558"/>
                <a:gd name="connsiteX2" fmla="*/ 230202 w 245373"/>
                <a:gd name="connsiteY2" fmla="*/ 343 h 53558"/>
                <a:gd name="connsiteX3" fmla="*/ 239727 w 245373"/>
                <a:gd name="connsiteY3" fmla="*/ 36855 h 53558"/>
                <a:gd name="connsiteX4" fmla="*/ 157177 w 245373"/>
                <a:gd name="connsiteY4" fmla="*/ 52730 h 53558"/>
                <a:gd name="connsiteX5" fmla="*/ 15 w 245373"/>
                <a:gd name="connsiteY5" fmla="*/ 5105 h 53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373" h="53558">
                  <a:moveTo>
                    <a:pt x="15" y="5105"/>
                  </a:moveTo>
                  <a:cubicBezTo>
                    <a:pt x="1603" y="-716"/>
                    <a:pt x="128338" y="18599"/>
                    <a:pt x="166702" y="17805"/>
                  </a:cubicBezTo>
                  <a:cubicBezTo>
                    <a:pt x="205066" y="17011"/>
                    <a:pt x="218031" y="-2832"/>
                    <a:pt x="230202" y="343"/>
                  </a:cubicBezTo>
                  <a:cubicBezTo>
                    <a:pt x="242373" y="3518"/>
                    <a:pt x="251898" y="28124"/>
                    <a:pt x="239727" y="36855"/>
                  </a:cubicBezTo>
                  <a:cubicBezTo>
                    <a:pt x="227556" y="45586"/>
                    <a:pt x="194219" y="56699"/>
                    <a:pt x="157177" y="52730"/>
                  </a:cubicBezTo>
                  <a:cubicBezTo>
                    <a:pt x="120135" y="48761"/>
                    <a:pt x="-1573" y="10926"/>
                    <a:pt x="15" y="51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: 図形 124">
              <a:extLst>
                <a:ext uri="{FF2B5EF4-FFF2-40B4-BE49-F238E27FC236}">
                  <a16:creationId xmlns:a16="http://schemas.microsoft.com/office/drawing/2014/main" id="{B2CC190B-A7EA-4FA5-9389-952ADF320A62}"/>
                </a:ext>
              </a:extLst>
            </p:cNvPr>
            <p:cNvSpPr/>
            <p:nvPr/>
          </p:nvSpPr>
          <p:spPr>
            <a:xfrm>
              <a:off x="4765616" y="2971194"/>
              <a:ext cx="153313" cy="551957"/>
            </a:xfrm>
            <a:custGeom>
              <a:avLst/>
              <a:gdLst>
                <a:gd name="connsiteX0" fmla="*/ 125472 w 153313"/>
                <a:gd name="connsiteY0" fmla="*/ 3781 h 551957"/>
                <a:gd name="connsiteX1" fmla="*/ 152459 w 153313"/>
                <a:gd name="connsiteY1" fmla="*/ 173644 h 551957"/>
                <a:gd name="connsiteX2" fmla="*/ 141347 w 153313"/>
                <a:gd name="connsiteY2" fmla="*/ 529244 h 551957"/>
                <a:gd name="connsiteX3" fmla="*/ 90547 w 153313"/>
                <a:gd name="connsiteY3" fmla="*/ 508606 h 551957"/>
                <a:gd name="connsiteX4" fmla="*/ 59 w 153313"/>
                <a:gd name="connsiteY4" fmla="*/ 448281 h 551957"/>
                <a:gd name="connsiteX5" fmla="*/ 104834 w 153313"/>
                <a:gd name="connsiteY5" fmla="*/ 459394 h 551957"/>
                <a:gd name="connsiteX6" fmla="*/ 120709 w 153313"/>
                <a:gd name="connsiteY6" fmla="*/ 326044 h 551957"/>
                <a:gd name="connsiteX7" fmla="*/ 125472 w 153313"/>
                <a:gd name="connsiteY7" fmla="*/ 3781 h 551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3313" h="551957">
                  <a:moveTo>
                    <a:pt x="125472" y="3781"/>
                  </a:moveTo>
                  <a:cubicBezTo>
                    <a:pt x="130764" y="-21619"/>
                    <a:pt x="149813" y="86067"/>
                    <a:pt x="152459" y="173644"/>
                  </a:cubicBezTo>
                  <a:cubicBezTo>
                    <a:pt x="155105" y="261221"/>
                    <a:pt x="151666" y="473417"/>
                    <a:pt x="141347" y="529244"/>
                  </a:cubicBezTo>
                  <a:cubicBezTo>
                    <a:pt x="131028" y="585071"/>
                    <a:pt x="114095" y="522100"/>
                    <a:pt x="90547" y="508606"/>
                  </a:cubicBezTo>
                  <a:cubicBezTo>
                    <a:pt x="66999" y="495112"/>
                    <a:pt x="-2322" y="456483"/>
                    <a:pt x="59" y="448281"/>
                  </a:cubicBezTo>
                  <a:cubicBezTo>
                    <a:pt x="2440" y="440079"/>
                    <a:pt x="84726" y="479767"/>
                    <a:pt x="104834" y="459394"/>
                  </a:cubicBezTo>
                  <a:cubicBezTo>
                    <a:pt x="124942" y="439021"/>
                    <a:pt x="119386" y="399069"/>
                    <a:pt x="120709" y="326044"/>
                  </a:cubicBezTo>
                  <a:cubicBezTo>
                    <a:pt x="122032" y="253019"/>
                    <a:pt x="120180" y="29181"/>
                    <a:pt x="125472" y="37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: 図形 125">
              <a:extLst>
                <a:ext uri="{FF2B5EF4-FFF2-40B4-BE49-F238E27FC236}">
                  <a16:creationId xmlns:a16="http://schemas.microsoft.com/office/drawing/2014/main" id="{943F2319-B377-4789-9503-18B860CAABD2}"/>
                </a:ext>
              </a:extLst>
            </p:cNvPr>
            <p:cNvSpPr/>
            <p:nvPr/>
          </p:nvSpPr>
          <p:spPr>
            <a:xfrm>
              <a:off x="4776584" y="3204703"/>
              <a:ext cx="210412" cy="126168"/>
            </a:xfrm>
            <a:custGeom>
              <a:avLst/>
              <a:gdLst>
                <a:gd name="connsiteX0" fmla="*/ 1791 w 210412"/>
                <a:gd name="connsiteY0" fmla="*/ 43322 h 126168"/>
                <a:gd name="connsiteX1" fmla="*/ 203404 w 210412"/>
                <a:gd name="connsiteY1" fmla="*/ 460 h 126168"/>
                <a:gd name="connsiteX2" fmla="*/ 158954 w 210412"/>
                <a:gd name="connsiteY2" fmla="*/ 27447 h 126168"/>
                <a:gd name="connsiteX3" fmla="*/ 106566 w 210412"/>
                <a:gd name="connsiteY3" fmla="*/ 125872 h 126168"/>
                <a:gd name="connsiteX4" fmla="*/ 1791 w 210412"/>
                <a:gd name="connsiteY4" fmla="*/ 43322 h 12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412" h="126168">
                  <a:moveTo>
                    <a:pt x="1791" y="43322"/>
                  </a:moveTo>
                  <a:cubicBezTo>
                    <a:pt x="17931" y="22420"/>
                    <a:pt x="177210" y="3106"/>
                    <a:pt x="203404" y="460"/>
                  </a:cubicBezTo>
                  <a:cubicBezTo>
                    <a:pt x="229598" y="-2186"/>
                    <a:pt x="175094" y="6545"/>
                    <a:pt x="158954" y="27447"/>
                  </a:cubicBezTo>
                  <a:cubicBezTo>
                    <a:pt x="142814" y="48349"/>
                    <a:pt x="129849" y="120580"/>
                    <a:pt x="106566" y="125872"/>
                  </a:cubicBezTo>
                  <a:cubicBezTo>
                    <a:pt x="83283" y="131164"/>
                    <a:pt x="-14349" y="64224"/>
                    <a:pt x="1791" y="433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6A5A0DC4-173F-44BA-B908-1ADA15956256}"/>
                </a:ext>
              </a:extLst>
            </p:cNvPr>
            <p:cNvSpPr/>
            <p:nvPr/>
          </p:nvSpPr>
          <p:spPr>
            <a:xfrm>
              <a:off x="5021677" y="3010735"/>
              <a:ext cx="305584" cy="63327"/>
            </a:xfrm>
            <a:custGeom>
              <a:avLst/>
              <a:gdLst>
                <a:gd name="connsiteX0" fmla="*/ 1173 w 305584"/>
                <a:gd name="connsiteY0" fmla="*/ 8690 h 63327"/>
                <a:gd name="connsiteX1" fmla="*/ 169448 w 305584"/>
                <a:gd name="connsiteY1" fmla="*/ 16628 h 63327"/>
                <a:gd name="connsiteX2" fmla="*/ 283748 w 305584"/>
                <a:gd name="connsiteY2" fmla="*/ 753 h 63327"/>
                <a:gd name="connsiteX3" fmla="*/ 288511 w 305584"/>
                <a:gd name="connsiteY3" fmla="*/ 45203 h 63327"/>
                <a:gd name="connsiteX4" fmla="*/ 102773 w 305584"/>
                <a:gd name="connsiteY4" fmla="*/ 62665 h 63327"/>
                <a:gd name="connsiteX5" fmla="*/ 1173 w 305584"/>
                <a:gd name="connsiteY5" fmla="*/ 8690 h 63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5584" h="63327">
                  <a:moveTo>
                    <a:pt x="1173" y="8690"/>
                  </a:moveTo>
                  <a:cubicBezTo>
                    <a:pt x="12285" y="1017"/>
                    <a:pt x="122352" y="17951"/>
                    <a:pt x="169448" y="16628"/>
                  </a:cubicBezTo>
                  <a:cubicBezTo>
                    <a:pt x="216544" y="15305"/>
                    <a:pt x="263904" y="-4009"/>
                    <a:pt x="283748" y="753"/>
                  </a:cubicBezTo>
                  <a:cubicBezTo>
                    <a:pt x="303592" y="5515"/>
                    <a:pt x="318673" y="34884"/>
                    <a:pt x="288511" y="45203"/>
                  </a:cubicBezTo>
                  <a:cubicBezTo>
                    <a:pt x="258349" y="55522"/>
                    <a:pt x="145106" y="66105"/>
                    <a:pt x="102773" y="62665"/>
                  </a:cubicBezTo>
                  <a:cubicBezTo>
                    <a:pt x="60440" y="59225"/>
                    <a:pt x="-9939" y="16363"/>
                    <a:pt x="1173" y="86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D863B76C-BA95-4268-A150-6EE3BC7DB878}"/>
                </a:ext>
              </a:extLst>
            </p:cNvPr>
            <p:cNvSpPr/>
            <p:nvPr/>
          </p:nvSpPr>
          <p:spPr>
            <a:xfrm>
              <a:off x="4967363" y="3020041"/>
              <a:ext cx="114359" cy="474985"/>
            </a:xfrm>
            <a:custGeom>
              <a:avLst/>
              <a:gdLst>
                <a:gd name="connsiteX0" fmla="*/ 25325 w 114359"/>
                <a:gd name="connsiteY0" fmla="*/ 4147 h 474985"/>
                <a:gd name="connsiteX1" fmla="*/ 69775 w 114359"/>
                <a:gd name="connsiteY1" fmla="*/ 247034 h 474985"/>
                <a:gd name="connsiteX2" fmla="*/ 3100 w 114359"/>
                <a:gd name="connsiteY2" fmla="*/ 470872 h 474985"/>
                <a:gd name="connsiteX3" fmla="*/ 11037 w 114359"/>
                <a:gd name="connsiteY3" fmla="*/ 386734 h 474985"/>
                <a:gd name="connsiteX4" fmla="*/ 11037 w 114359"/>
                <a:gd name="connsiteY4" fmla="*/ 318472 h 474985"/>
                <a:gd name="connsiteX5" fmla="*/ 114225 w 114359"/>
                <a:gd name="connsiteY5" fmla="*/ 108922 h 474985"/>
                <a:gd name="connsiteX6" fmla="*/ 25325 w 114359"/>
                <a:gd name="connsiteY6" fmla="*/ 4147 h 47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59" h="474985">
                  <a:moveTo>
                    <a:pt x="25325" y="4147"/>
                  </a:moveTo>
                  <a:cubicBezTo>
                    <a:pt x="17917" y="27165"/>
                    <a:pt x="73479" y="169247"/>
                    <a:pt x="69775" y="247034"/>
                  </a:cubicBezTo>
                  <a:cubicBezTo>
                    <a:pt x="66071" y="324821"/>
                    <a:pt x="12890" y="447589"/>
                    <a:pt x="3100" y="470872"/>
                  </a:cubicBezTo>
                  <a:cubicBezTo>
                    <a:pt x="-6690" y="494155"/>
                    <a:pt x="9714" y="412134"/>
                    <a:pt x="11037" y="386734"/>
                  </a:cubicBezTo>
                  <a:cubicBezTo>
                    <a:pt x="12360" y="361334"/>
                    <a:pt x="-6161" y="364774"/>
                    <a:pt x="11037" y="318472"/>
                  </a:cubicBezTo>
                  <a:cubicBezTo>
                    <a:pt x="28235" y="272170"/>
                    <a:pt x="110256" y="158664"/>
                    <a:pt x="114225" y="108922"/>
                  </a:cubicBezTo>
                  <a:cubicBezTo>
                    <a:pt x="118194" y="59180"/>
                    <a:pt x="32733" y="-18871"/>
                    <a:pt x="25325" y="4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4F066098-D0FC-495F-86AA-B1D6CD9BBF64}"/>
                </a:ext>
              </a:extLst>
            </p:cNvPr>
            <p:cNvSpPr/>
            <p:nvPr/>
          </p:nvSpPr>
          <p:spPr>
            <a:xfrm>
              <a:off x="5076433" y="3103528"/>
              <a:ext cx="249340" cy="45491"/>
            </a:xfrm>
            <a:custGeom>
              <a:avLst/>
              <a:gdLst>
                <a:gd name="connsiteX0" fmla="*/ 392 w 249340"/>
                <a:gd name="connsiteY0" fmla="*/ 23847 h 45491"/>
                <a:gd name="connsiteX1" fmla="*/ 149617 w 249340"/>
                <a:gd name="connsiteY1" fmla="*/ 35 h 45491"/>
                <a:gd name="connsiteX2" fmla="*/ 243280 w 249340"/>
                <a:gd name="connsiteY2" fmla="*/ 19085 h 45491"/>
                <a:gd name="connsiteX3" fmla="*/ 225817 w 249340"/>
                <a:gd name="connsiteY3" fmla="*/ 42897 h 45491"/>
                <a:gd name="connsiteX4" fmla="*/ 109930 w 249340"/>
                <a:gd name="connsiteY4" fmla="*/ 42897 h 45491"/>
                <a:gd name="connsiteX5" fmla="*/ 392 w 249340"/>
                <a:gd name="connsiteY5" fmla="*/ 23847 h 4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340" h="45491">
                  <a:moveTo>
                    <a:pt x="392" y="23847"/>
                  </a:moveTo>
                  <a:cubicBezTo>
                    <a:pt x="7007" y="16703"/>
                    <a:pt x="109136" y="829"/>
                    <a:pt x="149617" y="35"/>
                  </a:cubicBezTo>
                  <a:cubicBezTo>
                    <a:pt x="190098" y="-759"/>
                    <a:pt x="230580" y="11941"/>
                    <a:pt x="243280" y="19085"/>
                  </a:cubicBezTo>
                  <a:cubicBezTo>
                    <a:pt x="255980" y="26229"/>
                    <a:pt x="248042" y="38928"/>
                    <a:pt x="225817" y="42897"/>
                  </a:cubicBezTo>
                  <a:cubicBezTo>
                    <a:pt x="203592" y="46866"/>
                    <a:pt x="147501" y="45807"/>
                    <a:pt x="109930" y="42897"/>
                  </a:cubicBezTo>
                  <a:cubicBezTo>
                    <a:pt x="72359" y="39987"/>
                    <a:pt x="-6223" y="30991"/>
                    <a:pt x="392" y="238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351AB841-698E-4AB4-8BE9-70FD78684675}"/>
                </a:ext>
              </a:extLst>
            </p:cNvPr>
            <p:cNvSpPr/>
            <p:nvPr/>
          </p:nvSpPr>
          <p:spPr>
            <a:xfrm>
              <a:off x="5051240" y="3199900"/>
              <a:ext cx="309885" cy="46143"/>
            </a:xfrm>
            <a:custGeom>
              <a:avLst/>
              <a:gdLst>
                <a:gd name="connsiteX0" fmla="*/ 185 w 309885"/>
                <a:gd name="connsiteY0" fmla="*/ 2088 h 46143"/>
                <a:gd name="connsiteX1" fmla="*/ 193860 w 309885"/>
                <a:gd name="connsiteY1" fmla="*/ 6850 h 46143"/>
                <a:gd name="connsiteX2" fmla="*/ 249423 w 309885"/>
                <a:gd name="connsiteY2" fmla="*/ 8438 h 46143"/>
                <a:gd name="connsiteX3" fmla="*/ 309748 w 309885"/>
                <a:gd name="connsiteY3" fmla="*/ 37013 h 46143"/>
                <a:gd name="connsiteX4" fmla="*/ 231960 w 309885"/>
                <a:gd name="connsiteY4" fmla="*/ 44950 h 46143"/>
                <a:gd name="connsiteX5" fmla="*/ 185 w 309885"/>
                <a:gd name="connsiteY5" fmla="*/ 2088 h 46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885" h="46143">
                  <a:moveTo>
                    <a:pt x="185" y="2088"/>
                  </a:moveTo>
                  <a:cubicBezTo>
                    <a:pt x="-6165" y="-4262"/>
                    <a:pt x="152320" y="5792"/>
                    <a:pt x="193860" y="6850"/>
                  </a:cubicBezTo>
                  <a:cubicBezTo>
                    <a:pt x="235400" y="7908"/>
                    <a:pt x="230108" y="3411"/>
                    <a:pt x="249423" y="8438"/>
                  </a:cubicBezTo>
                  <a:cubicBezTo>
                    <a:pt x="268738" y="13465"/>
                    <a:pt x="312658" y="30928"/>
                    <a:pt x="309748" y="37013"/>
                  </a:cubicBezTo>
                  <a:cubicBezTo>
                    <a:pt x="306838" y="43098"/>
                    <a:pt x="281966" y="48654"/>
                    <a:pt x="231960" y="44950"/>
                  </a:cubicBezTo>
                  <a:cubicBezTo>
                    <a:pt x="181954" y="41246"/>
                    <a:pt x="6535" y="8438"/>
                    <a:pt x="185" y="20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: 図形 130">
              <a:extLst>
                <a:ext uri="{FF2B5EF4-FFF2-40B4-BE49-F238E27FC236}">
                  <a16:creationId xmlns:a16="http://schemas.microsoft.com/office/drawing/2014/main" id="{A1334564-CB9A-4D0F-BAD6-C74186470582}"/>
                </a:ext>
              </a:extLst>
            </p:cNvPr>
            <p:cNvSpPr/>
            <p:nvPr/>
          </p:nvSpPr>
          <p:spPr>
            <a:xfrm>
              <a:off x="4986060" y="3209632"/>
              <a:ext cx="216304" cy="267091"/>
            </a:xfrm>
            <a:custGeom>
              <a:avLst/>
              <a:gdLst>
                <a:gd name="connsiteX0" fmla="*/ 79653 w 216304"/>
                <a:gd name="connsiteY0" fmla="*/ 3468 h 267091"/>
                <a:gd name="connsiteX1" fmla="*/ 78065 w 216304"/>
                <a:gd name="connsiteY1" fmla="*/ 195556 h 267091"/>
                <a:gd name="connsiteX2" fmla="*/ 278 w 216304"/>
                <a:gd name="connsiteY2" fmla="*/ 263818 h 267091"/>
                <a:gd name="connsiteX3" fmla="*/ 54253 w 216304"/>
                <a:gd name="connsiteY3" fmla="*/ 255881 h 267091"/>
                <a:gd name="connsiteX4" fmla="*/ 111403 w 216304"/>
                <a:gd name="connsiteY4" fmla="*/ 252706 h 267091"/>
                <a:gd name="connsiteX5" fmla="*/ 216178 w 216304"/>
                <a:gd name="connsiteY5" fmla="*/ 206668 h 267091"/>
                <a:gd name="connsiteX6" fmla="*/ 133628 w 216304"/>
                <a:gd name="connsiteY6" fmla="*/ 197143 h 267091"/>
                <a:gd name="connsiteX7" fmla="*/ 171728 w 216304"/>
                <a:gd name="connsiteY7" fmla="*/ 111418 h 267091"/>
                <a:gd name="connsiteX8" fmla="*/ 176490 w 216304"/>
                <a:gd name="connsiteY8" fmla="*/ 73318 h 267091"/>
                <a:gd name="connsiteX9" fmla="*/ 79653 w 216304"/>
                <a:gd name="connsiteY9" fmla="*/ 3468 h 267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304" h="267091">
                  <a:moveTo>
                    <a:pt x="79653" y="3468"/>
                  </a:moveTo>
                  <a:cubicBezTo>
                    <a:pt x="63249" y="23841"/>
                    <a:pt x="91294" y="152164"/>
                    <a:pt x="78065" y="195556"/>
                  </a:cubicBezTo>
                  <a:cubicBezTo>
                    <a:pt x="64836" y="238948"/>
                    <a:pt x="4247" y="253764"/>
                    <a:pt x="278" y="263818"/>
                  </a:cubicBezTo>
                  <a:cubicBezTo>
                    <a:pt x="-3691" y="273872"/>
                    <a:pt x="35732" y="257733"/>
                    <a:pt x="54253" y="255881"/>
                  </a:cubicBezTo>
                  <a:cubicBezTo>
                    <a:pt x="72774" y="254029"/>
                    <a:pt x="84415" y="260908"/>
                    <a:pt x="111403" y="252706"/>
                  </a:cubicBezTo>
                  <a:cubicBezTo>
                    <a:pt x="138391" y="244504"/>
                    <a:pt x="212474" y="215929"/>
                    <a:pt x="216178" y="206668"/>
                  </a:cubicBezTo>
                  <a:cubicBezTo>
                    <a:pt x="219882" y="197408"/>
                    <a:pt x="141036" y="213018"/>
                    <a:pt x="133628" y="197143"/>
                  </a:cubicBezTo>
                  <a:cubicBezTo>
                    <a:pt x="126220" y="181268"/>
                    <a:pt x="164584" y="132055"/>
                    <a:pt x="171728" y="111418"/>
                  </a:cubicBezTo>
                  <a:cubicBezTo>
                    <a:pt x="178872" y="90781"/>
                    <a:pt x="193423" y="88135"/>
                    <a:pt x="176490" y="73318"/>
                  </a:cubicBezTo>
                  <a:cubicBezTo>
                    <a:pt x="159557" y="58501"/>
                    <a:pt x="96057" y="-16905"/>
                    <a:pt x="79653" y="34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FBF565E1-383E-4980-AC13-0DEB056925F2}"/>
                </a:ext>
              </a:extLst>
            </p:cNvPr>
            <p:cNvSpPr/>
            <p:nvPr/>
          </p:nvSpPr>
          <p:spPr>
            <a:xfrm>
              <a:off x="5141769" y="3242988"/>
              <a:ext cx="190701" cy="103496"/>
            </a:xfrm>
            <a:custGeom>
              <a:avLst/>
              <a:gdLst>
                <a:gd name="connsiteX0" fmla="*/ 143019 w 190701"/>
                <a:gd name="connsiteY0" fmla="*/ 275 h 103496"/>
                <a:gd name="connsiteX1" fmla="*/ 144 w 190701"/>
                <a:gd name="connsiteY1" fmla="*/ 100287 h 103496"/>
                <a:gd name="connsiteX2" fmla="*/ 117619 w 190701"/>
                <a:gd name="connsiteY2" fmla="*/ 78062 h 103496"/>
                <a:gd name="connsiteX3" fmla="*/ 190644 w 190701"/>
                <a:gd name="connsiteY3" fmla="*/ 70125 h 103496"/>
                <a:gd name="connsiteX4" fmla="*/ 143019 w 190701"/>
                <a:gd name="connsiteY4" fmla="*/ 275 h 103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701" h="103496">
                  <a:moveTo>
                    <a:pt x="143019" y="275"/>
                  </a:moveTo>
                  <a:cubicBezTo>
                    <a:pt x="111269" y="5302"/>
                    <a:pt x="4377" y="87323"/>
                    <a:pt x="144" y="100287"/>
                  </a:cubicBezTo>
                  <a:cubicBezTo>
                    <a:pt x="-4089" y="113251"/>
                    <a:pt x="85869" y="83089"/>
                    <a:pt x="117619" y="78062"/>
                  </a:cubicBezTo>
                  <a:cubicBezTo>
                    <a:pt x="149369" y="73035"/>
                    <a:pt x="192496" y="79650"/>
                    <a:pt x="190644" y="70125"/>
                  </a:cubicBezTo>
                  <a:cubicBezTo>
                    <a:pt x="188792" y="60600"/>
                    <a:pt x="174769" y="-4752"/>
                    <a:pt x="143019" y="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5C7562E8-2CDE-4C24-AE35-94358A03A2CC}"/>
                </a:ext>
              </a:extLst>
            </p:cNvPr>
            <p:cNvSpPr/>
            <p:nvPr/>
          </p:nvSpPr>
          <p:spPr>
            <a:xfrm>
              <a:off x="5141264" y="3237175"/>
              <a:ext cx="424907" cy="255764"/>
            </a:xfrm>
            <a:custGeom>
              <a:avLst/>
              <a:gdLst>
                <a:gd name="connsiteX0" fmla="*/ 32399 w 424907"/>
                <a:gd name="connsiteY0" fmla="*/ 1325 h 255764"/>
                <a:gd name="connsiteX1" fmla="*/ 87961 w 424907"/>
                <a:gd name="connsiteY1" fmla="*/ 115625 h 255764"/>
                <a:gd name="connsiteX2" fmla="*/ 154636 w 424907"/>
                <a:gd name="connsiteY2" fmla="*/ 179125 h 255764"/>
                <a:gd name="connsiteX3" fmla="*/ 422924 w 424907"/>
                <a:gd name="connsiteY3" fmla="*/ 68000 h 255764"/>
                <a:gd name="connsiteX4" fmla="*/ 270524 w 424907"/>
                <a:gd name="connsiteY4" fmla="*/ 168013 h 255764"/>
                <a:gd name="connsiteX5" fmla="*/ 154636 w 424907"/>
                <a:gd name="connsiteY5" fmla="*/ 255325 h 255764"/>
                <a:gd name="connsiteX6" fmla="*/ 83199 w 424907"/>
                <a:gd name="connsiteY6" fmla="*/ 196588 h 255764"/>
                <a:gd name="connsiteX7" fmla="*/ 649 w 424907"/>
                <a:gd name="connsiteY7" fmla="*/ 83875 h 255764"/>
                <a:gd name="connsiteX8" fmla="*/ 43511 w 424907"/>
                <a:gd name="connsiteY8" fmla="*/ 55300 h 255764"/>
                <a:gd name="connsiteX9" fmla="*/ 32399 w 424907"/>
                <a:gd name="connsiteY9" fmla="*/ 1325 h 255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4907" h="255764">
                  <a:moveTo>
                    <a:pt x="32399" y="1325"/>
                  </a:moveTo>
                  <a:cubicBezTo>
                    <a:pt x="39807" y="11379"/>
                    <a:pt x="67588" y="85992"/>
                    <a:pt x="87961" y="115625"/>
                  </a:cubicBezTo>
                  <a:cubicBezTo>
                    <a:pt x="108334" y="145258"/>
                    <a:pt x="98809" y="187063"/>
                    <a:pt x="154636" y="179125"/>
                  </a:cubicBezTo>
                  <a:cubicBezTo>
                    <a:pt x="210463" y="171188"/>
                    <a:pt x="403609" y="69852"/>
                    <a:pt x="422924" y="68000"/>
                  </a:cubicBezTo>
                  <a:cubicBezTo>
                    <a:pt x="442239" y="66148"/>
                    <a:pt x="315239" y="136792"/>
                    <a:pt x="270524" y="168013"/>
                  </a:cubicBezTo>
                  <a:cubicBezTo>
                    <a:pt x="225809" y="199234"/>
                    <a:pt x="185857" y="250563"/>
                    <a:pt x="154636" y="255325"/>
                  </a:cubicBezTo>
                  <a:cubicBezTo>
                    <a:pt x="123415" y="260087"/>
                    <a:pt x="108863" y="225163"/>
                    <a:pt x="83199" y="196588"/>
                  </a:cubicBezTo>
                  <a:cubicBezTo>
                    <a:pt x="57535" y="168013"/>
                    <a:pt x="7264" y="107423"/>
                    <a:pt x="649" y="83875"/>
                  </a:cubicBezTo>
                  <a:cubicBezTo>
                    <a:pt x="-5966" y="60327"/>
                    <a:pt x="40072" y="69323"/>
                    <a:pt x="43511" y="55300"/>
                  </a:cubicBezTo>
                  <a:cubicBezTo>
                    <a:pt x="46950" y="41277"/>
                    <a:pt x="24991" y="-8729"/>
                    <a:pt x="32399" y="13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DAB91C93-57E6-44DD-8C04-EDADBFEE5273}"/>
                </a:ext>
              </a:extLst>
            </p:cNvPr>
            <p:cNvSpPr/>
            <p:nvPr/>
          </p:nvSpPr>
          <p:spPr>
            <a:xfrm>
              <a:off x="4897068" y="3575005"/>
              <a:ext cx="160805" cy="311452"/>
            </a:xfrm>
            <a:custGeom>
              <a:avLst/>
              <a:gdLst>
                <a:gd name="connsiteX0" fmla="*/ 370 w 160805"/>
                <a:gd name="connsiteY0" fmla="*/ 45 h 311452"/>
                <a:gd name="connsiteX1" fmla="*/ 62282 w 160805"/>
                <a:gd name="connsiteY1" fmla="*/ 115933 h 311452"/>
                <a:gd name="connsiteX2" fmla="*/ 19420 w 160805"/>
                <a:gd name="connsiteY2" fmla="*/ 279445 h 311452"/>
                <a:gd name="connsiteX3" fmla="*/ 22595 w 160805"/>
                <a:gd name="connsiteY3" fmla="*/ 311195 h 311452"/>
                <a:gd name="connsiteX4" fmla="*/ 114670 w 160805"/>
                <a:gd name="connsiteY4" fmla="*/ 287383 h 311452"/>
                <a:gd name="connsiteX5" fmla="*/ 82920 w 160805"/>
                <a:gd name="connsiteY5" fmla="*/ 179433 h 311452"/>
                <a:gd name="connsiteX6" fmla="*/ 160707 w 160805"/>
                <a:gd name="connsiteY6" fmla="*/ 71483 h 311452"/>
                <a:gd name="connsiteX7" fmla="*/ 97207 w 160805"/>
                <a:gd name="connsiteY7" fmla="*/ 128633 h 311452"/>
                <a:gd name="connsiteX8" fmla="*/ 370 w 160805"/>
                <a:gd name="connsiteY8" fmla="*/ 45 h 311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805" h="311452">
                  <a:moveTo>
                    <a:pt x="370" y="45"/>
                  </a:moveTo>
                  <a:cubicBezTo>
                    <a:pt x="-5451" y="-2072"/>
                    <a:pt x="59107" y="69366"/>
                    <a:pt x="62282" y="115933"/>
                  </a:cubicBezTo>
                  <a:cubicBezTo>
                    <a:pt x="65457" y="162500"/>
                    <a:pt x="26034" y="246901"/>
                    <a:pt x="19420" y="279445"/>
                  </a:cubicBezTo>
                  <a:cubicBezTo>
                    <a:pt x="12806" y="311989"/>
                    <a:pt x="6720" y="309872"/>
                    <a:pt x="22595" y="311195"/>
                  </a:cubicBezTo>
                  <a:cubicBezTo>
                    <a:pt x="38470" y="312518"/>
                    <a:pt x="104616" y="309343"/>
                    <a:pt x="114670" y="287383"/>
                  </a:cubicBezTo>
                  <a:cubicBezTo>
                    <a:pt x="124724" y="265423"/>
                    <a:pt x="75247" y="215416"/>
                    <a:pt x="82920" y="179433"/>
                  </a:cubicBezTo>
                  <a:cubicBezTo>
                    <a:pt x="90593" y="143450"/>
                    <a:pt x="158326" y="79949"/>
                    <a:pt x="160707" y="71483"/>
                  </a:cubicBezTo>
                  <a:cubicBezTo>
                    <a:pt x="163088" y="63017"/>
                    <a:pt x="121813" y="137100"/>
                    <a:pt x="97207" y="128633"/>
                  </a:cubicBezTo>
                  <a:cubicBezTo>
                    <a:pt x="72601" y="120166"/>
                    <a:pt x="6191" y="2162"/>
                    <a:pt x="370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フリーフォーム: 図形 134">
              <a:extLst>
                <a:ext uri="{FF2B5EF4-FFF2-40B4-BE49-F238E27FC236}">
                  <a16:creationId xmlns:a16="http://schemas.microsoft.com/office/drawing/2014/main" id="{89C74B1C-24BF-4872-B967-B9268D8E9C1F}"/>
                </a:ext>
              </a:extLst>
            </p:cNvPr>
            <p:cNvSpPr/>
            <p:nvPr/>
          </p:nvSpPr>
          <p:spPr>
            <a:xfrm>
              <a:off x="4720733" y="3562161"/>
              <a:ext cx="486304" cy="534314"/>
            </a:xfrm>
            <a:custGeom>
              <a:avLst/>
              <a:gdLst>
                <a:gd name="connsiteX0" fmla="*/ 262430 w 486304"/>
                <a:gd name="connsiteY0" fmla="*/ 146239 h 534314"/>
                <a:gd name="connsiteX1" fmla="*/ 416417 w 486304"/>
                <a:gd name="connsiteY1" fmla="*/ 38289 h 534314"/>
                <a:gd name="connsiteX2" fmla="*/ 486267 w 486304"/>
                <a:gd name="connsiteY2" fmla="*/ 189102 h 534314"/>
                <a:gd name="connsiteX3" fmla="*/ 413242 w 486304"/>
                <a:gd name="connsiteY3" fmla="*/ 384364 h 534314"/>
                <a:gd name="connsiteX4" fmla="*/ 492 w 486304"/>
                <a:gd name="connsiteY4" fmla="*/ 532002 h 534314"/>
                <a:gd name="connsiteX5" fmla="*/ 332280 w 486304"/>
                <a:gd name="connsiteY5" fmla="*/ 463739 h 534314"/>
                <a:gd name="connsiteX6" fmla="*/ 465630 w 486304"/>
                <a:gd name="connsiteY6" fmla="*/ 320864 h 534314"/>
                <a:gd name="connsiteX7" fmla="*/ 379905 w 486304"/>
                <a:gd name="connsiteY7" fmla="*/ 3364 h 534314"/>
                <a:gd name="connsiteX8" fmla="*/ 262430 w 486304"/>
                <a:gd name="connsiteY8" fmla="*/ 146239 h 53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6304" h="534314">
                  <a:moveTo>
                    <a:pt x="262430" y="146239"/>
                  </a:moveTo>
                  <a:cubicBezTo>
                    <a:pt x="268515" y="152060"/>
                    <a:pt x="379111" y="31145"/>
                    <a:pt x="416417" y="38289"/>
                  </a:cubicBezTo>
                  <a:cubicBezTo>
                    <a:pt x="453723" y="45433"/>
                    <a:pt x="486796" y="131423"/>
                    <a:pt x="486267" y="189102"/>
                  </a:cubicBezTo>
                  <a:cubicBezTo>
                    <a:pt x="485738" y="246781"/>
                    <a:pt x="494204" y="327214"/>
                    <a:pt x="413242" y="384364"/>
                  </a:cubicBezTo>
                  <a:cubicBezTo>
                    <a:pt x="332280" y="441514"/>
                    <a:pt x="13986" y="518773"/>
                    <a:pt x="492" y="532002"/>
                  </a:cubicBezTo>
                  <a:cubicBezTo>
                    <a:pt x="-13002" y="545231"/>
                    <a:pt x="254757" y="498929"/>
                    <a:pt x="332280" y="463739"/>
                  </a:cubicBezTo>
                  <a:cubicBezTo>
                    <a:pt x="409803" y="428549"/>
                    <a:pt x="457693" y="397593"/>
                    <a:pt x="465630" y="320864"/>
                  </a:cubicBezTo>
                  <a:cubicBezTo>
                    <a:pt x="473567" y="244135"/>
                    <a:pt x="408745" y="32203"/>
                    <a:pt x="379905" y="3364"/>
                  </a:cubicBezTo>
                  <a:cubicBezTo>
                    <a:pt x="351065" y="-25475"/>
                    <a:pt x="256345" y="140418"/>
                    <a:pt x="262430" y="1462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フリーフォーム: 図形 135">
              <a:extLst>
                <a:ext uri="{FF2B5EF4-FFF2-40B4-BE49-F238E27FC236}">
                  <a16:creationId xmlns:a16="http://schemas.microsoft.com/office/drawing/2014/main" id="{4CC842A1-0B2A-4FDC-8170-404CDB66101E}"/>
                </a:ext>
              </a:extLst>
            </p:cNvPr>
            <p:cNvSpPr/>
            <p:nvPr/>
          </p:nvSpPr>
          <p:spPr>
            <a:xfrm>
              <a:off x="5003496" y="4125427"/>
              <a:ext cx="346673" cy="60092"/>
            </a:xfrm>
            <a:custGeom>
              <a:avLst/>
              <a:gdLst>
                <a:gd name="connsiteX0" fmla="*/ 304 w 346673"/>
                <a:gd name="connsiteY0" fmla="*/ 5248 h 60092"/>
                <a:gd name="connsiteX1" fmla="*/ 184454 w 346673"/>
                <a:gd name="connsiteY1" fmla="*/ 2073 h 60092"/>
                <a:gd name="connsiteX2" fmla="*/ 306692 w 346673"/>
                <a:gd name="connsiteY2" fmla="*/ 5248 h 60092"/>
                <a:gd name="connsiteX3" fmla="*/ 346379 w 346673"/>
                <a:gd name="connsiteY3" fmla="*/ 25886 h 60092"/>
                <a:gd name="connsiteX4" fmla="*/ 290817 w 346673"/>
                <a:gd name="connsiteY4" fmla="*/ 38586 h 60092"/>
                <a:gd name="connsiteX5" fmla="*/ 238429 w 346673"/>
                <a:gd name="connsiteY5" fmla="*/ 59223 h 60092"/>
                <a:gd name="connsiteX6" fmla="*/ 304 w 346673"/>
                <a:gd name="connsiteY6" fmla="*/ 5248 h 6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6673" h="60092">
                  <a:moveTo>
                    <a:pt x="304" y="5248"/>
                  </a:moveTo>
                  <a:cubicBezTo>
                    <a:pt x="-8692" y="-4277"/>
                    <a:pt x="184454" y="2073"/>
                    <a:pt x="184454" y="2073"/>
                  </a:cubicBezTo>
                  <a:cubicBezTo>
                    <a:pt x="235519" y="2073"/>
                    <a:pt x="279705" y="1279"/>
                    <a:pt x="306692" y="5248"/>
                  </a:cubicBezTo>
                  <a:cubicBezTo>
                    <a:pt x="333680" y="9217"/>
                    <a:pt x="349025" y="20330"/>
                    <a:pt x="346379" y="25886"/>
                  </a:cubicBezTo>
                  <a:cubicBezTo>
                    <a:pt x="343733" y="31442"/>
                    <a:pt x="308809" y="33030"/>
                    <a:pt x="290817" y="38586"/>
                  </a:cubicBezTo>
                  <a:cubicBezTo>
                    <a:pt x="272825" y="44142"/>
                    <a:pt x="284467" y="64515"/>
                    <a:pt x="238429" y="59223"/>
                  </a:cubicBezTo>
                  <a:cubicBezTo>
                    <a:pt x="192392" y="53931"/>
                    <a:pt x="9300" y="14773"/>
                    <a:pt x="304" y="52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: 図形 136">
              <a:extLst>
                <a:ext uri="{FF2B5EF4-FFF2-40B4-BE49-F238E27FC236}">
                  <a16:creationId xmlns:a16="http://schemas.microsoft.com/office/drawing/2014/main" id="{7513E8F7-31E1-4BF7-8665-18F0748DC687}"/>
                </a:ext>
              </a:extLst>
            </p:cNvPr>
            <p:cNvSpPr/>
            <p:nvPr/>
          </p:nvSpPr>
          <p:spPr>
            <a:xfrm>
              <a:off x="4939711" y="4124964"/>
              <a:ext cx="139236" cy="390680"/>
            </a:xfrm>
            <a:custGeom>
              <a:avLst/>
              <a:gdLst>
                <a:gd name="connsiteX0" fmla="*/ 133939 w 139236"/>
                <a:gd name="connsiteY0" fmla="*/ 4124 h 390680"/>
                <a:gd name="connsiteX1" fmla="*/ 118064 w 139236"/>
                <a:gd name="connsiteY1" fmla="*/ 213674 h 390680"/>
                <a:gd name="connsiteX2" fmla="*/ 589 w 139236"/>
                <a:gd name="connsiteY2" fmla="*/ 389886 h 390680"/>
                <a:gd name="connsiteX3" fmla="*/ 72027 w 139236"/>
                <a:gd name="connsiteY3" fmla="*/ 270824 h 390680"/>
                <a:gd name="connsiteX4" fmla="*/ 57739 w 139236"/>
                <a:gd name="connsiteY4" fmla="*/ 88261 h 390680"/>
                <a:gd name="connsiteX5" fmla="*/ 133939 w 139236"/>
                <a:gd name="connsiteY5" fmla="*/ 4124 h 39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236" h="390680">
                  <a:moveTo>
                    <a:pt x="133939" y="4124"/>
                  </a:moveTo>
                  <a:cubicBezTo>
                    <a:pt x="143993" y="25026"/>
                    <a:pt x="140289" y="149380"/>
                    <a:pt x="118064" y="213674"/>
                  </a:cubicBezTo>
                  <a:cubicBezTo>
                    <a:pt x="95839" y="277968"/>
                    <a:pt x="8262" y="380361"/>
                    <a:pt x="589" y="389886"/>
                  </a:cubicBezTo>
                  <a:cubicBezTo>
                    <a:pt x="-7084" y="399411"/>
                    <a:pt x="62502" y="321095"/>
                    <a:pt x="72027" y="270824"/>
                  </a:cubicBezTo>
                  <a:cubicBezTo>
                    <a:pt x="81552" y="220553"/>
                    <a:pt x="49272" y="130065"/>
                    <a:pt x="57739" y="88261"/>
                  </a:cubicBezTo>
                  <a:cubicBezTo>
                    <a:pt x="66206" y="46457"/>
                    <a:pt x="123885" y="-16778"/>
                    <a:pt x="133939" y="4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フリーフォーム: 図形 137">
              <a:extLst>
                <a:ext uri="{FF2B5EF4-FFF2-40B4-BE49-F238E27FC236}">
                  <a16:creationId xmlns:a16="http://schemas.microsoft.com/office/drawing/2014/main" id="{B60CCBD8-6B08-41FC-B507-20ED3E257A53}"/>
                </a:ext>
              </a:extLst>
            </p:cNvPr>
            <p:cNvSpPr/>
            <p:nvPr/>
          </p:nvSpPr>
          <p:spPr>
            <a:xfrm>
              <a:off x="5045896" y="4216253"/>
              <a:ext cx="256658" cy="292583"/>
            </a:xfrm>
            <a:custGeom>
              <a:avLst/>
              <a:gdLst>
                <a:gd name="connsiteX0" fmla="*/ 16642 w 256658"/>
                <a:gd name="connsiteY0" fmla="*/ 35072 h 292583"/>
                <a:gd name="connsiteX1" fmla="*/ 145229 w 256658"/>
                <a:gd name="connsiteY1" fmla="*/ 16022 h 292583"/>
                <a:gd name="connsiteX2" fmla="*/ 207142 w 256658"/>
                <a:gd name="connsiteY2" fmla="*/ 147 h 292583"/>
                <a:gd name="connsiteX3" fmla="*/ 256354 w 256658"/>
                <a:gd name="connsiteY3" fmla="*/ 25547 h 292583"/>
                <a:gd name="connsiteX4" fmla="*/ 224604 w 256658"/>
                <a:gd name="connsiteY4" fmla="*/ 38247 h 292583"/>
                <a:gd name="connsiteX5" fmla="*/ 159517 w 256658"/>
                <a:gd name="connsiteY5" fmla="*/ 173185 h 292583"/>
                <a:gd name="connsiteX6" fmla="*/ 767 w 256658"/>
                <a:gd name="connsiteY6" fmla="*/ 292247 h 292583"/>
                <a:gd name="connsiteX7" fmla="*/ 102367 w 256658"/>
                <a:gd name="connsiteY7" fmla="*/ 203347 h 292583"/>
                <a:gd name="connsiteX8" fmla="*/ 176979 w 256658"/>
                <a:gd name="connsiteY8" fmla="*/ 43010 h 292583"/>
                <a:gd name="connsiteX9" fmla="*/ 16642 w 256658"/>
                <a:gd name="connsiteY9" fmla="*/ 35072 h 292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6658" h="292583">
                  <a:moveTo>
                    <a:pt x="16642" y="35072"/>
                  </a:moveTo>
                  <a:cubicBezTo>
                    <a:pt x="11350" y="30574"/>
                    <a:pt x="113479" y="21843"/>
                    <a:pt x="145229" y="16022"/>
                  </a:cubicBezTo>
                  <a:cubicBezTo>
                    <a:pt x="176979" y="10201"/>
                    <a:pt x="188621" y="-1440"/>
                    <a:pt x="207142" y="147"/>
                  </a:cubicBezTo>
                  <a:cubicBezTo>
                    <a:pt x="225663" y="1734"/>
                    <a:pt x="253444" y="19197"/>
                    <a:pt x="256354" y="25547"/>
                  </a:cubicBezTo>
                  <a:cubicBezTo>
                    <a:pt x="259264" y="31897"/>
                    <a:pt x="240744" y="13641"/>
                    <a:pt x="224604" y="38247"/>
                  </a:cubicBezTo>
                  <a:cubicBezTo>
                    <a:pt x="208465" y="62853"/>
                    <a:pt x="196823" y="130852"/>
                    <a:pt x="159517" y="173185"/>
                  </a:cubicBezTo>
                  <a:cubicBezTo>
                    <a:pt x="122211" y="215518"/>
                    <a:pt x="10292" y="287220"/>
                    <a:pt x="767" y="292247"/>
                  </a:cubicBezTo>
                  <a:cubicBezTo>
                    <a:pt x="-8758" y="297274"/>
                    <a:pt x="72998" y="244886"/>
                    <a:pt x="102367" y="203347"/>
                  </a:cubicBezTo>
                  <a:cubicBezTo>
                    <a:pt x="131736" y="161808"/>
                    <a:pt x="184917" y="66823"/>
                    <a:pt x="176979" y="43010"/>
                  </a:cubicBezTo>
                  <a:cubicBezTo>
                    <a:pt x="169042" y="19197"/>
                    <a:pt x="21934" y="39570"/>
                    <a:pt x="16642" y="350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0A5250C6-7165-4F65-BCF6-E188776FB2BC}"/>
                </a:ext>
              </a:extLst>
            </p:cNvPr>
            <p:cNvSpPr/>
            <p:nvPr/>
          </p:nvSpPr>
          <p:spPr>
            <a:xfrm>
              <a:off x="5062260" y="4262435"/>
              <a:ext cx="455126" cy="244478"/>
            </a:xfrm>
            <a:custGeom>
              <a:avLst/>
              <a:gdLst>
                <a:gd name="connsiteX0" fmla="*/ 1865 w 455126"/>
                <a:gd name="connsiteY0" fmla="*/ 3 h 244478"/>
                <a:gd name="connsiteX1" fmla="*/ 82828 w 455126"/>
                <a:gd name="connsiteY1" fmla="*/ 166690 h 244478"/>
                <a:gd name="connsiteX2" fmla="*/ 174903 w 455126"/>
                <a:gd name="connsiteY2" fmla="*/ 244478 h 244478"/>
                <a:gd name="connsiteX3" fmla="*/ 454303 w 455126"/>
                <a:gd name="connsiteY3" fmla="*/ 166690 h 244478"/>
                <a:gd name="connsiteX4" fmla="*/ 257453 w 455126"/>
                <a:gd name="connsiteY4" fmla="*/ 192090 h 244478"/>
                <a:gd name="connsiteX5" fmla="*/ 165378 w 455126"/>
                <a:gd name="connsiteY5" fmla="*/ 171453 h 244478"/>
                <a:gd name="connsiteX6" fmla="*/ 1865 w 455126"/>
                <a:gd name="connsiteY6" fmla="*/ 3 h 244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126" h="244478">
                  <a:moveTo>
                    <a:pt x="1865" y="3"/>
                  </a:moveTo>
                  <a:cubicBezTo>
                    <a:pt x="-11893" y="-791"/>
                    <a:pt x="53988" y="125944"/>
                    <a:pt x="82828" y="166690"/>
                  </a:cubicBezTo>
                  <a:cubicBezTo>
                    <a:pt x="111668" y="207436"/>
                    <a:pt x="112991" y="244478"/>
                    <a:pt x="174903" y="244478"/>
                  </a:cubicBezTo>
                  <a:cubicBezTo>
                    <a:pt x="236815" y="244478"/>
                    <a:pt x="440545" y="175421"/>
                    <a:pt x="454303" y="166690"/>
                  </a:cubicBezTo>
                  <a:cubicBezTo>
                    <a:pt x="468061" y="157959"/>
                    <a:pt x="305607" y="191296"/>
                    <a:pt x="257453" y="192090"/>
                  </a:cubicBezTo>
                  <a:cubicBezTo>
                    <a:pt x="209299" y="192884"/>
                    <a:pt x="206918" y="201351"/>
                    <a:pt x="165378" y="171453"/>
                  </a:cubicBezTo>
                  <a:cubicBezTo>
                    <a:pt x="123838" y="141555"/>
                    <a:pt x="15623" y="797"/>
                    <a:pt x="1865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C474F27A-24AF-4291-AEB0-29E1F6729B30}"/>
                </a:ext>
              </a:extLst>
            </p:cNvPr>
            <p:cNvSpPr/>
            <p:nvPr/>
          </p:nvSpPr>
          <p:spPr>
            <a:xfrm>
              <a:off x="4734822" y="4134695"/>
              <a:ext cx="256415" cy="116077"/>
            </a:xfrm>
            <a:custGeom>
              <a:avLst/>
              <a:gdLst>
                <a:gd name="connsiteX0" fmla="*/ 691 w 256415"/>
                <a:gd name="connsiteY0" fmla="*/ 743 h 116077"/>
                <a:gd name="connsiteX1" fmla="*/ 176903 w 256415"/>
                <a:gd name="connsiteY1" fmla="*/ 80118 h 116077"/>
                <a:gd name="connsiteX2" fmla="*/ 178491 w 256415"/>
                <a:gd name="connsiteY2" fmla="*/ 115043 h 116077"/>
                <a:gd name="connsiteX3" fmla="*/ 251516 w 256415"/>
                <a:gd name="connsiteY3" fmla="*/ 43605 h 116077"/>
                <a:gd name="connsiteX4" fmla="*/ 691 w 256415"/>
                <a:gd name="connsiteY4" fmla="*/ 743 h 11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6415" h="116077">
                  <a:moveTo>
                    <a:pt x="691" y="743"/>
                  </a:moveTo>
                  <a:cubicBezTo>
                    <a:pt x="-11745" y="6829"/>
                    <a:pt x="147270" y="61068"/>
                    <a:pt x="176903" y="80118"/>
                  </a:cubicBezTo>
                  <a:cubicBezTo>
                    <a:pt x="206536" y="99168"/>
                    <a:pt x="166056" y="121129"/>
                    <a:pt x="178491" y="115043"/>
                  </a:cubicBezTo>
                  <a:cubicBezTo>
                    <a:pt x="190927" y="108958"/>
                    <a:pt x="277710" y="59745"/>
                    <a:pt x="251516" y="43605"/>
                  </a:cubicBezTo>
                  <a:cubicBezTo>
                    <a:pt x="225322" y="27465"/>
                    <a:pt x="13127" y="-5343"/>
                    <a:pt x="691" y="7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585C6171-B10E-4ACB-87E4-81211E8E6F99}"/>
                </a:ext>
              </a:extLst>
            </p:cNvPr>
            <p:cNvSpPr/>
            <p:nvPr/>
          </p:nvSpPr>
          <p:spPr>
            <a:xfrm>
              <a:off x="4762057" y="4332069"/>
              <a:ext cx="648694" cy="273606"/>
            </a:xfrm>
            <a:custGeom>
              <a:avLst/>
              <a:gdLst>
                <a:gd name="connsiteX0" fmla="*/ 443 w 648694"/>
                <a:gd name="connsiteY0" fmla="*/ 219 h 273606"/>
                <a:gd name="connsiteX1" fmla="*/ 187768 w 648694"/>
                <a:gd name="connsiteY1" fmla="*/ 25619 h 273606"/>
                <a:gd name="connsiteX2" fmla="*/ 163956 w 648694"/>
                <a:gd name="connsiteY2" fmla="*/ 120869 h 273606"/>
                <a:gd name="connsiteX3" fmla="*/ 321118 w 648694"/>
                <a:gd name="connsiteY3" fmla="*/ 185956 h 273606"/>
                <a:gd name="connsiteX4" fmla="*/ 637031 w 648694"/>
                <a:gd name="connsiteY4" fmla="*/ 227231 h 273606"/>
                <a:gd name="connsiteX5" fmla="*/ 560831 w 648694"/>
                <a:gd name="connsiteY5" fmla="*/ 227231 h 273606"/>
                <a:gd name="connsiteX6" fmla="*/ 371918 w 648694"/>
                <a:gd name="connsiteY6" fmla="*/ 271681 h 273606"/>
                <a:gd name="connsiteX7" fmla="*/ 132206 w 648694"/>
                <a:gd name="connsiteY7" fmla="*/ 154206 h 273606"/>
                <a:gd name="connsiteX8" fmla="*/ 143318 w 648694"/>
                <a:gd name="connsiteY8" fmla="*/ 81181 h 273606"/>
                <a:gd name="connsiteX9" fmla="*/ 135381 w 648694"/>
                <a:gd name="connsiteY9" fmla="*/ 35144 h 273606"/>
                <a:gd name="connsiteX10" fmla="*/ 443 w 648694"/>
                <a:gd name="connsiteY10" fmla="*/ 219 h 27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8694" h="273606">
                  <a:moveTo>
                    <a:pt x="443" y="219"/>
                  </a:moveTo>
                  <a:cubicBezTo>
                    <a:pt x="9174" y="-1369"/>
                    <a:pt x="160516" y="5511"/>
                    <a:pt x="187768" y="25619"/>
                  </a:cubicBezTo>
                  <a:cubicBezTo>
                    <a:pt x="215020" y="45727"/>
                    <a:pt x="141731" y="94146"/>
                    <a:pt x="163956" y="120869"/>
                  </a:cubicBezTo>
                  <a:cubicBezTo>
                    <a:pt x="186181" y="147592"/>
                    <a:pt x="242272" y="168229"/>
                    <a:pt x="321118" y="185956"/>
                  </a:cubicBezTo>
                  <a:cubicBezTo>
                    <a:pt x="399964" y="203683"/>
                    <a:pt x="597079" y="220352"/>
                    <a:pt x="637031" y="227231"/>
                  </a:cubicBezTo>
                  <a:cubicBezTo>
                    <a:pt x="676983" y="234110"/>
                    <a:pt x="605017" y="219823"/>
                    <a:pt x="560831" y="227231"/>
                  </a:cubicBezTo>
                  <a:cubicBezTo>
                    <a:pt x="516646" y="234639"/>
                    <a:pt x="443355" y="283852"/>
                    <a:pt x="371918" y="271681"/>
                  </a:cubicBezTo>
                  <a:cubicBezTo>
                    <a:pt x="300481" y="259510"/>
                    <a:pt x="170306" y="185956"/>
                    <a:pt x="132206" y="154206"/>
                  </a:cubicBezTo>
                  <a:cubicBezTo>
                    <a:pt x="94106" y="122456"/>
                    <a:pt x="142789" y="101025"/>
                    <a:pt x="143318" y="81181"/>
                  </a:cubicBezTo>
                  <a:cubicBezTo>
                    <a:pt x="143847" y="61337"/>
                    <a:pt x="156283" y="46257"/>
                    <a:pt x="135381" y="35144"/>
                  </a:cubicBezTo>
                  <a:cubicBezTo>
                    <a:pt x="114479" y="24032"/>
                    <a:pt x="-8288" y="1807"/>
                    <a:pt x="443" y="2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2E5EED7D-7D8A-41AC-82FA-5049F9E50683}"/>
                </a:ext>
              </a:extLst>
            </p:cNvPr>
            <p:cNvSpPr/>
            <p:nvPr/>
          </p:nvSpPr>
          <p:spPr>
            <a:xfrm>
              <a:off x="4710078" y="4451349"/>
              <a:ext cx="267088" cy="124398"/>
            </a:xfrm>
            <a:custGeom>
              <a:avLst/>
              <a:gdLst>
                <a:gd name="connsiteX0" fmla="*/ 196885 w 267088"/>
                <a:gd name="connsiteY0" fmla="*/ 1 h 124398"/>
                <a:gd name="connsiteX1" fmla="*/ 149260 w 267088"/>
                <a:gd name="connsiteY1" fmla="*/ 63501 h 124398"/>
                <a:gd name="connsiteX2" fmla="*/ 35 w 267088"/>
                <a:gd name="connsiteY2" fmla="*/ 123826 h 124398"/>
                <a:gd name="connsiteX3" fmla="*/ 163547 w 267088"/>
                <a:gd name="connsiteY3" fmla="*/ 92076 h 124398"/>
                <a:gd name="connsiteX4" fmla="*/ 266735 w 267088"/>
                <a:gd name="connsiteY4" fmla="*/ 61914 h 124398"/>
                <a:gd name="connsiteX5" fmla="*/ 196885 w 267088"/>
                <a:gd name="connsiteY5" fmla="*/ 1 h 124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7088" h="124398">
                  <a:moveTo>
                    <a:pt x="196885" y="1"/>
                  </a:moveTo>
                  <a:cubicBezTo>
                    <a:pt x="177306" y="265"/>
                    <a:pt x="182068" y="42864"/>
                    <a:pt x="149260" y="63501"/>
                  </a:cubicBezTo>
                  <a:cubicBezTo>
                    <a:pt x="116452" y="84138"/>
                    <a:pt x="-2346" y="119064"/>
                    <a:pt x="35" y="123826"/>
                  </a:cubicBezTo>
                  <a:cubicBezTo>
                    <a:pt x="2416" y="128588"/>
                    <a:pt x="119097" y="102395"/>
                    <a:pt x="163547" y="92076"/>
                  </a:cubicBezTo>
                  <a:cubicBezTo>
                    <a:pt x="207997" y="81757"/>
                    <a:pt x="261443" y="73556"/>
                    <a:pt x="266735" y="61914"/>
                  </a:cubicBezTo>
                  <a:cubicBezTo>
                    <a:pt x="272027" y="50272"/>
                    <a:pt x="216464" y="-263"/>
                    <a:pt x="196885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3C54EECA-1F25-4D26-9FED-7F94F0814888}"/>
                </a:ext>
              </a:extLst>
            </p:cNvPr>
            <p:cNvSpPr/>
            <p:nvPr/>
          </p:nvSpPr>
          <p:spPr>
            <a:xfrm>
              <a:off x="4827356" y="4684401"/>
              <a:ext cx="214942" cy="461154"/>
            </a:xfrm>
            <a:custGeom>
              <a:avLst/>
              <a:gdLst>
                <a:gd name="connsiteX0" fmla="*/ 232 w 214942"/>
                <a:gd name="connsiteY0" fmla="*/ 312 h 461154"/>
                <a:gd name="connsiteX1" fmla="*/ 124057 w 214942"/>
                <a:gd name="connsiteY1" fmla="*/ 54287 h 461154"/>
                <a:gd name="connsiteX2" fmla="*/ 146282 w 214942"/>
                <a:gd name="connsiteY2" fmla="*/ 424174 h 461154"/>
                <a:gd name="connsiteX3" fmla="*/ 55794 w 214942"/>
                <a:gd name="connsiteY3" fmla="*/ 362262 h 461154"/>
                <a:gd name="connsiteX4" fmla="*/ 38332 w 214942"/>
                <a:gd name="connsiteY4" fmla="*/ 367024 h 461154"/>
                <a:gd name="connsiteX5" fmla="*/ 111357 w 214942"/>
                <a:gd name="connsiteY5" fmla="*/ 432112 h 461154"/>
                <a:gd name="connsiteX6" fmla="*/ 147869 w 214942"/>
                <a:gd name="connsiteY6" fmla="*/ 452749 h 461154"/>
                <a:gd name="connsiteX7" fmla="*/ 211369 w 214942"/>
                <a:gd name="connsiteY7" fmla="*/ 295587 h 461154"/>
                <a:gd name="connsiteX8" fmla="*/ 201844 w 214942"/>
                <a:gd name="connsiteY8" fmla="*/ 95562 h 461154"/>
                <a:gd name="connsiteX9" fmla="*/ 158982 w 214942"/>
                <a:gd name="connsiteY9" fmla="*/ 35237 h 461154"/>
                <a:gd name="connsiteX10" fmla="*/ 232 w 214942"/>
                <a:gd name="connsiteY10" fmla="*/ 312 h 46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4942" h="461154">
                  <a:moveTo>
                    <a:pt x="232" y="312"/>
                  </a:moveTo>
                  <a:cubicBezTo>
                    <a:pt x="-5589" y="3487"/>
                    <a:pt x="99715" y="-16357"/>
                    <a:pt x="124057" y="54287"/>
                  </a:cubicBezTo>
                  <a:cubicBezTo>
                    <a:pt x="148399" y="124931"/>
                    <a:pt x="157659" y="372845"/>
                    <a:pt x="146282" y="424174"/>
                  </a:cubicBezTo>
                  <a:cubicBezTo>
                    <a:pt x="134905" y="475503"/>
                    <a:pt x="73786" y="371787"/>
                    <a:pt x="55794" y="362262"/>
                  </a:cubicBezTo>
                  <a:cubicBezTo>
                    <a:pt x="37802" y="352737"/>
                    <a:pt x="29072" y="355382"/>
                    <a:pt x="38332" y="367024"/>
                  </a:cubicBezTo>
                  <a:cubicBezTo>
                    <a:pt x="47593" y="378666"/>
                    <a:pt x="93101" y="417825"/>
                    <a:pt x="111357" y="432112"/>
                  </a:cubicBezTo>
                  <a:cubicBezTo>
                    <a:pt x="129613" y="446399"/>
                    <a:pt x="131200" y="475503"/>
                    <a:pt x="147869" y="452749"/>
                  </a:cubicBezTo>
                  <a:cubicBezTo>
                    <a:pt x="164538" y="429995"/>
                    <a:pt x="202373" y="355118"/>
                    <a:pt x="211369" y="295587"/>
                  </a:cubicBezTo>
                  <a:cubicBezTo>
                    <a:pt x="220365" y="236056"/>
                    <a:pt x="210575" y="138954"/>
                    <a:pt x="201844" y="95562"/>
                  </a:cubicBezTo>
                  <a:cubicBezTo>
                    <a:pt x="193113" y="52170"/>
                    <a:pt x="189409" y="51641"/>
                    <a:pt x="158982" y="35237"/>
                  </a:cubicBezTo>
                  <a:cubicBezTo>
                    <a:pt x="128555" y="18833"/>
                    <a:pt x="6053" y="-2863"/>
                    <a:pt x="232" y="3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: 図形 143">
              <a:extLst>
                <a:ext uri="{FF2B5EF4-FFF2-40B4-BE49-F238E27FC236}">
                  <a16:creationId xmlns:a16="http://schemas.microsoft.com/office/drawing/2014/main" id="{44986E2A-D863-40CF-89D3-D460ACF36A37}"/>
                </a:ext>
              </a:extLst>
            </p:cNvPr>
            <p:cNvSpPr/>
            <p:nvPr/>
          </p:nvSpPr>
          <p:spPr>
            <a:xfrm>
              <a:off x="4771190" y="4801741"/>
              <a:ext cx="251689" cy="287877"/>
            </a:xfrm>
            <a:custGeom>
              <a:avLst/>
              <a:gdLst>
                <a:gd name="connsiteX0" fmla="*/ 835 w 251689"/>
                <a:gd name="connsiteY0" fmla="*/ 9972 h 287877"/>
                <a:gd name="connsiteX1" fmla="*/ 129423 w 251689"/>
                <a:gd name="connsiteY1" fmla="*/ 33784 h 287877"/>
                <a:gd name="connsiteX2" fmla="*/ 251660 w 251689"/>
                <a:gd name="connsiteY2" fmla="*/ 2034 h 287877"/>
                <a:gd name="connsiteX3" fmla="*/ 140535 w 251689"/>
                <a:gd name="connsiteY3" fmla="*/ 103634 h 287877"/>
                <a:gd name="connsiteX4" fmla="*/ 86560 w 251689"/>
                <a:gd name="connsiteY4" fmla="*/ 287784 h 287877"/>
                <a:gd name="connsiteX5" fmla="*/ 237373 w 251689"/>
                <a:gd name="connsiteY5" fmla="*/ 78234 h 287877"/>
                <a:gd name="connsiteX6" fmla="*/ 129423 w 251689"/>
                <a:gd name="connsiteY6" fmla="*/ 114747 h 287877"/>
                <a:gd name="connsiteX7" fmla="*/ 194510 w 251689"/>
                <a:gd name="connsiteY7" fmla="*/ 60772 h 287877"/>
                <a:gd name="connsiteX8" fmla="*/ 835 w 251689"/>
                <a:gd name="connsiteY8" fmla="*/ 9972 h 287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1689" h="287877">
                  <a:moveTo>
                    <a:pt x="835" y="9972"/>
                  </a:moveTo>
                  <a:cubicBezTo>
                    <a:pt x="-10013" y="5474"/>
                    <a:pt x="87619" y="35107"/>
                    <a:pt x="129423" y="33784"/>
                  </a:cubicBezTo>
                  <a:cubicBezTo>
                    <a:pt x="171227" y="32461"/>
                    <a:pt x="249808" y="-9608"/>
                    <a:pt x="251660" y="2034"/>
                  </a:cubicBezTo>
                  <a:cubicBezTo>
                    <a:pt x="253512" y="13676"/>
                    <a:pt x="168052" y="56009"/>
                    <a:pt x="140535" y="103634"/>
                  </a:cubicBezTo>
                  <a:cubicBezTo>
                    <a:pt x="113018" y="151259"/>
                    <a:pt x="70420" y="292017"/>
                    <a:pt x="86560" y="287784"/>
                  </a:cubicBezTo>
                  <a:cubicBezTo>
                    <a:pt x="102700" y="283551"/>
                    <a:pt x="230229" y="107074"/>
                    <a:pt x="237373" y="78234"/>
                  </a:cubicBezTo>
                  <a:cubicBezTo>
                    <a:pt x="244517" y="49395"/>
                    <a:pt x="136567" y="117657"/>
                    <a:pt x="129423" y="114747"/>
                  </a:cubicBezTo>
                  <a:cubicBezTo>
                    <a:pt x="122279" y="111837"/>
                    <a:pt x="212502" y="74795"/>
                    <a:pt x="194510" y="60772"/>
                  </a:cubicBezTo>
                  <a:cubicBezTo>
                    <a:pt x="176518" y="46749"/>
                    <a:pt x="11683" y="14470"/>
                    <a:pt x="835" y="99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F53E10D6-EFCB-43C5-B0C0-19B8C8A62ABA}"/>
                </a:ext>
              </a:extLst>
            </p:cNvPr>
            <p:cNvSpPr/>
            <p:nvPr/>
          </p:nvSpPr>
          <p:spPr>
            <a:xfrm>
              <a:off x="5009022" y="4821273"/>
              <a:ext cx="400088" cy="308765"/>
            </a:xfrm>
            <a:custGeom>
              <a:avLst/>
              <a:gdLst>
                <a:gd name="connsiteX0" fmla="*/ 2716 w 400088"/>
                <a:gd name="connsiteY0" fmla="*/ 14252 h 308765"/>
                <a:gd name="connsiteX1" fmla="*/ 155116 w 400088"/>
                <a:gd name="connsiteY1" fmla="*/ 17427 h 308765"/>
                <a:gd name="connsiteX2" fmla="*/ 145591 w 400088"/>
                <a:gd name="connsiteY2" fmla="*/ 166652 h 308765"/>
                <a:gd name="connsiteX3" fmla="*/ 350378 w 400088"/>
                <a:gd name="connsiteY3" fmla="*/ 147602 h 308765"/>
                <a:gd name="connsiteX4" fmla="*/ 390066 w 400088"/>
                <a:gd name="connsiteY4" fmla="*/ 115852 h 308765"/>
                <a:gd name="connsiteX5" fmla="*/ 202741 w 400088"/>
                <a:gd name="connsiteY5" fmla="*/ 300002 h 308765"/>
                <a:gd name="connsiteX6" fmla="*/ 83678 w 400088"/>
                <a:gd name="connsiteY6" fmla="*/ 252377 h 308765"/>
                <a:gd name="connsiteX7" fmla="*/ 304341 w 400088"/>
                <a:gd name="connsiteY7" fmla="*/ 19015 h 308765"/>
                <a:gd name="connsiteX8" fmla="*/ 2716 w 400088"/>
                <a:gd name="connsiteY8" fmla="*/ 14252 h 30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0088" h="308765">
                  <a:moveTo>
                    <a:pt x="2716" y="14252"/>
                  </a:moveTo>
                  <a:cubicBezTo>
                    <a:pt x="-22155" y="13987"/>
                    <a:pt x="131304" y="-7973"/>
                    <a:pt x="155116" y="17427"/>
                  </a:cubicBezTo>
                  <a:cubicBezTo>
                    <a:pt x="178929" y="42827"/>
                    <a:pt x="113047" y="144956"/>
                    <a:pt x="145591" y="166652"/>
                  </a:cubicBezTo>
                  <a:cubicBezTo>
                    <a:pt x="178135" y="188348"/>
                    <a:pt x="309632" y="156069"/>
                    <a:pt x="350378" y="147602"/>
                  </a:cubicBezTo>
                  <a:cubicBezTo>
                    <a:pt x="391124" y="139135"/>
                    <a:pt x="414672" y="90452"/>
                    <a:pt x="390066" y="115852"/>
                  </a:cubicBezTo>
                  <a:cubicBezTo>
                    <a:pt x="365460" y="141252"/>
                    <a:pt x="253806" y="277248"/>
                    <a:pt x="202741" y="300002"/>
                  </a:cubicBezTo>
                  <a:cubicBezTo>
                    <a:pt x="151676" y="322756"/>
                    <a:pt x="66745" y="299208"/>
                    <a:pt x="83678" y="252377"/>
                  </a:cubicBezTo>
                  <a:cubicBezTo>
                    <a:pt x="100611" y="205546"/>
                    <a:pt x="314395" y="58967"/>
                    <a:pt x="304341" y="19015"/>
                  </a:cubicBezTo>
                  <a:cubicBezTo>
                    <a:pt x="294287" y="-20937"/>
                    <a:pt x="27587" y="14517"/>
                    <a:pt x="2716" y="142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: 図形 145">
              <a:extLst>
                <a:ext uri="{FF2B5EF4-FFF2-40B4-BE49-F238E27FC236}">
                  <a16:creationId xmlns:a16="http://schemas.microsoft.com/office/drawing/2014/main" id="{40FEEB14-F9F0-4A78-BB78-3D470242B64B}"/>
                </a:ext>
              </a:extLst>
            </p:cNvPr>
            <p:cNvSpPr/>
            <p:nvPr/>
          </p:nvSpPr>
          <p:spPr>
            <a:xfrm>
              <a:off x="4812648" y="5237603"/>
              <a:ext cx="168945" cy="456884"/>
            </a:xfrm>
            <a:custGeom>
              <a:avLst/>
              <a:gdLst>
                <a:gd name="connsiteX0" fmla="*/ 2240 w 168945"/>
                <a:gd name="connsiteY0" fmla="*/ 2735 h 456884"/>
                <a:gd name="connsiteX1" fmla="*/ 62565 w 168945"/>
                <a:gd name="connsiteY1" fmla="*/ 151960 h 456884"/>
                <a:gd name="connsiteX2" fmla="*/ 32402 w 168945"/>
                <a:gd name="connsiteY2" fmla="*/ 348810 h 456884"/>
                <a:gd name="connsiteX3" fmla="*/ 95902 w 168945"/>
                <a:gd name="connsiteY3" fmla="*/ 456760 h 456884"/>
                <a:gd name="connsiteX4" fmla="*/ 86377 w 168945"/>
                <a:gd name="connsiteY4" fmla="*/ 367860 h 456884"/>
                <a:gd name="connsiteX5" fmla="*/ 168927 w 168945"/>
                <a:gd name="connsiteY5" fmla="*/ 255147 h 456884"/>
                <a:gd name="connsiteX6" fmla="*/ 78440 w 168945"/>
                <a:gd name="connsiteY6" fmla="*/ 318647 h 456884"/>
                <a:gd name="connsiteX7" fmla="*/ 156227 w 168945"/>
                <a:gd name="connsiteY7" fmla="*/ 74172 h 456884"/>
                <a:gd name="connsiteX8" fmla="*/ 2240 w 168945"/>
                <a:gd name="connsiteY8" fmla="*/ 2735 h 456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45" h="456884">
                  <a:moveTo>
                    <a:pt x="2240" y="2735"/>
                  </a:moveTo>
                  <a:cubicBezTo>
                    <a:pt x="-13370" y="15700"/>
                    <a:pt x="57538" y="94281"/>
                    <a:pt x="62565" y="151960"/>
                  </a:cubicBezTo>
                  <a:cubicBezTo>
                    <a:pt x="67592" y="209639"/>
                    <a:pt x="26846" y="298010"/>
                    <a:pt x="32402" y="348810"/>
                  </a:cubicBezTo>
                  <a:cubicBezTo>
                    <a:pt x="37958" y="399610"/>
                    <a:pt x="86906" y="453585"/>
                    <a:pt x="95902" y="456760"/>
                  </a:cubicBezTo>
                  <a:cubicBezTo>
                    <a:pt x="104898" y="459935"/>
                    <a:pt x="74206" y="401462"/>
                    <a:pt x="86377" y="367860"/>
                  </a:cubicBezTo>
                  <a:cubicBezTo>
                    <a:pt x="98548" y="334258"/>
                    <a:pt x="170250" y="263349"/>
                    <a:pt x="168927" y="255147"/>
                  </a:cubicBezTo>
                  <a:cubicBezTo>
                    <a:pt x="167604" y="246945"/>
                    <a:pt x="80557" y="348809"/>
                    <a:pt x="78440" y="318647"/>
                  </a:cubicBezTo>
                  <a:cubicBezTo>
                    <a:pt x="76323" y="288485"/>
                    <a:pt x="167604" y="123914"/>
                    <a:pt x="156227" y="74172"/>
                  </a:cubicBezTo>
                  <a:cubicBezTo>
                    <a:pt x="144850" y="24430"/>
                    <a:pt x="17850" y="-10230"/>
                    <a:pt x="2240" y="27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: 図形 146">
              <a:extLst>
                <a:ext uri="{FF2B5EF4-FFF2-40B4-BE49-F238E27FC236}">
                  <a16:creationId xmlns:a16="http://schemas.microsoft.com/office/drawing/2014/main" id="{F33630EB-515E-4233-A1B2-D298DEA48269}"/>
                </a:ext>
              </a:extLst>
            </p:cNvPr>
            <p:cNvSpPr/>
            <p:nvPr/>
          </p:nvSpPr>
          <p:spPr>
            <a:xfrm>
              <a:off x="4982282" y="5331986"/>
              <a:ext cx="409103" cy="134425"/>
            </a:xfrm>
            <a:custGeom>
              <a:avLst/>
              <a:gdLst>
                <a:gd name="connsiteX0" fmla="*/ 4056 w 409103"/>
                <a:gd name="connsiteY0" fmla="*/ 25827 h 134425"/>
                <a:gd name="connsiteX1" fmla="*/ 219956 w 409103"/>
                <a:gd name="connsiteY1" fmla="*/ 44877 h 134425"/>
                <a:gd name="connsiteX2" fmla="*/ 407281 w 409103"/>
                <a:gd name="connsiteY2" fmla="*/ 427 h 134425"/>
                <a:gd name="connsiteX3" fmla="*/ 307268 w 409103"/>
                <a:gd name="connsiteY3" fmla="*/ 76627 h 134425"/>
                <a:gd name="connsiteX4" fmla="*/ 177093 w 409103"/>
                <a:gd name="connsiteY4" fmla="*/ 133777 h 134425"/>
                <a:gd name="connsiteX5" fmla="*/ 153281 w 409103"/>
                <a:gd name="connsiteY5" fmla="*/ 106789 h 134425"/>
                <a:gd name="connsiteX6" fmla="*/ 83431 w 409103"/>
                <a:gd name="connsiteY6" fmla="*/ 95677 h 134425"/>
                <a:gd name="connsiteX7" fmla="*/ 4056 w 409103"/>
                <a:gd name="connsiteY7" fmla="*/ 25827 h 13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103" h="134425">
                  <a:moveTo>
                    <a:pt x="4056" y="25827"/>
                  </a:moveTo>
                  <a:cubicBezTo>
                    <a:pt x="26810" y="17360"/>
                    <a:pt x="152752" y="49110"/>
                    <a:pt x="219956" y="44877"/>
                  </a:cubicBezTo>
                  <a:cubicBezTo>
                    <a:pt x="287160" y="40644"/>
                    <a:pt x="392729" y="-4865"/>
                    <a:pt x="407281" y="427"/>
                  </a:cubicBezTo>
                  <a:cubicBezTo>
                    <a:pt x="421833" y="5719"/>
                    <a:pt x="345633" y="54402"/>
                    <a:pt x="307268" y="76627"/>
                  </a:cubicBezTo>
                  <a:cubicBezTo>
                    <a:pt x="268903" y="98852"/>
                    <a:pt x="202758" y="128750"/>
                    <a:pt x="177093" y="133777"/>
                  </a:cubicBezTo>
                  <a:cubicBezTo>
                    <a:pt x="151428" y="138804"/>
                    <a:pt x="168891" y="113139"/>
                    <a:pt x="153281" y="106789"/>
                  </a:cubicBezTo>
                  <a:cubicBezTo>
                    <a:pt x="137671" y="100439"/>
                    <a:pt x="106185" y="107054"/>
                    <a:pt x="83431" y="95677"/>
                  </a:cubicBezTo>
                  <a:cubicBezTo>
                    <a:pt x="60677" y="84300"/>
                    <a:pt x="-18698" y="34294"/>
                    <a:pt x="4056" y="258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: 図形 147">
              <a:extLst>
                <a:ext uri="{FF2B5EF4-FFF2-40B4-BE49-F238E27FC236}">
                  <a16:creationId xmlns:a16="http://schemas.microsoft.com/office/drawing/2014/main" id="{21E94771-C6EB-4FA3-920F-0F8AAE72400F}"/>
                </a:ext>
              </a:extLst>
            </p:cNvPr>
            <p:cNvSpPr/>
            <p:nvPr/>
          </p:nvSpPr>
          <p:spPr>
            <a:xfrm>
              <a:off x="5033675" y="5229511"/>
              <a:ext cx="168856" cy="486480"/>
            </a:xfrm>
            <a:custGeom>
              <a:avLst/>
              <a:gdLst>
                <a:gd name="connsiteX0" fmla="*/ 288 w 168856"/>
                <a:gd name="connsiteY0" fmla="*/ 6064 h 486480"/>
                <a:gd name="connsiteX1" fmla="*/ 101888 w 168856"/>
                <a:gd name="connsiteY1" fmla="*/ 155289 h 486480"/>
                <a:gd name="connsiteX2" fmla="*/ 93950 w 168856"/>
                <a:gd name="connsiteY2" fmla="*/ 466439 h 486480"/>
                <a:gd name="connsiteX3" fmla="*/ 163800 w 168856"/>
                <a:gd name="connsiteY3" fmla="*/ 434689 h 486480"/>
                <a:gd name="connsiteX4" fmla="*/ 160625 w 168856"/>
                <a:gd name="connsiteY4" fmla="*/ 264827 h 486480"/>
                <a:gd name="connsiteX5" fmla="*/ 138400 w 168856"/>
                <a:gd name="connsiteY5" fmla="*/ 52102 h 486480"/>
                <a:gd name="connsiteX6" fmla="*/ 288 w 168856"/>
                <a:gd name="connsiteY6" fmla="*/ 6064 h 48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856" h="486480">
                  <a:moveTo>
                    <a:pt x="288" y="6064"/>
                  </a:moveTo>
                  <a:cubicBezTo>
                    <a:pt x="-5797" y="23262"/>
                    <a:pt x="86278" y="78560"/>
                    <a:pt x="101888" y="155289"/>
                  </a:cubicBezTo>
                  <a:cubicBezTo>
                    <a:pt x="117498" y="232018"/>
                    <a:pt x="83631" y="419872"/>
                    <a:pt x="93950" y="466439"/>
                  </a:cubicBezTo>
                  <a:cubicBezTo>
                    <a:pt x="104269" y="513006"/>
                    <a:pt x="152688" y="468291"/>
                    <a:pt x="163800" y="434689"/>
                  </a:cubicBezTo>
                  <a:cubicBezTo>
                    <a:pt x="174912" y="401087"/>
                    <a:pt x="164858" y="328591"/>
                    <a:pt x="160625" y="264827"/>
                  </a:cubicBezTo>
                  <a:cubicBezTo>
                    <a:pt x="156392" y="201063"/>
                    <a:pt x="162742" y="94700"/>
                    <a:pt x="138400" y="52102"/>
                  </a:cubicBezTo>
                  <a:cubicBezTo>
                    <a:pt x="114058" y="9504"/>
                    <a:pt x="6373" y="-11134"/>
                    <a:pt x="288" y="60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フリーフォーム: 図形 148">
              <a:extLst>
                <a:ext uri="{FF2B5EF4-FFF2-40B4-BE49-F238E27FC236}">
                  <a16:creationId xmlns:a16="http://schemas.microsoft.com/office/drawing/2014/main" id="{33823510-BE17-474D-A501-56F309003465}"/>
                </a:ext>
              </a:extLst>
            </p:cNvPr>
            <p:cNvSpPr/>
            <p:nvPr/>
          </p:nvSpPr>
          <p:spPr>
            <a:xfrm>
              <a:off x="4972120" y="5539809"/>
              <a:ext cx="344526" cy="197875"/>
            </a:xfrm>
            <a:custGeom>
              <a:avLst/>
              <a:gdLst>
                <a:gd name="connsiteX0" fmla="*/ 176143 w 344526"/>
                <a:gd name="connsiteY0" fmla="*/ 197416 h 197875"/>
                <a:gd name="connsiteX1" fmla="*/ 6280 w 344526"/>
                <a:gd name="connsiteY1" fmla="*/ 105341 h 197875"/>
                <a:gd name="connsiteX2" fmla="*/ 61843 w 344526"/>
                <a:gd name="connsiteY2" fmla="*/ 3741 h 197875"/>
                <a:gd name="connsiteX3" fmla="*/ 298380 w 344526"/>
                <a:gd name="connsiteY3" fmla="*/ 33904 h 197875"/>
                <a:gd name="connsiteX4" fmla="*/ 344418 w 344526"/>
                <a:gd name="connsiteY4" fmla="*/ 146616 h 197875"/>
                <a:gd name="connsiteX5" fmla="*/ 309493 w 344526"/>
                <a:gd name="connsiteY5" fmla="*/ 76766 h 197875"/>
                <a:gd name="connsiteX6" fmla="*/ 257105 w 344526"/>
                <a:gd name="connsiteY6" fmla="*/ 95816 h 197875"/>
                <a:gd name="connsiteX7" fmla="*/ 95180 w 344526"/>
                <a:gd name="connsiteY7" fmla="*/ 65654 h 197875"/>
                <a:gd name="connsiteX8" fmla="*/ 176143 w 344526"/>
                <a:gd name="connsiteY8" fmla="*/ 197416 h 19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4526" h="197875">
                  <a:moveTo>
                    <a:pt x="176143" y="197416"/>
                  </a:moveTo>
                  <a:cubicBezTo>
                    <a:pt x="161326" y="204031"/>
                    <a:pt x="25330" y="137620"/>
                    <a:pt x="6280" y="105341"/>
                  </a:cubicBezTo>
                  <a:cubicBezTo>
                    <a:pt x="-12770" y="73062"/>
                    <a:pt x="13160" y="15647"/>
                    <a:pt x="61843" y="3741"/>
                  </a:cubicBezTo>
                  <a:cubicBezTo>
                    <a:pt x="110526" y="-8165"/>
                    <a:pt x="251284" y="10091"/>
                    <a:pt x="298380" y="33904"/>
                  </a:cubicBezTo>
                  <a:cubicBezTo>
                    <a:pt x="345476" y="57717"/>
                    <a:pt x="342566" y="139472"/>
                    <a:pt x="344418" y="146616"/>
                  </a:cubicBezTo>
                  <a:cubicBezTo>
                    <a:pt x="346270" y="153760"/>
                    <a:pt x="324045" y="85233"/>
                    <a:pt x="309493" y="76766"/>
                  </a:cubicBezTo>
                  <a:cubicBezTo>
                    <a:pt x="294941" y="68299"/>
                    <a:pt x="292824" y="97668"/>
                    <a:pt x="257105" y="95816"/>
                  </a:cubicBezTo>
                  <a:cubicBezTo>
                    <a:pt x="221386" y="93964"/>
                    <a:pt x="106822" y="49250"/>
                    <a:pt x="95180" y="65654"/>
                  </a:cubicBezTo>
                  <a:cubicBezTo>
                    <a:pt x="83538" y="82058"/>
                    <a:pt x="190960" y="190801"/>
                    <a:pt x="176143" y="1974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: 図形 149">
              <a:extLst>
                <a:ext uri="{FF2B5EF4-FFF2-40B4-BE49-F238E27FC236}">
                  <a16:creationId xmlns:a16="http://schemas.microsoft.com/office/drawing/2014/main" id="{B818EC57-9799-4ABE-8557-9D49FAA67F0C}"/>
                </a:ext>
              </a:extLst>
            </p:cNvPr>
            <p:cNvSpPr/>
            <p:nvPr/>
          </p:nvSpPr>
          <p:spPr>
            <a:xfrm>
              <a:off x="5161869" y="5263878"/>
              <a:ext cx="178413" cy="130638"/>
            </a:xfrm>
            <a:custGeom>
              <a:avLst/>
              <a:gdLst>
                <a:gd name="connsiteX0" fmla="*/ 681 w 178413"/>
                <a:gd name="connsiteY0" fmla="*/ 272 h 130638"/>
                <a:gd name="connsiteX1" fmla="*/ 114981 w 178413"/>
                <a:gd name="connsiteY1" fmla="*/ 68535 h 130638"/>
                <a:gd name="connsiteX2" fmla="*/ 121331 w 178413"/>
                <a:gd name="connsiteY2" fmla="*/ 130447 h 130638"/>
                <a:gd name="connsiteX3" fmla="*/ 175306 w 178413"/>
                <a:gd name="connsiteY3" fmla="*/ 47897 h 130638"/>
                <a:gd name="connsiteX4" fmla="*/ 681 w 178413"/>
                <a:gd name="connsiteY4" fmla="*/ 272 h 13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413" h="130638">
                  <a:moveTo>
                    <a:pt x="681" y="272"/>
                  </a:moveTo>
                  <a:cubicBezTo>
                    <a:pt x="-9373" y="3712"/>
                    <a:pt x="94873" y="46839"/>
                    <a:pt x="114981" y="68535"/>
                  </a:cubicBezTo>
                  <a:cubicBezTo>
                    <a:pt x="135089" y="90231"/>
                    <a:pt x="111277" y="133887"/>
                    <a:pt x="121331" y="130447"/>
                  </a:cubicBezTo>
                  <a:cubicBezTo>
                    <a:pt x="131385" y="127007"/>
                    <a:pt x="192768" y="69064"/>
                    <a:pt x="175306" y="47897"/>
                  </a:cubicBezTo>
                  <a:cubicBezTo>
                    <a:pt x="157844" y="26730"/>
                    <a:pt x="10735" y="-3168"/>
                    <a:pt x="681" y="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: 図形 150">
              <a:extLst>
                <a:ext uri="{FF2B5EF4-FFF2-40B4-BE49-F238E27FC236}">
                  <a16:creationId xmlns:a16="http://schemas.microsoft.com/office/drawing/2014/main" id="{AA9C5F81-32FA-4307-B2A9-741C5AA3C5A9}"/>
                </a:ext>
              </a:extLst>
            </p:cNvPr>
            <p:cNvSpPr/>
            <p:nvPr/>
          </p:nvSpPr>
          <p:spPr>
            <a:xfrm>
              <a:off x="5174416" y="5203811"/>
              <a:ext cx="287970" cy="93695"/>
            </a:xfrm>
            <a:custGeom>
              <a:avLst/>
              <a:gdLst>
                <a:gd name="connsiteX0" fmla="*/ 2422 w 287970"/>
                <a:gd name="connsiteY0" fmla="*/ 14 h 93695"/>
                <a:gd name="connsiteX1" fmla="*/ 148472 w 287970"/>
                <a:gd name="connsiteY1" fmla="*/ 53989 h 93695"/>
                <a:gd name="connsiteX2" fmla="*/ 169109 w 287970"/>
                <a:gd name="connsiteY2" fmla="*/ 93677 h 93695"/>
                <a:gd name="connsiteX3" fmla="*/ 283409 w 287970"/>
                <a:gd name="connsiteY3" fmla="*/ 49227 h 93695"/>
                <a:gd name="connsiteX4" fmla="*/ 2422 w 287970"/>
                <a:gd name="connsiteY4" fmla="*/ 14 h 93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970" h="93695">
                  <a:moveTo>
                    <a:pt x="2422" y="14"/>
                  </a:moveTo>
                  <a:cubicBezTo>
                    <a:pt x="-20067" y="808"/>
                    <a:pt x="120691" y="38379"/>
                    <a:pt x="148472" y="53989"/>
                  </a:cubicBezTo>
                  <a:cubicBezTo>
                    <a:pt x="176253" y="69599"/>
                    <a:pt x="146620" y="94471"/>
                    <a:pt x="169109" y="93677"/>
                  </a:cubicBezTo>
                  <a:cubicBezTo>
                    <a:pt x="191598" y="92883"/>
                    <a:pt x="312778" y="66690"/>
                    <a:pt x="283409" y="49227"/>
                  </a:cubicBezTo>
                  <a:cubicBezTo>
                    <a:pt x="254040" y="31765"/>
                    <a:pt x="24911" y="-780"/>
                    <a:pt x="2422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: 図形 151">
              <a:extLst>
                <a:ext uri="{FF2B5EF4-FFF2-40B4-BE49-F238E27FC236}">
                  <a16:creationId xmlns:a16="http://schemas.microsoft.com/office/drawing/2014/main" id="{443668AD-057A-4739-BBCF-776278311232}"/>
                </a:ext>
              </a:extLst>
            </p:cNvPr>
            <p:cNvSpPr/>
            <p:nvPr/>
          </p:nvSpPr>
          <p:spPr>
            <a:xfrm>
              <a:off x="4797339" y="5747532"/>
              <a:ext cx="271963" cy="473928"/>
            </a:xfrm>
            <a:custGeom>
              <a:avLst/>
              <a:gdLst>
                <a:gd name="connsiteX0" fmla="*/ 46124 w 271963"/>
                <a:gd name="connsiteY0" fmla="*/ 2393 h 473928"/>
                <a:gd name="connsiteX1" fmla="*/ 76286 w 271963"/>
                <a:gd name="connsiteY1" fmla="*/ 207181 h 473928"/>
                <a:gd name="connsiteX2" fmla="*/ 86 w 271963"/>
                <a:gd name="connsiteY2" fmla="*/ 373868 h 473928"/>
                <a:gd name="connsiteX3" fmla="*/ 93749 w 271963"/>
                <a:gd name="connsiteY3" fmla="*/ 365931 h 473928"/>
                <a:gd name="connsiteX4" fmla="*/ 193761 w 271963"/>
                <a:gd name="connsiteY4" fmla="*/ 472293 h 473928"/>
                <a:gd name="connsiteX5" fmla="*/ 269961 w 271963"/>
                <a:gd name="connsiteY5" fmla="*/ 423081 h 473928"/>
                <a:gd name="connsiteX6" fmla="*/ 111211 w 271963"/>
                <a:gd name="connsiteY6" fmla="*/ 324656 h 473928"/>
                <a:gd name="connsiteX7" fmla="*/ 162011 w 271963"/>
                <a:gd name="connsiteY7" fmla="*/ 108756 h 473928"/>
                <a:gd name="connsiteX8" fmla="*/ 46124 w 271963"/>
                <a:gd name="connsiteY8" fmla="*/ 2393 h 473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963" h="473928">
                  <a:moveTo>
                    <a:pt x="46124" y="2393"/>
                  </a:moveTo>
                  <a:cubicBezTo>
                    <a:pt x="31836" y="18797"/>
                    <a:pt x="83959" y="145269"/>
                    <a:pt x="76286" y="207181"/>
                  </a:cubicBezTo>
                  <a:cubicBezTo>
                    <a:pt x="68613" y="269093"/>
                    <a:pt x="-2825" y="347410"/>
                    <a:pt x="86" y="373868"/>
                  </a:cubicBezTo>
                  <a:cubicBezTo>
                    <a:pt x="2996" y="400326"/>
                    <a:pt x="61470" y="349527"/>
                    <a:pt x="93749" y="365931"/>
                  </a:cubicBezTo>
                  <a:cubicBezTo>
                    <a:pt x="126028" y="382335"/>
                    <a:pt x="164392" y="462768"/>
                    <a:pt x="193761" y="472293"/>
                  </a:cubicBezTo>
                  <a:cubicBezTo>
                    <a:pt x="223130" y="481818"/>
                    <a:pt x="283719" y="447687"/>
                    <a:pt x="269961" y="423081"/>
                  </a:cubicBezTo>
                  <a:cubicBezTo>
                    <a:pt x="256203" y="398475"/>
                    <a:pt x="129203" y="377043"/>
                    <a:pt x="111211" y="324656"/>
                  </a:cubicBezTo>
                  <a:cubicBezTo>
                    <a:pt x="93219" y="272269"/>
                    <a:pt x="172065" y="160085"/>
                    <a:pt x="162011" y="108756"/>
                  </a:cubicBezTo>
                  <a:cubicBezTo>
                    <a:pt x="151957" y="57427"/>
                    <a:pt x="60412" y="-14011"/>
                    <a:pt x="46124" y="23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: 図形 152">
              <a:extLst>
                <a:ext uri="{FF2B5EF4-FFF2-40B4-BE49-F238E27FC236}">
                  <a16:creationId xmlns:a16="http://schemas.microsoft.com/office/drawing/2014/main" id="{A3ECE2E6-A66D-464A-9316-537E9C241E7F}"/>
                </a:ext>
              </a:extLst>
            </p:cNvPr>
            <p:cNvSpPr/>
            <p:nvPr/>
          </p:nvSpPr>
          <p:spPr>
            <a:xfrm>
              <a:off x="4647204" y="5886964"/>
              <a:ext cx="391877" cy="481717"/>
            </a:xfrm>
            <a:custGeom>
              <a:avLst/>
              <a:gdLst>
                <a:gd name="connsiteX0" fmla="*/ 13696 w 391877"/>
                <a:gd name="connsiteY0" fmla="*/ 23299 h 481717"/>
                <a:gd name="connsiteX1" fmla="*/ 72434 w 391877"/>
                <a:gd name="connsiteY1" fmla="*/ 29649 h 481717"/>
                <a:gd name="connsiteX2" fmla="*/ 335959 w 391877"/>
                <a:gd name="connsiteY2" fmla="*/ 13774 h 481717"/>
                <a:gd name="connsiteX3" fmla="*/ 391521 w 391877"/>
                <a:gd name="connsiteY3" fmla="*/ 5836 h 481717"/>
                <a:gd name="connsiteX4" fmla="*/ 356596 w 391877"/>
                <a:gd name="connsiteY4" fmla="*/ 105849 h 481717"/>
                <a:gd name="connsiteX5" fmla="*/ 294684 w 391877"/>
                <a:gd name="connsiteY5" fmla="*/ 326511 h 481717"/>
                <a:gd name="connsiteX6" fmla="*/ 59734 w 391877"/>
                <a:gd name="connsiteY6" fmla="*/ 480499 h 481717"/>
                <a:gd name="connsiteX7" fmla="*/ 177209 w 391877"/>
                <a:gd name="connsiteY7" fmla="*/ 385249 h 481717"/>
                <a:gd name="connsiteX8" fmla="*/ 315321 w 391877"/>
                <a:gd name="connsiteY8" fmla="*/ 155061 h 481717"/>
                <a:gd name="connsiteX9" fmla="*/ 289921 w 391877"/>
                <a:gd name="connsiteY9" fmla="*/ 69336 h 481717"/>
                <a:gd name="connsiteX10" fmla="*/ 13696 w 391877"/>
                <a:gd name="connsiteY10" fmla="*/ 23299 h 481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1877" h="481717">
                  <a:moveTo>
                    <a:pt x="13696" y="23299"/>
                  </a:moveTo>
                  <a:cubicBezTo>
                    <a:pt x="-22552" y="16684"/>
                    <a:pt x="18724" y="31236"/>
                    <a:pt x="72434" y="29649"/>
                  </a:cubicBezTo>
                  <a:cubicBezTo>
                    <a:pt x="126144" y="28062"/>
                    <a:pt x="282778" y="17743"/>
                    <a:pt x="335959" y="13774"/>
                  </a:cubicBezTo>
                  <a:cubicBezTo>
                    <a:pt x="389140" y="9805"/>
                    <a:pt x="388082" y="-9510"/>
                    <a:pt x="391521" y="5836"/>
                  </a:cubicBezTo>
                  <a:cubicBezTo>
                    <a:pt x="394961" y="21182"/>
                    <a:pt x="372736" y="52403"/>
                    <a:pt x="356596" y="105849"/>
                  </a:cubicBezTo>
                  <a:cubicBezTo>
                    <a:pt x="340457" y="159295"/>
                    <a:pt x="344161" y="264069"/>
                    <a:pt x="294684" y="326511"/>
                  </a:cubicBezTo>
                  <a:cubicBezTo>
                    <a:pt x="245207" y="388953"/>
                    <a:pt x="79313" y="470709"/>
                    <a:pt x="59734" y="480499"/>
                  </a:cubicBezTo>
                  <a:cubicBezTo>
                    <a:pt x="40155" y="490289"/>
                    <a:pt x="134611" y="439489"/>
                    <a:pt x="177209" y="385249"/>
                  </a:cubicBezTo>
                  <a:cubicBezTo>
                    <a:pt x="219807" y="331009"/>
                    <a:pt x="296536" y="207713"/>
                    <a:pt x="315321" y="155061"/>
                  </a:cubicBezTo>
                  <a:cubicBezTo>
                    <a:pt x="334106" y="102409"/>
                    <a:pt x="340456" y="86799"/>
                    <a:pt x="289921" y="69336"/>
                  </a:cubicBezTo>
                  <a:cubicBezTo>
                    <a:pt x="239386" y="51874"/>
                    <a:pt x="49944" y="29914"/>
                    <a:pt x="13696" y="232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フリーフォーム: 図形 153">
              <a:extLst>
                <a:ext uri="{FF2B5EF4-FFF2-40B4-BE49-F238E27FC236}">
                  <a16:creationId xmlns:a16="http://schemas.microsoft.com/office/drawing/2014/main" id="{B25189AC-EA92-4A5E-952D-16C0E868E36D}"/>
                </a:ext>
              </a:extLst>
            </p:cNvPr>
            <p:cNvSpPr/>
            <p:nvPr/>
          </p:nvSpPr>
          <p:spPr>
            <a:xfrm>
              <a:off x="4890616" y="5765229"/>
              <a:ext cx="491399" cy="562706"/>
            </a:xfrm>
            <a:custGeom>
              <a:avLst/>
              <a:gdLst>
                <a:gd name="connsiteX0" fmla="*/ 70322 w 491399"/>
                <a:gd name="connsiteY0" fmla="*/ 89471 h 562706"/>
                <a:gd name="connsiteX1" fmla="*/ 144934 w 491399"/>
                <a:gd name="connsiteY1" fmla="*/ 86296 h 562706"/>
                <a:gd name="connsiteX2" fmla="*/ 344959 w 491399"/>
                <a:gd name="connsiteY2" fmla="*/ 91059 h 562706"/>
                <a:gd name="connsiteX3" fmla="*/ 259234 w 491399"/>
                <a:gd name="connsiteY3" fmla="*/ 268859 h 562706"/>
                <a:gd name="connsiteX4" fmla="*/ 71909 w 491399"/>
                <a:gd name="connsiteY4" fmla="*/ 521271 h 562706"/>
                <a:gd name="connsiteX5" fmla="*/ 9997 w 491399"/>
                <a:gd name="connsiteY5" fmla="*/ 548259 h 562706"/>
                <a:gd name="connsiteX6" fmla="*/ 265584 w 491399"/>
                <a:gd name="connsiteY6" fmla="*/ 375221 h 562706"/>
                <a:gd name="connsiteX7" fmla="*/ 481484 w 491399"/>
                <a:gd name="connsiteY7" fmla="*/ 19621 h 562706"/>
                <a:gd name="connsiteX8" fmla="*/ 437034 w 491399"/>
                <a:gd name="connsiteY8" fmla="*/ 49784 h 562706"/>
                <a:gd name="connsiteX9" fmla="*/ 276697 w 491399"/>
                <a:gd name="connsiteY9" fmla="*/ 79946 h 562706"/>
                <a:gd name="connsiteX10" fmla="*/ 70322 w 491399"/>
                <a:gd name="connsiteY10" fmla="*/ 89471 h 56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1399" h="562706">
                  <a:moveTo>
                    <a:pt x="70322" y="89471"/>
                  </a:moveTo>
                  <a:cubicBezTo>
                    <a:pt x="48362" y="90529"/>
                    <a:pt x="99161" y="86031"/>
                    <a:pt x="144934" y="86296"/>
                  </a:cubicBezTo>
                  <a:cubicBezTo>
                    <a:pt x="190707" y="86561"/>
                    <a:pt x="325909" y="60632"/>
                    <a:pt x="344959" y="91059"/>
                  </a:cubicBezTo>
                  <a:cubicBezTo>
                    <a:pt x="364009" y="121486"/>
                    <a:pt x="304742" y="197157"/>
                    <a:pt x="259234" y="268859"/>
                  </a:cubicBezTo>
                  <a:cubicBezTo>
                    <a:pt x="213726" y="340561"/>
                    <a:pt x="113448" y="474705"/>
                    <a:pt x="71909" y="521271"/>
                  </a:cubicBezTo>
                  <a:cubicBezTo>
                    <a:pt x="30370" y="567837"/>
                    <a:pt x="-22282" y="572601"/>
                    <a:pt x="9997" y="548259"/>
                  </a:cubicBezTo>
                  <a:cubicBezTo>
                    <a:pt x="42276" y="523917"/>
                    <a:pt x="187003" y="463327"/>
                    <a:pt x="265584" y="375221"/>
                  </a:cubicBezTo>
                  <a:cubicBezTo>
                    <a:pt x="344165" y="287115"/>
                    <a:pt x="452909" y="73860"/>
                    <a:pt x="481484" y="19621"/>
                  </a:cubicBezTo>
                  <a:cubicBezTo>
                    <a:pt x="510059" y="-34619"/>
                    <a:pt x="471165" y="39730"/>
                    <a:pt x="437034" y="49784"/>
                  </a:cubicBezTo>
                  <a:cubicBezTo>
                    <a:pt x="402903" y="59838"/>
                    <a:pt x="337551" y="73861"/>
                    <a:pt x="276697" y="79946"/>
                  </a:cubicBezTo>
                  <a:cubicBezTo>
                    <a:pt x="215843" y="86031"/>
                    <a:pt x="92282" y="88413"/>
                    <a:pt x="70322" y="894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フリーフォーム: 図形 154">
              <a:extLst>
                <a:ext uri="{FF2B5EF4-FFF2-40B4-BE49-F238E27FC236}">
                  <a16:creationId xmlns:a16="http://schemas.microsoft.com/office/drawing/2014/main" id="{A1C3CDD4-6DD0-4D99-AE37-47D2CA2D0D73}"/>
                </a:ext>
              </a:extLst>
            </p:cNvPr>
            <p:cNvSpPr/>
            <p:nvPr/>
          </p:nvSpPr>
          <p:spPr>
            <a:xfrm>
              <a:off x="5108035" y="5835321"/>
              <a:ext cx="343700" cy="446219"/>
            </a:xfrm>
            <a:custGeom>
              <a:avLst/>
              <a:gdLst>
                <a:gd name="connsiteX0" fmla="*/ 540 w 343700"/>
                <a:gd name="connsiteY0" fmla="*/ 3504 h 446219"/>
                <a:gd name="connsiteX1" fmla="*/ 30703 w 343700"/>
                <a:gd name="connsiteY1" fmla="*/ 190829 h 446219"/>
                <a:gd name="connsiteX2" fmla="*/ 184690 w 343700"/>
                <a:gd name="connsiteY2" fmla="*/ 376567 h 446219"/>
                <a:gd name="connsiteX3" fmla="*/ 341853 w 343700"/>
                <a:gd name="connsiteY3" fmla="*/ 438479 h 446219"/>
                <a:gd name="connsiteX4" fmla="*/ 256128 w 343700"/>
                <a:gd name="connsiteY4" fmla="*/ 436892 h 446219"/>
                <a:gd name="connsiteX5" fmla="*/ 41815 w 343700"/>
                <a:gd name="connsiteY5" fmla="*/ 362279 h 446219"/>
                <a:gd name="connsiteX6" fmla="*/ 540 w 343700"/>
                <a:gd name="connsiteY6" fmla="*/ 3504 h 446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700" h="446219">
                  <a:moveTo>
                    <a:pt x="540" y="3504"/>
                  </a:moveTo>
                  <a:cubicBezTo>
                    <a:pt x="-1312" y="-25071"/>
                    <a:pt x="11" y="128652"/>
                    <a:pt x="30703" y="190829"/>
                  </a:cubicBezTo>
                  <a:cubicBezTo>
                    <a:pt x="61395" y="253006"/>
                    <a:pt x="132832" y="335292"/>
                    <a:pt x="184690" y="376567"/>
                  </a:cubicBezTo>
                  <a:cubicBezTo>
                    <a:pt x="236548" y="417842"/>
                    <a:pt x="329947" y="428425"/>
                    <a:pt x="341853" y="438479"/>
                  </a:cubicBezTo>
                  <a:cubicBezTo>
                    <a:pt x="353759" y="448533"/>
                    <a:pt x="306134" y="449592"/>
                    <a:pt x="256128" y="436892"/>
                  </a:cubicBezTo>
                  <a:cubicBezTo>
                    <a:pt x="206122" y="424192"/>
                    <a:pt x="87059" y="433716"/>
                    <a:pt x="41815" y="362279"/>
                  </a:cubicBezTo>
                  <a:cubicBezTo>
                    <a:pt x="-3429" y="290842"/>
                    <a:pt x="2392" y="32079"/>
                    <a:pt x="540" y="35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: 図形 155">
              <a:extLst>
                <a:ext uri="{FF2B5EF4-FFF2-40B4-BE49-F238E27FC236}">
                  <a16:creationId xmlns:a16="http://schemas.microsoft.com/office/drawing/2014/main" id="{751C4837-6CB7-4A1D-8CB1-987B14C4B231}"/>
                </a:ext>
              </a:extLst>
            </p:cNvPr>
            <p:cNvSpPr/>
            <p:nvPr/>
          </p:nvSpPr>
          <p:spPr>
            <a:xfrm>
              <a:off x="4740894" y="6478029"/>
              <a:ext cx="409280" cy="327036"/>
            </a:xfrm>
            <a:custGeom>
              <a:avLst/>
              <a:gdLst>
                <a:gd name="connsiteX0" fmla="*/ 4144 w 409280"/>
                <a:gd name="connsiteY0" fmla="*/ 30721 h 327036"/>
                <a:gd name="connsiteX1" fmla="*/ 64469 w 409280"/>
                <a:gd name="connsiteY1" fmla="*/ 59296 h 327036"/>
                <a:gd name="connsiteX2" fmla="*/ 154956 w 409280"/>
                <a:gd name="connsiteY2" fmla="*/ 119621 h 327036"/>
                <a:gd name="connsiteX3" fmla="*/ 327994 w 409280"/>
                <a:gd name="connsiteY3" fmla="*/ 73584 h 327036"/>
                <a:gd name="connsiteX4" fmla="*/ 316881 w 409280"/>
                <a:gd name="connsiteY4" fmla="*/ 219634 h 327036"/>
                <a:gd name="connsiteX5" fmla="*/ 197819 w 409280"/>
                <a:gd name="connsiteY5" fmla="*/ 270434 h 327036"/>
                <a:gd name="connsiteX6" fmla="*/ 272431 w 409280"/>
                <a:gd name="connsiteY6" fmla="*/ 260909 h 327036"/>
                <a:gd name="connsiteX7" fmla="*/ 285131 w 409280"/>
                <a:gd name="connsiteY7" fmla="*/ 325996 h 327036"/>
                <a:gd name="connsiteX8" fmla="*/ 407369 w 409280"/>
                <a:gd name="connsiteY8" fmla="*/ 200584 h 327036"/>
                <a:gd name="connsiteX9" fmla="*/ 347044 w 409280"/>
                <a:gd name="connsiteY9" fmla="*/ 5321 h 327036"/>
                <a:gd name="connsiteX10" fmla="*/ 181944 w 409280"/>
                <a:gd name="connsiteY10" fmla="*/ 54534 h 327036"/>
                <a:gd name="connsiteX11" fmla="*/ 4144 w 409280"/>
                <a:gd name="connsiteY11" fmla="*/ 30721 h 32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09280" h="327036">
                  <a:moveTo>
                    <a:pt x="4144" y="30721"/>
                  </a:moveTo>
                  <a:cubicBezTo>
                    <a:pt x="-15435" y="31515"/>
                    <a:pt x="39334" y="44479"/>
                    <a:pt x="64469" y="59296"/>
                  </a:cubicBezTo>
                  <a:cubicBezTo>
                    <a:pt x="89604" y="74113"/>
                    <a:pt x="111035" y="117240"/>
                    <a:pt x="154956" y="119621"/>
                  </a:cubicBezTo>
                  <a:cubicBezTo>
                    <a:pt x="198877" y="122002"/>
                    <a:pt x="301007" y="56915"/>
                    <a:pt x="327994" y="73584"/>
                  </a:cubicBezTo>
                  <a:cubicBezTo>
                    <a:pt x="354982" y="90253"/>
                    <a:pt x="338577" y="186826"/>
                    <a:pt x="316881" y="219634"/>
                  </a:cubicBezTo>
                  <a:cubicBezTo>
                    <a:pt x="295185" y="252442"/>
                    <a:pt x="205227" y="263555"/>
                    <a:pt x="197819" y="270434"/>
                  </a:cubicBezTo>
                  <a:cubicBezTo>
                    <a:pt x="190411" y="277313"/>
                    <a:pt x="257879" y="251649"/>
                    <a:pt x="272431" y="260909"/>
                  </a:cubicBezTo>
                  <a:cubicBezTo>
                    <a:pt x="286983" y="270169"/>
                    <a:pt x="262641" y="336050"/>
                    <a:pt x="285131" y="325996"/>
                  </a:cubicBezTo>
                  <a:cubicBezTo>
                    <a:pt x="307621" y="315942"/>
                    <a:pt x="397050" y="254030"/>
                    <a:pt x="407369" y="200584"/>
                  </a:cubicBezTo>
                  <a:cubicBezTo>
                    <a:pt x="417688" y="147138"/>
                    <a:pt x="384615" y="29663"/>
                    <a:pt x="347044" y="5321"/>
                  </a:cubicBezTo>
                  <a:cubicBezTo>
                    <a:pt x="309473" y="-19021"/>
                    <a:pt x="239888" y="47655"/>
                    <a:pt x="181944" y="54534"/>
                  </a:cubicBezTo>
                  <a:cubicBezTo>
                    <a:pt x="124000" y="61413"/>
                    <a:pt x="23723" y="29927"/>
                    <a:pt x="4144" y="307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: 図形 156">
              <a:extLst>
                <a:ext uri="{FF2B5EF4-FFF2-40B4-BE49-F238E27FC236}">
                  <a16:creationId xmlns:a16="http://schemas.microsoft.com/office/drawing/2014/main" id="{76F11CE9-9E64-4A5E-84DD-3A1E6A45A733}"/>
                </a:ext>
              </a:extLst>
            </p:cNvPr>
            <p:cNvSpPr/>
            <p:nvPr/>
          </p:nvSpPr>
          <p:spPr>
            <a:xfrm>
              <a:off x="4797388" y="6346627"/>
              <a:ext cx="286041" cy="505128"/>
            </a:xfrm>
            <a:custGeom>
              <a:avLst/>
              <a:gdLst>
                <a:gd name="connsiteX0" fmla="*/ 130212 w 286041"/>
                <a:gd name="connsiteY0" fmla="*/ 198 h 505128"/>
                <a:gd name="connsiteX1" fmla="*/ 184187 w 286041"/>
                <a:gd name="connsiteY1" fmla="*/ 100211 h 505128"/>
                <a:gd name="connsiteX2" fmla="*/ 95287 w 286041"/>
                <a:gd name="connsiteY2" fmla="*/ 349448 h 505128"/>
                <a:gd name="connsiteX3" fmla="*/ 37 w 286041"/>
                <a:gd name="connsiteY3" fmla="*/ 505023 h 505128"/>
                <a:gd name="connsiteX4" fmla="*/ 106400 w 286041"/>
                <a:gd name="connsiteY4" fmla="*/ 368498 h 505128"/>
                <a:gd name="connsiteX5" fmla="*/ 285787 w 286041"/>
                <a:gd name="connsiteY5" fmla="*/ 82748 h 505128"/>
                <a:gd name="connsiteX6" fmla="*/ 130212 w 286041"/>
                <a:gd name="connsiteY6" fmla="*/ 198 h 505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041" h="505128">
                  <a:moveTo>
                    <a:pt x="130212" y="198"/>
                  </a:moveTo>
                  <a:cubicBezTo>
                    <a:pt x="113279" y="3108"/>
                    <a:pt x="190008" y="42003"/>
                    <a:pt x="184187" y="100211"/>
                  </a:cubicBezTo>
                  <a:cubicBezTo>
                    <a:pt x="178366" y="158419"/>
                    <a:pt x="125979" y="281979"/>
                    <a:pt x="95287" y="349448"/>
                  </a:cubicBezTo>
                  <a:cubicBezTo>
                    <a:pt x="64595" y="416917"/>
                    <a:pt x="-1815" y="501848"/>
                    <a:pt x="37" y="505023"/>
                  </a:cubicBezTo>
                  <a:cubicBezTo>
                    <a:pt x="1889" y="508198"/>
                    <a:pt x="58775" y="438877"/>
                    <a:pt x="106400" y="368498"/>
                  </a:cubicBezTo>
                  <a:cubicBezTo>
                    <a:pt x="154025" y="298119"/>
                    <a:pt x="278643" y="139104"/>
                    <a:pt x="285787" y="82748"/>
                  </a:cubicBezTo>
                  <a:cubicBezTo>
                    <a:pt x="292931" y="26392"/>
                    <a:pt x="147145" y="-2712"/>
                    <a:pt x="130212" y="1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フリーフォーム: 図形 157">
              <a:extLst>
                <a:ext uri="{FF2B5EF4-FFF2-40B4-BE49-F238E27FC236}">
                  <a16:creationId xmlns:a16="http://schemas.microsoft.com/office/drawing/2014/main" id="{8687C076-2137-42D4-9577-144C5F16603D}"/>
                </a:ext>
              </a:extLst>
            </p:cNvPr>
            <p:cNvSpPr/>
            <p:nvPr/>
          </p:nvSpPr>
          <p:spPr>
            <a:xfrm>
              <a:off x="5118754" y="6481761"/>
              <a:ext cx="206018" cy="225849"/>
            </a:xfrm>
            <a:custGeom>
              <a:avLst/>
              <a:gdLst>
                <a:gd name="connsiteX0" fmla="*/ 934 w 206018"/>
                <a:gd name="connsiteY0" fmla="*/ 2 h 225849"/>
                <a:gd name="connsiteX1" fmla="*/ 94596 w 206018"/>
                <a:gd name="connsiteY1" fmla="*/ 106364 h 225849"/>
                <a:gd name="connsiteX2" fmla="*/ 107296 w 206018"/>
                <a:gd name="connsiteY2" fmla="*/ 225427 h 225849"/>
                <a:gd name="connsiteX3" fmla="*/ 204134 w 206018"/>
                <a:gd name="connsiteY3" fmla="*/ 144464 h 225849"/>
                <a:gd name="connsiteX4" fmla="*/ 159684 w 206018"/>
                <a:gd name="connsiteY4" fmla="*/ 103189 h 225849"/>
                <a:gd name="connsiteX5" fmla="*/ 934 w 206018"/>
                <a:gd name="connsiteY5" fmla="*/ 2 h 22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018" h="225849">
                  <a:moveTo>
                    <a:pt x="934" y="2"/>
                  </a:moveTo>
                  <a:cubicBezTo>
                    <a:pt x="-9914" y="531"/>
                    <a:pt x="76869" y="68793"/>
                    <a:pt x="94596" y="106364"/>
                  </a:cubicBezTo>
                  <a:cubicBezTo>
                    <a:pt x="112323" y="143935"/>
                    <a:pt x="89040" y="219077"/>
                    <a:pt x="107296" y="225427"/>
                  </a:cubicBezTo>
                  <a:cubicBezTo>
                    <a:pt x="125552" y="231777"/>
                    <a:pt x="195403" y="164837"/>
                    <a:pt x="204134" y="144464"/>
                  </a:cubicBezTo>
                  <a:cubicBezTo>
                    <a:pt x="212865" y="124091"/>
                    <a:pt x="190111" y="122768"/>
                    <a:pt x="159684" y="103189"/>
                  </a:cubicBezTo>
                  <a:cubicBezTo>
                    <a:pt x="129257" y="83610"/>
                    <a:pt x="11782" y="-527"/>
                    <a:pt x="934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64B9A63E-2D48-476F-84AB-667433AF6745}"/>
                </a:ext>
              </a:extLst>
            </p:cNvPr>
            <p:cNvSpPr/>
            <p:nvPr/>
          </p:nvSpPr>
          <p:spPr>
            <a:xfrm>
              <a:off x="5127618" y="6408611"/>
              <a:ext cx="145321" cy="117969"/>
            </a:xfrm>
            <a:custGeom>
              <a:avLst/>
              <a:gdLst>
                <a:gd name="connsiteX0" fmla="*/ 7 w 145321"/>
                <a:gd name="connsiteY0" fmla="*/ 127 h 117969"/>
                <a:gd name="connsiteX1" fmla="*/ 127007 w 145321"/>
                <a:gd name="connsiteY1" fmla="*/ 112839 h 117969"/>
                <a:gd name="connsiteX2" fmla="*/ 133357 w 145321"/>
                <a:gd name="connsiteY2" fmla="*/ 90614 h 117969"/>
                <a:gd name="connsiteX3" fmla="*/ 7 w 145321"/>
                <a:gd name="connsiteY3" fmla="*/ 127 h 117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321" h="117969">
                  <a:moveTo>
                    <a:pt x="7" y="127"/>
                  </a:moveTo>
                  <a:cubicBezTo>
                    <a:pt x="-1051" y="3831"/>
                    <a:pt x="104782" y="97758"/>
                    <a:pt x="127007" y="112839"/>
                  </a:cubicBezTo>
                  <a:cubicBezTo>
                    <a:pt x="149232" y="127920"/>
                    <a:pt x="151084" y="106489"/>
                    <a:pt x="133357" y="90614"/>
                  </a:cubicBezTo>
                  <a:cubicBezTo>
                    <a:pt x="115630" y="74739"/>
                    <a:pt x="1065" y="-3577"/>
                    <a:pt x="7" y="1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0865473A-7ACC-45F3-9923-5544A6339611}"/>
                </a:ext>
              </a:extLst>
            </p:cNvPr>
            <p:cNvSpPr/>
            <p:nvPr/>
          </p:nvSpPr>
          <p:spPr>
            <a:xfrm>
              <a:off x="5157788" y="6359525"/>
              <a:ext cx="220934" cy="123923"/>
            </a:xfrm>
            <a:custGeom>
              <a:avLst/>
              <a:gdLst>
                <a:gd name="connsiteX0" fmla="*/ 0 w 220934"/>
                <a:gd name="connsiteY0" fmla="*/ 0 h 123923"/>
                <a:gd name="connsiteX1" fmla="*/ 112712 w 220934"/>
                <a:gd name="connsiteY1" fmla="*/ 96838 h 123923"/>
                <a:gd name="connsiteX2" fmla="*/ 120650 w 220934"/>
                <a:gd name="connsiteY2" fmla="*/ 123825 h 123923"/>
                <a:gd name="connsiteX3" fmla="*/ 220662 w 220934"/>
                <a:gd name="connsiteY3" fmla="*/ 90488 h 123923"/>
                <a:gd name="connsiteX4" fmla="*/ 152400 w 220934"/>
                <a:gd name="connsiteY4" fmla="*/ 65088 h 123923"/>
                <a:gd name="connsiteX5" fmla="*/ 0 w 220934"/>
                <a:gd name="connsiteY5" fmla="*/ 0 h 123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0934" h="123923">
                  <a:moveTo>
                    <a:pt x="0" y="0"/>
                  </a:moveTo>
                  <a:cubicBezTo>
                    <a:pt x="46302" y="38100"/>
                    <a:pt x="92604" y="76201"/>
                    <a:pt x="112712" y="96838"/>
                  </a:cubicBezTo>
                  <a:cubicBezTo>
                    <a:pt x="132820" y="117475"/>
                    <a:pt x="102659" y="124883"/>
                    <a:pt x="120650" y="123825"/>
                  </a:cubicBezTo>
                  <a:cubicBezTo>
                    <a:pt x="138641" y="122767"/>
                    <a:pt x="215370" y="100277"/>
                    <a:pt x="220662" y="90488"/>
                  </a:cubicBezTo>
                  <a:cubicBezTo>
                    <a:pt x="225954" y="80699"/>
                    <a:pt x="152400" y="65088"/>
                    <a:pt x="152400" y="65088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01887B05-9CB2-4F9A-984B-720C6395300E}"/>
                </a:ext>
              </a:extLst>
            </p:cNvPr>
            <p:cNvSpPr/>
            <p:nvPr/>
          </p:nvSpPr>
          <p:spPr>
            <a:xfrm>
              <a:off x="4795682" y="6960173"/>
              <a:ext cx="259047" cy="431587"/>
            </a:xfrm>
            <a:custGeom>
              <a:avLst/>
              <a:gdLst>
                <a:gd name="connsiteX0" fmla="*/ 1743 w 259047"/>
                <a:gd name="connsiteY0" fmla="*/ 1015 h 431587"/>
                <a:gd name="connsiteX1" fmla="*/ 84293 w 259047"/>
                <a:gd name="connsiteY1" fmla="*/ 147065 h 431587"/>
                <a:gd name="connsiteX2" fmla="*/ 150968 w 259047"/>
                <a:gd name="connsiteY2" fmla="*/ 426465 h 431587"/>
                <a:gd name="connsiteX3" fmla="*/ 204943 w 259047"/>
                <a:gd name="connsiteY3" fmla="*/ 315340 h 431587"/>
                <a:gd name="connsiteX4" fmla="*/ 258918 w 259047"/>
                <a:gd name="connsiteY4" fmla="*/ 156590 h 431587"/>
                <a:gd name="connsiteX5" fmla="*/ 189068 w 259047"/>
                <a:gd name="connsiteY5" fmla="*/ 270890 h 431587"/>
                <a:gd name="connsiteX6" fmla="*/ 166843 w 259047"/>
                <a:gd name="connsiteY6" fmla="*/ 215327 h 431587"/>
                <a:gd name="connsiteX7" fmla="*/ 1743 w 259047"/>
                <a:gd name="connsiteY7" fmla="*/ 1015 h 43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9047" h="431587">
                  <a:moveTo>
                    <a:pt x="1743" y="1015"/>
                  </a:moveTo>
                  <a:cubicBezTo>
                    <a:pt x="-12015" y="-10362"/>
                    <a:pt x="59422" y="76157"/>
                    <a:pt x="84293" y="147065"/>
                  </a:cubicBezTo>
                  <a:cubicBezTo>
                    <a:pt x="109164" y="217973"/>
                    <a:pt x="130860" y="398419"/>
                    <a:pt x="150968" y="426465"/>
                  </a:cubicBezTo>
                  <a:cubicBezTo>
                    <a:pt x="171076" y="454511"/>
                    <a:pt x="186951" y="360319"/>
                    <a:pt x="204943" y="315340"/>
                  </a:cubicBezTo>
                  <a:cubicBezTo>
                    <a:pt x="222935" y="270361"/>
                    <a:pt x="261564" y="163998"/>
                    <a:pt x="258918" y="156590"/>
                  </a:cubicBezTo>
                  <a:cubicBezTo>
                    <a:pt x="256272" y="149182"/>
                    <a:pt x="204414" y="261101"/>
                    <a:pt x="189068" y="270890"/>
                  </a:cubicBezTo>
                  <a:cubicBezTo>
                    <a:pt x="173722" y="280679"/>
                    <a:pt x="195418" y="255544"/>
                    <a:pt x="166843" y="215327"/>
                  </a:cubicBezTo>
                  <a:cubicBezTo>
                    <a:pt x="138268" y="175110"/>
                    <a:pt x="15501" y="12392"/>
                    <a:pt x="1743" y="10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2FE53828-CE44-4BDA-8B1E-113E57B3B4F8}"/>
                </a:ext>
              </a:extLst>
            </p:cNvPr>
            <p:cNvSpPr/>
            <p:nvPr/>
          </p:nvSpPr>
          <p:spPr>
            <a:xfrm>
              <a:off x="5107721" y="7051619"/>
              <a:ext cx="224553" cy="193817"/>
            </a:xfrm>
            <a:custGeom>
              <a:avLst/>
              <a:gdLst>
                <a:gd name="connsiteX0" fmla="*/ 2442 w 224553"/>
                <a:gd name="connsiteY0" fmla="*/ 56 h 193817"/>
                <a:gd name="connsiteX1" fmla="*/ 105629 w 224553"/>
                <a:gd name="connsiteY1" fmla="*/ 103244 h 193817"/>
                <a:gd name="connsiteX2" fmla="*/ 115154 w 224553"/>
                <a:gd name="connsiteY2" fmla="*/ 193731 h 193817"/>
                <a:gd name="connsiteX3" fmla="*/ 223104 w 224553"/>
                <a:gd name="connsiteY3" fmla="*/ 117531 h 193817"/>
                <a:gd name="connsiteX4" fmla="*/ 2442 w 224553"/>
                <a:gd name="connsiteY4" fmla="*/ 56 h 193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553" h="193817">
                  <a:moveTo>
                    <a:pt x="2442" y="56"/>
                  </a:moveTo>
                  <a:cubicBezTo>
                    <a:pt x="-17137" y="-2325"/>
                    <a:pt x="86844" y="70965"/>
                    <a:pt x="105629" y="103244"/>
                  </a:cubicBezTo>
                  <a:cubicBezTo>
                    <a:pt x="124414" y="135523"/>
                    <a:pt x="95575" y="191350"/>
                    <a:pt x="115154" y="193731"/>
                  </a:cubicBezTo>
                  <a:cubicBezTo>
                    <a:pt x="134733" y="196112"/>
                    <a:pt x="237921" y="148752"/>
                    <a:pt x="223104" y="117531"/>
                  </a:cubicBezTo>
                  <a:cubicBezTo>
                    <a:pt x="208287" y="86310"/>
                    <a:pt x="22021" y="2437"/>
                    <a:pt x="2442" y="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50C2E8B0-BEE7-4F95-9E1F-63603A9D86D9}"/>
                </a:ext>
              </a:extLst>
            </p:cNvPr>
            <p:cNvSpPr/>
            <p:nvPr/>
          </p:nvSpPr>
          <p:spPr>
            <a:xfrm>
              <a:off x="4768428" y="7577819"/>
              <a:ext cx="440634" cy="55032"/>
            </a:xfrm>
            <a:custGeom>
              <a:avLst/>
              <a:gdLst>
                <a:gd name="connsiteX0" fmla="*/ 2010 w 440634"/>
                <a:gd name="connsiteY0" fmla="*/ 19956 h 55032"/>
                <a:gd name="connsiteX1" fmla="*/ 200447 w 440634"/>
                <a:gd name="connsiteY1" fmla="*/ 54881 h 55032"/>
                <a:gd name="connsiteX2" fmla="*/ 440160 w 440634"/>
                <a:gd name="connsiteY2" fmla="*/ 4081 h 55032"/>
                <a:gd name="connsiteX3" fmla="*/ 257597 w 440634"/>
                <a:gd name="connsiteY3" fmla="*/ 5669 h 55032"/>
                <a:gd name="connsiteX4" fmla="*/ 106785 w 440634"/>
                <a:gd name="connsiteY4" fmla="*/ 26306 h 55032"/>
                <a:gd name="connsiteX5" fmla="*/ 2010 w 440634"/>
                <a:gd name="connsiteY5" fmla="*/ 19956 h 55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0634" h="55032">
                  <a:moveTo>
                    <a:pt x="2010" y="19956"/>
                  </a:moveTo>
                  <a:cubicBezTo>
                    <a:pt x="17620" y="24718"/>
                    <a:pt x="127422" y="57527"/>
                    <a:pt x="200447" y="54881"/>
                  </a:cubicBezTo>
                  <a:cubicBezTo>
                    <a:pt x="273472" y="52235"/>
                    <a:pt x="430635" y="12283"/>
                    <a:pt x="440160" y="4081"/>
                  </a:cubicBezTo>
                  <a:cubicBezTo>
                    <a:pt x="449685" y="-4121"/>
                    <a:pt x="313159" y="1965"/>
                    <a:pt x="257597" y="5669"/>
                  </a:cubicBezTo>
                  <a:cubicBezTo>
                    <a:pt x="202035" y="9373"/>
                    <a:pt x="148060" y="23925"/>
                    <a:pt x="106785" y="26306"/>
                  </a:cubicBezTo>
                  <a:cubicBezTo>
                    <a:pt x="65510" y="28687"/>
                    <a:pt x="-13600" y="15194"/>
                    <a:pt x="2010" y="199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フリーフォーム: 図形 163">
              <a:extLst>
                <a:ext uri="{FF2B5EF4-FFF2-40B4-BE49-F238E27FC236}">
                  <a16:creationId xmlns:a16="http://schemas.microsoft.com/office/drawing/2014/main" id="{15FFAAC0-D61A-4DD9-9CC1-C11F263B31F3}"/>
                </a:ext>
              </a:extLst>
            </p:cNvPr>
            <p:cNvSpPr/>
            <p:nvPr/>
          </p:nvSpPr>
          <p:spPr>
            <a:xfrm>
              <a:off x="4841584" y="7464618"/>
              <a:ext cx="216207" cy="472338"/>
            </a:xfrm>
            <a:custGeom>
              <a:avLst/>
              <a:gdLst>
                <a:gd name="connsiteX0" fmla="*/ 90779 w 216207"/>
                <a:gd name="connsiteY0" fmla="*/ 4570 h 472338"/>
                <a:gd name="connsiteX1" fmla="*/ 122529 w 216207"/>
                <a:gd name="connsiteY1" fmla="*/ 142682 h 472338"/>
                <a:gd name="connsiteX2" fmla="*/ 291 w 216207"/>
                <a:gd name="connsiteY2" fmla="*/ 463357 h 472338"/>
                <a:gd name="connsiteX3" fmla="*/ 92366 w 216207"/>
                <a:gd name="connsiteY3" fmla="*/ 355407 h 472338"/>
                <a:gd name="connsiteX4" fmla="*/ 216191 w 216207"/>
                <a:gd name="connsiteY4" fmla="*/ 61720 h 472338"/>
                <a:gd name="connsiteX5" fmla="*/ 90779 w 216207"/>
                <a:gd name="connsiteY5" fmla="*/ 4570 h 47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207" h="472338">
                  <a:moveTo>
                    <a:pt x="90779" y="4570"/>
                  </a:moveTo>
                  <a:cubicBezTo>
                    <a:pt x="75169" y="18064"/>
                    <a:pt x="137610" y="66218"/>
                    <a:pt x="122529" y="142682"/>
                  </a:cubicBezTo>
                  <a:cubicBezTo>
                    <a:pt x="107448" y="219146"/>
                    <a:pt x="5318" y="427903"/>
                    <a:pt x="291" y="463357"/>
                  </a:cubicBezTo>
                  <a:cubicBezTo>
                    <a:pt x="-4736" y="498811"/>
                    <a:pt x="56383" y="422346"/>
                    <a:pt x="92366" y="355407"/>
                  </a:cubicBezTo>
                  <a:cubicBezTo>
                    <a:pt x="128349" y="288468"/>
                    <a:pt x="214604" y="116753"/>
                    <a:pt x="216191" y="61720"/>
                  </a:cubicBezTo>
                  <a:cubicBezTo>
                    <a:pt x="217778" y="6687"/>
                    <a:pt x="106389" y="-8924"/>
                    <a:pt x="90779" y="45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9124C526-1CCA-4040-8585-A16A0F15B96E}"/>
                </a:ext>
              </a:extLst>
            </p:cNvPr>
            <p:cNvSpPr/>
            <p:nvPr/>
          </p:nvSpPr>
          <p:spPr>
            <a:xfrm>
              <a:off x="5035515" y="7642966"/>
              <a:ext cx="349549" cy="96224"/>
            </a:xfrm>
            <a:custGeom>
              <a:avLst/>
              <a:gdLst>
                <a:gd name="connsiteX0" fmla="*/ 35 w 349549"/>
                <a:gd name="connsiteY0" fmla="*/ 43709 h 96224"/>
                <a:gd name="connsiteX1" fmla="*/ 203235 w 349549"/>
                <a:gd name="connsiteY1" fmla="*/ 847 h 96224"/>
                <a:gd name="connsiteX2" fmla="*/ 349285 w 349549"/>
                <a:gd name="connsiteY2" fmla="*/ 88159 h 96224"/>
                <a:gd name="connsiteX3" fmla="*/ 234985 w 349549"/>
                <a:gd name="connsiteY3" fmla="*/ 57997 h 96224"/>
                <a:gd name="connsiteX4" fmla="*/ 84173 w 349549"/>
                <a:gd name="connsiteY4" fmla="*/ 96097 h 96224"/>
                <a:gd name="connsiteX5" fmla="*/ 185773 w 349549"/>
                <a:gd name="connsiteY5" fmla="*/ 42122 h 96224"/>
                <a:gd name="connsiteX6" fmla="*/ 35 w 349549"/>
                <a:gd name="connsiteY6" fmla="*/ 43709 h 96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9549" h="96224">
                  <a:moveTo>
                    <a:pt x="35" y="43709"/>
                  </a:moveTo>
                  <a:cubicBezTo>
                    <a:pt x="2945" y="36830"/>
                    <a:pt x="145027" y="-6561"/>
                    <a:pt x="203235" y="847"/>
                  </a:cubicBezTo>
                  <a:cubicBezTo>
                    <a:pt x="261443" y="8255"/>
                    <a:pt x="343993" y="78634"/>
                    <a:pt x="349285" y="88159"/>
                  </a:cubicBezTo>
                  <a:cubicBezTo>
                    <a:pt x="354577" y="97684"/>
                    <a:pt x="279170" y="56674"/>
                    <a:pt x="234985" y="57997"/>
                  </a:cubicBezTo>
                  <a:cubicBezTo>
                    <a:pt x="190800" y="59320"/>
                    <a:pt x="92375" y="98743"/>
                    <a:pt x="84173" y="96097"/>
                  </a:cubicBezTo>
                  <a:cubicBezTo>
                    <a:pt x="75971" y="93451"/>
                    <a:pt x="195033" y="51912"/>
                    <a:pt x="185773" y="42122"/>
                  </a:cubicBezTo>
                  <a:cubicBezTo>
                    <a:pt x="176513" y="32332"/>
                    <a:pt x="-2875" y="50588"/>
                    <a:pt x="35" y="437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F069011C-3A35-421E-983C-966E465191CA}"/>
                </a:ext>
              </a:extLst>
            </p:cNvPr>
            <p:cNvSpPr/>
            <p:nvPr/>
          </p:nvSpPr>
          <p:spPr>
            <a:xfrm>
              <a:off x="4998330" y="7783193"/>
              <a:ext cx="385855" cy="151115"/>
            </a:xfrm>
            <a:custGeom>
              <a:avLst/>
              <a:gdLst>
                <a:gd name="connsiteX0" fmla="*/ 127708 w 385855"/>
                <a:gd name="connsiteY0" fmla="*/ 320 h 151115"/>
                <a:gd name="connsiteX1" fmla="*/ 76908 w 385855"/>
                <a:gd name="connsiteY1" fmla="*/ 66995 h 151115"/>
                <a:gd name="connsiteX2" fmla="*/ 216608 w 385855"/>
                <a:gd name="connsiteY2" fmla="*/ 97157 h 151115"/>
                <a:gd name="connsiteX3" fmla="*/ 383295 w 385855"/>
                <a:gd name="connsiteY3" fmla="*/ 65407 h 151115"/>
                <a:gd name="connsiteX4" fmla="*/ 318208 w 385855"/>
                <a:gd name="connsiteY4" fmla="*/ 78107 h 151115"/>
                <a:gd name="connsiteX5" fmla="*/ 324558 w 385855"/>
                <a:gd name="connsiteY5" fmla="*/ 132082 h 151115"/>
                <a:gd name="connsiteX6" fmla="*/ 62620 w 385855"/>
                <a:gd name="connsiteY6" fmla="*/ 149545 h 151115"/>
                <a:gd name="connsiteX7" fmla="*/ 2295 w 385855"/>
                <a:gd name="connsiteY7" fmla="*/ 97157 h 151115"/>
                <a:gd name="connsiteX8" fmla="*/ 127708 w 385855"/>
                <a:gd name="connsiteY8" fmla="*/ 320 h 151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5855" h="151115">
                  <a:moveTo>
                    <a:pt x="127708" y="320"/>
                  </a:moveTo>
                  <a:cubicBezTo>
                    <a:pt x="140144" y="-4707"/>
                    <a:pt x="62091" y="50856"/>
                    <a:pt x="76908" y="66995"/>
                  </a:cubicBezTo>
                  <a:cubicBezTo>
                    <a:pt x="91725" y="83134"/>
                    <a:pt x="165544" y="97422"/>
                    <a:pt x="216608" y="97157"/>
                  </a:cubicBezTo>
                  <a:cubicBezTo>
                    <a:pt x="267672" y="96892"/>
                    <a:pt x="383295" y="65407"/>
                    <a:pt x="383295" y="65407"/>
                  </a:cubicBezTo>
                  <a:cubicBezTo>
                    <a:pt x="400228" y="62232"/>
                    <a:pt x="327998" y="66995"/>
                    <a:pt x="318208" y="78107"/>
                  </a:cubicBezTo>
                  <a:cubicBezTo>
                    <a:pt x="308419" y="89220"/>
                    <a:pt x="367156" y="120176"/>
                    <a:pt x="324558" y="132082"/>
                  </a:cubicBezTo>
                  <a:cubicBezTo>
                    <a:pt x="281960" y="143988"/>
                    <a:pt x="116330" y="155366"/>
                    <a:pt x="62620" y="149545"/>
                  </a:cubicBezTo>
                  <a:cubicBezTo>
                    <a:pt x="8910" y="143724"/>
                    <a:pt x="-6436" y="120969"/>
                    <a:pt x="2295" y="97157"/>
                  </a:cubicBezTo>
                  <a:cubicBezTo>
                    <a:pt x="11026" y="73345"/>
                    <a:pt x="115272" y="5347"/>
                    <a:pt x="127708" y="3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83" name="テキスト ボックス 1082">
            <a:extLst>
              <a:ext uri="{FF2B5EF4-FFF2-40B4-BE49-F238E27FC236}">
                <a16:creationId xmlns:a16="http://schemas.microsoft.com/office/drawing/2014/main" id="{2DB583F5-18C2-44FD-840E-0A139CBD10DF}"/>
              </a:ext>
            </a:extLst>
          </p:cNvPr>
          <p:cNvSpPr txBox="1"/>
          <p:nvPr/>
        </p:nvSpPr>
        <p:spPr>
          <a:xfrm>
            <a:off x="10382250" y="3854450"/>
            <a:ext cx="861774" cy="91204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b="1" dirty="0">
                <a:solidFill>
                  <a:srgbClr val="4472C4"/>
                </a:solidFill>
              </a:rPr>
              <a:t>いるんじゃない、確かにいたんだ。</a:t>
            </a:r>
          </a:p>
        </p:txBody>
      </p:sp>
    </p:spTree>
    <p:extLst>
      <p:ext uri="{BB962C8B-B14F-4D97-AF65-F5344CB8AC3E}">
        <p14:creationId xmlns:p14="http://schemas.microsoft.com/office/powerpoint/2010/main" val="743737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865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 hidden="1">
            <a:extLst>
              <a:ext uri="{FF2B5EF4-FFF2-40B4-BE49-F238E27FC236}">
                <a16:creationId xmlns:a16="http://schemas.microsoft.com/office/drawing/2014/main" id="{B84B1021-BEE4-49D1-9EA6-41970A814F93}"/>
              </a:ext>
            </a:extLst>
          </p:cNvPr>
          <p:cNvSpPr txBox="1"/>
          <p:nvPr/>
        </p:nvSpPr>
        <p:spPr>
          <a:xfrm>
            <a:off x="4622562" y="2921000"/>
            <a:ext cx="861774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振り返れば奴がいた</a:t>
            </a: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8916AA9-D868-42AC-A203-92A700C7D390}"/>
              </a:ext>
            </a:extLst>
          </p:cNvPr>
          <p:cNvGrpSpPr/>
          <p:nvPr/>
        </p:nvGrpSpPr>
        <p:grpSpPr>
          <a:xfrm>
            <a:off x="4647204" y="2971194"/>
            <a:ext cx="918967" cy="4965762"/>
            <a:chOff x="4647204" y="2971194"/>
            <a:chExt cx="918967" cy="4965762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487EFDA0-0EA7-4530-A45E-B50C5336AD67}"/>
                </a:ext>
              </a:extLst>
            </p:cNvPr>
            <p:cNvSpPr/>
            <p:nvPr/>
          </p:nvSpPr>
          <p:spPr>
            <a:xfrm>
              <a:off x="4741848" y="3093695"/>
              <a:ext cx="245373" cy="53558"/>
            </a:xfrm>
            <a:custGeom>
              <a:avLst/>
              <a:gdLst>
                <a:gd name="connsiteX0" fmla="*/ 15 w 245373"/>
                <a:gd name="connsiteY0" fmla="*/ 5105 h 53558"/>
                <a:gd name="connsiteX1" fmla="*/ 166702 w 245373"/>
                <a:gd name="connsiteY1" fmla="*/ 17805 h 53558"/>
                <a:gd name="connsiteX2" fmla="*/ 230202 w 245373"/>
                <a:gd name="connsiteY2" fmla="*/ 343 h 53558"/>
                <a:gd name="connsiteX3" fmla="*/ 239727 w 245373"/>
                <a:gd name="connsiteY3" fmla="*/ 36855 h 53558"/>
                <a:gd name="connsiteX4" fmla="*/ 157177 w 245373"/>
                <a:gd name="connsiteY4" fmla="*/ 52730 h 53558"/>
                <a:gd name="connsiteX5" fmla="*/ 15 w 245373"/>
                <a:gd name="connsiteY5" fmla="*/ 5105 h 53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373" h="53558">
                  <a:moveTo>
                    <a:pt x="15" y="5105"/>
                  </a:moveTo>
                  <a:cubicBezTo>
                    <a:pt x="1603" y="-716"/>
                    <a:pt x="128338" y="18599"/>
                    <a:pt x="166702" y="17805"/>
                  </a:cubicBezTo>
                  <a:cubicBezTo>
                    <a:pt x="205066" y="17011"/>
                    <a:pt x="218031" y="-2832"/>
                    <a:pt x="230202" y="343"/>
                  </a:cubicBezTo>
                  <a:cubicBezTo>
                    <a:pt x="242373" y="3518"/>
                    <a:pt x="251898" y="28124"/>
                    <a:pt x="239727" y="36855"/>
                  </a:cubicBezTo>
                  <a:cubicBezTo>
                    <a:pt x="227556" y="45586"/>
                    <a:pt x="194219" y="56699"/>
                    <a:pt x="157177" y="52730"/>
                  </a:cubicBezTo>
                  <a:cubicBezTo>
                    <a:pt x="120135" y="48761"/>
                    <a:pt x="-1573" y="10926"/>
                    <a:pt x="15" y="51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473080DD-252C-4740-B2B6-1789E7D2339E}"/>
                </a:ext>
              </a:extLst>
            </p:cNvPr>
            <p:cNvSpPr/>
            <p:nvPr/>
          </p:nvSpPr>
          <p:spPr>
            <a:xfrm>
              <a:off x="4765616" y="2971194"/>
              <a:ext cx="153313" cy="551957"/>
            </a:xfrm>
            <a:custGeom>
              <a:avLst/>
              <a:gdLst>
                <a:gd name="connsiteX0" fmla="*/ 125472 w 153313"/>
                <a:gd name="connsiteY0" fmla="*/ 3781 h 551957"/>
                <a:gd name="connsiteX1" fmla="*/ 152459 w 153313"/>
                <a:gd name="connsiteY1" fmla="*/ 173644 h 551957"/>
                <a:gd name="connsiteX2" fmla="*/ 141347 w 153313"/>
                <a:gd name="connsiteY2" fmla="*/ 529244 h 551957"/>
                <a:gd name="connsiteX3" fmla="*/ 90547 w 153313"/>
                <a:gd name="connsiteY3" fmla="*/ 508606 h 551957"/>
                <a:gd name="connsiteX4" fmla="*/ 59 w 153313"/>
                <a:gd name="connsiteY4" fmla="*/ 448281 h 551957"/>
                <a:gd name="connsiteX5" fmla="*/ 104834 w 153313"/>
                <a:gd name="connsiteY5" fmla="*/ 459394 h 551957"/>
                <a:gd name="connsiteX6" fmla="*/ 120709 w 153313"/>
                <a:gd name="connsiteY6" fmla="*/ 326044 h 551957"/>
                <a:gd name="connsiteX7" fmla="*/ 125472 w 153313"/>
                <a:gd name="connsiteY7" fmla="*/ 3781 h 551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3313" h="551957">
                  <a:moveTo>
                    <a:pt x="125472" y="3781"/>
                  </a:moveTo>
                  <a:cubicBezTo>
                    <a:pt x="130764" y="-21619"/>
                    <a:pt x="149813" y="86067"/>
                    <a:pt x="152459" y="173644"/>
                  </a:cubicBezTo>
                  <a:cubicBezTo>
                    <a:pt x="155105" y="261221"/>
                    <a:pt x="151666" y="473417"/>
                    <a:pt x="141347" y="529244"/>
                  </a:cubicBezTo>
                  <a:cubicBezTo>
                    <a:pt x="131028" y="585071"/>
                    <a:pt x="114095" y="522100"/>
                    <a:pt x="90547" y="508606"/>
                  </a:cubicBezTo>
                  <a:cubicBezTo>
                    <a:pt x="66999" y="495112"/>
                    <a:pt x="-2322" y="456483"/>
                    <a:pt x="59" y="448281"/>
                  </a:cubicBezTo>
                  <a:cubicBezTo>
                    <a:pt x="2440" y="440079"/>
                    <a:pt x="84726" y="479767"/>
                    <a:pt x="104834" y="459394"/>
                  </a:cubicBezTo>
                  <a:cubicBezTo>
                    <a:pt x="124942" y="439021"/>
                    <a:pt x="119386" y="399069"/>
                    <a:pt x="120709" y="326044"/>
                  </a:cubicBezTo>
                  <a:cubicBezTo>
                    <a:pt x="122032" y="253019"/>
                    <a:pt x="120180" y="29181"/>
                    <a:pt x="125472" y="37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CBB89A25-F8C3-4CCC-AE74-91931D017263}"/>
                </a:ext>
              </a:extLst>
            </p:cNvPr>
            <p:cNvSpPr/>
            <p:nvPr/>
          </p:nvSpPr>
          <p:spPr>
            <a:xfrm>
              <a:off x="4776584" y="3204703"/>
              <a:ext cx="210412" cy="126168"/>
            </a:xfrm>
            <a:custGeom>
              <a:avLst/>
              <a:gdLst>
                <a:gd name="connsiteX0" fmla="*/ 1791 w 210412"/>
                <a:gd name="connsiteY0" fmla="*/ 43322 h 126168"/>
                <a:gd name="connsiteX1" fmla="*/ 203404 w 210412"/>
                <a:gd name="connsiteY1" fmla="*/ 460 h 126168"/>
                <a:gd name="connsiteX2" fmla="*/ 158954 w 210412"/>
                <a:gd name="connsiteY2" fmla="*/ 27447 h 126168"/>
                <a:gd name="connsiteX3" fmla="*/ 106566 w 210412"/>
                <a:gd name="connsiteY3" fmla="*/ 125872 h 126168"/>
                <a:gd name="connsiteX4" fmla="*/ 1791 w 210412"/>
                <a:gd name="connsiteY4" fmla="*/ 43322 h 12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412" h="126168">
                  <a:moveTo>
                    <a:pt x="1791" y="43322"/>
                  </a:moveTo>
                  <a:cubicBezTo>
                    <a:pt x="17931" y="22420"/>
                    <a:pt x="177210" y="3106"/>
                    <a:pt x="203404" y="460"/>
                  </a:cubicBezTo>
                  <a:cubicBezTo>
                    <a:pt x="229598" y="-2186"/>
                    <a:pt x="175094" y="6545"/>
                    <a:pt x="158954" y="27447"/>
                  </a:cubicBezTo>
                  <a:cubicBezTo>
                    <a:pt x="142814" y="48349"/>
                    <a:pt x="129849" y="120580"/>
                    <a:pt x="106566" y="125872"/>
                  </a:cubicBezTo>
                  <a:cubicBezTo>
                    <a:pt x="83283" y="131164"/>
                    <a:pt x="-14349" y="64224"/>
                    <a:pt x="1791" y="433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08382B32-0013-4A1C-959C-3C16469745E7}"/>
                </a:ext>
              </a:extLst>
            </p:cNvPr>
            <p:cNvSpPr/>
            <p:nvPr/>
          </p:nvSpPr>
          <p:spPr>
            <a:xfrm>
              <a:off x="5021677" y="3010735"/>
              <a:ext cx="305584" cy="63327"/>
            </a:xfrm>
            <a:custGeom>
              <a:avLst/>
              <a:gdLst>
                <a:gd name="connsiteX0" fmla="*/ 1173 w 305584"/>
                <a:gd name="connsiteY0" fmla="*/ 8690 h 63327"/>
                <a:gd name="connsiteX1" fmla="*/ 169448 w 305584"/>
                <a:gd name="connsiteY1" fmla="*/ 16628 h 63327"/>
                <a:gd name="connsiteX2" fmla="*/ 283748 w 305584"/>
                <a:gd name="connsiteY2" fmla="*/ 753 h 63327"/>
                <a:gd name="connsiteX3" fmla="*/ 288511 w 305584"/>
                <a:gd name="connsiteY3" fmla="*/ 45203 h 63327"/>
                <a:gd name="connsiteX4" fmla="*/ 102773 w 305584"/>
                <a:gd name="connsiteY4" fmla="*/ 62665 h 63327"/>
                <a:gd name="connsiteX5" fmla="*/ 1173 w 305584"/>
                <a:gd name="connsiteY5" fmla="*/ 8690 h 63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5584" h="63327">
                  <a:moveTo>
                    <a:pt x="1173" y="8690"/>
                  </a:moveTo>
                  <a:cubicBezTo>
                    <a:pt x="12285" y="1017"/>
                    <a:pt x="122352" y="17951"/>
                    <a:pt x="169448" y="16628"/>
                  </a:cubicBezTo>
                  <a:cubicBezTo>
                    <a:pt x="216544" y="15305"/>
                    <a:pt x="263904" y="-4009"/>
                    <a:pt x="283748" y="753"/>
                  </a:cubicBezTo>
                  <a:cubicBezTo>
                    <a:pt x="303592" y="5515"/>
                    <a:pt x="318673" y="34884"/>
                    <a:pt x="288511" y="45203"/>
                  </a:cubicBezTo>
                  <a:cubicBezTo>
                    <a:pt x="258349" y="55522"/>
                    <a:pt x="145106" y="66105"/>
                    <a:pt x="102773" y="62665"/>
                  </a:cubicBezTo>
                  <a:cubicBezTo>
                    <a:pt x="60440" y="59225"/>
                    <a:pt x="-9939" y="16363"/>
                    <a:pt x="1173" y="86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C8C5ABF5-4CD0-4472-8D88-510E691FB4E3}"/>
                </a:ext>
              </a:extLst>
            </p:cNvPr>
            <p:cNvSpPr/>
            <p:nvPr/>
          </p:nvSpPr>
          <p:spPr>
            <a:xfrm>
              <a:off x="4967363" y="3020041"/>
              <a:ext cx="114359" cy="474985"/>
            </a:xfrm>
            <a:custGeom>
              <a:avLst/>
              <a:gdLst>
                <a:gd name="connsiteX0" fmla="*/ 25325 w 114359"/>
                <a:gd name="connsiteY0" fmla="*/ 4147 h 474985"/>
                <a:gd name="connsiteX1" fmla="*/ 69775 w 114359"/>
                <a:gd name="connsiteY1" fmla="*/ 247034 h 474985"/>
                <a:gd name="connsiteX2" fmla="*/ 3100 w 114359"/>
                <a:gd name="connsiteY2" fmla="*/ 470872 h 474985"/>
                <a:gd name="connsiteX3" fmla="*/ 11037 w 114359"/>
                <a:gd name="connsiteY3" fmla="*/ 386734 h 474985"/>
                <a:gd name="connsiteX4" fmla="*/ 11037 w 114359"/>
                <a:gd name="connsiteY4" fmla="*/ 318472 h 474985"/>
                <a:gd name="connsiteX5" fmla="*/ 114225 w 114359"/>
                <a:gd name="connsiteY5" fmla="*/ 108922 h 474985"/>
                <a:gd name="connsiteX6" fmla="*/ 25325 w 114359"/>
                <a:gd name="connsiteY6" fmla="*/ 4147 h 47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59" h="474985">
                  <a:moveTo>
                    <a:pt x="25325" y="4147"/>
                  </a:moveTo>
                  <a:cubicBezTo>
                    <a:pt x="17917" y="27165"/>
                    <a:pt x="73479" y="169247"/>
                    <a:pt x="69775" y="247034"/>
                  </a:cubicBezTo>
                  <a:cubicBezTo>
                    <a:pt x="66071" y="324821"/>
                    <a:pt x="12890" y="447589"/>
                    <a:pt x="3100" y="470872"/>
                  </a:cubicBezTo>
                  <a:cubicBezTo>
                    <a:pt x="-6690" y="494155"/>
                    <a:pt x="9714" y="412134"/>
                    <a:pt x="11037" y="386734"/>
                  </a:cubicBezTo>
                  <a:cubicBezTo>
                    <a:pt x="12360" y="361334"/>
                    <a:pt x="-6161" y="364774"/>
                    <a:pt x="11037" y="318472"/>
                  </a:cubicBezTo>
                  <a:cubicBezTo>
                    <a:pt x="28235" y="272170"/>
                    <a:pt x="110256" y="158664"/>
                    <a:pt x="114225" y="108922"/>
                  </a:cubicBezTo>
                  <a:cubicBezTo>
                    <a:pt x="118194" y="59180"/>
                    <a:pt x="32733" y="-18871"/>
                    <a:pt x="25325" y="4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80B1D4E4-CF1E-4108-B6CF-9964370059B8}"/>
                </a:ext>
              </a:extLst>
            </p:cNvPr>
            <p:cNvSpPr/>
            <p:nvPr/>
          </p:nvSpPr>
          <p:spPr>
            <a:xfrm>
              <a:off x="5076433" y="3103528"/>
              <a:ext cx="249340" cy="45491"/>
            </a:xfrm>
            <a:custGeom>
              <a:avLst/>
              <a:gdLst>
                <a:gd name="connsiteX0" fmla="*/ 392 w 249340"/>
                <a:gd name="connsiteY0" fmla="*/ 23847 h 45491"/>
                <a:gd name="connsiteX1" fmla="*/ 149617 w 249340"/>
                <a:gd name="connsiteY1" fmla="*/ 35 h 45491"/>
                <a:gd name="connsiteX2" fmla="*/ 243280 w 249340"/>
                <a:gd name="connsiteY2" fmla="*/ 19085 h 45491"/>
                <a:gd name="connsiteX3" fmla="*/ 225817 w 249340"/>
                <a:gd name="connsiteY3" fmla="*/ 42897 h 45491"/>
                <a:gd name="connsiteX4" fmla="*/ 109930 w 249340"/>
                <a:gd name="connsiteY4" fmla="*/ 42897 h 45491"/>
                <a:gd name="connsiteX5" fmla="*/ 392 w 249340"/>
                <a:gd name="connsiteY5" fmla="*/ 23847 h 4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340" h="45491">
                  <a:moveTo>
                    <a:pt x="392" y="23847"/>
                  </a:moveTo>
                  <a:cubicBezTo>
                    <a:pt x="7007" y="16703"/>
                    <a:pt x="109136" y="829"/>
                    <a:pt x="149617" y="35"/>
                  </a:cubicBezTo>
                  <a:cubicBezTo>
                    <a:pt x="190098" y="-759"/>
                    <a:pt x="230580" y="11941"/>
                    <a:pt x="243280" y="19085"/>
                  </a:cubicBezTo>
                  <a:cubicBezTo>
                    <a:pt x="255980" y="26229"/>
                    <a:pt x="248042" y="38928"/>
                    <a:pt x="225817" y="42897"/>
                  </a:cubicBezTo>
                  <a:cubicBezTo>
                    <a:pt x="203592" y="46866"/>
                    <a:pt x="147501" y="45807"/>
                    <a:pt x="109930" y="42897"/>
                  </a:cubicBezTo>
                  <a:cubicBezTo>
                    <a:pt x="72359" y="39987"/>
                    <a:pt x="-6223" y="30991"/>
                    <a:pt x="392" y="238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0E515453-64D8-424A-8BCB-B7BDD498CF01}"/>
                </a:ext>
              </a:extLst>
            </p:cNvPr>
            <p:cNvSpPr/>
            <p:nvPr/>
          </p:nvSpPr>
          <p:spPr>
            <a:xfrm>
              <a:off x="5051240" y="3199900"/>
              <a:ext cx="309885" cy="46143"/>
            </a:xfrm>
            <a:custGeom>
              <a:avLst/>
              <a:gdLst>
                <a:gd name="connsiteX0" fmla="*/ 185 w 309885"/>
                <a:gd name="connsiteY0" fmla="*/ 2088 h 46143"/>
                <a:gd name="connsiteX1" fmla="*/ 193860 w 309885"/>
                <a:gd name="connsiteY1" fmla="*/ 6850 h 46143"/>
                <a:gd name="connsiteX2" fmla="*/ 249423 w 309885"/>
                <a:gd name="connsiteY2" fmla="*/ 8438 h 46143"/>
                <a:gd name="connsiteX3" fmla="*/ 309748 w 309885"/>
                <a:gd name="connsiteY3" fmla="*/ 37013 h 46143"/>
                <a:gd name="connsiteX4" fmla="*/ 231960 w 309885"/>
                <a:gd name="connsiteY4" fmla="*/ 44950 h 46143"/>
                <a:gd name="connsiteX5" fmla="*/ 185 w 309885"/>
                <a:gd name="connsiteY5" fmla="*/ 2088 h 46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885" h="46143">
                  <a:moveTo>
                    <a:pt x="185" y="2088"/>
                  </a:moveTo>
                  <a:cubicBezTo>
                    <a:pt x="-6165" y="-4262"/>
                    <a:pt x="152320" y="5792"/>
                    <a:pt x="193860" y="6850"/>
                  </a:cubicBezTo>
                  <a:cubicBezTo>
                    <a:pt x="235400" y="7908"/>
                    <a:pt x="230108" y="3411"/>
                    <a:pt x="249423" y="8438"/>
                  </a:cubicBezTo>
                  <a:cubicBezTo>
                    <a:pt x="268738" y="13465"/>
                    <a:pt x="312658" y="30928"/>
                    <a:pt x="309748" y="37013"/>
                  </a:cubicBezTo>
                  <a:cubicBezTo>
                    <a:pt x="306838" y="43098"/>
                    <a:pt x="281966" y="48654"/>
                    <a:pt x="231960" y="44950"/>
                  </a:cubicBezTo>
                  <a:cubicBezTo>
                    <a:pt x="181954" y="41246"/>
                    <a:pt x="6535" y="8438"/>
                    <a:pt x="185" y="20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C5939979-C43C-4A62-8ACA-B98D1092A85A}"/>
                </a:ext>
              </a:extLst>
            </p:cNvPr>
            <p:cNvSpPr/>
            <p:nvPr/>
          </p:nvSpPr>
          <p:spPr>
            <a:xfrm>
              <a:off x="4986060" y="3209632"/>
              <a:ext cx="216304" cy="267091"/>
            </a:xfrm>
            <a:custGeom>
              <a:avLst/>
              <a:gdLst>
                <a:gd name="connsiteX0" fmla="*/ 79653 w 216304"/>
                <a:gd name="connsiteY0" fmla="*/ 3468 h 267091"/>
                <a:gd name="connsiteX1" fmla="*/ 78065 w 216304"/>
                <a:gd name="connsiteY1" fmla="*/ 195556 h 267091"/>
                <a:gd name="connsiteX2" fmla="*/ 278 w 216304"/>
                <a:gd name="connsiteY2" fmla="*/ 263818 h 267091"/>
                <a:gd name="connsiteX3" fmla="*/ 54253 w 216304"/>
                <a:gd name="connsiteY3" fmla="*/ 255881 h 267091"/>
                <a:gd name="connsiteX4" fmla="*/ 111403 w 216304"/>
                <a:gd name="connsiteY4" fmla="*/ 252706 h 267091"/>
                <a:gd name="connsiteX5" fmla="*/ 216178 w 216304"/>
                <a:gd name="connsiteY5" fmla="*/ 206668 h 267091"/>
                <a:gd name="connsiteX6" fmla="*/ 133628 w 216304"/>
                <a:gd name="connsiteY6" fmla="*/ 197143 h 267091"/>
                <a:gd name="connsiteX7" fmla="*/ 171728 w 216304"/>
                <a:gd name="connsiteY7" fmla="*/ 111418 h 267091"/>
                <a:gd name="connsiteX8" fmla="*/ 176490 w 216304"/>
                <a:gd name="connsiteY8" fmla="*/ 73318 h 267091"/>
                <a:gd name="connsiteX9" fmla="*/ 79653 w 216304"/>
                <a:gd name="connsiteY9" fmla="*/ 3468 h 267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304" h="267091">
                  <a:moveTo>
                    <a:pt x="79653" y="3468"/>
                  </a:moveTo>
                  <a:cubicBezTo>
                    <a:pt x="63249" y="23841"/>
                    <a:pt x="91294" y="152164"/>
                    <a:pt x="78065" y="195556"/>
                  </a:cubicBezTo>
                  <a:cubicBezTo>
                    <a:pt x="64836" y="238948"/>
                    <a:pt x="4247" y="253764"/>
                    <a:pt x="278" y="263818"/>
                  </a:cubicBezTo>
                  <a:cubicBezTo>
                    <a:pt x="-3691" y="273872"/>
                    <a:pt x="35732" y="257733"/>
                    <a:pt x="54253" y="255881"/>
                  </a:cubicBezTo>
                  <a:cubicBezTo>
                    <a:pt x="72774" y="254029"/>
                    <a:pt x="84415" y="260908"/>
                    <a:pt x="111403" y="252706"/>
                  </a:cubicBezTo>
                  <a:cubicBezTo>
                    <a:pt x="138391" y="244504"/>
                    <a:pt x="212474" y="215929"/>
                    <a:pt x="216178" y="206668"/>
                  </a:cubicBezTo>
                  <a:cubicBezTo>
                    <a:pt x="219882" y="197408"/>
                    <a:pt x="141036" y="213018"/>
                    <a:pt x="133628" y="197143"/>
                  </a:cubicBezTo>
                  <a:cubicBezTo>
                    <a:pt x="126220" y="181268"/>
                    <a:pt x="164584" y="132055"/>
                    <a:pt x="171728" y="111418"/>
                  </a:cubicBezTo>
                  <a:cubicBezTo>
                    <a:pt x="178872" y="90781"/>
                    <a:pt x="193423" y="88135"/>
                    <a:pt x="176490" y="73318"/>
                  </a:cubicBezTo>
                  <a:cubicBezTo>
                    <a:pt x="159557" y="58501"/>
                    <a:pt x="96057" y="-16905"/>
                    <a:pt x="79653" y="34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4D419047-E384-4988-B8C7-8B61CAE7927C}"/>
                </a:ext>
              </a:extLst>
            </p:cNvPr>
            <p:cNvSpPr/>
            <p:nvPr/>
          </p:nvSpPr>
          <p:spPr>
            <a:xfrm>
              <a:off x="5141769" y="3242988"/>
              <a:ext cx="190701" cy="103496"/>
            </a:xfrm>
            <a:custGeom>
              <a:avLst/>
              <a:gdLst>
                <a:gd name="connsiteX0" fmla="*/ 143019 w 190701"/>
                <a:gd name="connsiteY0" fmla="*/ 275 h 103496"/>
                <a:gd name="connsiteX1" fmla="*/ 144 w 190701"/>
                <a:gd name="connsiteY1" fmla="*/ 100287 h 103496"/>
                <a:gd name="connsiteX2" fmla="*/ 117619 w 190701"/>
                <a:gd name="connsiteY2" fmla="*/ 78062 h 103496"/>
                <a:gd name="connsiteX3" fmla="*/ 190644 w 190701"/>
                <a:gd name="connsiteY3" fmla="*/ 70125 h 103496"/>
                <a:gd name="connsiteX4" fmla="*/ 143019 w 190701"/>
                <a:gd name="connsiteY4" fmla="*/ 275 h 103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701" h="103496">
                  <a:moveTo>
                    <a:pt x="143019" y="275"/>
                  </a:moveTo>
                  <a:cubicBezTo>
                    <a:pt x="111269" y="5302"/>
                    <a:pt x="4377" y="87323"/>
                    <a:pt x="144" y="100287"/>
                  </a:cubicBezTo>
                  <a:cubicBezTo>
                    <a:pt x="-4089" y="113251"/>
                    <a:pt x="85869" y="83089"/>
                    <a:pt x="117619" y="78062"/>
                  </a:cubicBezTo>
                  <a:cubicBezTo>
                    <a:pt x="149369" y="73035"/>
                    <a:pt x="192496" y="79650"/>
                    <a:pt x="190644" y="70125"/>
                  </a:cubicBezTo>
                  <a:cubicBezTo>
                    <a:pt x="188792" y="60600"/>
                    <a:pt x="174769" y="-4752"/>
                    <a:pt x="143019" y="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88275387-96FA-4722-B0F5-6C7F60361DDF}"/>
                </a:ext>
              </a:extLst>
            </p:cNvPr>
            <p:cNvSpPr/>
            <p:nvPr/>
          </p:nvSpPr>
          <p:spPr>
            <a:xfrm>
              <a:off x="5141264" y="3237175"/>
              <a:ext cx="424907" cy="255764"/>
            </a:xfrm>
            <a:custGeom>
              <a:avLst/>
              <a:gdLst>
                <a:gd name="connsiteX0" fmla="*/ 32399 w 424907"/>
                <a:gd name="connsiteY0" fmla="*/ 1325 h 255764"/>
                <a:gd name="connsiteX1" fmla="*/ 87961 w 424907"/>
                <a:gd name="connsiteY1" fmla="*/ 115625 h 255764"/>
                <a:gd name="connsiteX2" fmla="*/ 154636 w 424907"/>
                <a:gd name="connsiteY2" fmla="*/ 179125 h 255764"/>
                <a:gd name="connsiteX3" fmla="*/ 422924 w 424907"/>
                <a:gd name="connsiteY3" fmla="*/ 68000 h 255764"/>
                <a:gd name="connsiteX4" fmla="*/ 270524 w 424907"/>
                <a:gd name="connsiteY4" fmla="*/ 168013 h 255764"/>
                <a:gd name="connsiteX5" fmla="*/ 154636 w 424907"/>
                <a:gd name="connsiteY5" fmla="*/ 255325 h 255764"/>
                <a:gd name="connsiteX6" fmla="*/ 83199 w 424907"/>
                <a:gd name="connsiteY6" fmla="*/ 196588 h 255764"/>
                <a:gd name="connsiteX7" fmla="*/ 649 w 424907"/>
                <a:gd name="connsiteY7" fmla="*/ 83875 h 255764"/>
                <a:gd name="connsiteX8" fmla="*/ 43511 w 424907"/>
                <a:gd name="connsiteY8" fmla="*/ 55300 h 255764"/>
                <a:gd name="connsiteX9" fmla="*/ 32399 w 424907"/>
                <a:gd name="connsiteY9" fmla="*/ 1325 h 255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4907" h="255764">
                  <a:moveTo>
                    <a:pt x="32399" y="1325"/>
                  </a:moveTo>
                  <a:cubicBezTo>
                    <a:pt x="39807" y="11379"/>
                    <a:pt x="67588" y="85992"/>
                    <a:pt x="87961" y="115625"/>
                  </a:cubicBezTo>
                  <a:cubicBezTo>
                    <a:pt x="108334" y="145258"/>
                    <a:pt x="98809" y="187063"/>
                    <a:pt x="154636" y="179125"/>
                  </a:cubicBezTo>
                  <a:cubicBezTo>
                    <a:pt x="210463" y="171188"/>
                    <a:pt x="403609" y="69852"/>
                    <a:pt x="422924" y="68000"/>
                  </a:cubicBezTo>
                  <a:cubicBezTo>
                    <a:pt x="442239" y="66148"/>
                    <a:pt x="315239" y="136792"/>
                    <a:pt x="270524" y="168013"/>
                  </a:cubicBezTo>
                  <a:cubicBezTo>
                    <a:pt x="225809" y="199234"/>
                    <a:pt x="185857" y="250563"/>
                    <a:pt x="154636" y="255325"/>
                  </a:cubicBezTo>
                  <a:cubicBezTo>
                    <a:pt x="123415" y="260087"/>
                    <a:pt x="108863" y="225163"/>
                    <a:pt x="83199" y="196588"/>
                  </a:cubicBezTo>
                  <a:cubicBezTo>
                    <a:pt x="57535" y="168013"/>
                    <a:pt x="7264" y="107423"/>
                    <a:pt x="649" y="83875"/>
                  </a:cubicBezTo>
                  <a:cubicBezTo>
                    <a:pt x="-5966" y="60327"/>
                    <a:pt x="40072" y="69323"/>
                    <a:pt x="43511" y="55300"/>
                  </a:cubicBezTo>
                  <a:cubicBezTo>
                    <a:pt x="46950" y="41277"/>
                    <a:pt x="24991" y="-8729"/>
                    <a:pt x="32399" y="13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8C0FCC71-1FC1-42F8-8139-DDDC3B165566}"/>
                </a:ext>
              </a:extLst>
            </p:cNvPr>
            <p:cNvSpPr/>
            <p:nvPr/>
          </p:nvSpPr>
          <p:spPr>
            <a:xfrm>
              <a:off x="4897068" y="3575005"/>
              <a:ext cx="160805" cy="311452"/>
            </a:xfrm>
            <a:custGeom>
              <a:avLst/>
              <a:gdLst>
                <a:gd name="connsiteX0" fmla="*/ 370 w 160805"/>
                <a:gd name="connsiteY0" fmla="*/ 45 h 311452"/>
                <a:gd name="connsiteX1" fmla="*/ 62282 w 160805"/>
                <a:gd name="connsiteY1" fmla="*/ 115933 h 311452"/>
                <a:gd name="connsiteX2" fmla="*/ 19420 w 160805"/>
                <a:gd name="connsiteY2" fmla="*/ 279445 h 311452"/>
                <a:gd name="connsiteX3" fmla="*/ 22595 w 160805"/>
                <a:gd name="connsiteY3" fmla="*/ 311195 h 311452"/>
                <a:gd name="connsiteX4" fmla="*/ 114670 w 160805"/>
                <a:gd name="connsiteY4" fmla="*/ 287383 h 311452"/>
                <a:gd name="connsiteX5" fmla="*/ 82920 w 160805"/>
                <a:gd name="connsiteY5" fmla="*/ 179433 h 311452"/>
                <a:gd name="connsiteX6" fmla="*/ 160707 w 160805"/>
                <a:gd name="connsiteY6" fmla="*/ 71483 h 311452"/>
                <a:gd name="connsiteX7" fmla="*/ 97207 w 160805"/>
                <a:gd name="connsiteY7" fmla="*/ 128633 h 311452"/>
                <a:gd name="connsiteX8" fmla="*/ 370 w 160805"/>
                <a:gd name="connsiteY8" fmla="*/ 45 h 311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805" h="311452">
                  <a:moveTo>
                    <a:pt x="370" y="45"/>
                  </a:moveTo>
                  <a:cubicBezTo>
                    <a:pt x="-5451" y="-2072"/>
                    <a:pt x="59107" y="69366"/>
                    <a:pt x="62282" y="115933"/>
                  </a:cubicBezTo>
                  <a:cubicBezTo>
                    <a:pt x="65457" y="162500"/>
                    <a:pt x="26034" y="246901"/>
                    <a:pt x="19420" y="279445"/>
                  </a:cubicBezTo>
                  <a:cubicBezTo>
                    <a:pt x="12806" y="311989"/>
                    <a:pt x="6720" y="309872"/>
                    <a:pt x="22595" y="311195"/>
                  </a:cubicBezTo>
                  <a:cubicBezTo>
                    <a:pt x="38470" y="312518"/>
                    <a:pt x="104616" y="309343"/>
                    <a:pt x="114670" y="287383"/>
                  </a:cubicBezTo>
                  <a:cubicBezTo>
                    <a:pt x="124724" y="265423"/>
                    <a:pt x="75247" y="215416"/>
                    <a:pt x="82920" y="179433"/>
                  </a:cubicBezTo>
                  <a:cubicBezTo>
                    <a:pt x="90593" y="143450"/>
                    <a:pt x="158326" y="79949"/>
                    <a:pt x="160707" y="71483"/>
                  </a:cubicBezTo>
                  <a:cubicBezTo>
                    <a:pt x="163088" y="63017"/>
                    <a:pt x="121813" y="137100"/>
                    <a:pt x="97207" y="128633"/>
                  </a:cubicBezTo>
                  <a:cubicBezTo>
                    <a:pt x="72601" y="120166"/>
                    <a:pt x="6191" y="2162"/>
                    <a:pt x="370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B34C1F3E-8A27-4BD1-B83F-130F9CBDF377}"/>
                </a:ext>
              </a:extLst>
            </p:cNvPr>
            <p:cNvSpPr/>
            <p:nvPr/>
          </p:nvSpPr>
          <p:spPr>
            <a:xfrm>
              <a:off x="4720733" y="3562161"/>
              <a:ext cx="486304" cy="534314"/>
            </a:xfrm>
            <a:custGeom>
              <a:avLst/>
              <a:gdLst>
                <a:gd name="connsiteX0" fmla="*/ 262430 w 486304"/>
                <a:gd name="connsiteY0" fmla="*/ 146239 h 534314"/>
                <a:gd name="connsiteX1" fmla="*/ 416417 w 486304"/>
                <a:gd name="connsiteY1" fmla="*/ 38289 h 534314"/>
                <a:gd name="connsiteX2" fmla="*/ 486267 w 486304"/>
                <a:gd name="connsiteY2" fmla="*/ 189102 h 534314"/>
                <a:gd name="connsiteX3" fmla="*/ 413242 w 486304"/>
                <a:gd name="connsiteY3" fmla="*/ 384364 h 534314"/>
                <a:gd name="connsiteX4" fmla="*/ 492 w 486304"/>
                <a:gd name="connsiteY4" fmla="*/ 532002 h 534314"/>
                <a:gd name="connsiteX5" fmla="*/ 332280 w 486304"/>
                <a:gd name="connsiteY5" fmla="*/ 463739 h 534314"/>
                <a:gd name="connsiteX6" fmla="*/ 465630 w 486304"/>
                <a:gd name="connsiteY6" fmla="*/ 320864 h 534314"/>
                <a:gd name="connsiteX7" fmla="*/ 379905 w 486304"/>
                <a:gd name="connsiteY7" fmla="*/ 3364 h 534314"/>
                <a:gd name="connsiteX8" fmla="*/ 262430 w 486304"/>
                <a:gd name="connsiteY8" fmla="*/ 146239 h 53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6304" h="534314">
                  <a:moveTo>
                    <a:pt x="262430" y="146239"/>
                  </a:moveTo>
                  <a:cubicBezTo>
                    <a:pt x="268515" y="152060"/>
                    <a:pt x="379111" y="31145"/>
                    <a:pt x="416417" y="38289"/>
                  </a:cubicBezTo>
                  <a:cubicBezTo>
                    <a:pt x="453723" y="45433"/>
                    <a:pt x="486796" y="131423"/>
                    <a:pt x="486267" y="189102"/>
                  </a:cubicBezTo>
                  <a:cubicBezTo>
                    <a:pt x="485738" y="246781"/>
                    <a:pt x="494204" y="327214"/>
                    <a:pt x="413242" y="384364"/>
                  </a:cubicBezTo>
                  <a:cubicBezTo>
                    <a:pt x="332280" y="441514"/>
                    <a:pt x="13986" y="518773"/>
                    <a:pt x="492" y="532002"/>
                  </a:cubicBezTo>
                  <a:cubicBezTo>
                    <a:pt x="-13002" y="545231"/>
                    <a:pt x="254757" y="498929"/>
                    <a:pt x="332280" y="463739"/>
                  </a:cubicBezTo>
                  <a:cubicBezTo>
                    <a:pt x="409803" y="428549"/>
                    <a:pt x="457693" y="397593"/>
                    <a:pt x="465630" y="320864"/>
                  </a:cubicBezTo>
                  <a:cubicBezTo>
                    <a:pt x="473567" y="244135"/>
                    <a:pt x="408745" y="32203"/>
                    <a:pt x="379905" y="3364"/>
                  </a:cubicBezTo>
                  <a:cubicBezTo>
                    <a:pt x="351065" y="-25475"/>
                    <a:pt x="256345" y="140418"/>
                    <a:pt x="262430" y="1462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27FD0D2F-BDCA-4374-B057-CC203DE2F605}"/>
                </a:ext>
              </a:extLst>
            </p:cNvPr>
            <p:cNvSpPr/>
            <p:nvPr/>
          </p:nvSpPr>
          <p:spPr>
            <a:xfrm>
              <a:off x="5003496" y="4125427"/>
              <a:ext cx="346673" cy="60092"/>
            </a:xfrm>
            <a:custGeom>
              <a:avLst/>
              <a:gdLst>
                <a:gd name="connsiteX0" fmla="*/ 304 w 346673"/>
                <a:gd name="connsiteY0" fmla="*/ 5248 h 60092"/>
                <a:gd name="connsiteX1" fmla="*/ 184454 w 346673"/>
                <a:gd name="connsiteY1" fmla="*/ 2073 h 60092"/>
                <a:gd name="connsiteX2" fmla="*/ 306692 w 346673"/>
                <a:gd name="connsiteY2" fmla="*/ 5248 h 60092"/>
                <a:gd name="connsiteX3" fmla="*/ 346379 w 346673"/>
                <a:gd name="connsiteY3" fmla="*/ 25886 h 60092"/>
                <a:gd name="connsiteX4" fmla="*/ 290817 w 346673"/>
                <a:gd name="connsiteY4" fmla="*/ 38586 h 60092"/>
                <a:gd name="connsiteX5" fmla="*/ 238429 w 346673"/>
                <a:gd name="connsiteY5" fmla="*/ 59223 h 60092"/>
                <a:gd name="connsiteX6" fmla="*/ 304 w 346673"/>
                <a:gd name="connsiteY6" fmla="*/ 5248 h 6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6673" h="60092">
                  <a:moveTo>
                    <a:pt x="304" y="5248"/>
                  </a:moveTo>
                  <a:cubicBezTo>
                    <a:pt x="-8692" y="-4277"/>
                    <a:pt x="184454" y="2073"/>
                    <a:pt x="184454" y="2073"/>
                  </a:cubicBezTo>
                  <a:cubicBezTo>
                    <a:pt x="235519" y="2073"/>
                    <a:pt x="279705" y="1279"/>
                    <a:pt x="306692" y="5248"/>
                  </a:cubicBezTo>
                  <a:cubicBezTo>
                    <a:pt x="333680" y="9217"/>
                    <a:pt x="349025" y="20330"/>
                    <a:pt x="346379" y="25886"/>
                  </a:cubicBezTo>
                  <a:cubicBezTo>
                    <a:pt x="343733" y="31442"/>
                    <a:pt x="308809" y="33030"/>
                    <a:pt x="290817" y="38586"/>
                  </a:cubicBezTo>
                  <a:cubicBezTo>
                    <a:pt x="272825" y="44142"/>
                    <a:pt x="284467" y="64515"/>
                    <a:pt x="238429" y="59223"/>
                  </a:cubicBezTo>
                  <a:cubicBezTo>
                    <a:pt x="192392" y="53931"/>
                    <a:pt x="9300" y="14773"/>
                    <a:pt x="304" y="52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335B32AA-825E-40AB-AB55-2F105EBF1ED7}"/>
                </a:ext>
              </a:extLst>
            </p:cNvPr>
            <p:cNvSpPr/>
            <p:nvPr/>
          </p:nvSpPr>
          <p:spPr>
            <a:xfrm>
              <a:off x="4939711" y="4124964"/>
              <a:ext cx="139236" cy="390680"/>
            </a:xfrm>
            <a:custGeom>
              <a:avLst/>
              <a:gdLst>
                <a:gd name="connsiteX0" fmla="*/ 133939 w 139236"/>
                <a:gd name="connsiteY0" fmla="*/ 4124 h 390680"/>
                <a:gd name="connsiteX1" fmla="*/ 118064 w 139236"/>
                <a:gd name="connsiteY1" fmla="*/ 213674 h 390680"/>
                <a:gd name="connsiteX2" fmla="*/ 589 w 139236"/>
                <a:gd name="connsiteY2" fmla="*/ 389886 h 390680"/>
                <a:gd name="connsiteX3" fmla="*/ 72027 w 139236"/>
                <a:gd name="connsiteY3" fmla="*/ 270824 h 390680"/>
                <a:gd name="connsiteX4" fmla="*/ 57739 w 139236"/>
                <a:gd name="connsiteY4" fmla="*/ 88261 h 390680"/>
                <a:gd name="connsiteX5" fmla="*/ 133939 w 139236"/>
                <a:gd name="connsiteY5" fmla="*/ 4124 h 39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236" h="390680">
                  <a:moveTo>
                    <a:pt x="133939" y="4124"/>
                  </a:moveTo>
                  <a:cubicBezTo>
                    <a:pt x="143993" y="25026"/>
                    <a:pt x="140289" y="149380"/>
                    <a:pt x="118064" y="213674"/>
                  </a:cubicBezTo>
                  <a:cubicBezTo>
                    <a:pt x="95839" y="277968"/>
                    <a:pt x="8262" y="380361"/>
                    <a:pt x="589" y="389886"/>
                  </a:cubicBezTo>
                  <a:cubicBezTo>
                    <a:pt x="-7084" y="399411"/>
                    <a:pt x="62502" y="321095"/>
                    <a:pt x="72027" y="270824"/>
                  </a:cubicBezTo>
                  <a:cubicBezTo>
                    <a:pt x="81552" y="220553"/>
                    <a:pt x="49272" y="130065"/>
                    <a:pt x="57739" y="88261"/>
                  </a:cubicBezTo>
                  <a:cubicBezTo>
                    <a:pt x="66206" y="46457"/>
                    <a:pt x="123885" y="-16778"/>
                    <a:pt x="133939" y="4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73590A2A-4E5F-4D1F-9573-F5B4803570D7}"/>
                </a:ext>
              </a:extLst>
            </p:cNvPr>
            <p:cNvSpPr/>
            <p:nvPr/>
          </p:nvSpPr>
          <p:spPr>
            <a:xfrm>
              <a:off x="5045896" y="4216253"/>
              <a:ext cx="256658" cy="292583"/>
            </a:xfrm>
            <a:custGeom>
              <a:avLst/>
              <a:gdLst>
                <a:gd name="connsiteX0" fmla="*/ 16642 w 256658"/>
                <a:gd name="connsiteY0" fmla="*/ 35072 h 292583"/>
                <a:gd name="connsiteX1" fmla="*/ 145229 w 256658"/>
                <a:gd name="connsiteY1" fmla="*/ 16022 h 292583"/>
                <a:gd name="connsiteX2" fmla="*/ 207142 w 256658"/>
                <a:gd name="connsiteY2" fmla="*/ 147 h 292583"/>
                <a:gd name="connsiteX3" fmla="*/ 256354 w 256658"/>
                <a:gd name="connsiteY3" fmla="*/ 25547 h 292583"/>
                <a:gd name="connsiteX4" fmla="*/ 224604 w 256658"/>
                <a:gd name="connsiteY4" fmla="*/ 38247 h 292583"/>
                <a:gd name="connsiteX5" fmla="*/ 159517 w 256658"/>
                <a:gd name="connsiteY5" fmla="*/ 173185 h 292583"/>
                <a:gd name="connsiteX6" fmla="*/ 767 w 256658"/>
                <a:gd name="connsiteY6" fmla="*/ 292247 h 292583"/>
                <a:gd name="connsiteX7" fmla="*/ 102367 w 256658"/>
                <a:gd name="connsiteY7" fmla="*/ 203347 h 292583"/>
                <a:gd name="connsiteX8" fmla="*/ 176979 w 256658"/>
                <a:gd name="connsiteY8" fmla="*/ 43010 h 292583"/>
                <a:gd name="connsiteX9" fmla="*/ 16642 w 256658"/>
                <a:gd name="connsiteY9" fmla="*/ 35072 h 292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6658" h="292583">
                  <a:moveTo>
                    <a:pt x="16642" y="35072"/>
                  </a:moveTo>
                  <a:cubicBezTo>
                    <a:pt x="11350" y="30574"/>
                    <a:pt x="113479" y="21843"/>
                    <a:pt x="145229" y="16022"/>
                  </a:cubicBezTo>
                  <a:cubicBezTo>
                    <a:pt x="176979" y="10201"/>
                    <a:pt x="188621" y="-1440"/>
                    <a:pt x="207142" y="147"/>
                  </a:cubicBezTo>
                  <a:cubicBezTo>
                    <a:pt x="225663" y="1734"/>
                    <a:pt x="253444" y="19197"/>
                    <a:pt x="256354" y="25547"/>
                  </a:cubicBezTo>
                  <a:cubicBezTo>
                    <a:pt x="259264" y="31897"/>
                    <a:pt x="240744" y="13641"/>
                    <a:pt x="224604" y="38247"/>
                  </a:cubicBezTo>
                  <a:cubicBezTo>
                    <a:pt x="208465" y="62853"/>
                    <a:pt x="196823" y="130852"/>
                    <a:pt x="159517" y="173185"/>
                  </a:cubicBezTo>
                  <a:cubicBezTo>
                    <a:pt x="122211" y="215518"/>
                    <a:pt x="10292" y="287220"/>
                    <a:pt x="767" y="292247"/>
                  </a:cubicBezTo>
                  <a:cubicBezTo>
                    <a:pt x="-8758" y="297274"/>
                    <a:pt x="72998" y="244886"/>
                    <a:pt x="102367" y="203347"/>
                  </a:cubicBezTo>
                  <a:cubicBezTo>
                    <a:pt x="131736" y="161808"/>
                    <a:pt x="184917" y="66823"/>
                    <a:pt x="176979" y="43010"/>
                  </a:cubicBezTo>
                  <a:cubicBezTo>
                    <a:pt x="169042" y="19197"/>
                    <a:pt x="21934" y="39570"/>
                    <a:pt x="16642" y="350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2D154FAC-C8E0-4462-9857-D53C3703DB1F}"/>
                </a:ext>
              </a:extLst>
            </p:cNvPr>
            <p:cNvSpPr/>
            <p:nvPr/>
          </p:nvSpPr>
          <p:spPr>
            <a:xfrm>
              <a:off x="5062260" y="4262435"/>
              <a:ext cx="455126" cy="244478"/>
            </a:xfrm>
            <a:custGeom>
              <a:avLst/>
              <a:gdLst>
                <a:gd name="connsiteX0" fmla="*/ 1865 w 455126"/>
                <a:gd name="connsiteY0" fmla="*/ 3 h 244478"/>
                <a:gd name="connsiteX1" fmla="*/ 82828 w 455126"/>
                <a:gd name="connsiteY1" fmla="*/ 166690 h 244478"/>
                <a:gd name="connsiteX2" fmla="*/ 174903 w 455126"/>
                <a:gd name="connsiteY2" fmla="*/ 244478 h 244478"/>
                <a:gd name="connsiteX3" fmla="*/ 454303 w 455126"/>
                <a:gd name="connsiteY3" fmla="*/ 166690 h 244478"/>
                <a:gd name="connsiteX4" fmla="*/ 257453 w 455126"/>
                <a:gd name="connsiteY4" fmla="*/ 192090 h 244478"/>
                <a:gd name="connsiteX5" fmla="*/ 165378 w 455126"/>
                <a:gd name="connsiteY5" fmla="*/ 171453 h 244478"/>
                <a:gd name="connsiteX6" fmla="*/ 1865 w 455126"/>
                <a:gd name="connsiteY6" fmla="*/ 3 h 244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126" h="244478">
                  <a:moveTo>
                    <a:pt x="1865" y="3"/>
                  </a:moveTo>
                  <a:cubicBezTo>
                    <a:pt x="-11893" y="-791"/>
                    <a:pt x="53988" y="125944"/>
                    <a:pt x="82828" y="166690"/>
                  </a:cubicBezTo>
                  <a:cubicBezTo>
                    <a:pt x="111668" y="207436"/>
                    <a:pt x="112991" y="244478"/>
                    <a:pt x="174903" y="244478"/>
                  </a:cubicBezTo>
                  <a:cubicBezTo>
                    <a:pt x="236815" y="244478"/>
                    <a:pt x="440545" y="175421"/>
                    <a:pt x="454303" y="166690"/>
                  </a:cubicBezTo>
                  <a:cubicBezTo>
                    <a:pt x="468061" y="157959"/>
                    <a:pt x="305607" y="191296"/>
                    <a:pt x="257453" y="192090"/>
                  </a:cubicBezTo>
                  <a:cubicBezTo>
                    <a:pt x="209299" y="192884"/>
                    <a:pt x="206918" y="201351"/>
                    <a:pt x="165378" y="171453"/>
                  </a:cubicBezTo>
                  <a:cubicBezTo>
                    <a:pt x="123838" y="141555"/>
                    <a:pt x="15623" y="797"/>
                    <a:pt x="1865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3D0FDEE8-ACCF-4962-9907-C3DAB1FBEEDC}"/>
                </a:ext>
              </a:extLst>
            </p:cNvPr>
            <p:cNvSpPr/>
            <p:nvPr/>
          </p:nvSpPr>
          <p:spPr>
            <a:xfrm>
              <a:off x="4734822" y="4134695"/>
              <a:ext cx="256415" cy="116077"/>
            </a:xfrm>
            <a:custGeom>
              <a:avLst/>
              <a:gdLst>
                <a:gd name="connsiteX0" fmla="*/ 691 w 256415"/>
                <a:gd name="connsiteY0" fmla="*/ 743 h 116077"/>
                <a:gd name="connsiteX1" fmla="*/ 176903 w 256415"/>
                <a:gd name="connsiteY1" fmla="*/ 80118 h 116077"/>
                <a:gd name="connsiteX2" fmla="*/ 178491 w 256415"/>
                <a:gd name="connsiteY2" fmla="*/ 115043 h 116077"/>
                <a:gd name="connsiteX3" fmla="*/ 251516 w 256415"/>
                <a:gd name="connsiteY3" fmla="*/ 43605 h 116077"/>
                <a:gd name="connsiteX4" fmla="*/ 691 w 256415"/>
                <a:gd name="connsiteY4" fmla="*/ 743 h 11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6415" h="116077">
                  <a:moveTo>
                    <a:pt x="691" y="743"/>
                  </a:moveTo>
                  <a:cubicBezTo>
                    <a:pt x="-11745" y="6829"/>
                    <a:pt x="147270" y="61068"/>
                    <a:pt x="176903" y="80118"/>
                  </a:cubicBezTo>
                  <a:cubicBezTo>
                    <a:pt x="206536" y="99168"/>
                    <a:pt x="166056" y="121129"/>
                    <a:pt x="178491" y="115043"/>
                  </a:cubicBezTo>
                  <a:cubicBezTo>
                    <a:pt x="190927" y="108958"/>
                    <a:pt x="277710" y="59745"/>
                    <a:pt x="251516" y="43605"/>
                  </a:cubicBezTo>
                  <a:cubicBezTo>
                    <a:pt x="225322" y="27465"/>
                    <a:pt x="13127" y="-5343"/>
                    <a:pt x="691" y="7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97C4CE6B-DFCF-44A5-BC03-C5CD0579059E}"/>
                </a:ext>
              </a:extLst>
            </p:cNvPr>
            <p:cNvSpPr/>
            <p:nvPr/>
          </p:nvSpPr>
          <p:spPr>
            <a:xfrm>
              <a:off x="4762057" y="4332069"/>
              <a:ext cx="648694" cy="273606"/>
            </a:xfrm>
            <a:custGeom>
              <a:avLst/>
              <a:gdLst>
                <a:gd name="connsiteX0" fmla="*/ 443 w 648694"/>
                <a:gd name="connsiteY0" fmla="*/ 219 h 273606"/>
                <a:gd name="connsiteX1" fmla="*/ 187768 w 648694"/>
                <a:gd name="connsiteY1" fmla="*/ 25619 h 273606"/>
                <a:gd name="connsiteX2" fmla="*/ 163956 w 648694"/>
                <a:gd name="connsiteY2" fmla="*/ 120869 h 273606"/>
                <a:gd name="connsiteX3" fmla="*/ 321118 w 648694"/>
                <a:gd name="connsiteY3" fmla="*/ 185956 h 273606"/>
                <a:gd name="connsiteX4" fmla="*/ 637031 w 648694"/>
                <a:gd name="connsiteY4" fmla="*/ 227231 h 273606"/>
                <a:gd name="connsiteX5" fmla="*/ 560831 w 648694"/>
                <a:gd name="connsiteY5" fmla="*/ 227231 h 273606"/>
                <a:gd name="connsiteX6" fmla="*/ 371918 w 648694"/>
                <a:gd name="connsiteY6" fmla="*/ 271681 h 273606"/>
                <a:gd name="connsiteX7" fmla="*/ 132206 w 648694"/>
                <a:gd name="connsiteY7" fmla="*/ 154206 h 273606"/>
                <a:gd name="connsiteX8" fmla="*/ 143318 w 648694"/>
                <a:gd name="connsiteY8" fmla="*/ 81181 h 273606"/>
                <a:gd name="connsiteX9" fmla="*/ 135381 w 648694"/>
                <a:gd name="connsiteY9" fmla="*/ 35144 h 273606"/>
                <a:gd name="connsiteX10" fmla="*/ 443 w 648694"/>
                <a:gd name="connsiteY10" fmla="*/ 219 h 27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8694" h="273606">
                  <a:moveTo>
                    <a:pt x="443" y="219"/>
                  </a:moveTo>
                  <a:cubicBezTo>
                    <a:pt x="9174" y="-1369"/>
                    <a:pt x="160516" y="5511"/>
                    <a:pt x="187768" y="25619"/>
                  </a:cubicBezTo>
                  <a:cubicBezTo>
                    <a:pt x="215020" y="45727"/>
                    <a:pt x="141731" y="94146"/>
                    <a:pt x="163956" y="120869"/>
                  </a:cubicBezTo>
                  <a:cubicBezTo>
                    <a:pt x="186181" y="147592"/>
                    <a:pt x="242272" y="168229"/>
                    <a:pt x="321118" y="185956"/>
                  </a:cubicBezTo>
                  <a:cubicBezTo>
                    <a:pt x="399964" y="203683"/>
                    <a:pt x="597079" y="220352"/>
                    <a:pt x="637031" y="227231"/>
                  </a:cubicBezTo>
                  <a:cubicBezTo>
                    <a:pt x="676983" y="234110"/>
                    <a:pt x="605017" y="219823"/>
                    <a:pt x="560831" y="227231"/>
                  </a:cubicBezTo>
                  <a:cubicBezTo>
                    <a:pt x="516646" y="234639"/>
                    <a:pt x="443355" y="283852"/>
                    <a:pt x="371918" y="271681"/>
                  </a:cubicBezTo>
                  <a:cubicBezTo>
                    <a:pt x="300481" y="259510"/>
                    <a:pt x="170306" y="185956"/>
                    <a:pt x="132206" y="154206"/>
                  </a:cubicBezTo>
                  <a:cubicBezTo>
                    <a:pt x="94106" y="122456"/>
                    <a:pt x="142789" y="101025"/>
                    <a:pt x="143318" y="81181"/>
                  </a:cubicBezTo>
                  <a:cubicBezTo>
                    <a:pt x="143847" y="61337"/>
                    <a:pt x="156283" y="46257"/>
                    <a:pt x="135381" y="35144"/>
                  </a:cubicBezTo>
                  <a:cubicBezTo>
                    <a:pt x="114479" y="24032"/>
                    <a:pt x="-8288" y="1807"/>
                    <a:pt x="443" y="2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4A3DDBE0-8946-496C-8978-FF68CE3C114F}"/>
                </a:ext>
              </a:extLst>
            </p:cNvPr>
            <p:cNvSpPr/>
            <p:nvPr/>
          </p:nvSpPr>
          <p:spPr>
            <a:xfrm>
              <a:off x="4710078" y="4451349"/>
              <a:ext cx="267088" cy="124398"/>
            </a:xfrm>
            <a:custGeom>
              <a:avLst/>
              <a:gdLst>
                <a:gd name="connsiteX0" fmla="*/ 196885 w 267088"/>
                <a:gd name="connsiteY0" fmla="*/ 1 h 124398"/>
                <a:gd name="connsiteX1" fmla="*/ 149260 w 267088"/>
                <a:gd name="connsiteY1" fmla="*/ 63501 h 124398"/>
                <a:gd name="connsiteX2" fmla="*/ 35 w 267088"/>
                <a:gd name="connsiteY2" fmla="*/ 123826 h 124398"/>
                <a:gd name="connsiteX3" fmla="*/ 163547 w 267088"/>
                <a:gd name="connsiteY3" fmla="*/ 92076 h 124398"/>
                <a:gd name="connsiteX4" fmla="*/ 266735 w 267088"/>
                <a:gd name="connsiteY4" fmla="*/ 61914 h 124398"/>
                <a:gd name="connsiteX5" fmla="*/ 196885 w 267088"/>
                <a:gd name="connsiteY5" fmla="*/ 1 h 124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7088" h="124398">
                  <a:moveTo>
                    <a:pt x="196885" y="1"/>
                  </a:moveTo>
                  <a:cubicBezTo>
                    <a:pt x="177306" y="265"/>
                    <a:pt x="182068" y="42864"/>
                    <a:pt x="149260" y="63501"/>
                  </a:cubicBezTo>
                  <a:cubicBezTo>
                    <a:pt x="116452" y="84138"/>
                    <a:pt x="-2346" y="119064"/>
                    <a:pt x="35" y="123826"/>
                  </a:cubicBezTo>
                  <a:cubicBezTo>
                    <a:pt x="2416" y="128588"/>
                    <a:pt x="119097" y="102395"/>
                    <a:pt x="163547" y="92076"/>
                  </a:cubicBezTo>
                  <a:cubicBezTo>
                    <a:pt x="207997" y="81757"/>
                    <a:pt x="261443" y="73556"/>
                    <a:pt x="266735" y="61914"/>
                  </a:cubicBezTo>
                  <a:cubicBezTo>
                    <a:pt x="272027" y="50272"/>
                    <a:pt x="216464" y="-263"/>
                    <a:pt x="196885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FEACED5B-13D1-474C-9F39-C67917FD5318}"/>
                </a:ext>
              </a:extLst>
            </p:cNvPr>
            <p:cNvSpPr/>
            <p:nvPr/>
          </p:nvSpPr>
          <p:spPr>
            <a:xfrm>
              <a:off x="4827356" y="4684401"/>
              <a:ext cx="214942" cy="461154"/>
            </a:xfrm>
            <a:custGeom>
              <a:avLst/>
              <a:gdLst>
                <a:gd name="connsiteX0" fmla="*/ 232 w 214942"/>
                <a:gd name="connsiteY0" fmla="*/ 312 h 461154"/>
                <a:gd name="connsiteX1" fmla="*/ 124057 w 214942"/>
                <a:gd name="connsiteY1" fmla="*/ 54287 h 461154"/>
                <a:gd name="connsiteX2" fmla="*/ 146282 w 214942"/>
                <a:gd name="connsiteY2" fmla="*/ 424174 h 461154"/>
                <a:gd name="connsiteX3" fmla="*/ 55794 w 214942"/>
                <a:gd name="connsiteY3" fmla="*/ 362262 h 461154"/>
                <a:gd name="connsiteX4" fmla="*/ 38332 w 214942"/>
                <a:gd name="connsiteY4" fmla="*/ 367024 h 461154"/>
                <a:gd name="connsiteX5" fmla="*/ 111357 w 214942"/>
                <a:gd name="connsiteY5" fmla="*/ 432112 h 461154"/>
                <a:gd name="connsiteX6" fmla="*/ 147869 w 214942"/>
                <a:gd name="connsiteY6" fmla="*/ 452749 h 461154"/>
                <a:gd name="connsiteX7" fmla="*/ 211369 w 214942"/>
                <a:gd name="connsiteY7" fmla="*/ 295587 h 461154"/>
                <a:gd name="connsiteX8" fmla="*/ 201844 w 214942"/>
                <a:gd name="connsiteY8" fmla="*/ 95562 h 461154"/>
                <a:gd name="connsiteX9" fmla="*/ 158982 w 214942"/>
                <a:gd name="connsiteY9" fmla="*/ 35237 h 461154"/>
                <a:gd name="connsiteX10" fmla="*/ 232 w 214942"/>
                <a:gd name="connsiteY10" fmla="*/ 312 h 46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4942" h="461154">
                  <a:moveTo>
                    <a:pt x="232" y="312"/>
                  </a:moveTo>
                  <a:cubicBezTo>
                    <a:pt x="-5589" y="3487"/>
                    <a:pt x="99715" y="-16357"/>
                    <a:pt x="124057" y="54287"/>
                  </a:cubicBezTo>
                  <a:cubicBezTo>
                    <a:pt x="148399" y="124931"/>
                    <a:pt x="157659" y="372845"/>
                    <a:pt x="146282" y="424174"/>
                  </a:cubicBezTo>
                  <a:cubicBezTo>
                    <a:pt x="134905" y="475503"/>
                    <a:pt x="73786" y="371787"/>
                    <a:pt x="55794" y="362262"/>
                  </a:cubicBezTo>
                  <a:cubicBezTo>
                    <a:pt x="37802" y="352737"/>
                    <a:pt x="29072" y="355382"/>
                    <a:pt x="38332" y="367024"/>
                  </a:cubicBezTo>
                  <a:cubicBezTo>
                    <a:pt x="47593" y="378666"/>
                    <a:pt x="93101" y="417825"/>
                    <a:pt x="111357" y="432112"/>
                  </a:cubicBezTo>
                  <a:cubicBezTo>
                    <a:pt x="129613" y="446399"/>
                    <a:pt x="131200" y="475503"/>
                    <a:pt x="147869" y="452749"/>
                  </a:cubicBezTo>
                  <a:cubicBezTo>
                    <a:pt x="164538" y="429995"/>
                    <a:pt x="202373" y="355118"/>
                    <a:pt x="211369" y="295587"/>
                  </a:cubicBezTo>
                  <a:cubicBezTo>
                    <a:pt x="220365" y="236056"/>
                    <a:pt x="210575" y="138954"/>
                    <a:pt x="201844" y="95562"/>
                  </a:cubicBezTo>
                  <a:cubicBezTo>
                    <a:pt x="193113" y="52170"/>
                    <a:pt x="189409" y="51641"/>
                    <a:pt x="158982" y="35237"/>
                  </a:cubicBezTo>
                  <a:cubicBezTo>
                    <a:pt x="128555" y="18833"/>
                    <a:pt x="6053" y="-2863"/>
                    <a:pt x="232" y="3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D2038E6E-17CB-4A6C-9CCD-AE1AA44BD22D}"/>
                </a:ext>
              </a:extLst>
            </p:cNvPr>
            <p:cNvSpPr/>
            <p:nvPr/>
          </p:nvSpPr>
          <p:spPr>
            <a:xfrm>
              <a:off x="4771190" y="4801741"/>
              <a:ext cx="251689" cy="287877"/>
            </a:xfrm>
            <a:custGeom>
              <a:avLst/>
              <a:gdLst>
                <a:gd name="connsiteX0" fmla="*/ 835 w 251689"/>
                <a:gd name="connsiteY0" fmla="*/ 9972 h 287877"/>
                <a:gd name="connsiteX1" fmla="*/ 129423 w 251689"/>
                <a:gd name="connsiteY1" fmla="*/ 33784 h 287877"/>
                <a:gd name="connsiteX2" fmla="*/ 251660 w 251689"/>
                <a:gd name="connsiteY2" fmla="*/ 2034 h 287877"/>
                <a:gd name="connsiteX3" fmla="*/ 140535 w 251689"/>
                <a:gd name="connsiteY3" fmla="*/ 103634 h 287877"/>
                <a:gd name="connsiteX4" fmla="*/ 86560 w 251689"/>
                <a:gd name="connsiteY4" fmla="*/ 287784 h 287877"/>
                <a:gd name="connsiteX5" fmla="*/ 237373 w 251689"/>
                <a:gd name="connsiteY5" fmla="*/ 78234 h 287877"/>
                <a:gd name="connsiteX6" fmla="*/ 129423 w 251689"/>
                <a:gd name="connsiteY6" fmla="*/ 114747 h 287877"/>
                <a:gd name="connsiteX7" fmla="*/ 194510 w 251689"/>
                <a:gd name="connsiteY7" fmla="*/ 60772 h 287877"/>
                <a:gd name="connsiteX8" fmla="*/ 835 w 251689"/>
                <a:gd name="connsiteY8" fmla="*/ 9972 h 287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1689" h="287877">
                  <a:moveTo>
                    <a:pt x="835" y="9972"/>
                  </a:moveTo>
                  <a:cubicBezTo>
                    <a:pt x="-10013" y="5474"/>
                    <a:pt x="87619" y="35107"/>
                    <a:pt x="129423" y="33784"/>
                  </a:cubicBezTo>
                  <a:cubicBezTo>
                    <a:pt x="171227" y="32461"/>
                    <a:pt x="249808" y="-9608"/>
                    <a:pt x="251660" y="2034"/>
                  </a:cubicBezTo>
                  <a:cubicBezTo>
                    <a:pt x="253512" y="13676"/>
                    <a:pt x="168052" y="56009"/>
                    <a:pt x="140535" y="103634"/>
                  </a:cubicBezTo>
                  <a:cubicBezTo>
                    <a:pt x="113018" y="151259"/>
                    <a:pt x="70420" y="292017"/>
                    <a:pt x="86560" y="287784"/>
                  </a:cubicBezTo>
                  <a:cubicBezTo>
                    <a:pt x="102700" y="283551"/>
                    <a:pt x="230229" y="107074"/>
                    <a:pt x="237373" y="78234"/>
                  </a:cubicBezTo>
                  <a:cubicBezTo>
                    <a:pt x="244517" y="49395"/>
                    <a:pt x="136567" y="117657"/>
                    <a:pt x="129423" y="114747"/>
                  </a:cubicBezTo>
                  <a:cubicBezTo>
                    <a:pt x="122279" y="111837"/>
                    <a:pt x="212502" y="74795"/>
                    <a:pt x="194510" y="60772"/>
                  </a:cubicBezTo>
                  <a:cubicBezTo>
                    <a:pt x="176518" y="46749"/>
                    <a:pt x="11683" y="14470"/>
                    <a:pt x="835" y="99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9C173B8F-1DE5-4E4F-AAC9-766BC77B7697}"/>
                </a:ext>
              </a:extLst>
            </p:cNvPr>
            <p:cNvSpPr/>
            <p:nvPr/>
          </p:nvSpPr>
          <p:spPr>
            <a:xfrm>
              <a:off x="5009022" y="4821273"/>
              <a:ext cx="400088" cy="308765"/>
            </a:xfrm>
            <a:custGeom>
              <a:avLst/>
              <a:gdLst>
                <a:gd name="connsiteX0" fmla="*/ 2716 w 400088"/>
                <a:gd name="connsiteY0" fmla="*/ 14252 h 308765"/>
                <a:gd name="connsiteX1" fmla="*/ 155116 w 400088"/>
                <a:gd name="connsiteY1" fmla="*/ 17427 h 308765"/>
                <a:gd name="connsiteX2" fmla="*/ 145591 w 400088"/>
                <a:gd name="connsiteY2" fmla="*/ 166652 h 308765"/>
                <a:gd name="connsiteX3" fmla="*/ 350378 w 400088"/>
                <a:gd name="connsiteY3" fmla="*/ 147602 h 308765"/>
                <a:gd name="connsiteX4" fmla="*/ 390066 w 400088"/>
                <a:gd name="connsiteY4" fmla="*/ 115852 h 308765"/>
                <a:gd name="connsiteX5" fmla="*/ 202741 w 400088"/>
                <a:gd name="connsiteY5" fmla="*/ 300002 h 308765"/>
                <a:gd name="connsiteX6" fmla="*/ 83678 w 400088"/>
                <a:gd name="connsiteY6" fmla="*/ 252377 h 308765"/>
                <a:gd name="connsiteX7" fmla="*/ 304341 w 400088"/>
                <a:gd name="connsiteY7" fmla="*/ 19015 h 308765"/>
                <a:gd name="connsiteX8" fmla="*/ 2716 w 400088"/>
                <a:gd name="connsiteY8" fmla="*/ 14252 h 30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0088" h="308765">
                  <a:moveTo>
                    <a:pt x="2716" y="14252"/>
                  </a:moveTo>
                  <a:cubicBezTo>
                    <a:pt x="-22155" y="13987"/>
                    <a:pt x="131304" y="-7973"/>
                    <a:pt x="155116" y="17427"/>
                  </a:cubicBezTo>
                  <a:cubicBezTo>
                    <a:pt x="178929" y="42827"/>
                    <a:pt x="113047" y="144956"/>
                    <a:pt x="145591" y="166652"/>
                  </a:cubicBezTo>
                  <a:cubicBezTo>
                    <a:pt x="178135" y="188348"/>
                    <a:pt x="309632" y="156069"/>
                    <a:pt x="350378" y="147602"/>
                  </a:cubicBezTo>
                  <a:cubicBezTo>
                    <a:pt x="391124" y="139135"/>
                    <a:pt x="414672" y="90452"/>
                    <a:pt x="390066" y="115852"/>
                  </a:cubicBezTo>
                  <a:cubicBezTo>
                    <a:pt x="365460" y="141252"/>
                    <a:pt x="253806" y="277248"/>
                    <a:pt x="202741" y="300002"/>
                  </a:cubicBezTo>
                  <a:cubicBezTo>
                    <a:pt x="151676" y="322756"/>
                    <a:pt x="66745" y="299208"/>
                    <a:pt x="83678" y="252377"/>
                  </a:cubicBezTo>
                  <a:cubicBezTo>
                    <a:pt x="100611" y="205546"/>
                    <a:pt x="314395" y="58967"/>
                    <a:pt x="304341" y="19015"/>
                  </a:cubicBezTo>
                  <a:cubicBezTo>
                    <a:pt x="294287" y="-20937"/>
                    <a:pt x="27587" y="14517"/>
                    <a:pt x="2716" y="142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3865C0DA-9432-43F9-8513-D3E43354C3AC}"/>
                </a:ext>
              </a:extLst>
            </p:cNvPr>
            <p:cNvSpPr/>
            <p:nvPr/>
          </p:nvSpPr>
          <p:spPr>
            <a:xfrm>
              <a:off x="4812648" y="5237603"/>
              <a:ext cx="168945" cy="456884"/>
            </a:xfrm>
            <a:custGeom>
              <a:avLst/>
              <a:gdLst>
                <a:gd name="connsiteX0" fmla="*/ 2240 w 168945"/>
                <a:gd name="connsiteY0" fmla="*/ 2735 h 456884"/>
                <a:gd name="connsiteX1" fmla="*/ 62565 w 168945"/>
                <a:gd name="connsiteY1" fmla="*/ 151960 h 456884"/>
                <a:gd name="connsiteX2" fmla="*/ 32402 w 168945"/>
                <a:gd name="connsiteY2" fmla="*/ 348810 h 456884"/>
                <a:gd name="connsiteX3" fmla="*/ 95902 w 168945"/>
                <a:gd name="connsiteY3" fmla="*/ 456760 h 456884"/>
                <a:gd name="connsiteX4" fmla="*/ 86377 w 168945"/>
                <a:gd name="connsiteY4" fmla="*/ 367860 h 456884"/>
                <a:gd name="connsiteX5" fmla="*/ 168927 w 168945"/>
                <a:gd name="connsiteY5" fmla="*/ 255147 h 456884"/>
                <a:gd name="connsiteX6" fmla="*/ 78440 w 168945"/>
                <a:gd name="connsiteY6" fmla="*/ 318647 h 456884"/>
                <a:gd name="connsiteX7" fmla="*/ 156227 w 168945"/>
                <a:gd name="connsiteY7" fmla="*/ 74172 h 456884"/>
                <a:gd name="connsiteX8" fmla="*/ 2240 w 168945"/>
                <a:gd name="connsiteY8" fmla="*/ 2735 h 456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45" h="456884">
                  <a:moveTo>
                    <a:pt x="2240" y="2735"/>
                  </a:moveTo>
                  <a:cubicBezTo>
                    <a:pt x="-13370" y="15700"/>
                    <a:pt x="57538" y="94281"/>
                    <a:pt x="62565" y="151960"/>
                  </a:cubicBezTo>
                  <a:cubicBezTo>
                    <a:pt x="67592" y="209639"/>
                    <a:pt x="26846" y="298010"/>
                    <a:pt x="32402" y="348810"/>
                  </a:cubicBezTo>
                  <a:cubicBezTo>
                    <a:pt x="37958" y="399610"/>
                    <a:pt x="86906" y="453585"/>
                    <a:pt x="95902" y="456760"/>
                  </a:cubicBezTo>
                  <a:cubicBezTo>
                    <a:pt x="104898" y="459935"/>
                    <a:pt x="74206" y="401462"/>
                    <a:pt x="86377" y="367860"/>
                  </a:cubicBezTo>
                  <a:cubicBezTo>
                    <a:pt x="98548" y="334258"/>
                    <a:pt x="170250" y="263349"/>
                    <a:pt x="168927" y="255147"/>
                  </a:cubicBezTo>
                  <a:cubicBezTo>
                    <a:pt x="167604" y="246945"/>
                    <a:pt x="80557" y="348809"/>
                    <a:pt x="78440" y="318647"/>
                  </a:cubicBezTo>
                  <a:cubicBezTo>
                    <a:pt x="76323" y="288485"/>
                    <a:pt x="167604" y="123914"/>
                    <a:pt x="156227" y="74172"/>
                  </a:cubicBezTo>
                  <a:cubicBezTo>
                    <a:pt x="144850" y="24430"/>
                    <a:pt x="17850" y="-10230"/>
                    <a:pt x="2240" y="27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6A9979EE-48A7-44E7-A10F-C34B6953F1C8}"/>
                </a:ext>
              </a:extLst>
            </p:cNvPr>
            <p:cNvSpPr/>
            <p:nvPr/>
          </p:nvSpPr>
          <p:spPr>
            <a:xfrm>
              <a:off x="4982282" y="5331986"/>
              <a:ext cx="409103" cy="134425"/>
            </a:xfrm>
            <a:custGeom>
              <a:avLst/>
              <a:gdLst>
                <a:gd name="connsiteX0" fmla="*/ 4056 w 409103"/>
                <a:gd name="connsiteY0" fmla="*/ 25827 h 134425"/>
                <a:gd name="connsiteX1" fmla="*/ 219956 w 409103"/>
                <a:gd name="connsiteY1" fmla="*/ 44877 h 134425"/>
                <a:gd name="connsiteX2" fmla="*/ 407281 w 409103"/>
                <a:gd name="connsiteY2" fmla="*/ 427 h 134425"/>
                <a:gd name="connsiteX3" fmla="*/ 307268 w 409103"/>
                <a:gd name="connsiteY3" fmla="*/ 76627 h 134425"/>
                <a:gd name="connsiteX4" fmla="*/ 177093 w 409103"/>
                <a:gd name="connsiteY4" fmla="*/ 133777 h 134425"/>
                <a:gd name="connsiteX5" fmla="*/ 153281 w 409103"/>
                <a:gd name="connsiteY5" fmla="*/ 106789 h 134425"/>
                <a:gd name="connsiteX6" fmla="*/ 83431 w 409103"/>
                <a:gd name="connsiteY6" fmla="*/ 95677 h 134425"/>
                <a:gd name="connsiteX7" fmla="*/ 4056 w 409103"/>
                <a:gd name="connsiteY7" fmla="*/ 25827 h 13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103" h="134425">
                  <a:moveTo>
                    <a:pt x="4056" y="25827"/>
                  </a:moveTo>
                  <a:cubicBezTo>
                    <a:pt x="26810" y="17360"/>
                    <a:pt x="152752" y="49110"/>
                    <a:pt x="219956" y="44877"/>
                  </a:cubicBezTo>
                  <a:cubicBezTo>
                    <a:pt x="287160" y="40644"/>
                    <a:pt x="392729" y="-4865"/>
                    <a:pt x="407281" y="427"/>
                  </a:cubicBezTo>
                  <a:cubicBezTo>
                    <a:pt x="421833" y="5719"/>
                    <a:pt x="345633" y="54402"/>
                    <a:pt x="307268" y="76627"/>
                  </a:cubicBezTo>
                  <a:cubicBezTo>
                    <a:pt x="268903" y="98852"/>
                    <a:pt x="202758" y="128750"/>
                    <a:pt x="177093" y="133777"/>
                  </a:cubicBezTo>
                  <a:cubicBezTo>
                    <a:pt x="151428" y="138804"/>
                    <a:pt x="168891" y="113139"/>
                    <a:pt x="153281" y="106789"/>
                  </a:cubicBezTo>
                  <a:cubicBezTo>
                    <a:pt x="137671" y="100439"/>
                    <a:pt x="106185" y="107054"/>
                    <a:pt x="83431" y="95677"/>
                  </a:cubicBezTo>
                  <a:cubicBezTo>
                    <a:pt x="60677" y="84300"/>
                    <a:pt x="-18698" y="34294"/>
                    <a:pt x="4056" y="258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9CDE6DFF-CBB2-4A19-8FDB-F8E6270C0DFC}"/>
                </a:ext>
              </a:extLst>
            </p:cNvPr>
            <p:cNvSpPr/>
            <p:nvPr/>
          </p:nvSpPr>
          <p:spPr>
            <a:xfrm>
              <a:off x="5033675" y="5229511"/>
              <a:ext cx="168856" cy="486480"/>
            </a:xfrm>
            <a:custGeom>
              <a:avLst/>
              <a:gdLst>
                <a:gd name="connsiteX0" fmla="*/ 288 w 168856"/>
                <a:gd name="connsiteY0" fmla="*/ 6064 h 486480"/>
                <a:gd name="connsiteX1" fmla="*/ 101888 w 168856"/>
                <a:gd name="connsiteY1" fmla="*/ 155289 h 486480"/>
                <a:gd name="connsiteX2" fmla="*/ 93950 w 168856"/>
                <a:gd name="connsiteY2" fmla="*/ 466439 h 486480"/>
                <a:gd name="connsiteX3" fmla="*/ 163800 w 168856"/>
                <a:gd name="connsiteY3" fmla="*/ 434689 h 486480"/>
                <a:gd name="connsiteX4" fmla="*/ 160625 w 168856"/>
                <a:gd name="connsiteY4" fmla="*/ 264827 h 486480"/>
                <a:gd name="connsiteX5" fmla="*/ 138400 w 168856"/>
                <a:gd name="connsiteY5" fmla="*/ 52102 h 486480"/>
                <a:gd name="connsiteX6" fmla="*/ 288 w 168856"/>
                <a:gd name="connsiteY6" fmla="*/ 6064 h 48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856" h="486480">
                  <a:moveTo>
                    <a:pt x="288" y="6064"/>
                  </a:moveTo>
                  <a:cubicBezTo>
                    <a:pt x="-5797" y="23262"/>
                    <a:pt x="86278" y="78560"/>
                    <a:pt x="101888" y="155289"/>
                  </a:cubicBezTo>
                  <a:cubicBezTo>
                    <a:pt x="117498" y="232018"/>
                    <a:pt x="83631" y="419872"/>
                    <a:pt x="93950" y="466439"/>
                  </a:cubicBezTo>
                  <a:cubicBezTo>
                    <a:pt x="104269" y="513006"/>
                    <a:pt x="152688" y="468291"/>
                    <a:pt x="163800" y="434689"/>
                  </a:cubicBezTo>
                  <a:cubicBezTo>
                    <a:pt x="174912" y="401087"/>
                    <a:pt x="164858" y="328591"/>
                    <a:pt x="160625" y="264827"/>
                  </a:cubicBezTo>
                  <a:cubicBezTo>
                    <a:pt x="156392" y="201063"/>
                    <a:pt x="162742" y="94700"/>
                    <a:pt x="138400" y="52102"/>
                  </a:cubicBezTo>
                  <a:cubicBezTo>
                    <a:pt x="114058" y="9504"/>
                    <a:pt x="6373" y="-11134"/>
                    <a:pt x="288" y="60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8247FAF6-70A2-414A-A8CC-88D24778FE45}"/>
                </a:ext>
              </a:extLst>
            </p:cNvPr>
            <p:cNvSpPr/>
            <p:nvPr/>
          </p:nvSpPr>
          <p:spPr>
            <a:xfrm>
              <a:off x="4972120" y="5539809"/>
              <a:ext cx="344526" cy="197875"/>
            </a:xfrm>
            <a:custGeom>
              <a:avLst/>
              <a:gdLst>
                <a:gd name="connsiteX0" fmla="*/ 176143 w 344526"/>
                <a:gd name="connsiteY0" fmla="*/ 197416 h 197875"/>
                <a:gd name="connsiteX1" fmla="*/ 6280 w 344526"/>
                <a:gd name="connsiteY1" fmla="*/ 105341 h 197875"/>
                <a:gd name="connsiteX2" fmla="*/ 61843 w 344526"/>
                <a:gd name="connsiteY2" fmla="*/ 3741 h 197875"/>
                <a:gd name="connsiteX3" fmla="*/ 298380 w 344526"/>
                <a:gd name="connsiteY3" fmla="*/ 33904 h 197875"/>
                <a:gd name="connsiteX4" fmla="*/ 344418 w 344526"/>
                <a:gd name="connsiteY4" fmla="*/ 146616 h 197875"/>
                <a:gd name="connsiteX5" fmla="*/ 309493 w 344526"/>
                <a:gd name="connsiteY5" fmla="*/ 76766 h 197875"/>
                <a:gd name="connsiteX6" fmla="*/ 257105 w 344526"/>
                <a:gd name="connsiteY6" fmla="*/ 95816 h 197875"/>
                <a:gd name="connsiteX7" fmla="*/ 95180 w 344526"/>
                <a:gd name="connsiteY7" fmla="*/ 65654 h 197875"/>
                <a:gd name="connsiteX8" fmla="*/ 176143 w 344526"/>
                <a:gd name="connsiteY8" fmla="*/ 197416 h 19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4526" h="197875">
                  <a:moveTo>
                    <a:pt x="176143" y="197416"/>
                  </a:moveTo>
                  <a:cubicBezTo>
                    <a:pt x="161326" y="204031"/>
                    <a:pt x="25330" y="137620"/>
                    <a:pt x="6280" y="105341"/>
                  </a:cubicBezTo>
                  <a:cubicBezTo>
                    <a:pt x="-12770" y="73062"/>
                    <a:pt x="13160" y="15647"/>
                    <a:pt x="61843" y="3741"/>
                  </a:cubicBezTo>
                  <a:cubicBezTo>
                    <a:pt x="110526" y="-8165"/>
                    <a:pt x="251284" y="10091"/>
                    <a:pt x="298380" y="33904"/>
                  </a:cubicBezTo>
                  <a:cubicBezTo>
                    <a:pt x="345476" y="57717"/>
                    <a:pt x="342566" y="139472"/>
                    <a:pt x="344418" y="146616"/>
                  </a:cubicBezTo>
                  <a:cubicBezTo>
                    <a:pt x="346270" y="153760"/>
                    <a:pt x="324045" y="85233"/>
                    <a:pt x="309493" y="76766"/>
                  </a:cubicBezTo>
                  <a:cubicBezTo>
                    <a:pt x="294941" y="68299"/>
                    <a:pt x="292824" y="97668"/>
                    <a:pt x="257105" y="95816"/>
                  </a:cubicBezTo>
                  <a:cubicBezTo>
                    <a:pt x="221386" y="93964"/>
                    <a:pt x="106822" y="49250"/>
                    <a:pt x="95180" y="65654"/>
                  </a:cubicBezTo>
                  <a:cubicBezTo>
                    <a:pt x="83538" y="82058"/>
                    <a:pt x="190960" y="190801"/>
                    <a:pt x="176143" y="1974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128BE5A9-3644-44DA-B726-9DBA23192B18}"/>
                </a:ext>
              </a:extLst>
            </p:cNvPr>
            <p:cNvSpPr/>
            <p:nvPr/>
          </p:nvSpPr>
          <p:spPr>
            <a:xfrm>
              <a:off x="5161869" y="5263878"/>
              <a:ext cx="178413" cy="130638"/>
            </a:xfrm>
            <a:custGeom>
              <a:avLst/>
              <a:gdLst>
                <a:gd name="connsiteX0" fmla="*/ 681 w 178413"/>
                <a:gd name="connsiteY0" fmla="*/ 272 h 130638"/>
                <a:gd name="connsiteX1" fmla="*/ 114981 w 178413"/>
                <a:gd name="connsiteY1" fmla="*/ 68535 h 130638"/>
                <a:gd name="connsiteX2" fmla="*/ 121331 w 178413"/>
                <a:gd name="connsiteY2" fmla="*/ 130447 h 130638"/>
                <a:gd name="connsiteX3" fmla="*/ 175306 w 178413"/>
                <a:gd name="connsiteY3" fmla="*/ 47897 h 130638"/>
                <a:gd name="connsiteX4" fmla="*/ 681 w 178413"/>
                <a:gd name="connsiteY4" fmla="*/ 272 h 13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413" h="130638">
                  <a:moveTo>
                    <a:pt x="681" y="272"/>
                  </a:moveTo>
                  <a:cubicBezTo>
                    <a:pt x="-9373" y="3712"/>
                    <a:pt x="94873" y="46839"/>
                    <a:pt x="114981" y="68535"/>
                  </a:cubicBezTo>
                  <a:cubicBezTo>
                    <a:pt x="135089" y="90231"/>
                    <a:pt x="111277" y="133887"/>
                    <a:pt x="121331" y="130447"/>
                  </a:cubicBezTo>
                  <a:cubicBezTo>
                    <a:pt x="131385" y="127007"/>
                    <a:pt x="192768" y="69064"/>
                    <a:pt x="175306" y="47897"/>
                  </a:cubicBezTo>
                  <a:cubicBezTo>
                    <a:pt x="157844" y="26730"/>
                    <a:pt x="10735" y="-3168"/>
                    <a:pt x="681" y="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8A74C93B-75A0-4EBA-A936-48C80B1D8EDF}"/>
                </a:ext>
              </a:extLst>
            </p:cNvPr>
            <p:cNvSpPr/>
            <p:nvPr/>
          </p:nvSpPr>
          <p:spPr>
            <a:xfrm>
              <a:off x="5174416" y="5203811"/>
              <a:ext cx="287970" cy="93695"/>
            </a:xfrm>
            <a:custGeom>
              <a:avLst/>
              <a:gdLst>
                <a:gd name="connsiteX0" fmla="*/ 2422 w 287970"/>
                <a:gd name="connsiteY0" fmla="*/ 14 h 93695"/>
                <a:gd name="connsiteX1" fmla="*/ 148472 w 287970"/>
                <a:gd name="connsiteY1" fmla="*/ 53989 h 93695"/>
                <a:gd name="connsiteX2" fmla="*/ 169109 w 287970"/>
                <a:gd name="connsiteY2" fmla="*/ 93677 h 93695"/>
                <a:gd name="connsiteX3" fmla="*/ 283409 w 287970"/>
                <a:gd name="connsiteY3" fmla="*/ 49227 h 93695"/>
                <a:gd name="connsiteX4" fmla="*/ 2422 w 287970"/>
                <a:gd name="connsiteY4" fmla="*/ 14 h 93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970" h="93695">
                  <a:moveTo>
                    <a:pt x="2422" y="14"/>
                  </a:moveTo>
                  <a:cubicBezTo>
                    <a:pt x="-20067" y="808"/>
                    <a:pt x="120691" y="38379"/>
                    <a:pt x="148472" y="53989"/>
                  </a:cubicBezTo>
                  <a:cubicBezTo>
                    <a:pt x="176253" y="69599"/>
                    <a:pt x="146620" y="94471"/>
                    <a:pt x="169109" y="93677"/>
                  </a:cubicBezTo>
                  <a:cubicBezTo>
                    <a:pt x="191598" y="92883"/>
                    <a:pt x="312778" y="66690"/>
                    <a:pt x="283409" y="49227"/>
                  </a:cubicBezTo>
                  <a:cubicBezTo>
                    <a:pt x="254040" y="31765"/>
                    <a:pt x="24911" y="-780"/>
                    <a:pt x="2422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CF6322D8-3EF3-4BEF-834F-B7301409E40A}"/>
                </a:ext>
              </a:extLst>
            </p:cNvPr>
            <p:cNvSpPr/>
            <p:nvPr/>
          </p:nvSpPr>
          <p:spPr>
            <a:xfrm>
              <a:off x="4797339" y="5747532"/>
              <a:ext cx="271963" cy="473928"/>
            </a:xfrm>
            <a:custGeom>
              <a:avLst/>
              <a:gdLst>
                <a:gd name="connsiteX0" fmla="*/ 46124 w 271963"/>
                <a:gd name="connsiteY0" fmla="*/ 2393 h 473928"/>
                <a:gd name="connsiteX1" fmla="*/ 76286 w 271963"/>
                <a:gd name="connsiteY1" fmla="*/ 207181 h 473928"/>
                <a:gd name="connsiteX2" fmla="*/ 86 w 271963"/>
                <a:gd name="connsiteY2" fmla="*/ 373868 h 473928"/>
                <a:gd name="connsiteX3" fmla="*/ 93749 w 271963"/>
                <a:gd name="connsiteY3" fmla="*/ 365931 h 473928"/>
                <a:gd name="connsiteX4" fmla="*/ 193761 w 271963"/>
                <a:gd name="connsiteY4" fmla="*/ 472293 h 473928"/>
                <a:gd name="connsiteX5" fmla="*/ 269961 w 271963"/>
                <a:gd name="connsiteY5" fmla="*/ 423081 h 473928"/>
                <a:gd name="connsiteX6" fmla="*/ 111211 w 271963"/>
                <a:gd name="connsiteY6" fmla="*/ 324656 h 473928"/>
                <a:gd name="connsiteX7" fmla="*/ 162011 w 271963"/>
                <a:gd name="connsiteY7" fmla="*/ 108756 h 473928"/>
                <a:gd name="connsiteX8" fmla="*/ 46124 w 271963"/>
                <a:gd name="connsiteY8" fmla="*/ 2393 h 473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963" h="473928">
                  <a:moveTo>
                    <a:pt x="46124" y="2393"/>
                  </a:moveTo>
                  <a:cubicBezTo>
                    <a:pt x="31836" y="18797"/>
                    <a:pt x="83959" y="145269"/>
                    <a:pt x="76286" y="207181"/>
                  </a:cubicBezTo>
                  <a:cubicBezTo>
                    <a:pt x="68613" y="269093"/>
                    <a:pt x="-2825" y="347410"/>
                    <a:pt x="86" y="373868"/>
                  </a:cubicBezTo>
                  <a:cubicBezTo>
                    <a:pt x="2996" y="400326"/>
                    <a:pt x="61470" y="349527"/>
                    <a:pt x="93749" y="365931"/>
                  </a:cubicBezTo>
                  <a:cubicBezTo>
                    <a:pt x="126028" y="382335"/>
                    <a:pt x="164392" y="462768"/>
                    <a:pt x="193761" y="472293"/>
                  </a:cubicBezTo>
                  <a:cubicBezTo>
                    <a:pt x="223130" y="481818"/>
                    <a:pt x="283719" y="447687"/>
                    <a:pt x="269961" y="423081"/>
                  </a:cubicBezTo>
                  <a:cubicBezTo>
                    <a:pt x="256203" y="398475"/>
                    <a:pt x="129203" y="377043"/>
                    <a:pt x="111211" y="324656"/>
                  </a:cubicBezTo>
                  <a:cubicBezTo>
                    <a:pt x="93219" y="272269"/>
                    <a:pt x="172065" y="160085"/>
                    <a:pt x="162011" y="108756"/>
                  </a:cubicBezTo>
                  <a:cubicBezTo>
                    <a:pt x="151957" y="57427"/>
                    <a:pt x="60412" y="-14011"/>
                    <a:pt x="46124" y="23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7A1F940E-46F7-4647-BF88-9116EBB115F7}"/>
                </a:ext>
              </a:extLst>
            </p:cNvPr>
            <p:cNvSpPr/>
            <p:nvPr/>
          </p:nvSpPr>
          <p:spPr>
            <a:xfrm>
              <a:off x="4647204" y="5886964"/>
              <a:ext cx="391877" cy="481717"/>
            </a:xfrm>
            <a:custGeom>
              <a:avLst/>
              <a:gdLst>
                <a:gd name="connsiteX0" fmla="*/ 13696 w 391877"/>
                <a:gd name="connsiteY0" fmla="*/ 23299 h 481717"/>
                <a:gd name="connsiteX1" fmla="*/ 72434 w 391877"/>
                <a:gd name="connsiteY1" fmla="*/ 29649 h 481717"/>
                <a:gd name="connsiteX2" fmla="*/ 335959 w 391877"/>
                <a:gd name="connsiteY2" fmla="*/ 13774 h 481717"/>
                <a:gd name="connsiteX3" fmla="*/ 391521 w 391877"/>
                <a:gd name="connsiteY3" fmla="*/ 5836 h 481717"/>
                <a:gd name="connsiteX4" fmla="*/ 356596 w 391877"/>
                <a:gd name="connsiteY4" fmla="*/ 105849 h 481717"/>
                <a:gd name="connsiteX5" fmla="*/ 294684 w 391877"/>
                <a:gd name="connsiteY5" fmla="*/ 326511 h 481717"/>
                <a:gd name="connsiteX6" fmla="*/ 59734 w 391877"/>
                <a:gd name="connsiteY6" fmla="*/ 480499 h 481717"/>
                <a:gd name="connsiteX7" fmla="*/ 177209 w 391877"/>
                <a:gd name="connsiteY7" fmla="*/ 385249 h 481717"/>
                <a:gd name="connsiteX8" fmla="*/ 315321 w 391877"/>
                <a:gd name="connsiteY8" fmla="*/ 155061 h 481717"/>
                <a:gd name="connsiteX9" fmla="*/ 289921 w 391877"/>
                <a:gd name="connsiteY9" fmla="*/ 69336 h 481717"/>
                <a:gd name="connsiteX10" fmla="*/ 13696 w 391877"/>
                <a:gd name="connsiteY10" fmla="*/ 23299 h 481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1877" h="481717">
                  <a:moveTo>
                    <a:pt x="13696" y="23299"/>
                  </a:moveTo>
                  <a:cubicBezTo>
                    <a:pt x="-22552" y="16684"/>
                    <a:pt x="18724" y="31236"/>
                    <a:pt x="72434" y="29649"/>
                  </a:cubicBezTo>
                  <a:cubicBezTo>
                    <a:pt x="126144" y="28062"/>
                    <a:pt x="282778" y="17743"/>
                    <a:pt x="335959" y="13774"/>
                  </a:cubicBezTo>
                  <a:cubicBezTo>
                    <a:pt x="389140" y="9805"/>
                    <a:pt x="388082" y="-9510"/>
                    <a:pt x="391521" y="5836"/>
                  </a:cubicBezTo>
                  <a:cubicBezTo>
                    <a:pt x="394961" y="21182"/>
                    <a:pt x="372736" y="52403"/>
                    <a:pt x="356596" y="105849"/>
                  </a:cubicBezTo>
                  <a:cubicBezTo>
                    <a:pt x="340457" y="159295"/>
                    <a:pt x="344161" y="264069"/>
                    <a:pt x="294684" y="326511"/>
                  </a:cubicBezTo>
                  <a:cubicBezTo>
                    <a:pt x="245207" y="388953"/>
                    <a:pt x="79313" y="470709"/>
                    <a:pt x="59734" y="480499"/>
                  </a:cubicBezTo>
                  <a:cubicBezTo>
                    <a:pt x="40155" y="490289"/>
                    <a:pt x="134611" y="439489"/>
                    <a:pt x="177209" y="385249"/>
                  </a:cubicBezTo>
                  <a:cubicBezTo>
                    <a:pt x="219807" y="331009"/>
                    <a:pt x="296536" y="207713"/>
                    <a:pt x="315321" y="155061"/>
                  </a:cubicBezTo>
                  <a:cubicBezTo>
                    <a:pt x="334106" y="102409"/>
                    <a:pt x="340456" y="86799"/>
                    <a:pt x="289921" y="69336"/>
                  </a:cubicBezTo>
                  <a:cubicBezTo>
                    <a:pt x="239386" y="51874"/>
                    <a:pt x="49944" y="29914"/>
                    <a:pt x="13696" y="232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BEF0FE9F-037C-4C68-9E34-8BFFB689089E}"/>
                </a:ext>
              </a:extLst>
            </p:cNvPr>
            <p:cNvSpPr/>
            <p:nvPr/>
          </p:nvSpPr>
          <p:spPr>
            <a:xfrm>
              <a:off x="4890616" y="5765229"/>
              <a:ext cx="491399" cy="562706"/>
            </a:xfrm>
            <a:custGeom>
              <a:avLst/>
              <a:gdLst>
                <a:gd name="connsiteX0" fmla="*/ 70322 w 491399"/>
                <a:gd name="connsiteY0" fmla="*/ 89471 h 562706"/>
                <a:gd name="connsiteX1" fmla="*/ 144934 w 491399"/>
                <a:gd name="connsiteY1" fmla="*/ 86296 h 562706"/>
                <a:gd name="connsiteX2" fmla="*/ 344959 w 491399"/>
                <a:gd name="connsiteY2" fmla="*/ 91059 h 562706"/>
                <a:gd name="connsiteX3" fmla="*/ 259234 w 491399"/>
                <a:gd name="connsiteY3" fmla="*/ 268859 h 562706"/>
                <a:gd name="connsiteX4" fmla="*/ 71909 w 491399"/>
                <a:gd name="connsiteY4" fmla="*/ 521271 h 562706"/>
                <a:gd name="connsiteX5" fmla="*/ 9997 w 491399"/>
                <a:gd name="connsiteY5" fmla="*/ 548259 h 562706"/>
                <a:gd name="connsiteX6" fmla="*/ 265584 w 491399"/>
                <a:gd name="connsiteY6" fmla="*/ 375221 h 562706"/>
                <a:gd name="connsiteX7" fmla="*/ 481484 w 491399"/>
                <a:gd name="connsiteY7" fmla="*/ 19621 h 562706"/>
                <a:gd name="connsiteX8" fmla="*/ 437034 w 491399"/>
                <a:gd name="connsiteY8" fmla="*/ 49784 h 562706"/>
                <a:gd name="connsiteX9" fmla="*/ 276697 w 491399"/>
                <a:gd name="connsiteY9" fmla="*/ 79946 h 562706"/>
                <a:gd name="connsiteX10" fmla="*/ 70322 w 491399"/>
                <a:gd name="connsiteY10" fmla="*/ 89471 h 56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1399" h="562706">
                  <a:moveTo>
                    <a:pt x="70322" y="89471"/>
                  </a:moveTo>
                  <a:cubicBezTo>
                    <a:pt x="48362" y="90529"/>
                    <a:pt x="99161" y="86031"/>
                    <a:pt x="144934" y="86296"/>
                  </a:cubicBezTo>
                  <a:cubicBezTo>
                    <a:pt x="190707" y="86561"/>
                    <a:pt x="325909" y="60632"/>
                    <a:pt x="344959" y="91059"/>
                  </a:cubicBezTo>
                  <a:cubicBezTo>
                    <a:pt x="364009" y="121486"/>
                    <a:pt x="304742" y="197157"/>
                    <a:pt x="259234" y="268859"/>
                  </a:cubicBezTo>
                  <a:cubicBezTo>
                    <a:pt x="213726" y="340561"/>
                    <a:pt x="113448" y="474705"/>
                    <a:pt x="71909" y="521271"/>
                  </a:cubicBezTo>
                  <a:cubicBezTo>
                    <a:pt x="30370" y="567837"/>
                    <a:pt x="-22282" y="572601"/>
                    <a:pt x="9997" y="548259"/>
                  </a:cubicBezTo>
                  <a:cubicBezTo>
                    <a:pt x="42276" y="523917"/>
                    <a:pt x="187003" y="463327"/>
                    <a:pt x="265584" y="375221"/>
                  </a:cubicBezTo>
                  <a:cubicBezTo>
                    <a:pt x="344165" y="287115"/>
                    <a:pt x="452909" y="73860"/>
                    <a:pt x="481484" y="19621"/>
                  </a:cubicBezTo>
                  <a:cubicBezTo>
                    <a:pt x="510059" y="-34619"/>
                    <a:pt x="471165" y="39730"/>
                    <a:pt x="437034" y="49784"/>
                  </a:cubicBezTo>
                  <a:cubicBezTo>
                    <a:pt x="402903" y="59838"/>
                    <a:pt x="337551" y="73861"/>
                    <a:pt x="276697" y="79946"/>
                  </a:cubicBezTo>
                  <a:cubicBezTo>
                    <a:pt x="215843" y="86031"/>
                    <a:pt x="92282" y="88413"/>
                    <a:pt x="70322" y="894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C2328630-3019-4B0A-AC8A-E43952688901}"/>
                </a:ext>
              </a:extLst>
            </p:cNvPr>
            <p:cNvSpPr/>
            <p:nvPr/>
          </p:nvSpPr>
          <p:spPr>
            <a:xfrm>
              <a:off x="5108035" y="5835321"/>
              <a:ext cx="343700" cy="446219"/>
            </a:xfrm>
            <a:custGeom>
              <a:avLst/>
              <a:gdLst>
                <a:gd name="connsiteX0" fmla="*/ 540 w 343700"/>
                <a:gd name="connsiteY0" fmla="*/ 3504 h 446219"/>
                <a:gd name="connsiteX1" fmla="*/ 30703 w 343700"/>
                <a:gd name="connsiteY1" fmla="*/ 190829 h 446219"/>
                <a:gd name="connsiteX2" fmla="*/ 184690 w 343700"/>
                <a:gd name="connsiteY2" fmla="*/ 376567 h 446219"/>
                <a:gd name="connsiteX3" fmla="*/ 341853 w 343700"/>
                <a:gd name="connsiteY3" fmla="*/ 438479 h 446219"/>
                <a:gd name="connsiteX4" fmla="*/ 256128 w 343700"/>
                <a:gd name="connsiteY4" fmla="*/ 436892 h 446219"/>
                <a:gd name="connsiteX5" fmla="*/ 41815 w 343700"/>
                <a:gd name="connsiteY5" fmla="*/ 362279 h 446219"/>
                <a:gd name="connsiteX6" fmla="*/ 540 w 343700"/>
                <a:gd name="connsiteY6" fmla="*/ 3504 h 446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700" h="446219">
                  <a:moveTo>
                    <a:pt x="540" y="3504"/>
                  </a:moveTo>
                  <a:cubicBezTo>
                    <a:pt x="-1312" y="-25071"/>
                    <a:pt x="11" y="128652"/>
                    <a:pt x="30703" y="190829"/>
                  </a:cubicBezTo>
                  <a:cubicBezTo>
                    <a:pt x="61395" y="253006"/>
                    <a:pt x="132832" y="335292"/>
                    <a:pt x="184690" y="376567"/>
                  </a:cubicBezTo>
                  <a:cubicBezTo>
                    <a:pt x="236548" y="417842"/>
                    <a:pt x="329947" y="428425"/>
                    <a:pt x="341853" y="438479"/>
                  </a:cubicBezTo>
                  <a:cubicBezTo>
                    <a:pt x="353759" y="448533"/>
                    <a:pt x="306134" y="449592"/>
                    <a:pt x="256128" y="436892"/>
                  </a:cubicBezTo>
                  <a:cubicBezTo>
                    <a:pt x="206122" y="424192"/>
                    <a:pt x="87059" y="433716"/>
                    <a:pt x="41815" y="362279"/>
                  </a:cubicBezTo>
                  <a:cubicBezTo>
                    <a:pt x="-3429" y="290842"/>
                    <a:pt x="2392" y="32079"/>
                    <a:pt x="540" y="35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83C4E01D-D10B-4150-BE39-713198681845}"/>
                </a:ext>
              </a:extLst>
            </p:cNvPr>
            <p:cNvSpPr/>
            <p:nvPr/>
          </p:nvSpPr>
          <p:spPr>
            <a:xfrm>
              <a:off x="4740894" y="6478029"/>
              <a:ext cx="409280" cy="327036"/>
            </a:xfrm>
            <a:custGeom>
              <a:avLst/>
              <a:gdLst>
                <a:gd name="connsiteX0" fmla="*/ 4144 w 409280"/>
                <a:gd name="connsiteY0" fmla="*/ 30721 h 327036"/>
                <a:gd name="connsiteX1" fmla="*/ 64469 w 409280"/>
                <a:gd name="connsiteY1" fmla="*/ 59296 h 327036"/>
                <a:gd name="connsiteX2" fmla="*/ 154956 w 409280"/>
                <a:gd name="connsiteY2" fmla="*/ 119621 h 327036"/>
                <a:gd name="connsiteX3" fmla="*/ 327994 w 409280"/>
                <a:gd name="connsiteY3" fmla="*/ 73584 h 327036"/>
                <a:gd name="connsiteX4" fmla="*/ 316881 w 409280"/>
                <a:gd name="connsiteY4" fmla="*/ 219634 h 327036"/>
                <a:gd name="connsiteX5" fmla="*/ 197819 w 409280"/>
                <a:gd name="connsiteY5" fmla="*/ 270434 h 327036"/>
                <a:gd name="connsiteX6" fmla="*/ 272431 w 409280"/>
                <a:gd name="connsiteY6" fmla="*/ 260909 h 327036"/>
                <a:gd name="connsiteX7" fmla="*/ 285131 w 409280"/>
                <a:gd name="connsiteY7" fmla="*/ 325996 h 327036"/>
                <a:gd name="connsiteX8" fmla="*/ 407369 w 409280"/>
                <a:gd name="connsiteY8" fmla="*/ 200584 h 327036"/>
                <a:gd name="connsiteX9" fmla="*/ 347044 w 409280"/>
                <a:gd name="connsiteY9" fmla="*/ 5321 h 327036"/>
                <a:gd name="connsiteX10" fmla="*/ 181944 w 409280"/>
                <a:gd name="connsiteY10" fmla="*/ 54534 h 327036"/>
                <a:gd name="connsiteX11" fmla="*/ 4144 w 409280"/>
                <a:gd name="connsiteY11" fmla="*/ 30721 h 32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09280" h="327036">
                  <a:moveTo>
                    <a:pt x="4144" y="30721"/>
                  </a:moveTo>
                  <a:cubicBezTo>
                    <a:pt x="-15435" y="31515"/>
                    <a:pt x="39334" y="44479"/>
                    <a:pt x="64469" y="59296"/>
                  </a:cubicBezTo>
                  <a:cubicBezTo>
                    <a:pt x="89604" y="74113"/>
                    <a:pt x="111035" y="117240"/>
                    <a:pt x="154956" y="119621"/>
                  </a:cubicBezTo>
                  <a:cubicBezTo>
                    <a:pt x="198877" y="122002"/>
                    <a:pt x="301007" y="56915"/>
                    <a:pt x="327994" y="73584"/>
                  </a:cubicBezTo>
                  <a:cubicBezTo>
                    <a:pt x="354982" y="90253"/>
                    <a:pt x="338577" y="186826"/>
                    <a:pt x="316881" y="219634"/>
                  </a:cubicBezTo>
                  <a:cubicBezTo>
                    <a:pt x="295185" y="252442"/>
                    <a:pt x="205227" y="263555"/>
                    <a:pt x="197819" y="270434"/>
                  </a:cubicBezTo>
                  <a:cubicBezTo>
                    <a:pt x="190411" y="277313"/>
                    <a:pt x="257879" y="251649"/>
                    <a:pt x="272431" y="260909"/>
                  </a:cubicBezTo>
                  <a:cubicBezTo>
                    <a:pt x="286983" y="270169"/>
                    <a:pt x="262641" y="336050"/>
                    <a:pt x="285131" y="325996"/>
                  </a:cubicBezTo>
                  <a:cubicBezTo>
                    <a:pt x="307621" y="315942"/>
                    <a:pt x="397050" y="254030"/>
                    <a:pt x="407369" y="200584"/>
                  </a:cubicBezTo>
                  <a:cubicBezTo>
                    <a:pt x="417688" y="147138"/>
                    <a:pt x="384615" y="29663"/>
                    <a:pt x="347044" y="5321"/>
                  </a:cubicBezTo>
                  <a:cubicBezTo>
                    <a:pt x="309473" y="-19021"/>
                    <a:pt x="239888" y="47655"/>
                    <a:pt x="181944" y="54534"/>
                  </a:cubicBezTo>
                  <a:cubicBezTo>
                    <a:pt x="124000" y="61413"/>
                    <a:pt x="23723" y="29927"/>
                    <a:pt x="4144" y="307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D852B88A-2D6F-4F92-8605-B4448E5D32A1}"/>
                </a:ext>
              </a:extLst>
            </p:cNvPr>
            <p:cNvSpPr/>
            <p:nvPr/>
          </p:nvSpPr>
          <p:spPr>
            <a:xfrm>
              <a:off x="4797388" y="6346627"/>
              <a:ext cx="286041" cy="505128"/>
            </a:xfrm>
            <a:custGeom>
              <a:avLst/>
              <a:gdLst>
                <a:gd name="connsiteX0" fmla="*/ 130212 w 286041"/>
                <a:gd name="connsiteY0" fmla="*/ 198 h 505128"/>
                <a:gd name="connsiteX1" fmla="*/ 184187 w 286041"/>
                <a:gd name="connsiteY1" fmla="*/ 100211 h 505128"/>
                <a:gd name="connsiteX2" fmla="*/ 95287 w 286041"/>
                <a:gd name="connsiteY2" fmla="*/ 349448 h 505128"/>
                <a:gd name="connsiteX3" fmla="*/ 37 w 286041"/>
                <a:gd name="connsiteY3" fmla="*/ 505023 h 505128"/>
                <a:gd name="connsiteX4" fmla="*/ 106400 w 286041"/>
                <a:gd name="connsiteY4" fmla="*/ 368498 h 505128"/>
                <a:gd name="connsiteX5" fmla="*/ 285787 w 286041"/>
                <a:gd name="connsiteY5" fmla="*/ 82748 h 505128"/>
                <a:gd name="connsiteX6" fmla="*/ 130212 w 286041"/>
                <a:gd name="connsiteY6" fmla="*/ 198 h 505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041" h="505128">
                  <a:moveTo>
                    <a:pt x="130212" y="198"/>
                  </a:moveTo>
                  <a:cubicBezTo>
                    <a:pt x="113279" y="3108"/>
                    <a:pt x="190008" y="42003"/>
                    <a:pt x="184187" y="100211"/>
                  </a:cubicBezTo>
                  <a:cubicBezTo>
                    <a:pt x="178366" y="158419"/>
                    <a:pt x="125979" y="281979"/>
                    <a:pt x="95287" y="349448"/>
                  </a:cubicBezTo>
                  <a:cubicBezTo>
                    <a:pt x="64595" y="416917"/>
                    <a:pt x="-1815" y="501848"/>
                    <a:pt x="37" y="505023"/>
                  </a:cubicBezTo>
                  <a:cubicBezTo>
                    <a:pt x="1889" y="508198"/>
                    <a:pt x="58775" y="438877"/>
                    <a:pt x="106400" y="368498"/>
                  </a:cubicBezTo>
                  <a:cubicBezTo>
                    <a:pt x="154025" y="298119"/>
                    <a:pt x="278643" y="139104"/>
                    <a:pt x="285787" y="82748"/>
                  </a:cubicBezTo>
                  <a:cubicBezTo>
                    <a:pt x="292931" y="26392"/>
                    <a:pt x="147145" y="-2712"/>
                    <a:pt x="130212" y="1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BACF88CF-BB20-48F7-82C8-57968B6CD406}"/>
                </a:ext>
              </a:extLst>
            </p:cNvPr>
            <p:cNvSpPr/>
            <p:nvPr/>
          </p:nvSpPr>
          <p:spPr>
            <a:xfrm>
              <a:off x="5118754" y="6481761"/>
              <a:ext cx="206018" cy="225849"/>
            </a:xfrm>
            <a:custGeom>
              <a:avLst/>
              <a:gdLst>
                <a:gd name="connsiteX0" fmla="*/ 934 w 206018"/>
                <a:gd name="connsiteY0" fmla="*/ 2 h 225849"/>
                <a:gd name="connsiteX1" fmla="*/ 94596 w 206018"/>
                <a:gd name="connsiteY1" fmla="*/ 106364 h 225849"/>
                <a:gd name="connsiteX2" fmla="*/ 107296 w 206018"/>
                <a:gd name="connsiteY2" fmla="*/ 225427 h 225849"/>
                <a:gd name="connsiteX3" fmla="*/ 204134 w 206018"/>
                <a:gd name="connsiteY3" fmla="*/ 144464 h 225849"/>
                <a:gd name="connsiteX4" fmla="*/ 159684 w 206018"/>
                <a:gd name="connsiteY4" fmla="*/ 103189 h 225849"/>
                <a:gd name="connsiteX5" fmla="*/ 934 w 206018"/>
                <a:gd name="connsiteY5" fmla="*/ 2 h 22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018" h="225849">
                  <a:moveTo>
                    <a:pt x="934" y="2"/>
                  </a:moveTo>
                  <a:cubicBezTo>
                    <a:pt x="-9914" y="531"/>
                    <a:pt x="76869" y="68793"/>
                    <a:pt x="94596" y="106364"/>
                  </a:cubicBezTo>
                  <a:cubicBezTo>
                    <a:pt x="112323" y="143935"/>
                    <a:pt x="89040" y="219077"/>
                    <a:pt x="107296" y="225427"/>
                  </a:cubicBezTo>
                  <a:cubicBezTo>
                    <a:pt x="125552" y="231777"/>
                    <a:pt x="195403" y="164837"/>
                    <a:pt x="204134" y="144464"/>
                  </a:cubicBezTo>
                  <a:cubicBezTo>
                    <a:pt x="212865" y="124091"/>
                    <a:pt x="190111" y="122768"/>
                    <a:pt x="159684" y="103189"/>
                  </a:cubicBezTo>
                  <a:cubicBezTo>
                    <a:pt x="129257" y="83610"/>
                    <a:pt x="11782" y="-527"/>
                    <a:pt x="934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D6595B6F-A03B-4F71-A724-999D3C05F2C6}"/>
                </a:ext>
              </a:extLst>
            </p:cNvPr>
            <p:cNvSpPr/>
            <p:nvPr/>
          </p:nvSpPr>
          <p:spPr>
            <a:xfrm>
              <a:off x="5127618" y="6408611"/>
              <a:ext cx="145321" cy="117969"/>
            </a:xfrm>
            <a:custGeom>
              <a:avLst/>
              <a:gdLst>
                <a:gd name="connsiteX0" fmla="*/ 7 w 145321"/>
                <a:gd name="connsiteY0" fmla="*/ 127 h 117969"/>
                <a:gd name="connsiteX1" fmla="*/ 127007 w 145321"/>
                <a:gd name="connsiteY1" fmla="*/ 112839 h 117969"/>
                <a:gd name="connsiteX2" fmla="*/ 133357 w 145321"/>
                <a:gd name="connsiteY2" fmla="*/ 90614 h 117969"/>
                <a:gd name="connsiteX3" fmla="*/ 7 w 145321"/>
                <a:gd name="connsiteY3" fmla="*/ 127 h 117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321" h="117969">
                  <a:moveTo>
                    <a:pt x="7" y="127"/>
                  </a:moveTo>
                  <a:cubicBezTo>
                    <a:pt x="-1051" y="3831"/>
                    <a:pt x="104782" y="97758"/>
                    <a:pt x="127007" y="112839"/>
                  </a:cubicBezTo>
                  <a:cubicBezTo>
                    <a:pt x="149232" y="127920"/>
                    <a:pt x="151084" y="106489"/>
                    <a:pt x="133357" y="90614"/>
                  </a:cubicBezTo>
                  <a:cubicBezTo>
                    <a:pt x="115630" y="74739"/>
                    <a:pt x="1065" y="-3577"/>
                    <a:pt x="7" y="1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512D3D73-96B5-4569-906F-735E8D8A0B94}"/>
                </a:ext>
              </a:extLst>
            </p:cNvPr>
            <p:cNvSpPr/>
            <p:nvPr/>
          </p:nvSpPr>
          <p:spPr>
            <a:xfrm>
              <a:off x="5157788" y="6359525"/>
              <a:ext cx="220934" cy="123923"/>
            </a:xfrm>
            <a:custGeom>
              <a:avLst/>
              <a:gdLst>
                <a:gd name="connsiteX0" fmla="*/ 0 w 220934"/>
                <a:gd name="connsiteY0" fmla="*/ 0 h 123923"/>
                <a:gd name="connsiteX1" fmla="*/ 112712 w 220934"/>
                <a:gd name="connsiteY1" fmla="*/ 96838 h 123923"/>
                <a:gd name="connsiteX2" fmla="*/ 120650 w 220934"/>
                <a:gd name="connsiteY2" fmla="*/ 123825 h 123923"/>
                <a:gd name="connsiteX3" fmla="*/ 220662 w 220934"/>
                <a:gd name="connsiteY3" fmla="*/ 90488 h 123923"/>
                <a:gd name="connsiteX4" fmla="*/ 152400 w 220934"/>
                <a:gd name="connsiteY4" fmla="*/ 65088 h 123923"/>
                <a:gd name="connsiteX5" fmla="*/ 0 w 220934"/>
                <a:gd name="connsiteY5" fmla="*/ 0 h 123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0934" h="123923">
                  <a:moveTo>
                    <a:pt x="0" y="0"/>
                  </a:moveTo>
                  <a:cubicBezTo>
                    <a:pt x="46302" y="38100"/>
                    <a:pt x="92604" y="76201"/>
                    <a:pt x="112712" y="96838"/>
                  </a:cubicBezTo>
                  <a:cubicBezTo>
                    <a:pt x="132820" y="117475"/>
                    <a:pt x="102659" y="124883"/>
                    <a:pt x="120650" y="123825"/>
                  </a:cubicBezTo>
                  <a:cubicBezTo>
                    <a:pt x="138641" y="122767"/>
                    <a:pt x="215370" y="100277"/>
                    <a:pt x="220662" y="90488"/>
                  </a:cubicBezTo>
                  <a:cubicBezTo>
                    <a:pt x="225954" y="80699"/>
                    <a:pt x="152400" y="65088"/>
                    <a:pt x="152400" y="65088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DB9DFD10-C5B1-4F67-91E2-7C796A5381EB}"/>
                </a:ext>
              </a:extLst>
            </p:cNvPr>
            <p:cNvSpPr/>
            <p:nvPr/>
          </p:nvSpPr>
          <p:spPr>
            <a:xfrm>
              <a:off x="4795682" y="6960173"/>
              <a:ext cx="259047" cy="431587"/>
            </a:xfrm>
            <a:custGeom>
              <a:avLst/>
              <a:gdLst>
                <a:gd name="connsiteX0" fmla="*/ 1743 w 259047"/>
                <a:gd name="connsiteY0" fmla="*/ 1015 h 431587"/>
                <a:gd name="connsiteX1" fmla="*/ 84293 w 259047"/>
                <a:gd name="connsiteY1" fmla="*/ 147065 h 431587"/>
                <a:gd name="connsiteX2" fmla="*/ 150968 w 259047"/>
                <a:gd name="connsiteY2" fmla="*/ 426465 h 431587"/>
                <a:gd name="connsiteX3" fmla="*/ 204943 w 259047"/>
                <a:gd name="connsiteY3" fmla="*/ 315340 h 431587"/>
                <a:gd name="connsiteX4" fmla="*/ 258918 w 259047"/>
                <a:gd name="connsiteY4" fmla="*/ 156590 h 431587"/>
                <a:gd name="connsiteX5" fmla="*/ 189068 w 259047"/>
                <a:gd name="connsiteY5" fmla="*/ 270890 h 431587"/>
                <a:gd name="connsiteX6" fmla="*/ 166843 w 259047"/>
                <a:gd name="connsiteY6" fmla="*/ 215327 h 431587"/>
                <a:gd name="connsiteX7" fmla="*/ 1743 w 259047"/>
                <a:gd name="connsiteY7" fmla="*/ 1015 h 43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9047" h="431587">
                  <a:moveTo>
                    <a:pt x="1743" y="1015"/>
                  </a:moveTo>
                  <a:cubicBezTo>
                    <a:pt x="-12015" y="-10362"/>
                    <a:pt x="59422" y="76157"/>
                    <a:pt x="84293" y="147065"/>
                  </a:cubicBezTo>
                  <a:cubicBezTo>
                    <a:pt x="109164" y="217973"/>
                    <a:pt x="130860" y="398419"/>
                    <a:pt x="150968" y="426465"/>
                  </a:cubicBezTo>
                  <a:cubicBezTo>
                    <a:pt x="171076" y="454511"/>
                    <a:pt x="186951" y="360319"/>
                    <a:pt x="204943" y="315340"/>
                  </a:cubicBezTo>
                  <a:cubicBezTo>
                    <a:pt x="222935" y="270361"/>
                    <a:pt x="261564" y="163998"/>
                    <a:pt x="258918" y="156590"/>
                  </a:cubicBezTo>
                  <a:cubicBezTo>
                    <a:pt x="256272" y="149182"/>
                    <a:pt x="204414" y="261101"/>
                    <a:pt x="189068" y="270890"/>
                  </a:cubicBezTo>
                  <a:cubicBezTo>
                    <a:pt x="173722" y="280679"/>
                    <a:pt x="195418" y="255544"/>
                    <a:pt x="166843" y="215327"/>
                  </a:cubicBezTo>
                  <a:cubicBezTo>
                    <a:pt x="138268" y="175110"/>
                    <a:pt x="15501" y="12392"/>
                    <a:pt x="1743" y="10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CBC3CFAC-B2F5-4E9F-B93E-94A26A7D284E}"/>
                </a:ext>
              </a:extLst>
            </p:cNvPr>
            <p:cNvSpPr/>
            <p:nvPr/>
          </p:nvSpPr>
          <p:spPr>
            <a:xfrm>
              <a:off x="5107721" y="7051619"/>
              <a:ext cx="224553" cy="193817"/>
            </a:xfrm>
            <a:custGeom>
              <a:avLst/>
              <a:gdLst>
                <a:gd name="connsiteX0" fmla="*/ 2442 w 224553"/>
                <a:gd name="connsiteY0" fmla="*/ 56 h 193817"/>
                <a:gd name="connsiteX1" fmla="*/ 105629 w 224553"/>
                <a:gd name="connsiteY1" fmla="*/ 103244 h 193817"/>
                <a:gd name="connsiteX2" fmla="*/ 115154 w 224553"/>
                <a:gd name="connsiteY2" fmla="*/ 193731 h 193817"/>
                <a:gd name="connsiteX3" fmla="*/ 223104 w 224553"/>
                <a:gd name="connsiteY3" fmla="*/ 117531 h 193817"/>
                <a:gd name="connsiteX4" fmla="*/ 2442 w 224553"/>
                <a:gd name="connsiteY4" fmla="*/ 56 h 193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553" h="193817">
                  <a:moveTo>
                    <a:pt x="2442" y="56"/>
                  </a:moveTo>
                  <a:cubicBezTo>
                    <a:pt x="-17137" y="-2325"/>
                    <a:pt x="86844" y="70965"/>
                    <a:pt x="105629" y="103244"/>
                  </a:cubicBezTo>
                  <a:cubicBezTo>
                    <a:pt x="124414" y="135523"/>
                    <a:pt x="95575" y="191350"/>
                    <a:pt x="115154" y="193731"/>
                  </a:cubicBezTo>
                  <a:cubicBezTo>
                    <a:pt x="134733" y="196112"/>
                    <a:pt x="237921" y="148752"/>
                    <a:pt x="223104" y="117531"/>
                  </a:cubicBezTo>
                  <a:cubicBezTo>
                    <a:pt x="208287" y="86310"/>
                    <a:pt x="22021" y="2437"/>
                    <a:pt x="2442" y="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690365A8-A4F9-4E6E-A767-53ACB6D1B540}"/>
                </a:ext>
              </a:extLst>
            </p:cNvPr>
            <p:cNvSpPr/>
            <p:nvPr/>
          </p:nvSpPr>
          <p:spPr>
            <a:xfrm>
              <a:off x="4768428" y="7577819"/>
              <a:ext cx="440634" cy="55032"/>
            </a:xfrm>
            <a:custGeom>
              <a:avLst/>
              <a:gdLst>
                <a:gd name="connsiteX0" fmla="*/ 2010 w 440634"/>
                <a:gd name="connsiteY0" fmla="*/ 19956 h 55032"/>
                <a:gd name="connsiteX1" fmla="*/ 200447 w 440634"/>
                <a:gd name="connsiteY1" fmla="*/ 54881 h 55032"/>
                <a:gd name="connsiteX2" fmla="*/ 440160 w 440634"/>
                <a:gd name="connsiteY2" fmla="*/ 4081 h 55032"/>
                <a:gd name="connsiteX3" fmla="*/ 257597 w 440634"/>
                <a:gd name="connsiteY3" fmla="*/ 5669 h 55032"/>
                <a:gd name="connsiteX4" fmla="*/ 106785 w 440634"/>
                <a:gd name="connsiteY4" fmla="*/ 26306 h 55032"/>
                <a:gd name="connsiteX5" fmla="*/ 2010 w 440634"/>
                <a:gd name="connsiteY5" fmla="*/ 19956 h 55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0634" h="55032">
                  <a:moveTo>
                    <a:pt x="2010" y="19956"/>
                  </a:moveTo>
                  <a:cubicBezTo>
                    <a:pt x="17620" y="24718"/>
                    <a:pt x="127422" y="57527"/>
                    <a:pt x="200447" y="54881"/>
                  </a:cubicBezTo>
                  <a:cubicBezTo>
                    <a:pt x="273472" y="52235"/>
                    <a:pt x="430635" y="12283"/>
                    <a:pt x="440160" y="4081"/>
                  </a:cubicBezTo>
                  <a:cubicBezTo>
                    <a:pt x="449685" y="-4121"/>
                    <a:pt x="313159" y="1965"/>
                    <a:pt x="257597" y="5669"/>
                  </a:cubicBezTo>
                  <a:cubicBezTo>
                    <a:pt x="202035" y="9373"/>
                    <a:pt x="148060" y="23925"/>
                    <a:pt x="106785" y="26306"/>
                  </a:cubicBezTo>
                  <a:cubicBezTo>
                    <a:pt x="65510" y="28687"/>
                    <a:pt x="-13600" y="15194"/>
                    <a:pt x="2010" y="199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7BB93F4D-B0B0-4CE7-9C48-33AD345C49F3}"/>
                </a:ext>
              </a:extLst>
            </p:cNvPr>
            <p:cNvSpPr/>
            <p:nvPr/>
          </p:nvSpPr>
          <p:spPr>
            <a:xfrm>
              <a:off x="4841584" y="7464618"/>
              <a:ext cx="216207" cy="472338"/>
            </a:xfrm>
            <a:custGeom>
              <a:avLst/>
              <a:gdLst>
                <a:gd name="connsiteX0" fmla="*/ 90779 w 216207"/>
                <a:gd name="connsiteY0" fmla="*/ 4570 h 472338"/>
                <a:gd name="connsiteX1" fmla="*/ 122529 w 216207"/>
                <a:gd name="connsiteY1" fmla="*/ 142682 h 472338"/>
                <a:gd name="connsiteX2" fmla="*/ 291 w 216207"/>
                <a:gd name="connsiteY2" fmla="*/ 463357 h 472338"/>
                <a:gd name="connsiteX3" fmla="*/ 92366 w 216207"/>
                <a:gd name="connsiteY3" fmla="*/ 355407 h 472338"/>
                <a:gd name="connsiteX4" fmla="*/ 216191 w 216207"/>
                <a:gd name="connsiteY4" fmla="*/ 61720 h 472338"/>
                <a:gd name="connsiteX5" fmla="*/ 90779 w 216207"/>
                <a:gd name="connsiteY5" fmla="*/ 4570 h 47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207" h="472338">
                  <a:moveTo>
                    <a:pt x="90779" y="4570"/>
                  </a:moveTo>
                  <a:cubicBezTo>
                    <a:pt x="75169" y="18064"/>
                    <a:pt x="137610" y="66218"/>
                    <a:pt x="122529" y="142682"/>
                  </a:cubicBezTo>
                  <a:cubicBezTo>
                    <a:pt x="107448" y="219146"/>
                    <a:pt x="5318" y="427903"/>
                    <a:pt x="291" y="463357"/>
                  </a:cubicBezTo>
                  <a:cubicBezTo>
                    <a:pt x="-4736" y="498811"/>
                    <a:pt x="56383" y="422346"/>
                    <a:pt x="92366" y="355407"/>
                  </a:cubicBezTo>
                  <a:cubicBezTo>
                    <a:pt x="128349" y="288468"/>
                    <a:pt x="214604" y="116753"/>
                    <a:pt x="216191" y="61720"/>
                  </a:cubicBezTo>
                  <a:cubicBezTo>
                    <a:pt x="217778" y="6687"/>
                    <a:pt x="106389" y="-8924"/>
                    <a:pt x="90779" y="45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E87C21C8-7856-4343-876E-CEC87351CA80}"/>
                </a:ext>
              </a:extLst>
            </p:cNvPr>
            <p:cNvSpPr/>
            <p:nvPr/>
          </p:nvSpPr>
          <p:spPr>
            <a:xfrm>
              <a:off x="5035515" y="7642966"/>
              <a:ext cx="349549" cy="96224"/>
            </a:xfrm>
            <a:custGeom>
              <a:avLst/>
              <a:gdLst>
                <a:gd name="connsiteX0" fmla="*/ 35 w 349549"/>
                <a:gd name="connsiteY0" fmla="*/ 43709 h 96224"/>
                <a:gd name="connsiteX1" fmla="*/ 203235 w 349549"/>
                <a:gd name="connsiteY1" fmla="*/ 847 h 96224"/>
                <a:gd name="connsiteX2" fmla="*/ 349285 w 349549"/>
                <a:gd name="connsiteY2" fmla="*/ 88159 h 96224"/>
                <a:gd name="connsiteX3" fmla="*/ 234985 w 349549"/>
                <a:gd name="connsiteY3" fmla="*/ 57997 h 96224"/>
                <a:gd name="connsiteX4" fmla="*/ 84173 w 349549"/>
                <a:gd name="connsiteY4" fmla="*/ 96097 h 96224"/>
                <a:gd name="connsiteX5" fmla="*/ 185773 w 349549"/>
                <a:gd name="connsiteY5" fmla="*/ 42122 h 96224"/>
                <a:gd name="connsiteX6" fmla="*/ 35 w 349549"/>
                <a:gd name="connsiteY6" fmla="*/ 43709 h 96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9549" h="96224">
                  <a:moveTo>
                    <a:pt x="35" y="43709"/>
                  </a:moveTo>
                  <a:cubicBezTo>
                    <a:pt x="2945" y="36830"/>
                    <a:pt x="145027" y="-6561"/>
                    <a:pt x="203235" y="847"/>
                  </a:cubicBezTo>
                  <a:cubicBezTo>
                    <a:pt x="261443" y="8255"/>
                    <a:pt x="343993" y="78634"/>
                    <a:pt x="349285" y="88159"/>
                  </a:cubicBezTo>
                  <a:cubicBezTo>
                    <a:pt x="354577" y="97684"/>
                    <a:pt x="279170" y="56674"/>
                    <a:pt x="234985" y="57997"/>
                  </a:cubicBezTo>
                  <a:cubicBezTo>
                    <a:pt x="190800" y="59320"/>
                    <a:pt x="92375" y="98743"/>
                    <a:pt x="84173" y="96097"/>
                  </a:cubicBezTo>
                  <a:cubicBezTo>
                    <a:pt x="75971" y="93451"/>
                    <a:pt x="195033" y="51912"/>
                    <a:pt x="185773" y="42122"/>
                  </a:cubicBezTo>
                  <a:cubicBezTo>
                    <a:pt x="176513" y="32332"/>
                    <a:pt x="-2875" y="50588"/>
                    <a:pt x="35" y="437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930189AB-B1C8-438E-88BB-B2085C56A347}"/>
                </a:ext>
              </a:extLst>
            </p:cNvPr>
            <p:cNvSpPr/>
            <p:nvPr/>
          </p:nvSpPr>
          <p:spPr>
            <a:xfrm>
              <a:off x="4998330" y="7783193"/>
              <a:ext cx="385855" cy="151115"/>
            </a:xfrm>
            <a:custGeom>
              <a:avLst/>
              <a:gdLst>
                <a:gd name="connsiteX0" fmla="*/ 127708 w 385855"/>
                <a:gd name="connsiteY0" fmla="*/ 320 h 151115"/>
                <a:gd name="connsiteX1" fmla="*/ 76908 w 385855"/>
                <a:gd name="connsiteY1" fmla="*/ 66995 h 151115"/>
                <a:gd name="connsiteX2" fmla="*/ 216608 w 385855"/>
                <a:gd name="connsiteY2" fmla="*/ 97157 h 151115"/>
                <a:gd name="connsiteX3" fmla="*/ 383295 w 385855"/>
                <a:gd name="connsiteY3" fmla="*/ 65407 h 151115"/>
                <a:gd name="connsiteX4" fmla="*/ 318208 w 385855"/>
                <a:gd name="connsiteY4" fmla="*/ 78107 h 151115"/>
                <a:gd name="connsiteX5" fmla="*/ 324558 w 385855"/>
                <a:gd name="connsiteY5" fmla="*/ 132082 h 151115"/>
                <a:gd name="connsiteX6" fmla="*/ 62620 w 385855"/>
                <a:gd name="connsiteY6" fmla="*/ 149545 h 151115"/>
                <a:gd name="connsiteX7" fmla="*/ 2295 w 385855"/>
                <a:gd name="connsiteY7" fmla="*/ 97157 h 151115"/>
                <a:gd name="connsiteX8" fmla="*/ 127708 w 385855"/>
                <a:gd name="connsiteY8" fmla="*/ 320 h 151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5855" h="151115">
                  <a:moveTo>
                    <a:pt x="127708" y="320"/>
                  </a:moveTo>
                  <a:cubicBezTo>
                    <a:pt x="140144" y="-4707"/>
                    <a:pt x="62091" y="50856"/>
                    <a:pt x="76908" y="66995"/>
                  </a:cubicBezTo>
                  <a:cubicBezTo>
                    <a:pt x="91725" y="83134"/>
                    <a:pt x="165544" y="97422"/>
                    <a:pt x="216608" y="97157"/>
                  </a:cubicBezTo>
                  <a:cubicBezTo>
                    <a:pt x="267672" y="96892"/>
                    <a:pt x="383295" y="65407"/>
                    <a:pt x="383295" y="65407"/>
                  </a:cubicBezTo>
                  <a:cubicBezTo>
                    <a:pt x="400228" y="62232"/>
                    <a:pt x="327998" y="66995"/>
                    <a:pt x="318208" y="78107"/>
                  </a:cubicBezTo>
                  <a:cubicBezTo>
                    <a:pt x="308419" y="89220"/>
                    <a:pt x="367156" y="120176"/>
                    <a:pt x="324558" y="132082"/>
                  </a:cubicBezTo>
                  <a:cubicBezTo>
                    <a:pt x="281960" y="143988"/>
                    <a:pt x="116330" y="155366"/>
                    <a:pt x="62620" y="149545"/>
                  </a:cubicBezTo>
                  <a:cubicBezTo>
                    <a:pt x="8910" y="143724"/>
                    <a:pt x="-6436" y="120969"/>
                    <a:pt x="2295" y="97157"/>
                  </a:cubicBezTo>
                  <a:cubicBezTo>
                    <a:pt x="11026" y="73345"/>
                    <a:pt x="115272" y="5347"/>
                    <a:pt x="127708" y="3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14012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石黒賢 | NHK人物録 | NHKアーカイブス" hidden="1">
            <a:extLst>
              <a:ext uri="{FF2B5EF4-FFF2-40B4-BE49-F238E27FC236}">
                <a16:creationId xmlns:a16="http://schemas.microsoft.com/office/drawing/2014/main" id="{2B7ADB01-6B1C-4E93-8650-4B5928E1F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750219"/>
            <a:ext cx="9640581" cy="933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923B2E3-8D75-4AC4-ACD1-1DFFFF863071}"/>
              </a:ext>
            </a:extLst>
          </p:cNvPr>
          <p:cNvSpPr/>
          <p:nvPr/>
        </p:nvSpPr>
        <p:spPr>
          <a:xfrm>
            <a:off x="3917084" y="5769871"/>
            <a:ext cx="697346" cy="239371"/>
          </a:xfrm>
          <a:custGeom>
            <a:avLst/>
            <a:gdLst>
              <a:gd name="connsiteX0" fmla="*/ 2983 w 697346"/>
              <a:gd name="connsiteY0" fmla="*/ 239346 h 239371"/>
              <a:gd name="connsiteX1" fmla="*/ 227349 w 697346"/>
              <a:gd name="connsiteY1" fmla="*/ 156796 h 239371"/>
              <a:gd name="connsiteX2" fmla="*/ 464416 w 697346"/>
              <a:gd name="connsiteY2" fmla="*/ 46729 h 239371"/>
              <a:gd name="connsiteX3" fmla="*/ 697249 w 697346"/>
              <a:gd name="connsiteY3" fmla="*/ 19212 h 239371"/>
              <a:gd name="connsiteX4" fmla="*/ 436899 w 697346"/>
              <a:gd name="connsiteY4" fmla="*/ 162 h 239371"/>
              <a:gd name="connsiteX5" fmla="*/ 307783 w 697346"/>
              <a:gd name="connsiteY5" fmla="*/ 29796 h 239371"/>
              <a:gd name="connsiteX6" fmla="*/ 237933 w 697346"/>
              <a:gd name="connsiteY6" fmla="*/ 120812 h 239371"/>
              <a:gd name="connsiteX7" fmla="*/ 106699 w 697346"/>
              <a:gd name="connsiteY7" fmla="*/ 165262 h 239371"/>
              <a:gd name="connsiteX8" fmla="*/ 2983 w 697346"/>
              <a:gd name="connsiteY8" fmla="*/ 239346 h 23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7346" h="239371">
                <a:moveTo>
                  <a:pt x="2983" y="239346"/>
                </a:moveTo>
                <a:cubicBezTo>
                  <a:pt x="23091" y="237935"/>
                  <a:pt x="150444" y="188899"/>
                  <a:pt x="227349" y="156796"/>
                </a:cubicBezTo>
                <a:cubicBezTo>
                  <a:pt x="304254" y="124693"/>
                  <a:pt x="386099" y="69660"/>
                  <a:pt x="464416" y="46729"/>
                </a:cubicBezTo>
                <a:cubicBezTo>
                  <a:pt x="542733" y="23798"/>
                  <a:pt x="701835" y="26973"/>
                  <a:pt x="697249" y="19212"/>
                </a:cubicBezTo>
                <a:cubicBezTo>
                  <a:pt x="692663" y="11451"/>
                  <a:pt x="501810" y="-1602"/>
                  <a:pt x="436899" y="162"/>
                </a:cubicBezTo>
                <a:cubicBezTo>
                  <a:pt x="371988" y="1926"/>
                  <a:pt x="340944" y="9688"/>
                  <a:pt x="307783" y="29796"/>
                </a:cubicBezTo>
                <a:cubicBezTo>
                  <a:pt x="274622" y="49904"/>
                  <a:pt x="271447" y="98234"/>
                  <a:pt x="237933" y="120812"/>
                </a:cubicBezTo>
                <a:cubicBezTo>
                  <a:pt x="204419" y="143390"/>
                  <a:pt x="143741" y="147976"/>
                  <a:pt x="106699" y="165262"/>
                </a:cubicBezTo>
                <a:cubicBezTo>
                  <a:pt x="69657" y="182548"/>
                  <a:pt x="-17125" y="240757"/>
                  <a:pt x="2983" y="239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2EB5F2E6-5CEC-4324-86FC-D22F1A385A31}"/>
              </a:ext>
            </a:extLst>
          </p:cNvPr>
          <p:cNvSpPr/>
          <p:nvPr/>
        </p:nvSpPr>
        <p:spPr>
          <a:xfrm>
            <a:off x="4055516" y="5797481"/>
            <a:ext cx="272994" cy="123065"/>
          </a:xfrm>
          <a:custGeom>
            <a:avLst/>
            <a:gdLst>
              <a:gd name="connsiteX0" fmla="*/ 17 w 272994"/>
              <a:gd name="connsiteY0" fmla="*/ 122836 h 123065"/>
              <a:gd name="connsiteX1" fmla="*/ 234967 w 272994"/>
              <a:gd name="connsiteY1" fmla="*/ 4302 h 123065"/>
              <a:gd name="connsiteX2" fmla="*/ 247667 w 272994"/>
              <a:gd name="connsiteY2" fmla="*/ 33936 h 123065"/>
              <a:gd name="connsiteX3" fmla="*/ 17 w 272994"/>
              <a:gd name="connsiteY3" fmla="*/ 122836 h 12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994" h="123065">
                <a:moveTo>
                  <a:pt x="17" y="122836"/>
                </a:moveTo>
                <a:cubicBezTo>
                  <a:pt x="-2100" y="117897"/>
                  <a:pt x="193692" y="19119"/>
                  <a:pt x="234967" y="4302"/>
                </a:cubicBezTo>
                <a:cubicBezTo>
                  <a:pt x="276242" y="-10515"/>
                  <a:pt x="288942" y="16297"/>
                  <a:pt x="247667" y="33936"/>
                </a:cubicBezTo>
                <a:cubicBezTo>
                  <a:pt x="206392" y="51575"/>
                  <a:pt x="2134" y="127775"/>
                  <a:pt x="17" y="122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5BC698B7-F39E-4932-ABCA-AE2341C40313}"/>
              </a:ext>
            </a:extLst>
          </p:cNvPr>
          <p:cNvSpPr/>
          <p:nvPr/>
        </p:nvSpPr>
        <p:spPr>
          <a:xfrm>
            <a:off x="4212047" y="5742204"/>
            <a:ext cx="713429" cy="228819"/>
          </a:xfrm>
          <a:custGeom>
            <a:avLst/>
            <a:gdLst>
              <a:gd name="connsiteX0" fmla="*/ 203320 w 713429"/>
              <a:gd name="connsiteY0" fmla="*/ 2429 h 228819"/>
              <a:gd name="connsiteX1" fmla="*/ 262586 w 713429"/>
              <a:gd name="connsiteY1" fmla="*/ 13013 h 228819"/>
              <a:gd name="connsiteX2" fmla="*/ 520820 w 713429"/>
              <a:gd name="connsiteY2" fmla="*/ 72279 h 228819"/>
              <a:gd name="connsiteX3" fmla="*/ 709203 w 713429"/>
              <a:gd name="connsiteY3" fmla="*/ 226796 h 228819"/>
              <a:gd name="connsiteX4" fmla="*/ 633003 w 713429"/>
              <a:gd name="connsiteY4" fmla="*/ 154829 h 228819"/>
              <a:gd name="connsiteX5" fmla="*/ 419220 w 713429"/>
              <a:gd name="connsiteY5" fmla="*/ 72279 h 228819"/>
              <a:gd name="connsiteX6" fmla="*/ 10703 w 713429"/>
              <a:gd name="connsiteY6" fmla="*/ 97679 h 228819"/>
              <a:gd name="connsiteX7" fmla="*/ 127120 w 713429"/>
              <a:gd name="connsiteY7" fmla="*/ 68046 h 228819"/>
              <a:gd name="connsiteX8" fmla="*/ 203320 w 713429"/>
              <a:gd name="connsiteY8" fmla="*/ 2429 h 22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3429" h="228819">
                <a:moveTo>
                  <a:pt x="203320" y="2429"/>
                </a:moveTo>
                <a:cubicBezTo>
                  <a:pt x="225898" y="-6743"/>
                  <a:pt x="262586" y="13013"/>
                  <a:pt x="262586" y="13013"/>
                </a:cubicBezTo>
                <a:cubicBezTo>
                  <a:pt x="315503" y="24655"/>
                  <a:pt x="446384" y="36649"/>
                  <a:pt x="520820" y="72279"/>
                </a:cubicBezTo>
                <a:cubicBezTo>
                  <a:pt x="595256" y="107910"/>
                  <a:pt x="690506" y="213038"/>
                  <a:pt x="709203" y="226796"/>
                </a:cubicBezTo>
                <a:cubicBezTo>
                  <a:pt x="727900" y="240554"/>
                  <a:pt x="681333" y="180582"/>
                  <a:pt x="633003" y="154829"/>
                </a:cubicBezTo>
                <a:cubicBezTo>
                  <a:pt x="584673" y="129076"/>
                  <a:pt x="522937" y="81804"/>
                  <a:pt x="419220" y="72279"/>
                </a:cubicBezTo>
                <a:cubicBezTo>
                  <a:pt x="315503" y="62754"/>
                  <a:pt x="59386" y="98385"/>
                  <a:pt x="10703" y="97679"/>
                </a:cubicBezTo>
                <a:cubicBezTo>
                  <a:pt x="-37980" y="96974"/>
                  <a:pt x="93253" y="80040"/>
                  <a:pt x="127120" y="68046"/>
                </a:cubicBezTo>
                <a:cubicBezTo>
                  <a:pt x="160987" y="56052"/>
                  <a:pt x="180742" y="11601"/>
                  <a:pt x="203320" y="2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4B91EF2-7577-4062-A5F6-207A35B31A83}"/>
              </a:ext>
            </a:extLst>
          </p:cNvPr>
          <p:cNvSpPr/>
          <p:nvPr/>
        </p:nvSpPr>
        <p:spPr>
          <a:xfrm>
            <a:off x="4626924" y="5816489"/>
            <a:ext cx="256712" cy="247085"/>
          </a:xfrm>
          <a:custGeom>
            <a:avLst/>
            <a:gdLst>
              <a:gd name="connsiteX0" fmla="*/ 109 w 256712"/>
              <a:gd name="connsiteY0" fmla="*/ 111 h 247085"/>
              <a:gd name="connsiteX1" fmla="*/ 122876 w 256712"/>
              <a:gd name="connsiteY1" fmla="*/ 84778 h 247085"/>
              <a:gd name="connsiteX2" fmla="*/ 93243 w 256712"/>
              <a:gd name="connsiteY2" fmla="*/ 135578 h 247085"/>
              <a:gd name="connsiteX3" fmla="*/ 256226 w 256712"/>
              <a:gd name="connsiteY3" fmla="*/ 243528 h 247085"/>
              <a:gd name="connsiteX4" fmla="*/ 139809 w 256712"/>
              <a:gd name="connsiteY4" fmla="*/ 216011 h 247085"/>
              <a:gd name="connsiteX5" fmla="*/ 33976 w 256712"/>
              <a:gd name="connsiteY5" fmla="*/ 165211 h 247085"/>
              <a:gd name="connsiteX6" fmla="*/ 99593 w 256712"/>
              <a:gd name="connsiteY6" fmla="*/ 103828 h 247085"/>
              <a:gd name="connsiteX7" fmla="*/ 109 w 256712"/>
              <a:gd name="connsiteY7" fmla="*/ 111 h 24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712" h="247085">
                <a:moveTo>
                  <a:pt x="109" y="111"/>
                </a:moveTo>
                <a:cubicBezTo>
                  <a:pt x="3989" y="-3064"/>
                  <a:pt x="107354" y="62200"/>
                  <a:pt x="122876" y="84778"/>
                </a:cubicBezTo>
                <a:cubicBezTo>
                  <a:pt x="138398" y="107356"/>
                  <a:pt x="71018" y="109120"/>
                  <a:pt x="93243" y="135578"/>
                </a:cubicBezTo>
                <a:cubicBezTo>
                  <a:pt x="115468" y="162036"/>
                  <a:pt x="248465" y="230123"/>
                  <a:pt x="256226" y="243528"/>
                </a:cubicBezTo>
                <a:cubicBezTo>
                  <a:pt x="263987" y="256933"/>
                  <a:pt x="176851" y="229064"/>
                  <a:pt x="139809" y="216011"/>
                </a:cubicBezTo>
                <a:cubicBezTo>
                  <a:pt x="102767" y="202958"/>
                  <a:pt x="40679" y="183908"/>
                  <a:pt x="33976" y="165211"/>
                </a:cubicBezTo>
                <a:cubicBezTo>
                  <a:pt x="27273" y="146514"/>
                  <a:pt x="102415" y="128170"/>
                  <a:pt x="99593" y="103828"/>
                </a:cubicBezTo>
                <a:cubicBezTo>
                  <a:pt x="96771" y="79486"/>
                  <a:pt x="-3771" y="3286"/>
                  <a:pt x="109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9AE6C995-6771-4AA8-9105-1F5F21F7BF5F}"/>
              </a:ext>
            </a:extLst>
          </p:cNvPr>
          <p:cNvSpPr/>
          <p:nvPr/>
        </p:nvSpPr>
        <p:spPr>
          <a:xfrm>
            <a:off x="4772704" y="5839874"/>
            <a:ext cx="111520" cy="220188"/>
          </a:xfrm>
          <a:custGeom>
            <a:avLst/>
            <a:gdLst>
              <a:gd name="connsiteX0" fmla="*/ 379 w 111520"/>
              <a:gd name="connsiteY0" fmla="*/ 9 h 220188"/>
              <a:gd name="connsiteX1" fmla="*/ 110446 w 111520"/>
              <a:gd name="connsiteY1" fmla="*/ 114309 h 220188"/>
              <a:gd name="connsiteX2" fmla="*/ 57529 w 111520"/>
              <a:gd name="connsiteY2" fmla="*/ 165109 h 220188"/>
              <a:gd name="connsiteX3" fmla="*/ 76579 w 111520"/>
              <a:gd name="connsiteY3" fmla="*/ 220143 h 220188"/>
              <a:gd name="connsiteX4" fmla="*/ 25779 w 111520"/>
              <a:gd name="connsiteY4" fmla="*/ 173576 h 220188"/>
              <a:gd name="connsiteX5" fmla="*/ 72346 w 111520"/>
              <a:gd name="connsiteY5" fmla="*/ 120659 h 220188"/>
              <a:gd name="connsiteX6" fmla="*/ 379 w 111520"/>
              <a:gd name="connsiteY6" fmla="*/ 9 h 220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520" h="220188">
                <a:moveTo>
                  <a:pt x="379" y="9"/>
                </a:moveTo>
                <a:cubicBezTo>
                  <a:pt x="6729" y="-1049"/>
                  <a:pt x="100921" y="86792"/>
                  <a:pt x="110446" y="114309"/>
                </a:cubicBezTo>
                <a:cubicBezTo>
                  <a:pt x="119971" y="141826"/>
                  <a:pt x="63174" y="147470"/>
                  <a:pt x="57529" y="165109"/>
                </a:cubicBezTo>
                <a:cubicBezTo>
                  <a:pt x="51884" y="182748"/>
                  <a:pt x="81871" y="218732"/>
                  <a:pt x="76579" y="220143"/>
                </a:cubicBezTo>
                <a:cubicBezTo>
                  <a:pt x="71287" y="221554"/>
                  <a:pt x="26485" y="190157"/>
                  <a:pt x="25779" y="173576"/>
                </a:cubicBezTo>
                <a:cubicBezTo>
                  <a:pt x="25074" y="156995"/>
                  <a:pt x="75168" y="146059"/>
                  <a:pt x="72346" y="120659"/>
                </a:cubicBezTo>
                <a:cubicBezTo>
                  <a:pt x="69524" y="95259"/>
                  <a:pt x="-5971" y="1067"/>
                  <a:pt x="379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3C7C2DEB-E3D5-4521-9C1E-95E42ABD5F0C}"/>
              </a:ext>
            </a:extLst>
          </p:cNvPr>
          <p:cNvSpPr/>
          <p:nvPr/>
        </p:nvSpPr>
        <p:spPr>
          <a:xfrm>
            <a:off x="4126561" y="5964412"/>
            <a:ext cx="712888" cy="155618"/>
          </a:xfrm>
          <a:custGeom>
            <a:avLst/>
            <a:gdLst>
              <a:gd name="connsiteX0" fmla="*/ 939 w 712888"/>
              <a:gd name="connsiteY0" fmla="*/ 355 h 155618"/>
              <a:gd name="connsiteX1" fmla="*/ 278222 w 712888"/>
              <a:gd name="connsiteY1" fmla="*/ 142171 h 155618"/>
              <a:gd name="connsiteX2" fmla="*/ 381939 w 712888"/>
              <a:gd name="connsiteY2" fmla="*/ 146405 h 155618"/>
              <a:gd name="connsiteX3" fmla="*/ 712139 w 712888"/>
              <a:gd name="connsiteY3" fmla="*/ 112538 h 155618"/>
              <a:gd name="connsiteX4" fmla="*/ 280339 w 712888"/>
              <a:gd name="connsiteY4" fmla="*/ 123121 h 155618"/>
              <a:gd name="connsiteX5" fmla="*/ 191439 w 712888"/>
              <a:gd name="connsiteY5" fmla="*/ 101955 h 155618"/>
              <a:gd name="connsiteX6" fmla="*/ 939 w 712888"/>
              <a:gd name="connsiteY6" fmla="*/ 355 h 15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888" h="155618">
                <a:moveTo>
                  <a:pt x="939" y="355"/>
                </a:moveTo>
                <a:cubicBezTo>
                  <a:pt x="15403" y="7058"/>
                  <a:pt x="214722" y="117829"/>
                  <a:pt x="278222" y="142171"/>
                </a:cubicBezTo>
                <a:cubicBezTo>
                  <a:pt x="341722" y="166513"/>
                  <a:pt x="309620" y="151344"/>
                  <a:pt x="381939" y="146405"/>
                </a:cubicBezTo>
                <a:cubicBezTo>
                  <a:pt x="454258" y="141466"/>
                  <a:pt x="729072" y="116419"/>
                  <a:pt x="712139" y="112538"/>
                </a:cubicBezTo>
                <a:cubicBezTo>
                  <a:pt x="695206" y="108657"/>
                  <a:pt x="367122" y="124885"/>
                  <a:pt x="280339" y="123121"/>
                </a:cubicBezTo>
                <a:cubicBezTo>
                  <a:pt x="193556" y="121357"/>
                  <a:pt x="239770" y="120299"/>
                  <a:pt x="191439" y="101955"/>
                </a:cubicBezTo>
                <a:cubicBezTo>
                  <a:pt x="143109" y="83611"/>
                  <a:pt x="-13525" y="-6348"/>
                  <a:pt x="939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BBEE2FD-0222-4C29-9FF1-7DE0A7852E5F}"/>
              </a:ext>
            </a:extLst>
          </p:cNvPr>
          <p:cNvSpPr/>
          <p:nvPr/>
        </p:nvSpPr>
        <p:spPr>
          <a:xfrm>
            <a:off x="4479465" y="6112341"/>
            <a:ext cx="399420" cy="47207"/>
          </a:xfrm>
          <a:custGeom>
            <a:avLst/>
            <a:gdLst>
              <a:gd name="connsiteX0" fmla="*/ 7868 w 399420"/>
              <a:gd name="connsiteY0" fmla="*/ 47159 h 47207"/>
              <a:gd name="connsiteX1" fmla="*/ 397335 w 399420"/>
              <a:gd name="connsiteY1" fmla="*/ 11176 h 47207"/>
              <a:gd name="connsiteX2" fmla="*/ 156035 w 399420"/>
              <a:gd name="connsiteY2" fmla="*/ 2709 h 47207"/>
              <a:gd name="connsiteX3" fmla="*/ 7868 w 399420"/>
              <a:gd name="connsiteY3" fmla="*/ 47159 h 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9420" h="47207">
                <a:moveTo>
                  <a:pt x="7868" y="47159"/>
                </a:moveTo>
                <a:cubicBezTo>
                  <a:pt x="48085" y="48570"/>
                  <a:pt x="372641" y="18584"/>
                  <a:pt x="397335" y="11176"/>
                </a:cubicBezTo>
                <a:cubicBezTo>
                  <a:pt x="422030" y="3768"/>
                  <a:pt x="220593" y="-4346"/>
                  <a:pt x="156035" y="2709"/>
                </a:cubicBezTo>
                <a:cubicBezTo>
                  <a:pt x="91477" y="9764"/>
                  <a:pt x="-32349" y="45748"/>
                  <a:pt x="7868" y="47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3C5CC033-96A1-48CF-B373-61F208FC1A2B}"/>
              </a:ext>
            </a:extLst>
          </p:cNvPr>
          <p:cNvSpPr/>
          <p:nvPr/>
        </p:nvSpPr>
        <p:spPr>
          <a:xfrm>
            <a:off x="4827435" y="5755215"/>
            <a:ext cx="288737" cy="525590"/>
          </a:xfrm>
          <a:custGeom>
            <a:avLst/>
            <a:gdLst>
              <a:gd name="connsiteX0" fmla="*/ 182715 w 288737"/>
              <a:gd name="connsiteY0" fmla="*/ 2 h 525590"/>
              <a:gd name="connsiteX1" fmla="*/ 265265 w 288737"/>
              <a:gd name="connsiteY1" fmla="*/ 201085 h 525590"/>
              <a:gd name="connsiteX2" fmla="*/ 239865 w 288737"/>
              <a:gd name="connsiteY2" fmla="*/ 357718 h 525590"/>
              <a:gd name="connsiteX3" fmla="*/ 186948 w 288737"/>
              <a:gd name="connsiteY3" fmla="*/ 423335 h 525590"/>
              <a:gd name="connsiteX4" fmla="*/ 682 w 288737"/>
              <a:gd name="connsiteY4" fmla="*/ 524935 h 525590"/>
              <a:gd name="connsiteX5" fmla="*/ 261032 w 288737"/>
              <a:gd name="connsiteY5" fmla="*/ 370418 h 525590"/>
              <a:gd name="connsiteX6" fmla="*/ 119215 w 288737"/>
              <a:gd name="connsiteY6" fmla="*/ 266702 h 525590"/>
              <a:gd name="connsiteX7" fmla="*/ 288548 w 288737"/>
              <a:gd name="connsiteY7" fmla="*/ 196852 h 525590"/>
              <a:gd name="connsiteX8" fmla="*/ 182715 w 288737"/>
              <a:gd name="connsiteY8" fmla="*/ 2 h 52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737" h="525590">
                <a:moveTo>
                  <a:pt x="182715" y="2"/>
                </a:moveTo>
                <a:cubicBezTo>
                  <a:pt x="178835" y="707"/>
                  <a:pt x="255740" y="141466"/>
                  <a:pt x="265265" y="201085"/>
                </a:cubicBezTo>
                <a:cubicBezTo>
                  <a:pt x="274790" y="260704"/>
                  <a:pt x="252918" y="320676"/>
                  <a:pt x="239865" y="357718"/>
                </a:cubicBezTo>
                <a:cubicBezTo>
                  <a:pt x="226812" y="394760"/>
                  <a:pt x="226812" y="395466"/>
                  <a:pt x="186948" y="423335"/>
                </a:cubicBezTo>
                <a:cubicBezTo>
                  <a:pt x="147084" y="451205"/>
                  <a:pt x="-11665" y="533754"/>
                  <a:pt x="682" y="524935"/>
                </a:cubicBezTo>
                <a:cubicBezTo>
                  <a:pt x="13029" y="516116"/>
                  <a:pt x="241277" y="413457"/>
                  <a:pt x="261032" y="370418"/>
                </a:cubicBezTo>
                <a:cubicBezTo>
                  <a:pt x="280787" y="327379"/>
                  <a:pt x="114629" y="295630"/>
                  <a:pt x="119215" y="266702"/>
                </a:cubicBezTo>
                <a:cubicBezTo>
                  <a:pt x="123801" y="237774"/>
                  <a:pt x="283256" y="240949"/>
                  <a:pt x="288548" y="196852"/>
                </a:cubicBezTo>
                <a:cubicBezTo>
                  <a:pt x="293840" y="152755"/>
                  <a:pt x="186595" y="-703"/>
                  <a:pt x="18271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43AD7382-50F5-4458-B2C0-707AA6224958}"/>
              </a:ext>
            </a:extLst>
          </p:cNvPr>
          <p:cNvSpPr/>
          <p:nvPr/>
        </p:nvSpPr>
        <p:spPr>
          <a:xfrm>
            <a:off x="4245034" y="5782491"/>
            <a:ext cx="380070" cy="316770"/>
          </a:xfrm>
          <a:custGeom>
            <a:avLst/>
            <a:gdLst>
              <a:gd name="connsiteX0" fmla="*/ 277754 w 380070"/>
              <a:gd name="connsiteY0" fmla="*/ 772 h 316770"/>
              <a:gd name="connsiteX1" fmla="*/ 371416 w 380070"/>
              <a:gd name="connsiteY1" fmla="*/ 97609 h 316770"/>
              <a:gd name="connsiteX2" fmla="*/ 361891 w 380070"/>
              <a:gd name="connsiteY2" fmla="*/ 245247 h 316770"/>
              <a:gd name="connsiteX3" fmla="*/ 247591 w 380070"/>
              <a:gd name="connsiteY3" fmla="*/ 316684 h 316770"/>
              <a:gd name="connsiteX4" fmla="*/ 47566 w 380070"/>
              <a:gd name="connsiteY4" fmla="*/ 232547 h 316770"/>
              <a:gd name="connsiteX5" fmla="*/ 12641 w 380070"/>
              <a:gd name="connsiteY5" fmla="*/ 192859 h 316770"/>
              <a:gd name="connsiteX6" fmla="*/ 15816 w 380070"/>
              <a:gd name="connsiteY6" fmla="*/ 186509 h 316770"/>
              <a:gd name="connsiteX7" fmla="*/ 60266 w 380070"/>
              <a:gd name="connsiteY7" fmla="*/ 135709 h 316770"/>
              <a:gd name="connsiteX8" fmla="*/ 7879 w 380070"/>
              <a:gd name="connsiteY8" fmla="*/ 56334 h 316770"/>
              <a:gd name="connsiteX9" fmla="*/ 277754 w 380070"/>
              <a:gd name="connsiteY9" fmla="*/ 772 h 31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0070" h="316770">
                <a:moveTo>
                  <a:pt x="277754" y="772"/>
                </a:moveTo>
                <a:cubicBezTo>
                  <a:pt x="338343" y="7651"/>
                  <a:pt x="357393" y="56863"/>
                  <a:pt x="371416" y="97609"/>
                </a:cubicBezTo>
                <a:cubicBezTo>
                  <a:pt x="385439" y="138355"/>
                  <a:pt x="382529" y="208735"/>
                  <a:pt x="361891" y="245247"/>
                </a:cubicBezTo>
                <a:cubicBezTo>
                  <a:pt x="341254" y="281760"/>
                  <a:pt x="299978" y="318801"/>
                  <a:pt x="247591" y="316684"/>
                </a:cubicBezTo>
                <a:cubicBezTo>
                  <a:pt x="195204" y="314567"/>
                  <a:pt x="86724" y="253184"/>
                  <a:pt x="47566" y="232547"/>
                </a:cubicBezTo>
                <a:cubicBezTo>
                  <a:pt x="8408" y="211910"/>
                  <a:pt x="17933" y="200532"/>
                  <a:pt x="12641" y="192859"/>
                </a:cubicBezTo>
                <a:cubicBezTo>
                  <a:pt x="7349" y="185186"/>
                  <a:pt x="7879" y="196034"/>
                  <a:pt x="15816" y="186509"/>
                </a:cubicBezTo>
                <a:cubicBezTo>
                  <a:pt x="23753" y="176984"/>
                  <a:pt x="61589" y="157405"/>
                  <a:pt x="60266" y="135709"/>
                </a:cubicBezTo>
                <a:cubicBezTo>
                  <a:pt x="58943" y="114013"/>
                  <a:pt x="-25723" y="78030"/>
                  <a:pt x="7879" y="56334"/>
                </a:cubicBezTo>
                <a:cubicBezTo>
                  <a:pt x="41481" y="34638"/>
                  <a:pt x="217165" y="-6107"/>
                  <a:pt x="277754" y="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E9306E18-0BBC-4B16-A988-E447EFA37C58}"/>
              </a:ext>
            </a:extLst>
          </p:cNvPr>
          <p:cNvSpPr/>
          <p:nvPr/>
        </p:nvSpPr>
        <p:spPr>
          <a:xfrm>
            <a:off x="4340225" y="5818188"/>
            <a:ext cx="69850" cy="698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3CC8DC81-0824-4C05-A99D-682D9C49046E}"/>
              </a:ext>
            </a:extLst>
          </p:cNvPr>
          <p:cNvSpPr/>
          <p:nvPr/>
        </p:nvSpPr>
        <p:spPr>
          <a:xfrm>
            <a:off x="3760784" y="5424131"/>
            <a:ext cx="766893" cy="128951"/>
          </a:xfrm>
          <a:custGeom>
            <a:avLst/>
            <a:gdLst>
              <a:gd name="connsiteX0" fmla="*/ 4 w 766893"/>
              <a:gd name="connsiteY0" fmla="*/ 68619 h 128951"/>
              <a:gd name="connsiteX1" fmla="*/ 130179 w 766893"/>
              <a:gd name="connsiteY1" fmla="*/ 128944 h 128951"/>
              <a:gd name="connsiteX2" fmla="*/ 249241 w 766893"/>
              <a:gd name="connsiteY2" fmla="*/ 63857 h 128951"/>
              <a:gd name="connsiteX3" fmla="*/ 320679 w 766893"/>
              <a:gd name="connsiteY3" fmla="*/ 101957 h 128951"/>
              <a:gd name="connsiteX4" fmla="*/ 373066 w 766893"/>
              <a:gd name="connsiteY4" fmla="*/ 27344 h 128951"/>
              <a:gd name="connsiteX5" fmla="*/ 571504 w 766893"/>
              <a:gd name="connsiteY5" fmla="*/ 36869 h 128951"/>
              <a:gd name="connsiteX6" fmla="*/ 763591 w 766893"/>
              <a:gd name="connsiteY6" fmla="*/ 36869 h 128951"/>
              <a:gd name="connsiteX7" fmla="*/ 404816 w 766893"/>
              <a:gd name="connsiteY7" fmla="*/ 357 h 128951"/>
              <a:gd name="connsiteX8" fmla="*/ 319091 w 766893"/>
              <a:gd name="connsiteY8" fmla="*/ 62269 h 128951"/>
              <a:gd name="connsiteX9" fmla="*/ 180979 w 766893"/>
              <a:gd name="connsiteY9" fmla="*/ 71794 h 128951"/>
              <a:gd name="connsiteX10" fmla="*/ 125416 w 766893"/>
              <a:gd name="connsiteY10" fmla="*/ 121007 h 128951"/>
              <a:gd name="connsiteX11" fmla="*/ 4 w 766893"/>
              <a:gd name="connsiteY11" fmla="*/ 68619 h 12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6893" h="128951">
                <a:moveTo>
                  <a:pt x="4" y="68619"/>
                </a:moveTo>
                <a:cubicBezTo>
                  <a:pt x="798" y="69942"/>
                  <a:pt x="88640" y="129738"/>
                  <a:pt x="130179" y="128944"/>
                </a:cubicBezTo>
                <a:cubicBezTo>
                  <a:pt x="171718" y="128150"/>
                  <a:pt x="217491" y="68355"/>
                  <a:pt x="249241" y="63857"/>
                </a:cubicBezTo>
                <a:cubicBezTo>
                  <a:pt x="280991" y="59359"/>
                  <a:pt x="300042" y="108042"/>
                  <a:pt x="320679" y="101957"/>
                </a:cubicBezTo>
                <a:cubicBezTo>
                  <a:pt x="341316" y="95872"/>
                  <a:pt x="331262" y="38192"/>
                  <a:pt x="373066" y="27344"/>
                </a:cubicBezTo>
                <a:cubicBezTo>
                  <a:pt x="414870" y="16496"/>
                  <a:pt x="506417" y="35282"/>
                  <a:pt x="571504" y="36869"/>
                </a:cubicBezTo>
                <a:cubicBezTo>
                  <a:pt x="636591" y="38456"/>
                  <a:pt x="791372" y="42954"/>
                  <a:pt x="763591" y="36869"/>
                </a:cubicBezTo>
                <a:cubicBezTo>
                  <a:pt x="735810" y="30784"/>
                  <a:pt x="478899" y="-3876"/>
                  <a:pt x="404816" y="357"/>
                </a:cubicBezTo>
                <a:cubicBezTo>
                  <a:pt x="330733" y="4590"/>
                  <a:pt x="356397" y="50363"/>
                  <a:pt x="319091" y="62269"/>
                </a:cubicBezTo>
                <a:cubicBezTo>
                  <a:pt x="281785" y="74175"/>
                  <a:pt x="213258" y="62004"/>
                  <a:pt x="180979" y="71794"/>
                </a:cubicBezTo>
                <a:cubicBezTo>
                  <a:pt x="148700" y="81584"/>
                  <a:pt x="149758" y="116509"/>
                  <a:pt x="125416" y="121007"/>
                </a:cubicBezTo>
                <a:cubicBezTo>
                  <a:pt x="101074" y="125505"/>
                  <a:pt x="-790" y="67296"/>
                  <a:pt x="4" y="68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73C35FB2-0CDE-4D1A-AAEC-53D4FF142843}"/>
              </a:ext>
            </a:extLst>
          </p:cNvPr>
          <p:cNvSpPr/>
          <p:nvPr/>
        </p:nvSpPr>
        <p:spPr>
          <a:xfrm>
            <a:off x="4393989" y="5379000"/>
            <a:ext cx="395851" cy="86765"/>
          </a:xfrm>
          <a:custGeom>
            <a:avLst/>
            <a:gdLst>
              <a:gd name="connsiteX0" fmla="*/ 4974 w 395851"/>
              <a:gd name="connsiteY0" fmla="*/ 64538 h 86765"/>
              <a:gd name="connsiteX1" fmla="*/ 235161 w 395851"/>
              <a:gd name="connsiteY1" fmla="*/ 4213 h 86765"/>
              <a:gd name="connsiteX2" fmla="*/ 392324 w 395851"/>
              <a:gd name="connsiteY2" fmla="*/ 86763 h 86765"/>
              <a:gd name="connsiteX3" fmla="*/ 324061 w 395851"/>
              <a:gd name="connsiteY3" fmla="*/ 1038 h 86765"/>
              <a:gd name="connsiteX4" fmla="*/ 95461 w 395851"/>
              <a:gd name="connsiteY4" fmla="*/ 40725 h 86765"/>
              <a:gd name="connsiteX5" fmla="*/ 4974 w 395851"/>
              <a:gd name="connsiteY5" fmla="*/ 64538 h 8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851" h="86765">
                <a:moveTo>
                  <a:pt x="4974" y="64538"/>
                </a:moveTo>
                <a:cubicBezTo>
                  <a:pt x="28257" y="58453"/>
                  <a:pt x="170603" y="509"/>
                  <a:pt x="235161" y="4213"/>
                </a:cubicBezTo>
                <a:cubicBezTo>
                  <a:pt x="299719" y="7917"/>
                  <a:pt x="377507" y="87292"/>
                  <a:pt x="392324" y="86763"/>
                </a:cubicBezTo>
                <a:cubicBezTo>
                  <a:pt x="407141" y="86234"/>
                  <a:pt x="373538" y="8711"/>
                  <a:pt x="324061" y="1038"/>
                </a:cubicBezTo>
                <a:cubicBezTo>
                  <a:pt x="274584" y="-6635"/>
                  <a:pt x="145996" y="30406"/>
                  <a:pt x="95461" y="40725"/>
                </a:cubicBezTo>
                <a:cubicBezTo>
                  <a:pt x="44926" y="51044"/>
                  <a:pt x="-18309" y="70623"/>
                  <a:pt x="4974" y="64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840385DE-F560-4501-B8E1-939092995F50}"/>
              </a:ext>
            </a:extLst>
          </p:cNvPr>
          <p:cNvSpPr/>
          <p:nvPr/>
        </p:nvSpPr>
        <p:spPr>
          <a:xfrm>
            <a:off x="4399260" y="5473483"/>
            <a:ext cx="363421" cy="60643"/>
          </a:xfrm>
          <a:custGeom>
            <a:avLst/>
            <a:gdLst>
              <a:gd name="connsiteX0" fmla="*/ 2878 w 363421"/>
              <a:gd name="connsiteY0" fmla="*/ 6567 h 60643"/>
              <a:gd name="connsiteX1" fmla="*/ 342603 w 363421"/>
              <a:gd name="connsiteY1" fmla="*/ 12917 h 60643"/>
              <a:gd name="connsiteX2" fmla="*/ 320378 w 363421"/>
              <a:gd name="connsiteY2" fmla="*/ 1805 h 60643"/>
              <a:gd name="connsiteX3" fmla="*/ 271165 w 363421"/>
              <a:gd name="connsiteY3" fmla="*/ 57367 h 60643"/>
              <a:gd name="connsiteX4" fmla="*/ 183853 w 363421"/>
              <a:gd name="connsiteY4" fmla="*/ 47842 h 60643"/>
              <a:gd name="connsiteX5" fmla="*/ 2878 w 363421"/>
              <a:gd name="connsiteY5" fmla="*/ 6567 h 6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421" h="60643">
                <a:moveTo>
                  <a:pt x="2878" y="6567"/>
                </a:moveTo>
                <a:cubicBezTo>
                  <a:pt x="29336" y="746"/>
                  <a:pt x="289686" y="13711"/>
                  <a:pt x="342603" y="12917"/>
                </a:cubicBezTo>
                <a:cubicBezTo>
                  <a:pt x="395520" y="12123"/>
                  <a:pt x="332284" y="-5603"/>
                  <a:pt x="320378" y="1805"/>
                </a:cubicBezTo>
                <a:cubicBezTo>
                  <a:pt x="308472" y="9213"/>
                  <a:pt x="293919" y="49694"/>
                  <a:pt x="271165" y="57367"/>
                </a:cubicBezTo>
                <a:cubicBezTo>
                  <a:pt x="248411" y="65040"/>
                  <a:pt x="227774" y="58161"/>
                  <a:pt x="183853" y="47842"/>
                </a:cubicBezTo>
                <a:cubicBezTo>
                  <a:pt x="139932" y="37523"/>
                  <a:pt x="-23580" y="12388"/>
                  <a:pt x="2878" y="6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F7D4BFEA-B97D-4AB6-A2F2-EFB88C0839E7}"/>
              </a:ext>
            </a:extLst>
          </p:cNvPr>
          <p:cNvSpPr/>
          <p:nvPr/>
        </p:nvSpPr>
        <p:spPr>
          <a:xfrm>
            <a:off x="4754563" y="5508459"/>
            <a:ext cx="517583" cy="108929"/>
          </a:xfrm>
          <a:custGeom>
            <a:avLst/>
            <a:gdLst>
              <a:gd name="connsiteX0" fmla="*/ 0 w 517583"/>
              <a:gd name="connsiteY0" fmla="*/ 166 h 108929"/>
              <a:gd name="connsiteX1" fmla="*/ 314325 w 517583"/>
              <a:gd name="connsiteY1" fmla="*/ 108116 h 108929"/>
              <a:gd name="connsiteX2" fmla="*/ 515937 w 517583"/>
              <a:gd name="connsiteY2" fmla="*/ 50966 h 108929"/>
              <a:gd name="connsiteX3" fmla="*/ 404812 w 517583"/>
              <a:gd name="connsiteY3" fmla="*/ 76366 h 108929"/>
              <a:gd name="connsiteX4" fmla="*/ 314325 w 517583"/>
              <a:gd name="connsiteY4" fmla="*/ 82716 h 108929"/>
              <a:gd name="connsiteX5" fmla="*/ 0 w 517583"/>
              <a:gd name="connsiteY5" fmla="*/ 166 h 10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7583" h="108929">
                <a:moveTo>
                  <a:pt x="0" y="166"/>
                </a:moveTo>
                <a:cubicBezTo>
                  <a:pt x="0" y="4399"/>
                  <a:pt x="228336" y="99649"/>
                  <a:pt x="314325" y="108116"/>
                </a:cubicBezTo>
                <a:cubicBezTo>
                  <a:pt x="400314" y="116583"/>
                  <a:pt x="500856" y="56258"/>
                  <a:pt x="515937" y="50966"/>
                </a:cubicBezTo>
                <a:cubicBezTo>
                  <a:pt x="531018" y="45674"/>
                  <a:pt x="438414" y="71074"/>
                  <a:pt x="404812" y="76366"/>
                </a:cubicBezTo>
                <a:cubicBezTo>
                  <a:pt x="371210" y="81658"/>
                  <a:pt x="378090" y="91712"/>
                  <a:pt x="314325" y="82716"/>
                </a:cubicBezTo>
                <a:cubicBezTo>
                  <a:pt x="250561" y="73720"/>
                  <a:pt x="0" y="-4067"/>
                  <a:pt x="0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31322F79-14EF-4B0F-891B-6508CBF22F81}"/>
              </a:ext>
            </a:extLst>
          </p:cNvPr>
          <p:cNvSpPr/>
          <p:nvPr/>
        </p:nvSpPr>
        <p:spPr>
          <a:xfrm>
            <a:off x="3773488" y="5240324"/>
            <a:ext cx="271586" cy="187576"/>
          </a:xfrm>
          <a:custGeom>
            <a:avLst/>
            <a:gdLst>
              <a:gd name="connsiteX0" fmla="*/ 225425 w 271586"/>
              <a:gd name="connsiteY0" fmla="*/ 14 h 187576"/>
              <a:gd name="connsiteX1" fmla="*/ 185737 w 271586"/>
              <a:gd name="connsiteY1" fmla="*/ 125426 h 187576"/>
              <a:gd name="connsiteX2" fmla="*/ 31750 w 271586"/>
              <a:gd name="connsiteY2" fmla="*/ 179401 h 187576"/>
              <a:gd name="connsiteX3" fmla="*/ 0 w 271586"/>
              <a:gd name="connsiteY3" fmla="*/ 187339 h 187576"/>
              <a:gd name="connsiteX4" fmla="*/ 258762 w 271586"/>
              <a:gd name="connsiteY4" fmla="*/ 117489 h 187576"/>
              <a:gd name="connsiteX5" fmla="*/ 225425 w 271586"/>
              <a:gd name="connsiteY5" fmla="*/ 14 h 18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586" h="187576">
                <a:moveTo>
                  <a:pt x="225425" y="14"/>
                </a:moveTo>
                <a:cubicBezTo>
                  <a:pt x="213254" y="1337"/>
                  <a:pt x="218016" y="95528"/>
                  <a:pt x="185737" y="125426"/>
                </a:cubicBezTo>
                <a:cubicBezTo>
                  <a:pt x="153458" y="155324"/>
                  <a:pt x="62706" y="169082"/>
                  <a:pt x="31750" y="179401"/>
                </a:cubicBezTo>
                <a:cubicBezTo>
                  <a:pt x="794" y="189720"/>
                  <a:pt x="0" y="187339"/>
                  <a:pt x="0" y="187339"/>
                </a:cubicBezTo>
                <a:cubicBezTo>
                  <a:pt x="37835" y="177020"/>
                  <a:pt x="220133" y="145270"/>
                  <a:pt x="258762" y="117489"/>
                </a:cubicBezTo>
                <a:cubicBezTo>
                  <a:pt x="297391" y="89708"/>
                  <a:pt x="237596" y="-1309"/>
                  <a:pt x="22542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3DE280D4-71F6-4746-8175-3A16F9EE8A0C}"/>
              </a:ext>
            </a:extLst>
          </p:cNvPr>
          <p:cNvSpPr/>
          <p:nvPr/>
        </p:nvSpPr>
        <p:spPr>
          <a:xfrm>
            <a:off x="4056488" y="5160859"/>
            <a:ext cx="584049" cy="116018"/>
          </a:xfrm>
          <a:custGeom>
            <a:avLst/>
            <a:gdLst>
              <a:gd name="connsiteX0" fmla="*/ 2750 w 584049"/>
              <a:gd name="connsiteY0" fmla="*/ 77891 h 116018"/>
              <a:gd name="connsiteX1" fmla="*/ 151975 w 584049"/>
              <a:gd name="connsiteY1" fmla="*/ 58841 h 116018"/>
              <a:gd name="connsiteX2" fmla="*/ 158325 w 584049"/>
              <a:gd name="connsiteY2" fmla="*/ 104 h 116018"/>
              <a:gd name="connsiteX3" fmla="*/ 247225 w 584049"/>
              <a:gd name="connsiteY3" fmla="*/ 74716 h 116018"/>
              <a:gd name="connsiteX4" fmla="*/ 583775 w 584049"/>
              <a:gd name="connsiteY4" fmla="*/ 77891 h 116018"/>
              <a:gd name="connsiteX5" fmla="*/ 299612 w 584049"/>
              <a:gd name="connsiteY5" fmla="*/ 115991 h 116018"/>
              <a:gd name="connsiteX6" fmla="*/ 2750 w 584049"/>
              <a:gd name="connsiteY6" fmla="*/ 77891 h 11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4049" h="116018">
                <a:moveTo>
                  <a:pt x="2750" y="77891"/>
                </a:moveTo>
                <a:cubicBezTo>
                  <a:pt x="-21856" y="68366"/>
                  <a:pt x="126046" y="71805"/>
                  <a:pt x="151975" y="58841"/>
                </a:cubicBezTo>
                <a:cubicBezTo>
                  <a:pt x="177904" y="45876"/>
                  <a:pt x="142450" y="-2542"/>
                  <a:pt x="158325" y="104"/>
                </a:cubicBezTo>
                <a:cubicBezTo>
                  <a:pt x="174200" y="2750"/>
                  <a:pt x="176317" y="61752"/>
                  <a:pt x="247225" y="74716"/>
                </a:cubicBezTo>
                <a:cubicBezTo>
                  <a:pt x="318133" y="87680"/>
                  <a:pt x="575044" y="71012"/>
                  <a:pt x="583775" y="77891"/>
                </a:cubicBezTo>
                <a:cubicBezTo>
                  <a:pt x="592506" y="84770"/>
                  <a:pt x="390893" y="114933"/>
                  <a:pt x="299612" y="115991"/>
                </a:cubicBezTo>
                <a:cubicBezTo>
                  <a:pt x="208331" y="117049"/>
                  <a:pt x="27356" y="87416"/>
                  <a:pt x="2750" y="77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E60C9B59-72DC-41C9-B212-07B077670A6C}"/>
              </a:ext>
            </a:extLst>
          </p:cNvPr>
          <p:cNvSpPr/>
          <p:nvPr/>
        </p:nvSpPr>
        <p:spPr>
          <a:xfrm>
            <a:off x="4695824" y="5289460"/>
            <a:ext cx="523468" cy="119165"/>
          </a:xfrm>
          <a:custGeom>
            <a:avLst/>
            <a:gdLst>
              <a:gd name="connsiteX0" fmla="*/ 1 w 523468"/>
              <a:gd name="connsiteY0" fmla="*/ 90 h 119165"/>
              <a:gd name="connsiteX1" fmla="*/ 163514 w 523468"/>
              <a:gd name="connsiteY1" fmla="*/ 79465 h 119165"/>
              <a:gd name="connsiteX2" fmla="*/ 263526 w 523468"/>
              <a:gd name="connsiteY2" fmla="*/ 82640 h 119165"/>
              <a:gd name="connsiteX3" fmla="*/ 150814 w 523468"/>
              <a:gd name="connsiteY3" fmla="*/ 1678 h 119165"/>
              <a:gd name="connsiteX4" fmla="*/ 457201 w 523468"/>
              <a:gd name="connsiteY4" fmla="*/ 119153 h 119165"/>
              <a:gd name="connsiteX5" fmla="*/ 304801 w 523468"/>
              <a:gd name="connsiteY5" fmla="*/ 9615 h 119165"/>
              <a:gd name="connsiteX6" fmla="*/ 517526 w 523468"/>
              <a:gd name="connsiteY6" fmla="*/ 63590 h 119165"/>
              <a:gd name="connsiteX7" fmla="*/ 438151 w 523468"/>
              <a:gd name="connsiteY7" fmla="*/ 106453 h 119165"/>
              <a:gd name="connsiteX8" fmla="*/ 166689 w 523468"/>
              <a:gd name="connsiteY8" fmla="*/ 96928 h 119165"/>
              <a:gd name="connsiteX9" fmla="*/ 1 w 523468"/>
              <a:gd name="connsiteY9" fmla="*/ 90 h 119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68" h="119165">
                <a:moveTo>
                  <a:pt x="1" y="90"/>
                </a:moveTo>
                <a:cubicBezTo>
                  <a:pt x="-528" y="-2821"/>
                  <a:pt x="119593" y="65707"/>
                  <a:pt x="163514" y="79465"/>
                </a:cubicBezTo>
                <a:cubicBezTo>
                  <a:pt x="207435" y="93223"/>
                  <a:pt x="265643" y="95605"/>
                  <a:pt x="263526" y="82640"/>
                </a:cubicBezTo>
                <a:cubicBezTo>
                  <a:pt x="261409" y="69675"/>
                  <a:pt x="118535" y="-4408"/>
                  <a:pt x="150814" y="1678"/>
                </a:cubicBezTo>
                <a:cubicBezTo>
                  <a:pt x="183093" y="7764"/>
                  <a:pt x="431537" y="117830"/>
                  <a:pt x="457201" y="119153"/>
                </a:cubicBezTo>
                <a:cubicBezTo>
                  <a:pt x="482865" y="120476"/>
                  <a:pt x="294747" y="18875"/>
                  <a:pt x="304801" y="9615"/>
                </a:cubicBezTo>
                <a:cubicBezTo>
                  <a:pt x="314855" y="355"/>
                  <a:pt x="495301" y="47450"/>
                  <a:pt x="517526" y="63590"/>
                </a:cubicBezTo>
                <a:cubicBezTo>
                  <a:pt x="539751" y="79730"/>
                  <a:pt x="496624" y="100897"/>
                  <a:pt x="438151" y="106453"/>
                </a:cubicBezTo>
                <a:cubicBezTo>
                  <a:pt x="379678" y="112009"/>
                  <a:pt x="238126" y="113068"/>
                  <a:pt x="166689" y="96928"/>
                </a:cubicBezTo>
                <a:cubicBezTo>
                  <a:pt x="95252" y="80788"/>
                  <a:pt x="530" y="3001"/>
                  <a:pt x="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CC0333AE-F4CB-45FA-A69F-F1691DF41FAC}"/>
              </a:ext>
            </a:extLst>
          </p:cNvPr>
          <p:cNvSpPr/>
          <p:nvPr/>
        </p:nvSpPr>
        <p:spPr>
          <a:xfrm>
            <a:off x="5000424" y="5375962"/>
            <a:ext cx="301831" cy="215392"/>
          </a:xfrm>
          <a:custGeom>
            <a:avLst/>
            <a:gdLst>
              <a:gd name="connsiteX0" fmla="*/ 211339 w 301831"/>
              <a:gd name="connsiteY0" fmla="*/ 901 h 215392"/>
              <a:gd name="connsiteX1" fmla="*/ 301826 w 301831"/>
              <a:gd name="connsiteY1" fmla="*/ 113613 h 215392"/>
              <a:gd name="connsiteX2" fmla="*/ 214514 w 301831"/>
              <a:gd name="connsiteY2" fmla="*/ 175526 h 215392"/>
              <a:gd name="connsiteX3" fmla="*/ 201 w 301831"/>
              <a:gd name="connsiteY3" fmla="*/ 215213 h 215392"/>
              <a:gd name="connsiteX4" fmla="*/ 255789 w 301831"/>
              <a:gd name="connsiteY4" fmla="*/ 189813 h 215392"/>
              <a:gd name="connsiteX5" fmla="*/ 298651 w 301831"/>
              <a:gd name="connsiteY5" fmla="*/ 180288 h 215392"/>
              <a:gd name="connsiteX6" fmla="*/ 211339 w 301831"/>
              <a:gd name="connsiteY6" fmla="*/ 901 h 21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831" h="215392">
                <a:moveTo>
                  <a:pt x="211339" y="901"/>
                </a:moveTo>
                <a:cubicBezTo>
                  <a:pt x="211868" y="-10211"/>
                  <a:pt x="301297" y="84509"/>
                  <a:pt x="301826" y="113613"/>
                </a:cubicBezTo>
                <a:cubicBezTo>
                  <a:pt x="302355" y="142717"/>
                  <a:pt x="264785" y="158593"/>
                  <a:pt x="214514" y="175526"/>
                </a:cubicBezTo>
                <a:cubicBezTo>
                  <a:pt x="164243" y="192459"/>
                  <a:pt x="-6678" y="212832"/>
                  <a:pt x="201" y="215213"/>
                </a:cubicBezTo>
                <a:cubicBezTo>
                  <a:pt x="7080" y="217594"/>
                  <a:pt x="206047" y="195634"/>
                  <a:pt x="255789" y="189813"/>
                </a:cubicBezTo>
                <a:cubicBezTo>
                  <a:pt x="305531" y="183992"/>
                  <a:pt x="303149" y="207275"/>
                  <a:pt x="298651" y="180288"/>
                </a:cubicBezTo>
                <a:cubicBezTo>
                  <a:pt x="294153" y="153301"/>
                  <a:pt x="210810" y="12013"/>
                  <a:pt x="211339" y="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7080677A-9001-46F4-A83B-F1333974B4A6}"/>
              </a:ext>
            </a:extLst>
          </p:cNvPr>
          <p:cNvSpPr/>
          <p:nvPr/>
        </p:nvSpPr>
        <p:spPr>
          <a:xfrm>
            <a:off x="4194798" y="5643021"/>
            <a:ext cx="638297" cy="76527"/>
          </a:xfrm>
          <a:custGeom>
            <a:avLst/>
            <a:gdLst>
              <a:gd name="connsiteX0" fmla="*/ 435 w 638297"/>
              <a:gd name="connsiteY0" fmla="*/ 76212 h 76527"/>
              <a:gd name="connsiteX1" fmla="*/ 421652 w 638297"/>
              <a:gd name="connsiteY1" fmla="*/ 59279 h 76527"/>
              <a:gd name="connsiteX2" fmla="*/ 637552 w 638297"/>
              <a:gd name="connsiteY2" fmla="*/ 59279 h 76527"/>
              <a:gd name="connsiteX3" fmla="*/ 491502 w 638297"/>
              <a:gd name="connsiteY3" fmla="*/ 38112 h 76527"/>
              <a:gd name="connsiteX4" fmla="*/ 459752 w 638297"/>
              <a:gd name="connsiteY4" fmla="*/ 12 h 76527"/>
              <a:gd name="connsiteX5" fmla="*/ 343335 w 638297"/>
              <a:gd name="connsiteY5" fmla="*/ 42346 h 76527"/>
              <a:gd name="connsiteX6" fmla="*/ 435 w 638297"/>
              <a:gd name="connsiteY6" fmla="*/ 76212 h 7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8297" h="76527">
                <a:moveTo>
                  <a:pt x="435" y="76212"/>
                </a:moveTo>
                <a:cubicBezTo>
                  <a:pt x="13488" y="79034"/>
                  <a:pt x="315466" y="62101"/>
                  <a:pt x="421652" y="59279"/>
                </a:cubicBezTo>
                <a:cubicBezTo>
                  <a:pt x="527838" y="56457"/>
                  <a:pt x="625910" y="62807"/>
                  <a:pt x="637552" y="59279"/>
                </a:cubicBezTo>
                <a:cubicBezTo>
                  <a:pt x="649194" y="55751"/>
                  <a:pt x="521135" y="47990"/>
                  <a:pt x="491502" y="38112"/>
                </a:cubicBezTo>
                <a:cubicBezTo>
                  <a:pt x="461869" y="28234"/>
                  <a:pt x="484446" y="-694"/>
                  <a:pt x="459752" y="12"/>
                </a:cubicBezTo>
                <a:cubicBezTo>
                  <a:pt x="435058" y="718"/>
                  <a:pt x="414949" y="26824"/>
                  <a:pt x="343335" y="42346"/>
                </a:cubicBezTo>
                <a:cubicBezTo>
                  <a:pt x="271721" y="57868"/>
                  <a:pt x="-12618" y="73390"/>
                  <a:pt x="435" y="76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C5AABCBB-F5D4-4C0C-B323-8A377A8909AA}"/>
              </a:ext>
            </a:extLst>
          </p:cNvPr>
          <p:cNvSpPr/>
          <p:nvPr/>
        </p:nvSpPr>
        <p:spPr>
          <a:xfrm>
            <a:off x="5930936" y="5714686"/>
            <a:ext cx="791674" cy="180402"/>
          </a:xfrm>
          <a:custGeom>
            <a:avLst/>
            <a:gdLst>
              <a:gd name="connsiteX0" fmla="*/ 4197 w 791674"/>
              <a:gd name="connsiteY0" fmla="*/ 173881 h 180402"/>
              <a:gd name="connsiteX1" fmla="*/ 440231 w 791674"/>
              <a:gd name="connsiteY1" fmla="*/ 25714 h 180402"/>
              <a:gd name="connsiteX2" fmla="*/ 562997 w 791674"/>
              <a:gd name="connsiteY2" fmla="*/ 95564 h 180402"/>
              <a:gd name="connsiteX3" fmla="*/ 791597 w 791674"/>
              <a:gd name="connsiteY3" fmla="*/ 180231 h 180402"/>
              <a:gd name="connsiteX4" fmla="*/ 586281 w 791674"/>
              <a:gd name="connsiteY4" fmla="*/ 72281 h 180402"/>
              <a:gd name="connsiteX5" fmla="*/ 393664 w 791674"/>
              <a:gd name="connsiteY5" fmla="*/ 314 h 180402"/>
              <a:gd name="connsiteX6" fmla="*/ 192581 w 791674"/>
              <a:gd name="connsiteY6" fmla="*/ 99797 h 180402"/>
              <a:gd name="connsiteX7" fmla="*/ 217981 w 791674"/>
              <a:gd name="connsiteY7" fmla="*/ 38414 h 180402"/>
              <a:gd name="connsiteX8" fmla="*/ 4197 w 791674"/>
              <a:gd name="connsiteY8" fmla="*/ 173881 h 180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674" h="180402">
                <a:moveTo>
                  <a:pt x="4197" y="173881"/>
                </a:moveTo>
                <a:cubicBezTo>
                  <a:pt x="41239" y="171764"/>
                  <a:pt x="347098" y="38767"/>
                  <a:pt x="440231" y="25714"/>
                </a:cubicBezTo>
                <a:cubicBezTo>
                  <a:pt x="533364" y="12661"/>
                  <a:pt x="504436" y="69811"/>
                  <a:pt x="562997" y="95564"/>
                </a:cubicBezTo>
                <a:cubicBezTo>
                  <a:pt x="621558" y="121317"/>
                  <a:pt x="787716" y="184111"/>
                  <a:pt x="791597" y="180231"/>
                </a:cubicBezTo>
                <a:cubicBezTo>
                  <a:pt x="795478" y="176351"/>
                  <a:pt x="652603" y="102267"/>
                  <a:pt x="586281" y="72281"/>
                </a:cubicBezTo>
                <a:cubicBezTo>
                  <a:pt x="519959" y="42295"/>
                  <a:pt x="459281" y="-4272"/>
                  <a:pt x="393664" y="314"/>
                </a:cubicBezTo>
                <a:cubicBezTo>
                  <a:pt x="328047" y="4900"/>
                  <a:pt x="221861" y="93447"/>
                  <a:pt x="192581" y="99797"/>
                </a:cubicBezTo>
                <a:cubicBezTo>
                  <a:pt x="163301" y="106147"/>
                  <a:pt x="249378" y="27125"/>
                  <a:pt x="217981" y="38414"/>
                </a:cubicBezTo>
                <a:cubicBezTo>
                  <a:pt x="186584" y="49703"/>
                  <a:pt x="-32845" y="175998"/>
                  <a:pt x="4197" y="173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A18AFD72-4DC4-4814-82FC-38FDA3E4A4A6}"/>
              </a:ext>
            </a:extLst>
          </p:cNvPr>
          <p:cNvSpPr/>
          <p:nvPr/>
        </p:nvSpPr>
        <p:spPr>
          <a:xfrm>
            <a:off x="5831257" y="5828918"/>
            <a:ext cx="721903" cy="243469"/>
          </a:xfrm>
          <a:custGeom>
            <a:avLst/>
            <a:gdLst>
              <a:gd name="connsiteX0" fmla="*/ 1218 w 721903"/>
              <a:gd name="connsiteY0" fmla="*/ 243270 h 243469"/>
              <a:gd name="connsiteX1" fmla="*/ 113931 w 721903"/>
              <a:gd name="connsiteY1" fmla="*/ 216282 h 243469"/>
              <a:gd name="connsiteX2" fmla="*/ 148856 w 721903"/>
              <a:gd name="connsiteY2" fmla="*/ 159132 h 243469"/>
              <a:gd name="connsiteX3" fmla="*/ 261568 w 721903"/>
              <a:gd name="connsiteY3" fmla="*/ 81345 h 243469"/>
              <a:gd name="connsiteX4" fmla="*/ 428256 w 721903"/>
              <a:gd name="connsiteY4" fmla="*/ 46420 h 243469"/>
              <a:gd name="connsiteX5" fmla="*/ 720356 w 721903"/>
              <a:gd name="connsiteY5" fmla="*/ 76582 h 243469"/>
              <a:gd name="connsiteX6" fmla="*/ 531443 w 721903"/>
              <a:gd name="connsiteY6" fmla="*/ 1970 h 243469"/>
              <a:gd name="connsiteX7" fmla="*/ 264743 w 721903"/>
              <a:gd name="connsiteY7" fmla="*/ 28957 h 243469"/>
              <a:gd name="connsiteX8" fmla="*/ 104406 w 721903"/>
              <a:gd name="connsiteY8" fmla="*/ 106745 h 243469"/>
              <a:gd name="connsiteX9" fmla="*/ 104406 w 721903"/>
              <a:gd name="connsiteY9" fmla="*/ 152782 h 243469"/>
              <a:gd name="connsiteX10" fmla="*/ 56781 w 721903"/>
              <a:gd name="connsiteY10" fmla="*/ 203582 h 243469"/>
              <a:gd name="connsiteX11" fmla="*/ 1218 w 721903"/>
              <a:gd name="connsiteY11" fmla="*/ 243270 h 24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1903" h="243469">
                <a:moveTo>
                  <a:pt x="1218" y="243270"/>
                </a:moveTo>
                <a:cubicBezTo>
                  <a:pt x="10743" y="245387"/>
                  <a:pt x="89325" y="230305"/>
                  <a:pt x="113931" y="216282"/>
                </a:cubicBezTo>
                <a:cubicBezTo>
                  <a:pt x="138537" y="202259"/>
                  <a:pt x="124250" y="181621"/>
                  <a:pt x="148856" y="159132"/>
                </a:cubicBezTo>
                <a:cubicBezTo>
                  <a:pt x="173462" y="136643"/>
                  <a:pt x="215001" y="100130"/>
                  <a:pt x="261568" y="81345"/>
                </a:cubicBezTo>
                <a:cubicBezTo>
                  <a:pt x="308135" y="62560"/>
                  <a:pt x="351791" y="47214"/>
                  <a:pt x="428256" y="46420"/>
                </a:cubicBezTo>
                <a:cubicBezTo>
                  <a:pt x="504721" y="45626"/>
                  <a:pt x="703158" y="83990"/>
                  <a:pt x="720356" y="76582"/>
                </a:cubicBezTo>
                <a:cubicBezTo>
                  <a:pt x="737554" y="69174"/>
                  <a:pt x="607378" y="9907"/>
                  <a:pt x="531443" y="1970"/>
                </a:cubicBezTo>
                <a:cubicBezTo>
                  <a:pt x="455508" y="-5967"/>
                  <a:pt x="335916" y="11495"/>
                  <a:pt x="264743" y="28957"/>
                </a:cubicBezTo>
                <a:cubicBezTo>
                  <a:pt x="193570" y="46419"/>
                  <a:pt x="131129" y="86108"/>
                  <a:pt x="104406" y="106745"/>
                </a:cubicBezTo>
                <a:cubicBezTo>
                  <a:pt x="77683" y="127382"/>
                  <a:pt x="112343" y="136643"/>
                  <a:pt x="104406" y="152782"/>
                </a:cubicBezTo>
                <a:cubicBezTo>
                  <a:pt x="96469" y="168921"/>
                  <a:pt x="72921" y="190882"/>
                  <a:pt x="56781" y="203582"/>
                </a:cubicBezTo>
                <a:cubicBezTo>
                  <a:pt x="40641" y="216282"/>
                  <a:pt x="-8307" y="241153"/>
                  <a:pt x="1218" y="243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9B625BBF-1007-41B3-A2BF-24AE230E302A}"/>
              </a:ext>
            </a:extLst>
          </p:cNvPr>
          <p:cNvSpPr/>
          <p:nvPr/>
        </p:nvSpPr>
        <p:spPr>
          <a:xfrm>
            <a:off x="6393308" y="5875773"/>
            <a:ext cx="465233" cy="339364"/>
          </a:xfrm>
          <a:custGeom>
            <a:avLst/>
            <a:gdLst>
              <a:gd name="connsiteX0" fmla="*/ 107505 w 465233"/>
              <a:gd name="connsiteY0" fmla="*/ 1152 h 339364"/>
              <a:gd name="connsiteX1" fmla="*/ 293242 w 465233"/>
              <a:gd name="connsiteY1" fmla="*/ 93227 h 339364"/>
              <a:gd name="connsiteX2" fmla="*/ 451992 w 465233"/>
              <a:gd name="connsiteY2" fmla="*/ 166252 h 339364"/>
              <a:gd name="connsiteX3" fmla="*/ 377380 w 465233"/>
              <a:gd name="connsiteY3" fmla="*/ 190065 h 339364"/>
              <a:gd name="connsiteX4" fmla="*/ 99567 w 465233"/>
              <a:gd name="connsiteY4" fmla="*/ 293252 h 339364"/>
              <a:gd name="connsiteX5" fmla="*/ 20192 w 465233"/>
              <a:gd name="connsiteY5" fmla="*/ 334527 h 339364"/>
              <a:gd name="connsiteX6" fmla="*/ 444055 w 465233"/>
              <a:gd name="connsiteY6" fmla="*/ 186890 h 339364"/>
              <a:gd name="connsiteX7" fmla="*/ 372617 w 465233"/>
              <a:gd name="connsiteY7" fmla="*/ 161490 h 339364"/>
              <a:gd name="connsiteX8" fmla="*/ 107505 w 465233"/>
              <a:gd name="connsiteY8" fmla="*/ 1152 h 339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5233" h="339364">
                <a:moveTo>
                  <a:pt x="107505" y="1152"/>
                </a:moveTo>
                <a:cubicBezTo>
                  <a:pt x="94276" y="-10225"/>
                  <a:pt x="235828" y="65710"/>
                  <a:pt x="293242" y="93227"/>
                </a:cubicBezTo>
                <a:cubicBezTo>
                  <a:pt x="350656" y="120744"/>
                  <a:pt x="437969" y="150112"/>
                  <a:pt x="451992" y="166252"/>
                </a:cubicBezTo>
                <a:cubicBezTo>
                  <a:pt x="466015" y="182392"/>
                  <a:pt x="436117" y="168898"/>
                  <a:pt x="377380" y="190065"/>
                </a:cubicBezTo>
                <a:cubicBezTo>
                  <a:pt x="318643" y="211232"/>
                  <a:pt x="159098" y="269175"/>
                  <a:pt x="99567" y="293252"/>
                </a:cubicBezTo>
                <a:cubicBezTo>
                  <a:pt x="40036" y="317329"/>
                  <a:pt x="-37223" y="352254"/>
                  <a:pt x="20192" y="334527"/>
                </a:cubicBezTo>
                <a:cubicBezTo>
                  <a:pt x="77607" y="316800"/>
                  <a:pt x="385318" y="215729"/>
                  <a:pt x="444055" y="186890"/>
                </a:cubicBezTo>
                <a:cubicBezTo>
                  <a:pt x="502792" y="158051"/>
                  <a:pt x="426327" y="188477"/>
                  <a:pt x="372617" y="161490"/>
                </a:cubicBezTo>
                <a:cubicBezTo>
                  <a:pt x="318907" y="134503"/>
                  <a:pt x="120734" y="12529"/>
                  <a:pt x="107505" y="1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7A8B5ED8-5AE8-4A2A-AD52-132646921160}"/>
              </a:ext>
            </a:extLst>
          </p:cNvPr>
          <p:cNvSpPr/>
          <p:nvPr/>
        </p:nvSpPr>
        <p:spPr>
          <a:xfrm>
            <a:off x="6415675" y="5895964"/>
            <a:ext cx="232871" cy="219239"/>
          </a:xfrm>
          <a:custGeom>
            <a:avLst/>
            <a:gdLst>
              <a:gd name="connsiteX0" fmla="*/ 7350 w 232871"/>
              <a:gd name="connsiteY0" fmla="*/ 11 h 219239"/>
              <a:gd name="connsiteX1" fmla="*/ 61325 w 232871"/>
              <a:gd name="connsiteY1" fmla="*/ 101611 h 219239"/>
              <a:gd name="connsiteX2" fmla="*/ 4175 w 232871"/>
              <a:gd name="connsiteY2" fmla="*/ 176224 h 219239"/>
              <a:gd name="connsiteX3" fmla="*/ 199438 w 232871"/>
              <a:gd name="connsiteY3" fmla="*/ 193686 h 219239"/>
              <a:gd name="connsiteX4" fmla="*/ 229600 w 232871"/>
              <a:gd name="connsiteY4" fmla="*/ 219086 h 219239"/>
              <a:gd name="connsiteX5" fmla="*/ 162925 w 232871"/>
              <a:gd name="connsiteY5" fmla="*/ 180986 h 219239"/>
              <a:gd name="connsiteX6" fmla="*/ 16875 w 232871"/>
              <a:gd name="connsiteY6" fmla="*/ 153999 h 219239"/>
              <a:gd name="connsiteX7" fmla="*/ 88313 w 232871"/>
              <a:gd name="connsiteY7" fmla="*/ 95261 h 219239"/>
              <a:gd name="connsiteX8" fmla="*/ 7350 w 232871"/>
              <a:gd name="connsiteY8" fmla="*/ 11 h 21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871" h="219239">
                <a:moveTo>
                  <a:pt x="7350" y="11"/>
                </a:moveTo>
                <a:cubicBezTo>
                  <a:pt x="2852" y="1069"/>
                  <a:pt x="61854" y="72242"/>
                  <a:pt x="61325" y="101611"/>
                </a:cubicBezTo>
                <a:cubicBezTo>
                  <a:pt x="60796" y="130980"/>
                  <a:pt x="-18844" y="160878"/>
                  <a:pt x="4175" y="176224"/>
                </a:cubicBezTo>
                <a:cubicBezTo>
                  <a:pt x="27194" y="191570"/>
                  <a:pt x="161867" y="186542"/>
                  <a:pt x="199438" y="193686"/>
                </a:cubicBezTo>
                <a:cubicBezTo>
                  <a:pt x="237009" y="200830"/>
                  <a:pt x="235686" y="221203"/>
                  <a:pt x="229600" y="219086"/>
                </a:cubicBezTo>
                <a:cubicBezTo>
                  <a:pt x="223514" y="216969"/>
                  <a:pt x="198379" y="191834"/>
                  <a:pt x="162925" y="180986"/>
                </a:cubicBezTo>
                <a:cubicBezTo>
                  <a:pt x="127471" y="170138"/>
                  <a:pt x="29310" y="168287"/>
                  <a:pt x="16875" y="153999"/>
                </a:cubicBezTo>
                <a:cubicBezTo>
                  <a:pt x="4440" y="139711"/>
                  <a:pt x="88577" y="118544"/>
                  <a:pt x="88313" y="95261"/>
                </a:cubicBezTo>
                <a:cubicBezTo>
                  <a:pt x="88049" y="71978"/>
                  <a:pt x="11848" y="-1047"/>
                  <a:pt x="7350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C6E15834-D7C9-4781-80DB-ED5854518E0C}"/>
              </a:ext>
            </a:extLst>
          </p:cNvPr>
          <p:cNvSpPr/>
          <p:nvPr/>
        </p:nvSpPr>
        <p:spPr>
          <a:xfrm>
            <a:off x="5841894" y="6096266"/>
            <a:ext cx="576462" cy="103067"/>
          </a:xfrm>
          <a:custGeom>
            <a:avLst/>
            <a:gdLst>
              <a:gd name="connsiteX0" fmla="*/ 106 w 576462"/>
              <a:gd name="connsiteY0" fmla="*/ 102922 h 103067"/>
              <a:gd name="connsiteX1" fmla="*/ 123931 w 576462"/>
              <a:gd name="connsiteY1" fmla="*/ 1322 h 103067"/>
              <a:gd name="connsiteX2" fmla="*/ 295381 w 576462"/>
              <a:gd name="connsiteY2" fmla="*/ 45772 h 103067"/>
              <a:gd name="connsiteX3" fmla="*/ 447781 w 576462"/>
              <a:gd name="connsiteY3" fmla="*/ 56884 h 103067"/>
              <a:gd name="connsiteX4" fmla="*/ 573194 w 576462"/>
              <a:gd name="connsiteY4" fmla="*/ 82284 h 103067"/>
              <a:gd name="connsiteX5" fmla="*/ 311256 w 576462"/>
              <a:gd name="connsiteY5" fmla="*/ 61647 h 103067"/>
              <a:gd name="connsiteX6" fmla="*/ 106469 w 576462"/>
              <a:gd name="connsiteY6" fmla="*/ 25134 h 103067"/>
              <a:gd name="connsiteX7" fmla="*/ 106 w 576462"/>
              <a:gd name="connsiteY7" fmla="*/ 102922 h 10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6462" h="103067">
                <a:moveTo>
                  <a:pt x="106" y="102922"/>
                </a:moveTo>
                <a:cubicBezTo>
                  <a:pt x="3016" y="98953"/>
                  <a:pt x="74718" y="10847"/>
                  <a:pt x="123931" y="1322"/>
                </a:cubicBezTo>
                <a:cubicBezTo>
                  <a:pt x="173144" y="-8203"/>
                  <a:pt x="241406" y="36512"/>
                  <a:pt x="295381" y="45772"/>
                </a:cubicBezTo>
                <a:cubicBezTo>
                  <a:pt x="349356" y="55032"/>
                  <a:pt x="401479" y="50799"/>
                  <a:pt x="447781" y="56884"/>
                </a:cubicBezTo>
                <a:cubicBezTo>
                  <a:pt x="494083" y="62969"/>
                  <a:pt x="595948" y="81490"/>
                  <a:pt x="573194" y="82284"/>
                </a:cubicBezTo>
                <a:cubicBezTo>
                  <a:pt x="550440" y="83078"/>
                  <a:pt x="389043" y="71172"/>
                  <a:pt x="311256" y="61647"/>
                </a:cubicBezTo>
                <a:cubicBezTo>
                  <a:pt x="233469" y="52122"/>
                  <a:pt x="158327" y="21959"/>
                  <a:pt x="106469" y="25134"/>
                </a:cubicBezTo>
                <a:cubicBezTo>
                  <a:pt x="54611" y="28309"/>
                  <a:pt x="-2804" y="106891"/>
                  <a:pt x="106" y="1029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F3690A4A-D1B9-4667-8CD4-A0F70C0496AE}"/>
              </a:ext>
            </a:extLst>
          </p:cNvPr>
          <p:cNvSpPr/>
          <p:nvPr/>
        </p:nvSpPr>
        <p:spPr>
          <a:xfrm>
            <a:off x="6020852" y="5846441"/>
            <a:ext cx="386426" cy="282058"/>
          </a:xfrm>
          <a:custGeom>
            <a:avLst/>
            <a:gdLst>
              <a:gd name="connsiteX0" fmla="*/ 284698 w 386426"/>
              <a:gd name="connsiteY0" fmla="*/ 1909 h 282058"/>
              <a:gd name="connsiteX1" fmla="*/ 378361 w 386426"/>
              <a:gd name="connsiteY1" fmla="*/ 127322 h 282058"/>
              <a:gd name="connsiteX2" fmla="*/ 356136 w 386426"/>
              <a:gd name="connsiteY2" fmla="*/ 197172 h 282058"/>
              <a:gd name="connsiteX3" fmla="*/ 154523 w 386426"/>
              <a:gd name="connsiteY3" fmla="*/ 274959 h 282058"/>
              <a:gd name="connsiteX4" fmla="*/ 30698 w 386426"/>
              <a:gd name="connsiteY4" fmla="*/ 278134 h 282058"/>
              <a:gd name="connsiteX5" fmla="*/ 140236 w 386426"/>
              <a:gd name="connsiteY5" fmla="*/ 271784 h 282058"/>
              <a:gd name="connsiteX6" fmla="*/ 46573 w 386426"/>
              <a:gd name="connsiteY6" fmla="*/ 213047 h 282058"/>
              <a:gd name="connsiteX7" fmla="*/ 19586 w 386426"/>
              <a:gd name="connsiteY7" fmla="*/ 159072 h 282058"/>
              <a:gd name="connsiteX8" fmla="*/ 22761 w 386426"/>
              <a:gd name="connsiteY8" fmla="*/ 59059 h 282058"/>
              <a:gd name="connsiteX9" fmla="*/ 284698 w 386426"/>
              <a:gd name="connsiteY9" fmla="*/ 1909 h 282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6426" h="282058">
                <a:moveTo>
                  <a:pt x="284698" y="1909"/>
                </a:moveTo>
                <a:cubicBezTo>
                  <a:pt x="343965" y="13286"/>
                  <a:pt x="366455" y="94778"/>
                  <a:pt x="378361" y="127322"/>
                </a:cubicBezTo>
                <a:cubicBezTo>
                  <a:pt x="390267" y="159866"/>
                  <a:pt x="393442" y="172566"/>
                  <a:pt x="356136" y="197172"/>
                </a:cubicBezTo>
                <a:cubicBezTo>
                  <a:pt x="318830" y="221778"/>
                  <a:pt x="208762" y="261465"/>
                  <a:pt x="154523" y="274959"/>
                </a:cubicBezTo>
                <a:cubicBezTo>
                  <a:pt x="100284" y="288453"/>
                  <a:pt x="33079" y="278663"/>
                  <a:pt x="30698" y="278134"/>
                </a:cubicBezTo>
                <a:cubicBezTo>
                  <a:pt x="28317" y="277605"/>
                  <a:pt x="137590" y="282632"/>
                  <a:pt x="140236" y="271784"/>
                </a:cubicBezTo>
                <a:cubicBezTo>
                  <a:pt x="142882" y="260936"/>
                  <a:pt x="66681" y="231832"/>
                  <a:pt x="46573" y="213047"/>
                </a:cubicBezTo>
                <a:cubicBezTo>
                  <a:pt x="26465" y="194262"/>
                  <a:pt x="23555" y="184737"/>
                  <a:pt x="19586" y="159072"/>
                </a:cubicBezTo>
                <a:cubicBezTo>
                  <a:pt x="15617" y="133407"/>
                  <a:pt x="-24335" y="85517"/>
                  <a:pt x="22761" y="59059"/>
                </a:cubicBezTo>
                <a:cubicBezTo>
                  <a:pt x="69857" y="32601"/>
                  <a:pt x="225431" y="-9468"/>
                  <a:pt x="284698" y="190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EE6A6AB1-77B3-4115-89D2-371659036279}"/>
              </a:ext>
            </a:extLst>
          </p:cNvPr>
          <p:cNvSpPr/>
          <p:nvPr/>
        </p:nvSpPr>
        <p:spPr>
          <a:xfrm>
            <a:off x="6088063" y="5907088"/>
            <a:ext cx="114300" cy="1143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865C025F-2004-4D2A-9233-C8898E18AB90}"/>
              </a:ext>
            </a:extLst>
          </p:cNvPr>
          <p:cNvSpPr/>
          <p:nvPr/>
        </p:nvSpPr>
        <p:spPr>
          <a:xfrm>
            <a:off x="5888934" y="5540111"/>
            <a:ext cx="710988" cy="66939"/>
          </a:xfrm>
          <a:custGeom>
            <a:avLst/>
            <a:gdLst>
              <a:gd name="connsiteX0" fmla="*/ 3866 w 710988"/>
              <a:gd name="connsiteY0" fmla="*/ 66939 h 66939"/>
              <a:gd name="connsiteX1" fmla="*/ 467416 w 710988"/>
              <a:gd name="connsiteY1" fmla="*/ 30956 h 66939"/>
              <a:gd name="connsiteX2" fmla="*/ 710833 w 710988"/>
              <a:gd name="connsiteY2" fmla="*/ 3439 h 66939"/>
              <a:gd name="connsiteX3" fmla="*/ 435666 w 710988"/>
              <a:gd name="connsiteY3" fmla="*/ 3439 h 66939"/>
              <a:gd name="connsiteX4" fmla="*/ 255749 w 710988"/>
              <a:gd name="connsiteY4" fmla="*/ 30956 h 66939"/>
              <a:gd name="connsiteX5" fmla="*/ 3866 w 710988"/>
              <a:gd name="connsiteY5" fmla="*/ 66939 h 6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0988" h="66939">
                <a:moveTo>
                  <a:pt x="3866" y="66939"/>
                </a:moveTo>
                <a:cubicBezTo>
                  <a:pt x="39144" y="66939"/>
                  <a:pt x="349588" y="41539"/>
                  <a:pt x="467416" y="30956"/>
                </a:cubicBezTo>
                <a:cubicBezTo>
                  <a:pt x="585244" y="20373"/>
                  <a:pt x="716125" y="8025"/>
                  <a:pt x="710833" y="3439"/>
                </a:cubicBezTo>
                <a:cubicBezTo>
                  <a:pt x="705541" y="-1147"/>
                  <a:pt x="511513" y="-1147"/>
                  <a:pt x="435666" y="3439"/>
                </a:cubicBezTo>
                <a:cubicBezTo>
                  <a:pt x="359819" y="8025"/>
                  <a:pt x="327010" y="21784"/>
                  <a:pt x="255749" y="30956"/>
                </a:cubicBezTo>
                <a:cubicBezTo>
                  <a:pt x="184488" y="40128"/>
                  <a:pt x="-31412" y="66939"/>
                  <a:pt x="3866" y="66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FE767766-DE19-48DA-AF14-9BFA7B36A907}"/>
              </a:ext>
            </a:extLst>
          </p:cNvPr>
          <p:cNvSpPr/>
          <p:nvPr/>
        </p:nvSpPr>
        <p:spPr>
          <a:xfrm>
            <a:off x="5759907" y="5298005"/>
            <a:ext cx="483272" cy="311758"/>
          </a:xfrm>
          <a:custGeom>
            <a:avLst/>
            <a:gdLst>
              <a:gd name="connsiteX0" fmla="*/ 482143 w 483272"/>
              <a:gd name="connsiteY0" fmla="*/ 76212 h 311758"/>
              <a:gd name="connsiteX1" fmla="*/ 357260 w 483272"/>
              <a:gd name="connsiteY1" fmla="*/ 48695 h 311758"/>
              <a:gd name="connsiteX2" fmla="*/ 242960 w 483272"/>
              <a:gd name="connsiteY2" fmla="*/ 12 h 311758"/>
              <a:gd name="connsiteX3" fmla="*/ 223910 w 483272"/>
              <a:gd name="connsiteY3" fmla="*/ 44462 h 311758"/>
              <a:gd name="connsiteX4" fmla="*/ 48226 w 483272"/>
              <a:gd name="connsiteY4" fmla="*/ 93145 h 311758"/>
              <a:gd name="connsiteX5" fmla="*/ 3776 w 483272"/>
              <a:gd name="connsiteY5" fmla="*/ 131245 h 311758"/>
              <a:gd name="connsiteX6" fmla="*/ 124426 w 483272"/>
              <a:gd name="connsiteY6" fmla="*/ 133362 h 311758"/>
              <a:gd name="connsiteX7" fmla="*/ 151943 w 483272"/>
              <a:gd name="connsiteY7" fmla="*/ 184162 h 311758"/>
              <a:gd name="connsiteX8" fmla="*/ 253543 w 483272"/>
              <a:gd name="connsiteY8" fmla="*/ 203212 h 311758"/>
              <a:gd name="connsiteX9" fmla="*/ 60926 w 483272"/>
              <a:gd name="connsiteY9" fmla="*/ 309045 h 311758"/>
              <a:gd name="connsiteX10" fmla="*/ 302226 w 483272"/>
              <a:gd name="connsiteY10" fmla="*/ 277295 h 311758"/>
              <a:gd name="connsiteX11" fmla="*/ 221793 w 483272"/>
              <a:gd name="connsiteY11" fmla="*/ 243428 h 311758"/>
              <a:gd name="connsiteX12" fmla="*/ 247193 w 483272"/>
              <a:gd name="connsiteY12" fmla="*/ 171462 h 311758"/>
              <a:gd name="connsiteX13" fmla="*/ 96910 w 483272"/>
              <a:gd name="connsiteY13" fmla="*/ 118545 h 311758"/>
              <a:gd name="connsiteX14" fmla="*/ 281060 w 483272"/>
              <a:gd name="connsiteY14" fmla="*/ 44462 h 311758"/>
              <a:gd name="connsiteX15" fmla="*/ 482143 w 483272"/>
              <a:gd name="connsiteY15" fmla="*/ 76212 h 31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3272" h="311758">
                <a:moveTo>
                  <a:pt x="482143" y="76212"/>
                </a:moveTo>
                <a:cubicBezTo>
                  <a:pt x="494843" y="76917"/>
                  <a:pt x="397124" y="61395"/>
                  <a:pt x="357260" y="48695"/>
                </a:cubicBezTo>
                <a:cubicBezTo>
                  <a:pt x="317396" y="35995"/>
                  <a:pt x="265185" y="717"/>
                  <a:pt x="242960" y="12"/>
                </a:cubicBezTo>
                <a:cubicBezTo>
                  <a:pt x="220735" y="-693"/>
                  <a:pt x="256366" y="28940"/>
                  <a:pt x="223910" y="44462"/>
                </a:cubicBezTo>
                <a:cubicBezTo>
                  <a:pt x="191454" y="59984"/>
                  <a:pt x="84915" y="78681"/>
                  <a:pt x="48226" y="93145"/>
                </a:cubicBezTo>
                <a:cubicBezTo>
                  <a:pt x="11537" y="107609"/>
                  <a:pt x="-8924" y="124542"/>
                  <a:pt x="3776" y="131245"/>
                </a:cubicBezTo>
                <a:cubicBezTo>
                  <a:pt x="16476" y="137948"/>
                  <a:pt x="99732" y="124543"/>
                  <a:pt x="124426" y="133362"/>
                </a:cubicBezTo>
                <a:cubicBezTo>
                  <a:pt x="149120" y="142181"/>
                  <a:pt x="130423" y="172520"/>
                  <a:pt x="151943" y="184162"/>
                </a:cubicBezTo>
                <a:cubicBezTo>
                  <a:pt x="173463" y="195804"/>
                  <a:pt x="268712" y="182398"/>
                  <a:pt x="253543" y="203212"/>
                </a:cubicBezTo>
                <a:cubicBezTo>
                  <a:pt x="238374" y="224026"/>
                  <a:pt x="52812" y="296698"/>
                  <a:pt x="60926" y="309045"/>
                </a:cubicBezTo>
                <a:cubicBezTo>
                  <a:pt x="69040" y="321392"/>
                  <a:pt x="275415" y="288231"/>
                  <a:pt x="302226" y="277295"/>
                </a:cubicBezTo>
                <a:cubicBezTo>
                  <a:pt x="329037" y="266359"/>
                  <a:pt x="230965" y="261067"/>
                  <a:pt x="221793" y="243428"/>
                </a:cubicBezTo>
                <a:cubicBezTo>
                  <a:pt x="212621" y="225789"/>
                  <a:pt x="268007" y="192276"/>
                  <a:pt x="247193" y="171462"/>
                </a:cubicBezTo>
                <a:cubicBezTo>
                  <a:pt x="226379" y="150648"/>
                  <a:pt x="91266" y="139712"/>
                  <a:pt x="96910" y="118545"/>
                </a:cubicBezTo>
                <a:cubicBezTo>
                  <a:pt x="102554" y="97378"/>
                  <a:pt x="220735" y="50812"/>
                  <a:pt x="281060" y="44462"/>
                </a:cubicBezTo>
                <a:cubicBezTo>
                  <a:pt x="341385" y="38112"/>
                  <a:pt x="469443" y="75507"/>
                  <a:pt x="482143" y="76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B999CD3E-B444-4B8C-AA8C-B7CD34A1342A}"/>
              </a:ext>
            </a:extLst>
          </p:cNvPr>
          <p:cNvSpPr/>
          <p:nvPr/>
        </p:nvSpPr>
        <p:spPr>
          <a:xfrm>
            <a:off x="5499422" y="5794095"/>
            <a:ext cx="214338" cy="1016889"/>
          </a:xfrm>
          <a:custGeom>
            <a:avLst/>
            <a:gdLst>
              <a:gd name="connsiteX0" fmla="*/ 53653 w 214338"/>
              <a:gd name="connsiteY0" fmla="*/ 280 h 1016889"/>
              <a:gd name="connsiteX1" fmla="*/ 6028 w 214338"/>
              <a:gd name="connsiteY1" fmla="*/ 343180 h 1016889"/>
              <a:gd name="connsiteX2" fmla="*/ 209228 w 214338"/>
              <a:gd name="connsiteY2" fmla="*/ 1000405 h 1016889"/>
              <a:gd name="connsiteX3" fmla="*/ 145728 w 214338"/>
              <a:gd name="connsiteY3" fmla="*/ 790855 h 1016889"/>
              <a:gd name="connsiteX4" fmla="*/ 63178 w 214338"/>
              <a:gd name="connsiteY4" fmla="*/ 482880 h 1016889"/>
              <a:gd name="connsiteX5" fmla="*/ 53653 w 214338"/>
              <a:gd name="connsiteY5" fmla="*/ 393980 h 1016889"/>
              <a:gd name="connsiteX6" fmla="*/ 53653 w 214338"/>
              <a:gd name="connsiteY6" fmla="*/ 280 h 101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338" h="1016889">
                <a:moveTo>
                  <a:pt x="53653" y="280"/>
                </a:moveTo>
                <a:cubicBezTo>
                  <a:pt x="45715" y="-8187"/>
                  <a:pt x="-19901" y="176493"/>
                  <a:pt x="6028" y="343180"/>
                </a:cubicBezTo>
                <a:cubicBezTo>
                  <a:pt x="31957" y="509867"/>
                  <a:pt x="185945" y="925793"/>
                  <a:pt x="209228" y="1000405"/>
                </a:cubicBezTo>
                <a:cubicBezTo>
                  <a:pt x="232511" y="1075017"/>
                  <a:pt x="170070" y="877109"/>
                  <a:pt x="145728" y="790855"/>
                </a:cubicBezTo>
                <a:cubicBezTo>
                  <a:pt x="121386" y="704601"/>
                  <a:pt x="78524" y="549026"/>
                  <a:pt x="63178" y="482880"/>
                </a:cubicBezTo>
                <a:cubicBezTo>
                  <a:pt x="47832" y="416734"/>
                  <a:pt x="56299" y="467005"/>
                  <a:pt x="53653" y="393980"/>
                </a:cubicBezTo>
                <a:cubicBezTo>
                  <a:pt x="51007" y="320955"/>
                  <a:pt x="61591" y="8747"/>
                  <a:pt x="53653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1E38D884-BA34-4F51-9226-EA740C3AD029}"/>
              </a:ext>
            </a:extLst>
          </p:cNvPr>
          <p:cNvSpPr/>
          <p:nvPr/>
        </p:nvSpPr>
        <p:spPr>
          <a:xfrm>
            <a:off x="5263618" y="5698993"/>
            <a:ext cx="204660" cy="660942"/>
          </a:xfrm>
          <a:custGeom>
            <a:avLst/>
            <a:gdLst>
              <a:gd name="connsiteX0" fmla="*/ 532 w 204660"/>
              <a:gd name="connsiteY0" fmla="*/ 3307 h 660942"/>
              <a:gd name="connsiteX1" fmla="*/ 137057 w 204660"/>
              <a:gd name="connsiteY1" fmla="*/ 60457 h 660942"/>
              <a:gd name="connsiteX2" fmla="*/ 149757 w 204660"/>
              <a:gd name="connsiteY2" fmla="*/ 225557 h 660942"/>
              <a:gd name="connsiteX3" fmla="*/ 79907 w 204660"/>
              <a:gd name="connsiteY3" fmla="*/ 660532 h 660942"/>
              <a:gd name="connsiteX4" fmla="*/ 175157 w 204660"/>
              <a:gd name="connsiteY4" fmla="*/ 301757 h 660942"/>
              <a:gd name="connsiteX5" fmla="*/ 194207 w 204660"/>
              <a:gd name="connsiteY5" fmla="*/ 146182 h 660942"/>
              <a:gd name="connsiteX6" fmla="*/ 532 w 204660"/>
              <a:gd name="connsiteY6" fmla="*/ 3307 h 66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660" h="660942">
                <a:moveTo>
                  <a:pt x="532" y="3307"/>
                </a:moveTo>
                <a:cubicBezTo>
                  <a:pt x="-8993" y="-10980"/>
                  <a:pt x="112186" y="23415"/>
                  <a:pt x="137057" y="60457"/>
                </a:cubicBezTo>
                <a:cubicBezTo>
                  <a:pt x="161928" y="97499"/>
                  <a:pt x="159282" y="125545"/>
                  <a:pt x="149757" y="225557"/>
                </a:cubicBezTo>
                <a:cubicBezTo>
                  <a:pt x="140232" y="325569"/>
                  <a:pt x="75674" y="647832"/>
                  <a:pt x="79907" y="660532"/>
                </a:cubicBezTo>
                <a:cubicBezTo>
                  <a:pt x="84140" y="673232"/>
                  <a:pt x="156107" y="387482"/>
                  <a:pt x="175157" y="301757"/>
                </a:cubicBezTo>
                <a:cubicBezTo>
                  <a:pt x="194207" y="216032"/>
                  <a:pt x="219078" y="195924"/>
                  <a:pt x="194207" y="146182"/>
                </a:cubicBezTo>
                <a:cubicBezTo>
                  <a:pt x="169336" y="96440"/>
                  <a:pt x="10057" y="17594"/>
                  <a:pt x="532" y="3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E1B5B53E-B0DA-45B7-A0CB-EA49F7E7881A}"/>
              </a:ext>
            </a:extLst>
          </p:cNvPr>
          <p:cNvSpPr/>
          <p:nvPr/>
        </p:nvSpPr>
        <p:spPr>
          <a:xfrm>
            <a:off x="5441920" y="6978650"/>
            <a:ext cx="358540" cy="314325"/>
          </a:xfrm>
          <a:custGeom>
            <a:avLst/>
            <a:gdLst>
              <a:gd name="connsiteX0" fmla="*/ 352455 w 358540"/>
              <a:gd name="connsiteY0" fmla="*/ 0 h 314325"/>
              <a:gd name="connsiteX1" fmla="*/ 317530 w 358540"/>
              <a:gd name="connsiteY1" fmla="*/ 139700 h 314325"/>
              <a:gd name="connsiteX2" fmla="*/ 30 w 358540"/>
              <a:gd name="connsiteY2" fmla="*/ 314325 h 314325"/>
              <a:gd name="connsiteX3" fmla="*/ 298480 w 358540"/>
              <a:gd name="connsiteY3" fmla="*/ 139700 h 314325"/>
              <a:gd name="connsiteX4" fmla="*/ 352455 w 358540"/>
              <a:gd name="connsiteY4" fmla="*/ 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540" h="314325">
                <a:moveTo>
                  <a:pt x="352455" y="0"/>
                </a:moveTo>
                <a:cubicBezTo>
                  <a:pt x="355630" y="0"/>
                  <a:pt x="376267" y="87313"/>
                  <a:pt x="317530" y="139700"/>
                </a:cubicBezTo>
                <a:cubicBezTo>
                  <a:pt x="258793" y="192087"/>
                  <a:pt x="3205" y="314325"/>
                  <a:pt x="30" y="314325"/>
                </a:cubicBezTo>
                <a:cubicBezTo>
                  <a:pt x="-3145" y="314325"/>
                  <a:pt x="243447" y="186267"/>
                  <a:pt x="298480" y="139700"/>
                </a:cubicBezTo>
                <a:cubicBezTo>
                  <a:pt x="353513" y="93133"/>
                  <a:pt x="349280" y="0"/>
                  <a:pt x="35245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5907BA58-F019-43C8-B389-F16A419F6038}"/>
              </a:ext>
            </a:extLst>
          </p:cNvPr>
          <p:cNvSpPr/>
          <p:nvPr/>
        </p:nvSpPr>
        <p:spPr>
          <a:xfrm>
            <a:off x="4940070" y="6926183"/>
            <a:ext cx="106677" cy="376955"/>
          </a:xfrm>
          <a:custGeom>
            <a:avLst/>
            <a:gdLst>
              <a:gd name="connsiteX0" fmla="*/ 106593 w 106677"/>
              <a:gd name="connsiteY0" fmla="*/ 80 h 376955"/>
              <a:gd name="connsiteX1" fmla="*/ 31980 w 106677"/>
              <a:gd name="connsiteY1" fmla="*/ 87392 h 376955"/>
              <a:gd name="connsiteX2" fmla="*/ 230 w 106677"/>
              <a:gd name="connsiteY2" fmla="*/ 162005 h 376955"/>
              <a:gd name="connsiteX3" fmla="*/ 46268 w 106677"/>
              <a:gd name="connsiteY3" fmla="*/ 354092 h 376955"/>
              <a:gd name="connsiteX4" fmla="*/ 87543 w 106677"/>
              <a:gd name="connsiteY4" fmla="*/ 374730 h 376955"/>
              <a:gd name="connsiteX5" fmla="*/ 90718 w 106677"/>
              <a:gd name="connsiteY5" fmla="*/ 371555 h 376955"/>
              <a:gd name="connsiteX6" fmla="*/ 44680 w 106677"/>
              <a:gd name="connsiteY6" fmla="*/ 331867 h 376955"/>
              <a:gd name="connsiteX7" fmla="*/ 11343 w 106677"/>
              <a:gd name="connsiteY7" fmla="*/ 160417 h 376955"/>
              <a:gd name="connsiteX8" fmla="*/ 46268 w 106677"/>
              <a:gd name="connsiteY8" fmla="*/ 103267 h 376955"/>
              <a:gd name="connsiteX9" fmla="*/ 106593 w 106677"/>
              <a:gd name="connsiteY9" fmla="*/ 80 h 376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677" h="376955">
                <a:moveTo>
                  <a:pt x="106593" y="80"/>
                </a:moveTo>
                <a:cubicBezTo>
                  <a:pt x="104212" y="-2566"/>
                  <a:pt x="49707" y="60405"/>
                  <a:pt x="31980" y="87392"/>
                </a:cubicBezTo>
                <a:cubicBezTo>
                  <a:pt x="14253" y="114379"/>
                  <a:pt x="-2151" y="117555"/>
                  <a:pt x="230" y="162005"/>
                </a:cubicBezTo>
                <a:cubicBezTo>
                  <a:pt x="2611" y="206455"/>
                  <a:pt x="31716" y="318638"/>
                  <a:pt x="46268" y="354092"/>
                </a:cubicBezTo>
                <a:cubicBezTo>
                  <a:pt x="60820" y="389546"/>
                  <a:pt x="80135" y="371820"/>
                  <a:pt x="87543" y="374730"/>
                </a:cubicBezTo>
                <a:cubicBezTo>
                  <a:pt x="94951" y="377641"/>
                  <a:pt x="97862" y="378699"/>
                  <a:pt x="90718" y="371555"/>
                </a:cubicBezTo>
                <a:cubicBezTo>
                  <a:pt x="83574" y="364411"/>
                  <a:pt x="57909" y="367057"/>
                  <a:pt x="44680" y="331867"/>
                </a:cubicBezTo>
                <a:cubicBezTo>
                  <a:pt x="31451" y="296677"/>
                  <a:pt x="11078" y="198517"/>
                  <a:pt x="11343" y="160417"/>
                </a:cubicBezTo>
                <a:cubicBezTo>
                  <a:pt x="11608" y="122317"/>
                  <a:pt x="31980" y="125757"/>
                  <a:pt x="46268" y="103267"/>
                </a:cubicBezTo>
                <a:cubicBezTo>
                  <a:pt x="60555" y="80778"/>
                  <a:pt x="108974" y="2726"/>
                  <a:pt x="106593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8B719D33-034F-4D40-BCB6-A3E2B36646B4}"/>
              </a:ext>
            </a:extLst>
          </p:cNvPr>
          <p:cNvSpPr/>
          <p:nvPr/>
        </p:nvSpPr>
        <p:spPr>
          <a:xfrm>
            <a:off x="5155889" y="7118202"/>
            <a:ext cx="203490" cy="85896"/>
          </a:xfrm>
          <a:custGeom>
            <a:avLst/>
            <a:gdLst>
              <a:gd name="connsiteX0" fmla="*/ 311 w 203490"/>
              <a:gd name="connsiteY0" fmla="*/ 3323 h 85896"/>
              <a:gd name="connsiteX1" fmla="*/ 143186 w 203490"/>
              <a:gd name="connsiteY1" fmla="*/ 8086 h 85896"/>
              <a:gd name="connsiteX2" fmla="*/ 193986 w 203490"/>
              <a:gd name="connsiteY2" fmla="*/ 85873 h 85896"/>
              <a:gd name="connsiteX3" fmla="*/ 186049 w 203490"/>
              <a:gd name="connsiteY3" fmla="*/ 16023 h 85896"/>
              <a:gd name="connsiteX4" fmla="*/ 311 w 203490"/>
              <a:gd name="connsiteY4" fmla="*/ 3323 h 85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490" h="85896">
                <a:moveTo>
                  <a:pt x="311" y="3323"/>
                </a:moveTo>
                <a:cubicBezTo>
                  <a:pt x="-6833" y="2000"/>
                  <a:pt x="110907" y="-5672"/>
                  <a:pt x="143186" y="8086"/>
                </a:cubicBezTo>
                <a:cubicBezTo>
                  <a:pt x="175465" y="21844"/>
                  <a:pt x="186842" y="84550"/>
                  <a:pt x="193986" y="85873"/>
                </a:cubicBezTo>
                <a:cubicBezTo>
                  <a:pt x="201130" y="87196"/>
                  <a:pt x="214624" y="32692"/>
                  <a:pt x="186049" y="16023"/>
                </a:cubicBezTo>
                <a:cubicBezTo>
                  <a:pt x="157474" y="-646"/>
                  <a:pt x="7455" y="4646"/>
                  <a:pt x="311" y="3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ADF9C94D-D3D9-4FEB-B260-C6B192F34747}"/>
              </a:ext>
            </a:extLst>
          </p:cNvPr>
          <p:cNvSpPr/>
          <p:nvPr/>
        </p:nvSpPr>
        <p:spPr>
          <a:xfrm>
            <a:off x="5286250" y="6764299"/>
            <a:ext cx="159870" cy="243009"/>
          </a:xfrm>
          <a:custGeom>
            <a:avLst/>
            <a:gdLst>
              <a:gd name="connsiteX0" fmla="*/ 100138 w 159870"/>
              <a:gd name="connsiteY0" fmla="*/ 39 h 243009"/>
              <a:gd name="connsiteX1" fmla="*/ 130300 w 159870"/>
              <a:gd name="connsiteY1" fmla="*/ 155614 h 243009"/>
              <a:gd name="connsiteX2" fmla="*/ 125 w 159870"/>
              <a:gd name="connsiteY2" fmla="*/ 242926 h 243009"/>
              <a:gd name="connsiteX3" fmla="*/ 157288 w 159870"/>
              <a:gd name="connsiteY3" fmla="*/ 141326 h 243009"/>
              <a:gd name="connsiteX4" fmla="*/ 100138 w 159870"/>
              <a:gd name="connsiteY4" fmla="*/ 39 h 24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70" h="243009">
                <a:moveTo>
                  <a:pt x="100138" y="39"/>
                </a:moveTo>
                <a:cubicBezTo>
                  <a:pt x="95640" y="2420"/>
                  <a:pt x="146969" y="115133"/>
                  <a:pt x="130300" y="155614"/>
                </a:cubicBezTo>
                <a:cubicBezTo>
                  <a:pt x="113631" y="196095"/>
                  <a:pt x="-4373" y="245307"/>
                  <a:pt x="125" y="242926"/>
                </a:cubicBezTo>
                <a:cubicBezTo>
                  <a:pt x="4623" y="240545"/>
                  <a:pt x="140619" y="178103"/>
                  <a:pt x="157288" y="141326"/>
                </a:cubicBezTo>
                <a:cubicBezTo>
                  <a:pt x="173957" y="104549"/>
                  <a:pt x="104636" y="-2342"/>
                  <a:pt x="100138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0D89EB85-820F-4FCB-836F-9E435A4EE06A}"/>
              </a:ext>
            </a:extLst>
          </p:cNvPr>
          <p:cNvSpPr/>
          <p:nvPr/>
        </p:nvSpPr>
        <p:spPr>
          <a:xfrm>
            <a:off x="5473654" y="6789723"/>
            <a:ext cx="235024" cy="239005"/>
          </a:xfrm>
          <a:custGeom>
            <a:avLst/>
            <a:gdLst>
              <a:gd name="connsiteX0" fmla="*/ 193721 w 235024"/>
              <a:gd name="connsiteY0" fmla="*/ 15 h 239005"/>
              <a:gd name="connsiteX1" fmla="*/ 234996 w 235024"/>
              <a:gd name="connsiteY1" fmla="*/ 211152 h 239005"/>
              <a:gd name="connsiteX2" fmla="*/ 195309 w 235024"/>
              <a:gd name="connsiteY2" fmla="*/ 225440 h 239005"/>
              <a:gd name="connsiteX3" fmla="*/ 46 w 235024"/>
              <a:gd name="connsiteY3" fmla="*/ 238140 h 239005"/>
              <a:gd name="connsiteX4" fmla="*/ 214359 w 235024"/>
              <a:gd name="connsiteY4" fmla="*/ 200040 h 239005"/>
              <a:gd name="connsiteX5" fmla="*/ 193721 w 235024"/>
              <a:gd name="connsiteY5" fmla="*/ 15 h 23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024" h="239005">
                <a:moveTo>
                  <a:pt x="193721" y="15"/>
                </a:moveTo>
                <a:cubicBezTo>
                  <a:pt x="197160" y="1867"/>
                  <a:pt x="234731" y="173581"/>
                  <a:pt x="234996" y="211152"/>
                </a:cubicBezTo>
                <a:cubicBezTo>
                  <a:pt x="235261" y="248723"/>
                  <a:pt x="234467" y="220942"/>
                  <a:pt x="195309" y="225440"/>
                </a:cubicBezTo>
                <a:cubicBezTo>
                  <a:pt x="156151" y="229938"/>
                  <a:pt x="-3129" y="242373"/>
                  <a:pt x="46" y="238140"/>
                </a:cubicBezTo>
                <a:cubicBezTo>
                  <a:pt x="3221" y="233907"/>
                  <a:pt x="182609" y="234436"/>
                  <a:pt x="214359" y="200040"/>
                </a:cubicBezTo>
                <a:cubicBezTo>
                  <a:pt x="246109" y="165644"/>
                  <a:pt x="190282" y="-1837"/>
                  <a:pt x="193721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B1D2281B-46D7-49AF-83C1-0686BC2AF40E}"/>
              </a:ext>
            </a:extLst>
          </p:cNvPr>
          <p:cNvSpPr/>
          <p:nvPr/>
        </p:nvSpPr>
        <p:spPr>
          <a:xfrm>
            <a:off x="5473744" y="7450638"/>
            <a:ext cx="112710" cy="253039"/>
          </a:xfrm>
          <a:custGeom>
            <a:avLst/>
            <a:gdLst>
              <a:gd name="connsiteX0" fmla="*/ 27473 w 112710"/>
              <a:gd name="connsiteY0" fmla="*/ 29 h 253039"/>
              <a:gd name="connsiteX1" fmla="*/ 31706 w 112710"/>
              <a:gd name="connsiteY1" fmla="*/ 150312 h 253039"/>
              <a:gd name="connsiteX2" fmla="*/ 112139 w 112710"/>
              <a:gd name="connsiteY2" fmla="*/ 251912 h 253039"/>
              <a:gd name="connsiteX3" fmla="*/ 69806 w 112710"/>
              <a:gd name="connsiteY3" fmla="*/ 207462 h 253039"/>
              <a:gd name="connsiteX4" fmla="*/ 2073 w 112710"/>
              <a:gd name="connsiteY4" fmla="*/ 137612 h 253039"/>
              <a:gd name="connsiteX5" fmla="*/ 27473 w 112710"/>
              <a:gd name="connsiteY5" fmla="*/ 29 h 25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710" h="253039">
                <a:moveTo>
                  <a:pt x="27473" y="29"/>
                </a:moveTo>
                <a:cubicBezTo>
                  <a:pt x="32412" y="2146"/>
                  <a:pt x="17595" y="108332"/>
                  <a:pt x="31706" y="150312"/>
                </a:cubicBezTo>
                <a:cubicBezTo>
                  <a:pt x="45817" y="192292"/>
                  <a:pt x="105789" y="242387"/>
                  <a:pt x="112139" y="251912"/>
                </a:cubicBezTo>
                <a:cubicBezTo>
                  <a:pt x="118489" y="261437"/>
                  <a:pt x="69806" y="207462"/>
                  <a:pt x="69806" y="207462"/>
                </a:cubicBezTo>
                <a:cubicBezTo>
                  <a:pt x="51462" y="188412"/>
                  <a:pt x="12303" y="166540"/>
                  <a:pt x="2073" y="137612"/>
                </a:cubicBezTo>
                <a:cubicBezTo>
                  <a:pt x="-8157" y="108684"/>
                  <a:pt x="22534" y="-2088"/>
                  <a:pt x="27473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DCBCEBAD-92EA-4219-B652-45AE411DD96F}"/>
              </a:ext>
            </a:extLst>
          </p:cNvPr>
          <p:cNvSpPr/>
          <p:nvPr/>
        </p:nvSpPr>
        <p:spPr>
          <a:xfrm>
            <a:off x="5348675" y="7435248"/>
            <a:ext cx="159685" cy="313069"/>
          </a:xfrm>
          <a:custGeom>
            <a:avLst/>
            <a:gdLst>
              <a:gd name="connsiteX0" fmla="*/ 89042 w 159685"/>
              <a:gd name="connsiteY0" fmla="*/ 602 h 313069"/>
              <a:gd name="connsiteX1" fmla="*/ 38242 w 159685"/>
              <a:gd name="connsiteY1" fmla="*/ 153002 h 313069"/>
              <a:gd name="connsiteX2" fmla="*/ 21308 w 159685"/>
              <a:gd name="connsiteY2" fmla="*/ 186869 h 313069"/>
              <a:gd name="connsiteX3" fmla="*/ 158892 w 159685"/>
              <a:gd name="connsiteY3" fmla="*/ 309635 h 313069"/>
              <a:gd name="connsiteX4" fmla="*/ 74225 w 159685"/>
              <a:gd name="connsiteY4" fmla="*/ 273652 h 313069"/>
              <a:gd name="connsiteX5" fmla="*/ 142 w 159685"/>
              <a:gd name="connsiteY5" fmla="*/ 216502 h 313069"/>
              <a:gd name="connsiteX6" fmla="*/ 89042 w 159685"/>
              <a:gd name="connsiteY6" fmla="*/ 602 h 31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685" h="313069">
                <a:moveTo>
                  <a:pt x="89042" y="602"/>
                </a:moveTo>
                <a:cubicBezTo>
                  <a:pt x="95392" y="-9981"/>
                  <a:pt x="49531" y="121958"/>
                  <a:pt x="38242" y="153002"/>
                </a:cubicBezTo>
                <a:cubicBezTo>
                  <a:pt x="26953" y="184046"/>
                  <a:pt x="1200" y="160763"/>
                  <a:pt x="21308" y="186869"/>
                </a:cubicBezTo>
                <a:cubicBezTo>
                  <a:pt x="41416" y="212975"/>
                  <a:pt x="150073" y="295171"/>
                  <a:pt x="158892" y="309635"/>
                </a:cubicBezTo>
                <a:cubicBezTo>
                  <a:pt x="167712" y="324099"/>
                  <a:pt x="100683" y="289174"/>
                  <a:pt x="74225" y="273652"/>
                </a:cubicBezTo>
                <a:cubicBezTo>
                  <a:pt x="47767" y="258130"/>
                  <a:pt x="-3033" y="257071"/>
                  <a:pt x="142" y="216502"/>
                </a:cubicBezTo>
                <a:cubicBezTo>
                  <a:pt x="3317" y="175933"/>
                  <a:pt x="82692" y="11185"/>
                  <a:pt x="89042" y="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20412CFB-8A4F-45CE-AE0F-BD5DF03A35CC}"/>
              </a:ext>
            </a:extLst>
          </p:cNvPr>
          <p:cNvSpPr/>
          <p:nvPr/>
        </p:nvSpPr>
        <p:spPr>
          <a:xfrm>
            <a:off x="4633076" y="7859694"/>
            <a:ext cx="873288" cy="179060"/>
          </a:xfrm>
          <a:custGeom>
            <a:avLst/>
            <a:gdLst>
              <a:gd name="connsiteX0" fmla="*/ 5599 w 873288"/>
              <a:gd name="connsiteY0" fmla="*/ 177819 h 179060"/>
              <a:gd name="connsiteX1" fmla="*/ 275474 w 873288"/>
              <a:gd name="connsiteY1" fmla="*/ 92094 h 179060"/>
              <a:gd name="connsiteX2" fmla="*/ 497724 w 873288"/>
              <a:gd name="connsiteY2" fmla="*/ 14306 h 179060"/>
              <a:gd name="connsiteX3" fmla="*/ 596149 w 873288"/>
              <a:gd name="connsiteY3" fmla="*/ 6369 h 179060"/>
              <a:gd name="connsiteX4" fmla="*/ 872374 w 873288"/>
              <a:gd name="connsiteY4" fmla="*/ 73044 h 179060"/>
              <a:gd name="connsiteX5" fmla="*/ 680287 w 873288"/>
              <a:gd name="connsiteY5" fmla="*/ 4781 h 179060"/>
              <a:gd name="connsiteX6" fmla="*/ 542174 w 873288"/>
              <a:gd name="connsiteY6" fmla="*/ 23831 h 179060"/>
              <a:gd name="connsiteX7" fmla="*/ 5599 w 873288"/>
              <a:gd name="connsiteY7" fmla="*/ 177819 h 17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3288" h="179060">
                <a:moveTo>
                  <a:pt x="5599" y="177819"/>
                </a:moveTo>
                <a:cubicBezTo>
                  <a:pt x="-38851" y="189196"/>
                  <a:pt x="193453" y="119346"/>
                  <a:pt x="275474" y="92094"/>
                </a:cubicBezTo>
                <a:cubicBezTo>
                  <a:pt x="357495" y="64842"/>
                  <a:pt x="444278" y="28593"/>
                  <a:pt x="497724" y="14306"/>
                </a:cubicBezTo>
                <a:cubicBezTo>
                  <a:pt x="551170" y="19"/>
                  <a:pt x="533707" y="-3421"/>
                  <a:pt x="596149" y="6369"/>
                </a:cubicBezTo>
                <a:cubicBezTo>
                  <a:pt x="658591" y="16159"/>
                  <a:pt x="858351" y="73309"/>
                  <a:pt x="872374" y="73044"/>
                </a:cubicBezTo>
                <a:cubicBezTo>
                  <a:pt x="886397" y="72779"/>
                  <a:pt x="735320" y="12983"/>
                  <a:pt x="680287" y="4781"/>
                </a:cubicBezTo>
                <a:cubicBezTo>
                  <a:pt x="625254" y="-3421"/>
                  <a:pt x="651976" y="-3421"/>
                  <a:pt x="542174" y="23831"/>
                </a:cubicBezTo>
                <a:cubicBezTo>
                  <a:pt x="432372" y="51083"/>
                  <a:pt x="50049" y="166442"/>
                  <a:pt x="5599" y="177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0F447ABA-0A8E-402E-BD42-75D3663C07BA}"/>
              </a:ext>
            </a:extLst>
          </p:cNvPr>
          <p:cNvSpPr/>
          <p:nvPr/>
        </p:nvSpPr>
        <p:spPr>
          <a:xfrm>
            <a:off x="5356569" y="7813441"/>
            <a:ext cx="526717" cy="93556"/>
          </a:xfrm>
          <a:custGeom>
            <a:avLst/>
            <a:gdLst>
              <a:gd name="connsiteX0" fmla="*/ 1244 w 526717"/>
              <a:gd name="connsiteY0" fmla="*/ 234 h 93556"/>
              <a:gd name="connsiteX1" fmla="*/ 248894 w 526717"/>
              <a:gd name="connsiteY1" fmla="*/ 52622 h 93556"/>
              <a:gd name="connsiteX2" fmla="*/ 371131 w 526717"/>
              <a:gd name="connsiteY2" fmla="*/ 52622 h 93556"/>
              <a:gd name="connsiteX3" fmla="*/ 526706 w 526717"/>
              <a:gd name="connsiteY3" fmla="*/ 92309 h 93556"/>
              <a:gd name="connsiteX4" fmla="*/ 363194 w 526717"/>
              <a:gd name="connsiteY4" fmla="*/ 76434 h 93556"/>
              <a:gd name="connsiteX5" fmla="*/ 1244 w 526717"/>
              <a:gd name="connsiteY5" fmla="*/ 234 h 9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717" h="93556">
                <a:moveTo>
                  <a:pt x="1244" y="234"/>
                </a:moveTo>
                <a:cubicBezTo>
                  <a:pt x="-17806" y="-3735"/>
                  <a:pt x="187246" y="43891"/>
                  <a:pt x="248894" y="52622"/>
                </a:cubicBezTo>
                <a:cubicBezTo>
                  <a:pt x="310542" y="61353"/>
                  <a:pt x="324829" y="46008"/>
                  <a:pt x="371131" y="52622"/>
                </a:cubicBezTo>
                <a:cubicBezTo>
                  <a:pt x="417433" y="59237"/>
                  <a:pt x="528029" y="88340"/>
                  <a:pt x="526706" y="92309"/>
                </a:cubicBezTo>
                <a:cubicBezTo>
                  <a:pt x="525383" y="96278"/>
                  <a:pt x="446273" y="90722"/>
                  <a:pt x="363194" y="76434"/>
                </a:cubicBezTo>
                <a:cubicBezTo>
                  <a:pt x="280115" y="62147"/>
                  <a:pt x="20294" y="4203"/>
                  <a:pt x="1244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9009E128-02F9-449E-BB5E-B0043CD065A7}"/>
              </a:ext>
            </a:extLst>
          </p:cNvPr>
          <p:cNvSpPr/>
          <p:nvPr/>
        </p:nvSpPr>
        <p:spPr>
          <a:xfrm>
            <a:off x="5367014" y="7817892"/>
            <a:ext cx="272204" cy="74482"/>
          </a:xfrm>
          <a:custGeom>
            <a:avLst/>
            <a:gdLst>
              <a:gd name="connsiteX0" fmla="*/ 3499 w 272204"/>
              <a:gd name="connsiteY0" fmla="*/ 5308 h 74482"/>
              <a:gd name="connsiteX1" fmla="*/ 181299 w 272204"/>
              <a:gd name="connsiteY1" fmla="*/ 64046 h 74482"/>
              <a:gd name="connsiteX2" fmla="*/ 200349 w 272204"/>
              <a:gd name="connsiteY2" fmla="*/ 73571 h 74482"/>
              <a:gd name="connsiteX3" fmla="*/ 268611 w 272204"/>
              <a:gd name="connsiteY3" fmla="*/ 52933 h 74482"/>
              <a:gd name="connsiteX4" fmla="*/ 76524 w 272204"/>
              <a:gd name="connsiteY4" fmla="*/ 6896 h 74482"/>
              <a:gd name="connsiteX5" fmla="*/ 3499 w 272204"/>
              <a:gd name="connsiteY5" fmla="*/ 5308 h 7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204" h="74482">
                <a:moveTo>
                  <a:pt x="3499" y="5308"/>
                </a:moveTo>
                <a:cubicBezTo>
                  <a:pt x="20962" y="14833"/>
                  <a:pt x="148491" y="52669"/>
                  <a:pt x="181299" y="64046"/>
                </a:cubicBezTo>
                <a:cubicBezTo>
                  <a:pt x="214107" y="75423"/>
                  <a:pt x="185797" y="75423"/>
                  <a:pt x="200349" y="73571"/>
                </a:cubicBezTo>
                <a:cubicBezTo>
                  <a:pt x="214901" y="71719"/>
                  <a:pt x="289248" y="64045"/>
                  <a:pt x="268611" y="52933"/>
                </a:cubicBezTo>
                <a:cubicBezTo>
                  <a:pt x="247974" y="41821"/>
                  <a:pt x="115418" y="12981"/>
                  <a:pt x="76524" y="6896"/>
                </a:cubicBezTo>
                <a:cubicBezTo>
                  <a:pt x="37630" y="811"/>
                  <a:pt x="-13964" y="-4217"/>
                  <a:pt x="3499" y="5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EBA78EDE-313F-415D-862F-9146937679B7}"/>
              </a:ext>
            </a:extLst>
          </p:cNvPr>
          <p:cNvSpPr/>
          <p:nvPr/>
        </p:nvSpPr>
        <p:spPr>
          <a:xfrm>
            <a:off x="4700401" y="7969989"/>
            <a:ext cx="648726" cy="88357"/>
          </a:xfrm>
          <a:custGeom>
            <a:avLst/>
            <a:gdLst>
              <a:gd name="connsiteX0" fmla="*/ 187 w 648726"/>
              <a:gd name="connsiteY0" fmla="*/ 88161 h 88357"/>
              <a:gd name="connsiteX1" fmla="*/ 330387 w 648726"/>
              <a:gd name="connsiteY1" fmla="*/ 5611 h 88357"/>
              <a:gd name="connsiteX2" fmla="*/ 644712 w 648726"/>
              <a:gd name="connsiteY2" fmla="*/ 7199 h 88357"/>
              <a:gd name="connsiteX3" fmla="*/ 493899 w 648726"/>
              <a:gd name="connsiteY3" fmla="*/ 7199 h 88357"/>
              <a:gd name="connsiteX4" fmla="*/ 285937 w 648726"/>
              <a:gd name="connsiteY4" fmla="*/ 27836 h 88357"/>
              <a:gd name="connsiteX5" fmla="*/ 187 w 648726"/>
              <a:gd name="connsiteY5" fmla="*/ 88161 h 88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726" h="88357">
                <a:moveTo>
                  <a:pt x="187" y="88161"/>
                </a:moveTo>
                <a:cubicBezTo>
                  <a:pt x="7595" y="84457"/>
                  <a:pt x="222966" y="19105"/>
                  <a:pt x="330387" y="5611"/>
                </a:cubicBezTo>
                <a:cubicBezTo>
                  <a:pt x="437808" y="-7883"/>
                  <a:pt x="644712" y="7199"/>
                  <a:pt x="644712" y="7199"/>
                </a:cubicBezTo>
                <a:cubicBezTo>
                  <a:pt x="671964" y="7464"/>
                  <a:pt x="553695" y="3760"/>
                  <a:pt x="493899" y="7199"/>
                </a:cubicBezTo>
                <a:cubicBezTo>
                  <a:pt x="434103" y="10638"/>
                  <a:pt x="365312" y="13549"/>
                  <a:pt x="285937" y="27836"/>
                </a:cubicBezTo>
                <a:cubicBezTo>
                  <a:pt x="206562" y="42123"/>
                  <a:pt x="-7221" y="91865"/>
                  <a:pt x="187" y="88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2B932C8A-3174-417A-945A-D1003CFD4C85}"/>
              </a:ext>
            </a:extLst>
          </p:cNvPr>
          <p:cNvSpPr/>
          <p:nvPr/>
        </p:nvSpPr>
        <p:spPr>
          <a:xfrm>
            <a:off x="5449433" y="7972054"/>
            <a:ext cx="370808" cy="46546"/>
          </a:xfrm>
          <a:custGeom>
            <a:avLst/>
            <a:gdLst>
              <a:gd name="connsiteX0" fmla="*/ 455 w 370808"/>
              <a:gd name="connsiteY0" fmla="*/ 40059 h 46546"/>
              <a:gd name="connsiteX1" fmla="*/ 208417 w 370808"/>
              <a:gd name="connsiteY1" fmla="*/ 44821 h 46546"/>
              <a:gd name="connsiteX2" fmla="*/ 370342 w 370808"/>
              <a:gd name="connsiteY2" fmla="*/ 22596 h 46546"/>
              <a:gd name="connsiteX3" fmla="*/ 157617 w 370808"/>
              <a:gd name="connsiteY3" fmla="*/ 371 h 46546"/>
              <a:gd name="connsiteX4" fmla="*/ 455 w 370808"/>
              <a:gd name="connsiteY4" fmla="*/ 40059 h 4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808" h="46546">
                <a:moveTo>
                  <a:pt x="455" y="40059"/>
                </a:moveTo>
                <a:cubicBezTo>
                  <a:pt x="8922" y="47467"/>
                  <a:pt x="146769" y="47731"/>
                  <a:pt x="208417" y="44821"/>
                </a:cubicBezTo>
                <a:cubicBezTo>
                  <a:pt x="270065" y="41911"/>
                  <a:pt x="378809" y="30004"/>
                  <a:pt x="370342" y="22596"/>
                </a:cubicBezTo>
                <a:cubicBezTo>
                  <a:pt x="361875" y="15188"/>
                  <a:pt x="211592" y="-2804"/>
                  <a:pt x="157617" y="371"/>
                </a:cubicBezTo>
                <a:cubicBezTo>
                  <a:pt x="103642" y="3546"/>
                  <a:pt x="-8012" y="32651"/>
                  <a:pt x="455" y="40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C94687E-1004-422A-8829-22E124C67415}"/>
              </a:ext>
            </a:extLst>
          </p:cNvPr>
          <p:cNvSpPr/>
          <p:nvPr/>
        </p:nvSpPr>
        <p:spPr>
          <a:xfrm>
            <a:off x="4888238" y="8067626"/>
            <a:ext cx="919225" cy="79306"/>
          </a:xfrm>
          <a:custGeom>
            <a:avLst/>
            <a:gdLst>
              <a:gd name="connsiteX0" fmla="*/ 1262 w 919225"/>
              <a:gd name="connsiteY0" fmla="*/ 49 h 79306"/>
              <a:gd name="connsiteX1" fmla="*/ 361625 w 919225"/>
              <a:gd name="connsiteY1" fmla="*/ 69899 h 79306"/>
              <a:gd name="connsiteX2" fmla="*/ 750562 w 919225"/>
              <a:gd name="connsiteY2" fmla="*/ 76249 h 79306"/>
              <a:gd name="connsiteX3" fmla="*/ 918837 w 919225"/>
              <a:gd name="connsiteY3" fmla="*/ 47674 h 79306"/>
              <a:gd name="connsiteX4" fmla="*/ 787075 w 919225"/>
              <a:gd name="connsiteY4" fmla="*/ 58787 h 79306"/>
              <a:gd name="connsiteX5" fmla="*/ 490212 w 919225"/>
              <a:gd name="connsiteY5" fmla="*/ 58787 h 79306"/>
              <a:gd name="connsiteX6" fmla="*/ 1262 w 919225"/>
              <a:gd name="connsiteY6" fmla="*/ 49 h 7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9225" h="79306">
                <a:moveTo>
                  <a:pt x="1262" y="49"/>
                </a:moveTo>
                <a:cubicBezTo>
                  <a:pt x="-20169" y="1901"/>
                  <a:pt x="236742" y="57199"/>
                  <a:pt x="361625" y="69899"/>
                </a:cubicBezTo>
                <a:cubicBezTo>
                  <a:pt x="486508" y="82599"/>
                  <a:pt x="657693" y="79953"/>
                  <a:pt x="750562" y="76249"/>
                </a:cubicBezTo>
                <a:cubicBezTo>
                  <a:pt x="843431" y="72545"/>
                  <a:pt x="912752" y="50584"/>
                  <a:pt x="918837" y="47674"/>
                </a:cubicBezTo>
                <a:cubicBezTo>
                  <a:pt x="924922" y="44764"/>
                  <a:pt x="858512" y="56935"/>
                  <a:pt x="787075" y="58787"/>
                </a:cubicBezTo>
                <a:cubicBezTo>
                  <a:pt x="715638" y="60639"/>
                  <a:pt x="620122" y="68312"/>
                  <a:pt x="490212" y="58787"/>
                </a:cubicBezTo>
                <a:cubicBezTo>
                  <a:pt x="360302" y="49262"/>
                  <a:pt x="22693" y="-1803"/>
                  <a:pt x="1262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7A0C70F9-2423-4CEA-9E4E-2CE7BA6763E0}"/>
              </a:ext>
            </a:extLst>
          </p:cNvPr>
          <p:cNvSpPr/>
          <p:nvPr/>
        </p:nvSpPr>
        <p:spPr>
          <a:xfrm>
            <a:off x="6470845" y="6314667"/>
            <a:ext cx="433728" cy="1531377"/>
          </a:xfrm>
          <a:custGeom>
            <a:avLst/>
            <a:gdLst>
              <a:gd name="connsiteX0" fmla="*/ 86588 w 433728"/>
              <a:gd name="connsiteY0" fmla="*/ 31100 h 1531377"/>
              <a:gd name="connsiteX1" fmla="*/ 137388 w 433728"/>
              <a:gd name="connsiteY1" fmla="*/ 64966 h 1531377"/>
              <a:gd name="connsiteX2" fmla="*/ 433722 w 433728"/>
              <a:gd name="connsiteY2" fmla="*/ 382466 h 1531377"/>
              <a:gd name="connsiteX3" fmla="*/ 128922 w 433728"/>
              <a:gd name="connsiteY3" fmla="*/ 759233 h 1531377"/>
              <a:gd name="connsiteX4" fmla="*/ 103522 w 433728"/>
              <a:gd name="connsiteY4" fmla="*/ 1313800 h 1531377"/>
              <a:gd name="connsiteX5" fmla="*/ 124688 w 433728"/>
              <a:gd name="connsiteY5" fmla="*/ 1529700 h 1531377"/>
              <a:gd name="connsiteX6" fmla="*/ 86588 w 433728"/>
              <a:gd name="connsiteY6" fmla="*/ 1216433 h 1531377"/>
              <a:gd name="connsiteX7" fmla="*/ 10388 w 433728"/>
              <a:gd name="connsiteY7" fmla="*/ 742300 h 1531377"/>
              <a:gd name="connsiteX8" fmla="*/ 340588 w 433728"/>
              <a:gd name="connsiteY8" fmla="*/ 424800 h 1531377"/>
              <a:gd name="connsiteX9" fmla="*/ 86588 w 433728"/>
              <a:gd name="connsiteY9" fmla="*/ 31100 h 153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3728" h="1531377">
                <a:moveTo>
                  <a:pt x="86588" y="31100"/>
                </a:moveTo>
                <a:cubicBezTo>
                  <a:pt x="52721" y="-28872"/>
                  <a:pt x="79532" y="6405"/>
                  <a:pt x="137388" y="64966"/>
                </a:cubicBezTo>
                <a:cubicBezTo>
                  <a:pt x="195244" y="123527"/>
                  <a:pt x="435133" y="266755"/>
                  <a:pt x="433722" y="382466"/>
                </a:cubicBezTo>
                <a:cubicBezTo>
                  <a:pt x="432311" y="498177"/>
                  <a:pt x="183955" y="604011"/>
                  <a:pt x="128922" y="759233"/>
                </a:cubicBezTo>
                <a:cubicBezTo>
                  <a:pt x="73889" y="914455"/>
                  <a:pt x="104228" y="1185389"/>
                  <a:pt x="103522" y="1313800"/>
                </a:cubicBezTo>
                <a:cubicBezTo>
                  <a:pt x="102816" y="1442211"/>
                  <a:pt x="127510" y="1545928"/>
                  <a:pt x="124688" y="1529700"/>
                </a:cubicBezTo>
                <a:cubicBezTo>
                  <a:pt x="121866" y="1513472"/>
                  <a:pt x="105638" y="1347666"/>
                  <a:pt x="86588" y="1216433"/>
                </a:cubicBezTo>
                <a:cubicBezTo>
                  <a:pt x="67538" y="1085200"/>
                  <a:pt x="-31945" y="874239"/>
                  <a:pt x="10388" y="742300"/>
                </a:cubicBezTo>
                <a:cubicBezTo>
                  <a:pt x="52721" y="610361"/>
                  <a:pt x="330005" y="543333"/>
                  <a:pt x="340588" y="424800"/>
                </a:cubicBezTo>
                <a:cubicBezTo>
                  <a:pt x="351171" y="306267"/>
                  <a:pt x="120455" y="91072"/>
                  <a:pt x="86588" y="31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9D057C23-5F50-42AC-B447-62EED974A43B}"/>
              </a:ext>
            </a:extLst>
          </p:cNvPr>
          <p:cNvSpPr/>
          <p:nvPr/>
        </p:nvSpPr>
        <p:spPr>
          <a:xfrm>
            <a:off x="5938348" y="7701280"/>
            <a:ext cx="605429" cy="1112523"/>
          </a:xfrm>
          <a:custGeom>
            <a:avLst/>
            <a:gdLst>
              <a:gd name="connsiteX0" fmla="*/ 604692 w 605429"/>
              <a:gd name="connsiteY0" fmla="*/ 0 h 1112523"/>
              <a:gd name="connsiteX1" fmla="*/ 447212 w 605429"/>
              <a:gd name="connsiteY1" fmla="*/ 792480 h 1112523"/>
              <a:gd name="connsiteX2" fmla="*/ 172 w 605429"/>
              <a:gd name="connsiteY2" fmla="*/ 1112520 h 1112523"/>
              <a:gd name="connsiteX3" fmla="*/ 396412 w 605429"/>
              <a:gd name="connsiteY3" fmla="*/ 787400 h 1112523"/>
              <a:gd name="connsiteX4" fmla="*/ 604692 w 605429"/>
              <a:gd name="connsiteY4" fmla="*/ 0 h 1112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429" h="1112523">
                <a:moveTo>
                  <a:pt x="604692" y="0"/>
                </a:moveTo>
                <a:cubicBezTo>
                  <a:pt x="613159" y="847"/>
                  <a:pt x="547965" y="607060"/>
                  <a:pt x="447212" y="792480"/>
                </a:cubicBezTo>
                <a:cubicBezTo>
                  <a:pt x="346459" y="977900"/>
                  <a:pt x="8639" y="1113367"/>
                  <a:pt x="172" y="1112520"/>
                </a:cubicBezTo>
                <a:cubicBezTo>
                  <a:pt x="-8295" y="1111673"/>
                  <a:pt x="298199" y="966047"/>
                  <a:pt x="396412" y="787400"/>
                </a:cubicBezTo>
                <a:cubicBezTo>
                  <a:pt x="494625" y="608753"/>
                  <a:pt x="596225" y="-847"/>
                  <a:pt x="60469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0C2F279E-AD30-4EC2-9FAC-5CE0999EAD16}"/>
              </a:ext>
            </a:extLst>
          </p:cNvPr>
          <p:cNvSpPr/>
          <p:nvPr/>
        </p:nvSpPr>
        <p:spPr>
          <a:xfrm>
            <a:off x="4715594" y="8767192"/>
            <a:ext cx="1238849" cy="427785"/>
          </a:xfrm>
          <a:custGeom>
            <a:avLst/>
            <a:gdLst>
              <a:gd name="connsiteX0" fmla="*/ 1236473 w 1238849"/>
              <a:gd name="connsiteY0" fmla="*/ 41 h 427785"/>
              <a:gd name="connsiteX1" fmla="*/ 863939 w 1238849"/>
              <a:gd name="connsiteY1" fmla="*/ 292141 h 427785"/>
              <a:gd name="connsiteX2" fmla="*/ 339 w 1238849"/>
              <a:gd name="connsiteY2" fmla="*/ 427608 h 427785"/>
              <a:gd name="connsiteX3" fmla="*/ 969773 w 1238849"/>
              <a:gd name="connsiteY3" fmla="*/ 313308 h 427785"/>
              <a:gd name="connsiteX4" fmla="*/ 1236473 w 1238849"/>
              <a:gd name="connsiteY4" fmla="*/ 41 h 42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8849" h="427785">
                <a:moveTo>
                  <a:pt x="1236473" y="41"/>
                </a:moveTo>
                <a:cubicBezTo>
                  <a:pt x="1218834" y="-3487"/>
                  <a:pt x="1069961" y="220880"/>
                  <a:pt x="863939" y="292141"/>
                </a:cubicBezTo>
                <a:cubicBezTo>
                  <a:pt x="657917" y="363402"/>
                  <a:pt x="-17300" y="424080"/>
                  <a:pt x="339" y="427608"/>
                </a:cubicBezTo>
                <a:cubicBezTo>
                  <a:pt x="17978" y="431136"/>
                  <a:pt x="765162" y="381747"/>
                  <a:pt x="969773" y="313308"/>
                </a:cubicBezTo>
                <a:cubicBezTo>
                  <a:pt x="1174384" y="244869"/>
                  <a:pt x="1254112" y="3569"/>
                  <a:pt x="1236473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13B4E478-6696-4197-B2A2-EC009FD9111D}"/>
              </a:ext>
            </a:extLst>
          </p:cNvPr>
          <p:cNvSpPr/>
          <p:nvPr/>
        </p:nvSpPr>
        <p:spPr>
          <a:xfrm>
            <a:off x="3136737" y="8174566"/>
            <a:ext cx="1355816" cy="865080"/>
          </a:xfrm>
          <a:custGeom>
            <a:avLst/>
            <a:gdLst>
              <a:gd name="connsiteX0" fmla="*/ 163 w 1355816"/>
              <a:gd name="connsiteY0" fmla="*/ 1 h 865080"/>
              <a:gd name="connsiteX1" fmla="*/ 393863 w 1355816"/>
              <a:gd name="connsiteY1" fmla="*/ 414867 h 865080"/>
              <a:gd name="connsiteX2" fmla="*/ 1320963 w 1355816"/>
              <a:gd name="connsiteY2" fmla="*/ 842434 h 865080"/>
              <a:gd name="connsiteX3" fmla="*/ 1121996 w 1355816"/>
              <a:gd name="connsiteY3" fmla="*/ 791634 h 865080"/>
              <a:gd name="connsiteX4" fmla="*/ 762163 w 1355816"/>
              <a:gd name="connsiteY4" fmla="*/ 668867 h 865080"/>
              <a:gd name="connsiteX5" fmla="*/ 431963 w 1355816"/>
              <a:gd name="connsiteY5" fmla="*/ 419101 h 865080"/>
              <a:gd name="connsiteX6" fmla="*/ 163 w 1355816"/>
              <a:gd name="connsiteY6" fmla="*/ 1 h 86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5816" h="865080">
                <a:moveTo>
                  <a:pt x="163" y="1"/>
                </a:moveTo>
                <a:cubicBezTo>
                  <a:pt x="-6187" y="-705"/>
                  <a:pt x="173730" y="274461"/>
                  <a:pt x="393863" y="414867"/>
                </a:cubicBezTo>
                <a:cubicBezTo>
                  <a:pt x="613996" y="555273"/>
                  <a:pt x="1199607" y="779639"/>
                  <a:pt x="1320963" y="842434"/>
                </a:cubicBezTo>
                <a:cubicBezTo>
                  <a:pt x="1442319" y="905229"/>
                  <a:pt x="1215129" y="820562"/>
                  <a:pt x="1121996" y="791634"/>
                </a:cubicBezTo>
                <a:cubicBezTo>
                  <a:pt x="1028863" y="762706"/>
                  <a:pt x="877168" y="730956"/>
                  <a:pt x="762163" y="668867"/>
                </a:cubicBezTo>
                <a:cubicBezTo>
                  <a:pt x="647158" y="606778"/>
                  <a:pt x="558257" y="528462"/>
                  <a:pt x="431963" y="419101"/>
                </a:cubicBezTo>
                <a:cubicBezTo>
                  <a:pt x="305669" y="309740"/>
                  <a:pt x="6513" y="707"/>
                  <a:pt x="16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2C5668D8-8FDA-428E-99ED-A38CA6C5C41D}"/>
              </a:ext>
            </a:extLst>
          </p:cNvPr>
          <p:cNvSpPr/>
          <p:nvPr/>
        </p:nvSpPr>
        <p:spPr>
          <a:xfrm>
            <a:off x="2915010" y="7518501"/>
            <a:ext cx="260522" cy="634137"/>
          </a:xfrm>
          <a:custGeom>
            <a:avLst/>
            <a:gdLst>
              <a:gd name="connsiteX0" fmla="*/ 1757 w 260522"/>
              <a:gd name="connsiteY0" fmla="*/ 6249 h 634137"/>
              <a:gd name="connsiteX1" fmla="*/ 107590 w 260522"/>
              <a:gd name="connsiteY1" fmla="*/ 114199 h 634137"/>
              <a:gd name="connsiteX2" fmla="*/ 253640 w 260522"/>
              <a:gd name="connsiteY2" fmla="*/ 615849 h 634137"/>
              <a:gd name="connsiteX3" fmla="*/ 232473 w 260522"/>
              <a:gd name="connsiteY3" fmla="*/ 497316 h 634137"/>
              <a:gd name="connsiteX4" fmla="*/ 194373 w 260522"/>
              <a:gd name="connsiteY4" fmla="*/ 234849 h 634137"/>
              <a:gd name="connsiteX5" fmla="*/ 1757 w 260522"/>
              <a:gd name="connsiteY5" fmla="*/ 6249 h 63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522" h="634137">
                <a:moveTo>
                  <a:pt x="1757" y="6249"/>
                </a:moveTo>
                <a:cubicBezTo>
                  <a:pt x="-12707" y="-13859"/>
                  <a:pt x="65610" y="12599"/>
                  <a:pt x="107590" y="114199"/>
                </a:cubicBezTo>
                <a:cubicBezTo>
                  <a:pt x="149570" y="215799"/>
                  <a:pt x="232826" y="551996"/>
                  <a:pt x="253640" y="615849"/>
                </a:cubicBezTo>
                <a:cubicBezTo>
                  <a:pt x="274454" y="679702"/>
                  <a:pt x="242351" y="560816"/>
                  <a:pt x="232473" y="497316"/>
                </a:cubicBezTo>
                <a:cubicBezTo>
                  <a:pt x="222595" y="433816"/>
                  <a:pt x="233179" y="318810"/>
                  <a:pt x="194373" y="234849"/>
                </a:cubicBezTo>
                <a:cubicBezTo>
                  <a:pt x="155568" y="150888"/>
                  <a:pt x="16221" y="26357"/>
                  <a:pt x="1757" y="6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3484BE81-9D5E-4AD4-8E76-88C93FF3C557}"/>
              </a:ext>
            </a:extLst>
          </p:cNvPr>
          <p:cNvSpPr/>
          <p:nvPr/>
        </p:nvSpPr>
        <p:spPr>
          <a:xfrm>
            <a:off x="1946386" y="5902613"/>
            <a:ext cx="1016260" cy="1667221"/>
          </a:xfrm>
          <a:custGeom>
            <a:avLst/>
            <a:gdLst>
              <a:gd name="connsiteX0" fmla="*/ 95774 w 1016260"/>
              <a:gd name="connsiteY0" fmla="*/ 347 h 1667221"/>
              <a:gd name="connsiteX1" fmla="*/ 4334 w 1016260"/>
              <a:gd name="connsiteY1" fmla="*/ 411827 h 1667221"/>
              <a:gd name="connsiteX2" fmla="*/ 258334 w 1016260"/>
              <a:gd name="connsiteY2" fmla="*/ 1016347 h 1667221"/>
              <a:gd name="connsiteX3" fmla="*/ 725694 w 1016260"/>
              <a:gd name="connsiteY3" fmla="*/ 1600547 h 1667221"/>
              <a:gd name="connsiteX4" fmla="*/ 969534 w 1016260"/>
              <a:gd name="connsiteY4" fmla="*/ 1651347 h 1667221"/>
              <a:gd name="connsiteX5" fmla="*/ 989854 w 1016260"/>
              <a:gd name="connsiteY5" fmla="*/ 1575147 h 1667221"/>
              <a:gd name="connsiteX6" fmla="*/ 679974 w 1016260"/>
              <a:gd name="connsiteY6" fmla="*/ 1656427 h 1667221"/>
              <a:gd name="connsiteX7" fmla="*/ 451374 w 1016260"/>
              <a:gd name="connsiteY7" fmla="*/ 1321147 h 1667221"/>
              <a:gd name="connsiteX8" fmla="*/ 314214 w 1016260"/>
              <a:gd name="connsiteY8" fmla="*/ 960467 h 1667221"/>
              <a:gd name="connsiteX9" fmla="*/ 65294 w 1016260"/>
              <a:gd name="connsiteY9" fmla="*/ 477867 h 1667221"/>
              <a:gd name="connsiteX10" fmla="*/ 95774 w 1016260"/>
              <a:gd name="connsiteY10" fmla="*/ 347 h 1667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6260" h="1667221">
                <a:moveTo>
                  <a:pt x="95774" y="347"/>
                </a:moveTo>
                <a:cubicBezTo>
                  <a:pt x="85614" y="-10660"/>
                  <a:pt x="-22759" y="242494"/>
                  <a:pt x="4334" y="411827"/>
                </a:cubicBezTo>
                <a:cubicBezTo>
                  <a:pt x="31427" y="581160"/>
                  <a:pt x="138107" y="818227"/>
                  <a:pt x="258334" y="1016347"/>
                </a:cubicBezTo>
                <a:cubicBezTo>
                  <a:pt x="378561" y="1214467"/>
                  <a:pt x="607161" y="1494714"/>
                  <a:pt x="725694" y="1600547"/>
                </a:cubicBezTo>
                <a:cubicBezTo>
                  <a:pt x="844227" y="1706380"/>
                  <a:pt x="925507" y="1655580"/>
                  <a:pt x="969534" y="1651347"/>
                </a:cubicBezTo>
                <a:cubicBezTo>
                  <a:pt x="1013561" y="1647114"/>
                  <a:pt x="1038114" y="1574300"/>
                  <a:pt x="989854" y="1575147"/>
                </a:cubicBezTo>
                <a:cubicBezTo>
                  <a:pt x="941594" y="1575994"/>
                  <a:pt x="769721" y="1698760"/>
                  <a:pt x="679974" y="1656427"/>
                </a:cubicBezTo>
                <a:cubicBezTo>
                  <a:pt x="590227" y="1614094"/>
                  <a:pt x="512334" y="1437140"/>
                  <a:pt x="451374" y="1321147"/>
                </a:cubicBezTo>
                <a:cubicBezTo>
                  <a:pt x="390414" y="1205154"/>
                  <a:pt x="378561" y="1101014"/>
                  <a:pt x="314214" y="960467"/>
                </a:cubicBezTo>
                <a:cubicBezTo>
                  <a:pt x="249867" y="819920"/>
                  <a:pt x="95774" y="640427"/>
                  <a:pt x="65294" y="477867"/>
                </a:cubicBezTo>
                <a:cubicBezTo>
                  <a:pt x="34814" y="315307"/>
                  <a:pt x="105934" y="11354"/>
                  <a:pt x="95774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D0D739E9-308F-429A-B234-8BD153506FA4}"/>
              </a:ext>
            </a:extLst>
          </p:cNvPr>
          <p:cNvSpPr/>
          <p:nvPr/>
        </p:nvSpPr>
        <p:spPr>
          <a:xfrm>
            <a:off x="2103075" y="5909971"/>
            <a:ext cx="140229" cy="640606"/>
          </a:xfrm>
          <a:custGeom>
            <a:avLst/>
            <a:gdLst>
              <a:gd name="connsiteX0" fmla="*/ 27350 w 140229"/>
              <a:gd name="connsiteY0" fmla="*/ 11404 h 640606"/>
              <a:gd name="connsiteX1" fmla="*/ 103550 w 140229"/>
              <a:gd name="connsiteY1" fmla="*/ 84429 h 640606"/>
              <a:gd name="connsiteX2" fmla="*/ 135300 w 140229"/>
              <a:gd name="connsiteY2" fmla="*/ 306679 h 640606"/>
              <a:gd name="connsiteX3" fmla="*/ 1950 w 140229"/>
              <a:gd name="connsiteY3" fmla="*/ 513054 h 640606"/>
              <a:gd name="connsiteX4" fmla="*/ 52750 w 140229"/>
              <a:gd name="connsiteY4" fmla="*/ 640054 h 640606"/>
              <a:gd name="connsiteX5" fmla="*/ 8300 w 140229"/>
              <a:gd name="connsiteY5" fmla="*/ 465429 h 640606"/>
              <a:gd name="connsiteX6" fmla="*/ 125775 w 140229"/>
              <a:gd name="connsiteY6" fmla="*/ 306679 h 640606"/>
              <a:gd name="connsiteX7" fmla="*/ 27350 w 140229"/>
              <a:gd name="connsiteY7" fmla="*/ 11404 h 64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229" h="640606">
                <a:moveTo>
                  <a:pt x="27350" y="11404"/>
                </a:moveTo>
                <a:cubicBezTo>
                  <a:pt x="23646" y="-25638"/>
                  <a:pt x="85558" y="35217"/>
                  <a:pt x="103550" y="84429"/>
                </a:cubicBezTo>
                <a:cubicBezTo>
                  <a:pt x="121542" y="133641"/>
                  <a:pt x="152233" y="235242"/>
                  <a:pt x="135300" y="306679"/>
                </a:cubicBezTo>
                <a:cubicBezTo>
                  <a:pt x="118367" y="378116"/>
                  <a:pt x="15708" y="457492"/>
                  <a:pt x="1950" y="513054"/>
                </a:cubicBezTo>
                <a:cubicBezTo>
                  <a:pt x="-11808" y="568617"/>
                  <a:pt x="51692" y="647991"/>
                  <a:pt x="52750" y="640054"/>
                </a:cubicBezTo>
                <a:cubicBezTo>
                  <a:pt x="53808" y="632117"/>
                  <a:pt x="-3871" y="520991"/>
                  <a:pt x="8300" y="465429"/>
                </a:cubicBezTo>
                <a:cubicBezTo>
                  <a:pt x="20471" y="409867"/>
                  <a:pt x="118367" y="377587"/>
                  <a:pt x="125775" y="306679"/>
                </a:cubicBezTo>
                <a:cubicBezTo>
                  <a:pt x="133183" y="235771"/>
                  <a:pt x="31054" y="48446"/>
                  <a:pt x="27350" y="11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03218AB6-9481-4357-B6AC-71771E077211}"/>
              </a:ext>
            </a:extLst>
          </p:cNvPr>
          <p:cNvSpPr/>
          <p:nvPr/>
        </p:nvSpPr>
        <p:spPr>
          <a:xfrm>
            <a:off x="2289175" y="6740525"/>
            <a:ext cx="476250" cy="247650"/>
          </a:xfrm>
          <a:custGeom>
            <a:avLst/>
            <a:gdLst>
              <a:gd name="connsiteX0" fmla="*/ 0 w 476250"/>
              <a:gd name="connsiteY0" fmla="*/ 0 h 247650"/>
              <a:gd name="connsiteX1" fmla="*/ 476250 w 476250"/>
              <a:gd name="connsiteY1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" h="247650">
                <a:moveTo>
                  <a:pt x="0" y="0"/>
                </a:moveTo>
                <a:lnTo>
                  <a:pt x="476250" y="247650"/>
                </a:ln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EAAECCB3-CB65-4A21-9C06-15C4E404AAB5}"/>
              </a:ext>
            </a:extLst>
          </p:cNvPr>
          <p:cNvSpPr/>
          <p:nvPr/>
        </p:nvSpPr>
        <p:spPr>
          <a:xfrm>
            <a:off x="2264365" y="6737197"/>
            <a:ext cx="459948" cy="227740"/>
          </a:xfrm>
          <a:custGeom>
            <a:avLst/>
            <a:gdLst>
              <a:gd name="connsiteX0" fmla="*/ 2585 w 459948"/>
              <a:gd name="connsiteY0" fmla="*/ 153 h 227740"/>
              <a:gd name="connsiteX1" fmla="*/ 288335 w 459948"/>
              <a:gd name="connsiteY1" fmla="*/ 165253 h 227740"/>
              <a:gd name="connsiteX2" fmla="*/ 459785 w 459948"/>
              <a:gd name="connsiteY2" fmla="*/ 222403 h 227740"/>
              <a:gd name="connsiteX3" fmla="*/ 259760 w 459948"/>
              <a:gd name="connsiteY3" fmla="*/ 222403 h 227740"/>
              <a:gd name="connsiteX4" fmla="*/ 151810 w 459948"/>
              <a:gd name="connsiteY4" fmla="*/ 197003 h 227740"/>
              <a:gd name="connsiteX5" fmla="*/ 2585 w 459948"/>
              <a:gd name="connsiteY5" fmla="*/ 153 h 22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948" h="227740">
                <a:moveTo>
                  <a:pt x="2585" y="153"/>
                </a:moveTo>
                <a:cubicBezTo>
                  <a:pt x="25339" y="-5139"/>
                  <a:pt x="212135" y="128211"/>
                  <a:pt x="288335" y="165253"/>
                </a:cubicBezTo>
                <a:cubicBezTo>
                  <a:pt x="364535" y="202295"/>
                  <a:pt x="464548" y="212878"/>
                  <a:pt x="459785" y="222403"/>
                </a:cubicBezTo>
                <a:cubicBezTo>
                  <a:pt x="455022" y="231928"/>
                  <a:pt x="311089" y="226636"/>
                  <a:pt x="259760" y="222403"/>
                </a:cubicBezTo>
                <a:cubicBezTo>
                  <a:pt x="208431" y="218170"/>
                  <a:pt x="189910" y="228753"/>
                  <a:pt x="151810" y="197003"/>
                </a:cubicBezTo>
                <a:cubicBezTo>
                  <a:pt x="113710" y="165253"/>
                  <a:pt x="-20169" y="5445"/>
                  <a:pt x="2585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0F3B9165-272A-46A5-A499-3E3984F94D57}"/>
              </a:ext>
            </a:extLst>
          </p:cNvPr>
          <p:cNvSpPr/>
          <p:nvPr/>
        </p:nvSpPr>
        <p:spPr>
          <a:xfrm>
            <a:off x="2841575" y="5773573"/>
            <a:ext cx="133652" cy="1647567"/>
          </a:xfrm>
          <a:custGeom>
            <a:avLst/>
            <a:gdLst>
              <a:gd name="connsiteX0" fmla="*/ 79425 w 133652"/>
              <a:gd name="connsiteY0" fmla="*/ 20802 h 1647567"/>
              <a:gd name="connsiteX1" fmla="*/ 101650 w 133652"/>
              <a:gd name="connsiteY1" fmla="*/ 408152 h 1647567"/>
              <a:gd name="connsiteX2" fmla="*/ 79425 w 133652"/>
              <a:gd name="connsiteY2" fmla="*/ 995527 h 1647567"/>
              <a:gd name="connsiteX3" fmla="*/ 133400 w 133652"/>
              <a:gd name="connsiteY3" fmla="*/ 1617827 h 1647567"/>
              <a:gd name="connsiteX4" fmla="*/ 95300 w 133652"/>
              <a:gd name="connsiteY4" fmla="*/ 1497177 h 1647567"/>
              <a:gd name="connsiteX5" fmla="*/ 50 w 133652"/>
              <a:gd name="connsiteY5" fmla="*/ 1049502 h 1647567"/>
              <a:gd name="connsiteX6" fmla="*/ 79425 w 133652"/>
              <a:gd name="connsiteY6" fmla="*/ 20802 h 164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52" h="1647567">
                <a:moveTo>
                  <a:pt x="79425" y="20802"/>
                </a:moveTo>
                <a:cubicBezTo>
                  <a:pt x="96358" y="-86090"/>
                  <a:pt x="101650" y="245698"/>
                  <a:pt x="101650" y="408152"/>
                </a:cubicBezTo>
                <a:cubicBezTo>
                  <a:pt x="101650" y="570606"/>
                  <a:pt x="74133" y="793915"/>
                  <a:pt x="79425" y="995527"/>
                </a:cubicBezTo>
                <a:cubicBezTo>
                  <a:pt x="84717" y="1197139"/>
                  <a:pt x="130754" y="1534219"/>
                  <a:pt x="133400" y="1617827"/>
                </a:cubicBezTo>
                <a:cubicBezTo>
                  <a:pt x="136046" y="1701435"/>
                  <a:pt x="117525" y="1591898"/>
                  <a:pt x="95300" y="1497177"/>
                </a:cubicBezTo>
                <a:cubicBezTo>
                  <a:pt x="73075" y="1402456"/>
                  <a:pt x="2167" y="1296623"/>
                  <a:pt x="50" y="1049502"/>
                </a:cubicBezTo>
                <a:cubicBezTo>
                  <a:pt x="-2067" y="802381"/>
                  <a:pt x="62492" y="127694"/>
                  <a:pt x="79425" y="20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F3D9D353-CFD5-44A1-B2E7-1A43E4FEF0F3}"/>
              </a:ext>
            </a:extLst>
          </p:cNvPr>
          <p:cNvSpPr/>
          <p:nvPr/>
        </p:nvSpPr>
        <p:spPr>
          <a:xfrm>
            <a:off x="3373257" y="3915536"/>
            <a:ext cx="1285594" cy="2290409"/>
          </a:xfrm>
          <a:custGeom>
            <a:avLst/>
            <a:gdLst>
              <a:gd name="connsiteX0" fmla="*/ 1274943 w 1285594"/>
              <a:gd name="connsiteY0" fmla="*/ 1144 h 2290409"/>
              <a:gd name="connsiteX1" fmla="*/ 985383 w 1285594"/>
              <a:gd name="connsiteY1" fmla="*/ 732664 h 2290409"/>
              <a:gd name="connsiteX2" fmla="*/ 350383 w 1285594"/>
              <a:gd name="connsiteY2" fmla="*/ 1616584 h 2290409"/>
              <a:gd name="connsiteX3" fmla="*/ 15103 w 1285594"/>
              <a:gd name="connsiteY3" fmla="*/ 2287144 h 2290409"/>
              <a:gd name="connsiteX4" fmla="*/ 116703 w 1285594"/>
              <a:gd name="connsiteY4" fmla="*/ 1829944 h 2290409"/>
              <a:gd name="connsiteX5" fmla="*/ 634863 w 1285594"/>
              <a:gd name="connsiteY5" fmla="*/ 900304 h 2290409"/>
              <a:gd name="connsiteX6" fmla="*/ 1274943 w 1285594"/>
              <a:gd name="connsiteY6" fmla="*/ 1144 h 2290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5594" h="2290409">
                <a:moveTo>
                  <a:pt x="1274943" y="1144"/>
                </a:moveTo>
                <a:cubicBezTo>
                  <a:pt x="1333363" y="-26796"/>
                  <a:pt x="1139476" y="463424"/>
                  <a:pt x="985383" y="732664"/>
                </a:cubicBezTo>
                <a:cubicBezTo>
                  <a:pt x="831290" y="1001904"/>
                  <a:pt x="512096" y="1357504"/>
                  <a:pt x="350383" y="1616584"/>
                </a:cubicBezTo>
                <a:cubicBezTo>
                  <a:pt x="188670" y="1875664"/>
                  <a:pt x="54050" y="2251584"/>
                  <a:pt x="15103" y="2287144"/>
                </a:cubicBezTo>
                <a:cubicBezTo>
                  <a:pt x="-23844" y="2322704"/>
                  <a:pt x="13410" y="2061084"/>
                  <a:pt x="116703" y="1829944"/>
                </a:cubicBezTo>
                <a:cubicBezTo>
                  <a:pt x="219996" y="1598804"/>
                  <a:pt x="442670" y="1197484"/>
                  <a:pt x="634863" y="900304"/>
                </a:cubicBezTo>
                <a:cubicBezTo>
                  <a:pt x="827056" y="603124"/>
                  <a:pt x="1216523" y="29084"/>
                  <a:pt x="1274943" y="1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2F4CB4A4-0467-41EC-8892-72C4C954BE0E}"/>
              </a:ext>
            </a:extLst>
          </p:cNvPr>
          <p:cNvSpPr/>
          <p:nvPr/>
        </p:nvSpPr>
        <p:spPr>
          <a:xfrm>
            <a:off x="2952035" y="3906320"/>
            <a:ext cx="1363991" cy="2432162"/>
          </a:xfrm>
          <a:custGeom>
            <a:avLst/>
            <a:gdLst>
              <a:gd name="connsiteX0" fmla="*/ 1264365 w 1363991"/>
              <a:gd name="connsiteY0" fmla="*/ 157680 h 2432162"/>
              <a:gd name="connsiteX1" fmla="*/ 431245 w 1363991"/>
              <a:gd name="connsiteY1" fmla="*/ 1270200 h 2432162"/>
              <a:gd name="connsiteX2" fmla="*/ 111205 w 1363991"/>
              <a:gd name="connsiteY2" fmla="*/ 2392880 h 2432162"/>
              <a:gd name="connsiteX3" fmla="*/ 156925 w 1363991"/>
              <a:gd name="connsiteY3" fmla="*/ 2118560 h 2432162"/>
              <a:gd name="connsiteX4" fmla="*/ 60405 w 1363991"/>
              <a:gd name="connsiteY4" fmla="*/ 1549600 h 2432162"/>
              <a:gd name="connsiteX5" fmla="*/ 1213565 w 1363991"/>
              <a:gd name="connsiteY5" fmla="*/ 157680 h 2432162"/>
              <a:gd name="connsiteX6" fmla="*/ 1264365 w 1363991"/>
              <a:gd name="connsiteY6" fmla="*/ 157680 h 243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3991" h="2432162">
                <a:moveTo>
                  <a:pt x="1264365" y="157680"/>
                </a:moveTo>
                <a:cubicBezTo>
                  <a:pt x="1133978" y="343100"/>
                  <a:pt x="623438" y="897667"/>
                  <a:pt x="431245" y="1270200"/>
                </a:cubicBezTo>
                <a:cubicBezTo>
                  <a:pt x="239052" y="1642733"/>
                  <a:pt x="156925" y="2251487"/>
                  <a:pt x="111205" y="2392880"/>
                </a:cubicBezTo>
                <a:cubicBezTo>
                  <a:pt x="65485" y="2534273"/>
                  <a:pt x="165392" y="2259107"/>
                  <a:pt x="156925" y="2118560"/>
                </a:cubicBezTo>
                <a:cubicBezTo>
                  <a:pt x="148458" y="1978013"/>
                  <a:pt x="-115702" y="1876413"/>
                  <a:pt x="60405" y="1549600"/>
                </a:cubicBezTo>
                <a:cubicBezTo>
                  <a:pt x="236512" y="1222787"/>
                  <a:pt x="1011212" y="391360"/>
                  <a:pt x="1213565" y="157680"/>
                </a:cubicBezTo>
                <a:cubicBezTo>
                  <a:pt x="1415918" y="-76000"/>
                  <a:pt x="1394752" y="-27740"/>
                  <a:pt x="1264365" y="157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A740033-D043-4F16-94EF-8D528F59E5F7}"/>
              </a:ext>
            </a:extLst>
          </p:cNvPr>
          <p:cNvSpPr/>
          <p:nvPr/>
        </p:nvSpPr>
        <p:spPr>
          <a:xfrm>
            <a:off x="4697973" y="3992672"/>
            <a:ext cx="2303678" cy="1347442"/>
          </a:xfrm>
          <a:custGeom>
            <a:avLst/>
            <a:gdLst>
              <a:gd name="connsiteX0" fmla="*/ 1027 w 2303678"/>
              <a:gd name="connsiteY0" fmla="*/ 208 h 1347442"/>
              <a:gd name="connsiteX1" fmla="*/ 417587 w 2303678"/>
              <a:gd name="connsiteY1" fmla="*/ 868888 h 1347442"/>
              <a:gd name="connsiteX2" fmla="*/ 2271787 w 2303678"/>
              <a:gd name="connsiteY2" fmla="*/ 1341328 h 1347442"/>
              <a:gd name="connsiteX3" fmla="*/ 1540267 w 2303678"/>
              <a:gd name="connsiteY3" fmla="*/ 1122888 h 1347442"/>
              <a:gd name="connsiteX4" fmla="*/ 884947 w 2303678"/>
              <a:gd name="connsiteY4" fmla="*/ 909528 h 1347442"/>
              <a:gd name="connsiteX5" fmla="*/ 722387 w 2303678"/>
              <a:gd name="connsiteY5" fmla="*/ 914608 h 1347442"/>
              <a:gd name="connsiteX6" fmla="*/ 473467 w 2303678"/>
              <a:gd name="connsiteY6" fmla="*/ 787608 h 1347442"/>
              <a:gd name="connsiteX7" fmla="*/ 1027 w 2303678"/>
              <a:gd name="connsiteY7" fmla="*/ 208 h 134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3678" h="1347442">
                <a:moveTo>
                  <a:pt x="1027" y="208"/>
                </a:moveTo>
                <a:cubicBezTo>
                  <a:pt x="-8286" y="13755"/>
                  <a:pt x="39127" y="645368"/>
                  <a:pt x="417587" y="868888"/>
                </a:cubicBezTo>
                <a:cubicBezTo>
                  <a:pt x="796047" y="1092408"/>
                  <a:pt x="2084674" y="1298995"/>
                  <a:pt x="2271787" y="1341328"/>
                </a:cubicBezTo>
                <a:cubicBezTo>
                  <a:pt x="2458900" y="1383661"/>
                  <a:pt x="1771407" y="1194855"/>
                  <a:pt x="1540267" y="1122888"/>
                </a:cubicBezTo>
                <a:cubicBezTo>
                  <a:pt x="1309127" y="1050921"/>
                  <a:pt x="1021260" y="944241"/>
                  <a:pt x="884947" y="909528"/>
                </a:cubicBezTo>
                <a:cubicBezTo>
                  <a:pt x="748634" y="874815"/>
                  <a:pt x="790967" y="934928"/>
                  <a:pt x="722387" y="914608"/>
                </a:cubicBezTo>
                <a:cubicBezTo>
                  <a:pt x="653807" y="894288"/>
                  <a:pt x="599620" y="936621"/>
                  <a:pt x="473467" y="787608"/>
                </a:cubicBezTo>
                <a:cubicBezTo>
                  <a:pt x="347314" y="638595"/>
                  <a:pt x="10340" y="-13339"/>
                  <a:pt x="1027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0C2ED7B2-6B4F-4907-9CAB-6BF900F50E12}"/>
              </a:ext>
            </a:extLst>
          </p:cNvPr>
          <p:cNvSpPr/>
          <p:nvPr/>
        </p:nvSpPr>
        <p:spPr>
          <a:xfrm>
            <a:off x="1740408" y="2577856"/>
            <a:ext cx="1960963" cy="1045538"/>
          </a:xfrm>
          <a:custGeom>
            <a:avLst/>
            <a:gdLst>
              <a:gd name="connsiteX0" fmla="*/ 1959525 w 1960963"/>
              <a:gd name="connsiteY0" fmla="*/ 207677 h 1045538"/>
              <a:gd name="connsiteX1" fmla="*/ 1036659 w 1960963"/>
              <a:gd name="connsiteY1" fmla="*/ 38344 h 1045538"/>
              <a:gd name="connsiteX2" fmla="*/ 12192 w 1960963"/>
              <a:gd name="connsiteY2" fmla="*/ 1037411 h 1045538"/>
              <a:gd name="connsiteX3" fmla="*/ 520192 w 1960963"/>
              <a:gd name="connsiteY3" fmla="*/ 495544 h 1045538"/>
              <a:gd name="connsiteX4" fmla="*/ 1231392 w 1960963"/>
              <a:gd name="connsiteY4" fmla="*/ 216144 h 1045538"/>
              <a:gd name="connsiteX5" fmla="*/ 1959525 w 1960963"/>
              <a:gd name="connsiteY5" fmla="*/ 207677 h 104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0963" h="1045538">
                <a:moveTo>
                  <a:pt x="1959525" y="207677"/>
                </a:moveTo>
                <a:cubicBezTo>
                  <a:pt x="1927070" y="178044"/>
                  <a:pt x="1361215" y="-99945"/>
                  <a:pt x="1036659" y="38344"/>
                </a:cubicBezTo>
                <a:cubicBezTo>
                  <a:pt x="712103" y="176633"/>
                  <a:pt x="98270" y="961211"/>
                  <a:pt x="12192" y="1037411"/>
                </a:cubicBezTo>
                <a:cubicBezTo>
                  <a:pt x="-73886" y="1113611"/>
                  <a:pt x="316992" y="632422"/>
                  <a:pt x="520192" y="495544"/>
                </a:cubicBezTo>
                <a:cubicBezTo>
                  <a:pt x="723392" y="358666"/>
                  <a:pt x="995736" y="264122"/>
                  <a:pt x="1231392" y="216144"/>
                </a:cubicBezTo>
                <a:cubicBezTo>
                  <a:pt x="1467047" y="168166"/>
                  <a:pt x="1991980" y="237310"/>
                  <a:pt x="1959525" y="207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5EC50F90-39FF-45F5-B22E-D197CE89A4BF}"/>
              </a:ext>
            </a:extLst>
          </p:cNvPr>
          <p:cNvSpPr/>
          <p:nvPr/>
        </p:nvSpPr>
        <p:spPr>
          <a:xfrm>
            <a:off x="1632908" y="3044800"/>
            <a:ext cx="1539668" cy="1775553"/>
          </a:xfrm>
          <a:custGeom>
            <a:avLst/>
            <a:gdLst>
              <a:gd name="connsiteX0" fmla="*/ 1533625 w 1539668"/>
              <a:gd name="connsiteY0" fmla="*/ 3200 h 1775553"/>
              <a:gd name="connsiteX1" fmla="*/ 382159 w 1539668"/>
              <a:gd name="connsiteY1" fmla="*/ 638200 h 1775553"/>
              <a:gd name="connsiteX2" fmla="*/ 9625 w 1539668"/>
              <a:gd name="connsiteY2" fmla="*/ 1764267 h 1775553"/>
              <a:gd name="connsiteX3" fmla="*/ 170492 w 1539668"/>
              <a:gd name="connsiteY3" fmla="*/ 1171600 h 1775553"/>
              <a:gd name="connsiteX4" fmla="*/ 805492 w 1539668"/>
              <a:gd name="connsiteY4" fmla="*/ 426533 h 1775553"/>
              <a:gd name="connsiteX5" fmla="*/ 1533625 w 1539668"/>
              <a:gd name="connsiteY5" fmla="*/ 3200 h 1775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9668" h="1775553">
                <a:moveTo>
                  <a:pt x="1533625" y="3200"/>
                </a:moveTo>
                <a:cubicBezTo>
                  <a:pt x="1463070" y="38478"/>
                  <a:pt x="636159" y="344689"/>
                  <a:pt x="382159" y="638200"/>
                </a:cubicBezTo>
                <a:cubicBezTo>
                  <a:pt x="128159" y="931711"/>
                  <a:pt x="44903" y="1675367"/>
                  <a:pt x="9625" y="1764267"/>
                </a:cubicBezTo>
                <a:cubicBezTo>
                  <a:pt x="-25653" y="1853167"/>
                  <a:pt x="37848" y="1394556"/>
                  <a:pt x="170492" y="1171600"/>
                </a:cubicBezTo>
                <a:cubicBezTo>
                  <a:pt x="303136" y="948644"/>
                  <a:pt x="572659" y="621266"/>
                  <a:pt x="805492" y="426533"/>
                </a:cubicBezTo>
                <a:cubicBezTo>
                  <a:pt x="1038325" y="231800"/>
                  <a:pt x="1604180" y="-32078"/>
                  <a:pt x="1533625" y="3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E5106958-6C1C-4C2B-99FE-DD1B65D0217D}"/>
              </a:ext>
            </a:extLst>
          </p:cNvPr>
          <p:cNvSpPr/>
          <p:nvPr/>
        </p:nvSpPr>
        <p:spPr>
          <a:xfrm>
            <a:off x="1587643" y="3824043"/>
            <a:ext cx="1141969" cy="2245132"/>
          </a:xfrm>
          <a:custGeom>
            <a:avLst/>
            <a:gdLst>
              <a:gd name="connsiteX0" fmla="*/ 1053957 w 1141969"/>
              <a:gd name="connsiteY0" fmla="*/ 121424 h 2245132"/>
              <a:gd name="connsiteX1" fmla="*/ 1003157 w 1141969"/>
              <a:gd name="connsiteY1" fmla="*/ 129890 h 2245132"/>
              <a:gd name="connsiteX2" fmla="*/ 283490 w 1141969"/>
              <a:gd name="connsiteY2" fmla="*/ 1086624 h 2245132"/>
              <a:gd name="connsiteX3" fmla="*/ 300424 w 1141969"/>
              <a:gd name="connsiteY3" fmla="*/ 2238090 h 2245132"/>
              <a:gd name="connsiteX4" fmla="*/ 173424 w 1141969"/>
              <a:gd name="connsiteY4" fmla="*/ 1552290 h 2245132"/>
              <a:gd name="connsiteX5" fmla="*/ 46424 w 1141969"/>
              <a:gd name="connsiteY5" fmla="*/ 1171290 h 2245132"/>
              <a:gd name="connsiteX6" fmla="*/ 1053957 w 1141969"/>
              <a:gd name="connsiteY6" fmla="*/ 121424 h 224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1969" h="2245132">
                <a:moveTo>
                  <a:pt x="1053957" y="121424"/>
                </a:moveTo>
                <a:cubicBezTo>
                  <a:pt x="1213412" y="-52143"/>
                  <a:pt x="1131568" y="-30976"/>
                  <a:pt x="1003157" y="129890"/>
                </a:cubicBezTo>
                <a:cubicBezTo>
                  <a:pt x="874746" y="290756"/>
                  <a:pt x="400612" y="735257"/>
                  <a:pt x="283490" y="1086624"/>
                </a:cubicBezTo>
                <a:cubicBezTo>
                  <a:pt x="166368" y="1437991"/>
                  <a:pt x="318768" y="2160479"/>
                  <a:pt x="300424" y="2238090"/>
                </a:cubicBezTo>
                <a:cubicBezTo>
                  <a:pt x="282080" y="2315701"/>
                  <a:pt x="215757" y="1730090"/>
                  <a:pt x="173424" y="1552290"/>
                </a:cubicBezTo>
                <a:cubicBezTo>
                  <a:pt x="131091" y="1374490"/>
                  <a:pt x="-96098" y="1408357"/>
                  <a:pt x="46424" y="1171290"/>
                </a:cubicBezTo>
                <a:cubicBezTo>
                  <a:pt x="188946" y="934223"/>
                  <a:pt x="894502" y="294991"/>
                  <a:pt x="1053957" y="121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4C686730-19F4-4D70-ABBD-8BE9D240E91E}"/>
              </a:ext>
            </a:extLst>
          </p:cNvPr>
          <p:cNvSpPr/>
          <p:nvPr/>
        </p:nvSpPr>
        <p:spPr>
          <a:xfrm>
            <a:off x="3231558" y="2023827"/>
            <a:ext cx="3942214" cy="778662"/>
          </a:xfrm>
          <a:custGeom>
            <a:avLst/>
            <a:gdLst>
              <a:gd name="connsiteX0" fmla="*/ 773175 w 3942214"/>
              <a:gd name="connsiteY0" fmla="*/ 778640 h 778662"/>
              <a:gd name="connsiteX1" fmla="*/ 2709 w 3942214"/>
              <a:gd name="connsiteY1" fmla="*/ 406106 h 778662"/>
              <a:gd name="connsiteX2" fmla="*/ 1094909 w 3942214"/>
              <a:gd name="connsiteY2" fmla="*/ 25106 h 778662"/>
              <a:gd name="connsiteX3" fmla="*/ 2390309 w 3942214"/>
              <a:gd name="connsiteY3" fmla="*/ 84373 h 778662"/>
              <a:gd name="connsiteX4" fmla="*/ 3931242 w 3942214"/>
              <a:gd name="connsiteY4" fmla="*/ 473840 h 778662"/>
              <a:gd name="connsiteX5" fmla="*/ 3033775 w 3942214"/>
              <a:gd name="connsiteY5" fmla="*/ 236773 h 778662"/>
              <a:gd name="connsiteX6" fmla="*/ 2144775 w 3942214"/>
              <a:gd name="connsiteY6" fmla="*/ 236773 h 778662"/>
              <a:gd name="connsiteX7" fmla="*/ 392175 w 3942214"/>
              <a:gd name="connsiteY7" fmla="*/ 423040 h 778662"/>
              <a:gd name="connsiteX8" fmla="*/ 773175 w 3942214"/>
              <a:gd name="connsiteY8" fmla="*/ 778640 h 77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2214" h="778662">
                <a:moveTo>
                  <a:pt x="773175" y="778640"/>
                </a:moveTo>
                <a:cubicBezTo>
                  <a:pt x="708264" y="775818"/>
                  <a:pt x="-50913" y="531695"/>
                  <a:pt x="2709" y="406106"/>
                </a:cubicBezTo>
                <a:cubicBezTo>
                  <a:pt x="56331" y="280517"/>
                  <a:pt x="696976" y="78728"/>
                  <a:pt x="1094909" y="25106"/>
                </a:cubicBezTo>
                <a:cubicBezTo>
                  <a:pt x="1492842" y="-28516"/>
                  <a:pt x="1917587" y="9584"/>
                  <a:pt x="2390309" y="84373"/>
                </a:cubicBezTo>
                <a:cubicBezTo>
                  <a:pt x="2863031" y="159162"/>
                  <a:pt x="3823998" y="448440"/>
                  <a:pt x="3931242" y="473840"/>
                </a:cubicBezTo>
                <a:cubicBezTo>
                  <a:pt x="4038486" y="499240"/>
                  <a:pt x="3331519" y="276284"/>
                  <a:pt x="3033775" y="236773"/>
                </a:cubicBezTo>
                <a:cubicBezTo>
                  <a:pt x="2736031" y="197262"/>
                  <a:pt x="2585042" y="205729"/>
                  <a:pt x="2144775" y="236773"/>
                </a:cubicBezTo>
                <a:cubicBezTo>
                  <a:pt x="1704508" y="267817"/>
                  <a:pt x="623597" y="332729"/>
                  <a:pt x="392175" y="423040"/>
                </a:cubicBezTo>
                <a:cubicBezTo>
                  <a:pt x="160753" y="513351"/>
                  <a:pt x="838086" y="781462"/>
                  <a:pt x="773175" y="778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04B523E4-67DE-40A3-9EDE-13DE1BA3653F}"/>
              </a:ext>
            </a:extLst>
          </p:cNvPr>
          <p:cNvSpPr/>
          <p:nvPr/>
        </p:nvSpPr>
        <p:spPr>
          <a:xfrm>
            <a:off x="5858447" y="2271517"/>
            <a:ext cx="1665108" cy="1972559"/>
          </a:xfrm>
          <a:custGeom>
            <a:avLst/>
            <a:gdLst>
              <a:gd name="connsiteX0" fmla="*/ 102086 w 1665108"/>
              <a:gd name="connsiteY0" fmla="*/ 73750 h 1972559"/>
              <a:gd name="connsiteX1" fmla="*/ 237553 w 1665108"/>
              <a:gd name="connsiteY1" fmla="*/ 149950 h 1972559"/>
              <a:gd name="connsiteX2" fmla="*/ 1041886 w 1665108"/>
              <a:gd name="connsiteY2" fmla="*/ 751083 h 1972559"/>
              <a:gd name="connsiteX3" fmla="*/ 1355153 w 1665108"/>
              <a:gd name="connsiteY3" fmla="*/ 1953350 h 1972559"/>
              <a:gd name="connsiteX4" fmla="*/ 1304353 w 1665108"/>
              <a:gd name="connsiteY4" fmla="*/ 1462283 h 1972559"/>
              <a:gd name="connsiteX5" fmla="*/ 1617620 w 1665108"/>
              <a:gd name="connsiteY5" fmla="*/ 1072816 h 1972559"/>
              <a:gd name="connsiteX6" fmla="*/ 102086 w 1665108"/>
              <a:gd name="connsiteY6" fmla="*/ 73750 h 197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5108" h="1972559">
                <a:moveTo>
                  <a:pt x="102086" y="73750"/>
                </a:moveTo>
                <a:cubicBezTo>
                  <a:pt x="-127925" y="-80061"/>
                  <a:pt x="80920" y="37061"/>
                  <a:pt x="237553" y="149950"/>
                </a:cubicBezTo>
                <a:cubicBezTo>
                  <a:pt x="394186" y="262839"/>
                  <a:pt x="855619" y="450516"/>
                  <a:pt x="1041886" y="751083"/>
                </a:cubicBezTo>
                <a:cubicBezTo>
                  <a:pt x="1228153" y="1051650"/>
                  <a:pt x="1311409" y="1834817"/>
                  <a:pt x="1355153" y="1953350"/>
                </a:cubicBezTo>
                <a:cubicBezTo>
                  <a:pt x="1398897" y="2071883"/>
                  <a:pt x="1260609" y="1609039"/>
                  <a:pt x="1304353" y="1462283"/>
                </a:cubicBezTo>
                <a:cubicBezTo>
                  <a:pt x="1348098" y="1315527"/>
                  <a:pt x="1812353" y="1300005"/>
                  <a:pt x="1617620" y="1072816"/>
                </a:cubicBezTo>
                <a:cubicBezTo>
                  <a:pt x="1422887" y="845627"/>
                  <a:pt x="332097" y="227561"/>
                  <a:pt x="102086" y="73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2B8B89B1-5F89-454E-91EC-4638723602B1}"/>
              </a:ext>
            </a:extLst>
          </p:cNvPr>
          <p:cNvSpPr/>
          <p:nvPr/>
        </p:nvSpPr>
        <p:spPr>
          <a:xfrm>
            <a:off x="7125489" y="3907781"/>
            <a:ext cx="840315" cy="2282837"/>
          </a:xfrm>
          <a:custGeom>
            <a:avLst/>
            <a:gdLst>
              <a:gd name="connsiteX0" fmla="*/ 215111 w 840315"/>
              <a:gd name="connsiteY0" fmla="*/ 3819 h 2282837"/>
              <a:gd name="connsiteX1" fmla="*/ 418311 w 840315"/>
              <a:gd name="connsiteY1" fmla="*/ 1206086 h 2282837"/>
              <a:gd name="connsiteX2" fmla="*/ 367511 w 840315"/>
              <a:gd name="connsiteY2" fmla="*/ 1858019 h 2282837"/>
              <a:gd name="connsiteX3" fmla="*/ 833178 w 840315"/>
              <a:gd name="connsiteY3" fmla="*/ 2281352 h 2282837"/>
              <a:gd name="connsiteX4" fmla="*/ 604578 w 840315"/>
              <a:gd name="connsiteY4" fmla="*/ 1985019 h 2282837"/>
              <a:gd name="connsiteX5" fmla="*/ 11911 w 840315"/>
              <a:gd name="connsiteY5" fmla="*/ 1637886 h 2282837"/>
              <a:gd name="connsiteX6" fmla="*/ 215111 w 840315"/>
              <a:gd name="connsiteY6" fmla="*/ 3819 h 228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0315" h="2282837">
                <a:moveTo>
                  <a:pt x="215111" y="3819"/>
                </a:moveTo>
                <a:cubicBezTo>
                  <a:pt x="282844" y="-68148"/>
                  <a:pt x="392911" y="897053"/>
                  <a:pt x="418311" y="1206086"/>
                </a:cubicBezTo>
                <a:cubicBezTo>
                  <a:pt x="443711" y="1515119"/>
                  <a:pt x="298367" y="1678808"/>
                  <a:pt x="367511" y="1858019"/>
                </a:cubicBezTo>
                <a:cubicBezTo>
                  <a:pt x="436655" y="2037230"/>
                  <a:pt x="793667" y="2260185"/>
                  <a:pt x="833178" y="2281352"/>
                </a:cubicBezTo>
                <a:cubicBezTo>
                  <a:pt x="872689" y="2302519"/>
                  <a:pt x="741456" y="2092263"/>
                  <a:pt x="604578" y="1985019"/>
                </a:cubicBezTo>
                <a:cubicBezTo>
                  <a:pt x="467700" y="1877775"/>
                  <a:pt x="74000" y="1968086"/>
                  <a:pt x="11911" y="1637886"/>
                </a:cubicBezTo>
                <a:cubicBezTo>
                  <a:pt x="-50178" y="1307686"/>
                  <a:pt x="147378" y="75786"/>
                  <a:pt x="215111" y="3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4D83A5E5-167C-4FD1-8CEF-F1DE89FFAAD0}"/>
              </a:ext>
            </a:extLst>
          </p:cNvPr>
          <p:cNvSpPr/>
          <p:nvPr/>
        </p:nvSpPr>
        <p:spPr>
          <a:xfrm>
            <a:off x="5890557" y="5162475"/>
            <a:ext cx="1537489" cy="3683570"/>
          </a:xfrm>
          <a:custGeom>
            <a:avLst/>
            <a:gdLst>
              <a:gd name="connsiteX0" fmla="*/ 224493 w 1537489"/>
              <a:gd name="connsiteY0" fmla="*/ 75 h 3683570"/>
              <a:gd name="connsiteX1" fmla="*/ 1411943 w 1537489"/>
              <a:gd name="connsiteY1" fmla="*/ 260425 h 3683570"/>
              <a:gd name="connsiteX2" fmla="*/ 1488143 w 1537489"/>
              <a:gd name="connsiteY2" fmla="*/ 698575 h 3683570"/>
              <a:gd name="connsiteX3" fmla="*/ 1284943 w 1537489"/>
              <a:gd name="connsiteY3" fmla="*/ 1479625 h 3683570"/>
              <a:gd name="connsiteX4" fmla="*/ 1291293 w 1537489"/>
              <a:gd name="connsiteY4" fmla="*/ 2209875 h 3683570"/>
              <a:gd name="connsiteX5" fmla="*/ 1202393 w 1537489"/>
              <a:gd name="connsiteY5" fmla="*/ 939875 h 3683570"/>
              <a:gd name="connsiteX6" fmla="*/ 1126193 w 1537489"/>
              <a:gd name="connsiteY6" fmla="*/ 2000325 h 3683570"/>
              <a:gd name="connsiteX7" fmla="*/ 1094443 w 1537489"/>
              <a:gd name="connsiteY7" fmla="*/ 2495625 h 3683570"/>
              <a:gd name="connsiteX8" fmla="*/ 980143 w 1537489"/>
              <a:gd name="connsiteY8" fmla="*/ 2984575 h 3683570"/>
              <a:gd name="connsiteX9" fmla="*/ 148293 w 1537489"/>
              <a:gd name="connsiteY9" fmla="*/ 3670375 h 3683570"/>
              <a:gd name="connsiteX10" fmla="*/ 802343 w 1537489"/>
              <a:gd name="connsiteY10" fmla="*/ 3384625 h 3683570"/>
              <a:gd name="connsiteX11" fmla="*/ 675343 w 1537489"/>
              <a:gd name="connsiteY11" fmla="*/ 2755975 h 3683570"/>
              <a:gd name="connsiteX12" fmla="*/ 675343 w 1537489"/>
              <a:gd name="connsiteY12" fmla="*/ 1987625 h 3683570"/>
              <a:gd name="connsiteX13" fmla="*/ 916643 w 1537489"/>
              <a:gd name="connsiteY13" fmla="*/ 1511375 h 3683570"/>
              <a:gd name="connsiteX14" fmla="*/ 802343 w 1537489"/>
              <a:gd name="connsiteY14" fmla="*/ 1225625 h 3683570"/>
              <a:gd name="connsiteX15" fmla="*/ 948393 w 1537489"/>
              <a:gd name="connsiteY15" fmla="*/ 952575 h 3683570"/>
              <a:gd name="connsiteX16" fmla="*/ 840443 w 1537489"/>
              <a:gd name="connsiteY16" fmla="*/ 812875 h 3683570"/>
              <a:gd name="connsiteX17" fmla="*/ 719793 w 1537489"/>
              <a:gd name="connsiteY17" fmla="*/ 425525 h 3683570"/>
              <a:gd name="connsiteX18" fmla="*/ 567393 w 1537489"/>
              <a:gd name="connsiteY18" fmla="*/ 393775 h 3683570"/>
              <a:gd name="connsiteX19" fmla="*/ 2243 w 1537489"/>
              <a:gd name="connsiteY19" fmla="*/ 381075 h 3683570"/>
              <a:gd name="connsiteX20" fmla="*/ 802343 w 1537489"/>
              <a:gd name="connsiteY20" fmla="*/ 235025 h 3683570"/>
              <a:gd name="connsiteX21" fmla="*/ 224493 w 1537489"/>
              <a:gd name="connsiteY21" fmla="*/ 75 h 368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37489" h="3683570">
                <a:moveTo>
                  <a:pt x="224493" y="75"/>
                </a:moveTo>
                <a:cubicBezTo>
                  <a:pt x="326093" y="4308"/>
                  <a:pt x="1201335" y="144008"/>
                  <a:pt x="1411943" y="260425"/>
                </a:cubicBezTo>
                <a:cubicBezTo>
                  <a:pt x="1622551" y="376842"/>
                  <a:pt x="1509310" y="495375"/>
                  <a:pt x="1488143" y="698575"/>
                </a:cubicBezTo>
                <a:cubicBezTo>
                  <a:pt x="1466976" y="901775"/>
                  <a:pt x="1317751" y="1227742"/>
                  <a:pt x="1284943" y="1479625"/>
                </a:cubicBezTo>
                <a:cubicBezTo>
                  <a:pt x="1252135" y="1731508"/>
                  <a:pt x="1305051" y="2299833"/>
                  <a:pt x="1291293" y="2209875"/>
                </a:cubicBezTo>
                <a:cubicBezTo>
                  <a:pt x="1277535" y="2119917"/>
                  <a:pt x="1229910" y="974800"/>
                  <a:pt x="1202393" y="939875"/>
                </a:cubicBezTo>
                <a:cubicBezTo>
                  <a:pt x="1174876" y="904950"/>
                  <a:pt x="1144185" y="1741033"/>
                  <a:pt x="1126193" y="2000325"/>
                </a:cubicBezTo>
                <a:cubicBezTo>
                  <a:pt x="1108201" y="2259617"/>
                  <a:pt x="1118785" y="2331583"/>
                  <a:pt x="1094443" y="2495625"/>
                </a:cubicBezTo>
                <a:cubicBezTo>
                  <a:pt x="1070101" y="2659667"/>
                  <a:pt x="1137835" y="2788783"/>
                  <a:pt x="980143" y="2984575"/>
                </a:cubicBezTo>
                <a:cubicBezTo>
                  <a:pt x="822451" y="3180367"/>
                  <a:pt x="177926" y="3603700"/>
                  <a:pt x="148293" y="3670375"/>
                </a:cubicBezTo>
                <a:cubicBezTo>
                  <a:pt x="118660" y="3737050"/>
                  <a:pt x="714501" y="3537025"/>
                  <a:pt x="802343" y="3384625"/>
                </a:cubicBezTo>
                <a:cubicBezTo>
                  <a:pt x="890185" y="3232225"/>
                  <a:pt x="696510" y="2988808"/>
                  <a:pt x="675343" y="2755975"/>
                </a:cubicBezTo>
                <a:cubicBezTo>
                  <a:pt x="654176" y="2523142"/>
                  <a:pt x="635126" y="2195058"/>
                  <a:pt x="675343" y="1987625"/>
                </a:cubicBezTo>
                <a:cubicBezTo>
                  <a:pt x="715560" y="1780192"/>
                  <a:pt x="895476" y="1638375"/>
                  <a:pt x="916643" y="1511375"/>
                </a:cubicBezTo>
                <a:cubicBezTo>
                  <a:pt x="937810" y="1384375"/>
                  <a:pt x="797051" y="1318758"/>
                  <a:pt x="802343" y="1225625"/>
                </a:cubicBezTo>
                <a:cubicBezTo>
                  <a:pt x="807635" y="1132492"/>
                  <a:pt x="942043" y="1021367"/>
                  <a:pt x="948393" y="952575"/>
                </a:cubicBezTo>
                <a:cubicBezTo>
                  <a:pt x="954743" y="883783"/>
                  <a:pt x="878543" y="900717"/>
                  <a:pt x="840443" y="812875"/>
                </a:cubicBezTo>
                <a:cubicBezTo>
                  <a:pt x="802343" y="725033"/>
                  <a:pt x="765301" y="495375"/>
                  <a:pt x="719793" y="425525"/>
                </a:cubicBezTo>
                <a:cubicBezTo>
                  <a:pt x="674285" y="355675"/>
                  <a:pt x="686985" y="401183"/>
                  <a:pt x="567393" y="393775"/>
                </a:cubicBezTo>
                <a:cubicBezTo>
                  <a:pt x="447801" y="386367"/>
                  <a:pt x="-36915" y="407533"/>
                  <a:pt x="2243" y="381075"/>
                </a:cubicBezTo>
                <a:cubicBezTo>
                  <a:pt x="41401" y="354617"/>
                  <a:pt x="762126" y="298525"/>
                  <a:pt x="802343" y="235025"/>
                </a:cubicBezTo>
                <a:cubicBezTo>
                  <a:pt x="842560" y="171525"/>
                  <a:pt x="122893" y="-4158"/>
                  <a:pt x="224493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E8386209-1BDB-49C2-B5E0-54527FA3B898}"/>
              </a:ext>
            </a:extLst>
          </p:cNvPr>
          <p:cNvSpPr/>
          <p:nvPr/>
        </p:nvSpPr>
        <p:spPr>
          <a:xfrm>
            <a:off x="2562887" y="7607470"/>
            <a:ext cx="409563" cy="1125580"/>
          </a:xfrm>
          <a:custGeom>
            <a:avLst/>
            <a:gdLst>
              <a:gd name="connsiteX0" fmla="*/ 2513 w 409563"/>
              <a:gd name="connsiteY0" fmla="*/ 27770 h 1125580"/>
              <a:gd name="connsiteX1" fmla="*/ 322553 w 409563"/>
              <a:gd name="connsiteY1" fmla="*/ 683090 h 1125580"/>
              <a:gd name="connsiteX2" fmla="*/ 165073 w 409563"/>
              <a:gd name="connsiteY2" fmla="*/ 1125050 h 1125580"/>
              <a:gd name="connsiteX3" fmla="*/ 383513 w 409563"/>
              <a:gd name="connsiteY3" fmla="*/ 769450 h 1125580"/>
              <a:gd name="connsiteX4" fmla="*/ 383513 w 409563"/>
              <a:gd name="connsiteY4" fmla="*/ 601810 h 1125580"/>
              <a:gd name="connsiteX5" fmla="*/ 185393 w 409563"/>
              <a:gd name="connsiteY5" fmla="*/ 164930 h 1125580"/>
              <a:gd name="connsiteX6" fmla="*/ 2513 w 409563"/>
              <a:gd name="connsiteY6" fmla="*/ 27770 h 112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563" h="1125580">
                <a:moveTo>
                  <a:pt x="2513" y="27770"/>
                </a:moveTo>
                <a:cubicBezTo>
                  <a:pt x="25373" y="114130"/>
                  <a:pt x="295460" y="500210"/>
                  <a:pt x="322553" y="683090"/>
                </a:cubicBezTo>
                <a:cubicBezTo>
                  <a:pt x="349646" y="865970"/>
                  <a:pt x="154913" y="1110657"/>
                  <a:pt x="165073" y="1125050"/>
                </a:cubicBezTo>
                <a:cubicBezTo>
                  <a:pt x="175233" y="1139443"/>
                  <a:pt x="347106" y="856657"/>
                  <a:pt x="383513" y="769450"/>
                </a:cubicBezTo>
                <a:cubicBezTo>
                  <a:pt x="419920" y="682243"/>
                  <a:pt x="416533" y="702563"/>
                  <a:pt x="383513" y="601810"/>
                </a:cubicBezTo>
                <a:cubicBezTo>
                  <a:pt x="350493" y="501057"/>
                  <a:pt x="252280" y="253830"/>
                  <a:pt x="185393" y="164930"/>
                </a:cubicBezTo>
                <a:cubicBezTo>
                  <a:pt x="118506" y="76030"/>
                  <a:pt x="-20347" y="-58590"/>
                  <a:pt x="2513" y="27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BF8FB0AD-B67B-46F1-8EF7-DAE59160D01C}"/>
              </a:ext>
            </a:extLst>
          </p:cNvPr>
          <p:cNvSpPr/>
          <p:nvPr/>
        </p:nvSpPr>
        <p:spPr>
          <a:xfrm>
            <a:off x="2797864" y="7556621"/>
            <a:ext cx="430336" cy="1513995"/>
          </a:xfrm>
          <a:custGeom>
            <a:avLst/>
            <a:gdLst>
              <a:gd name="connsiteX0" fmla="*/ 123136 w 430336"/>
              <a:gd name="connsiteY0" fmla="*/ 37979 h 1513995"/>
              <a:gd name="connsiteX1" fmla="*/ 112976 w 430336"/>
              <a:gd name="connsiteY1" fmla="*/ 93859 h 1513995"/>
              <a:gd name="connsiteX2" fmla="*/ 285696 w 430336"/>
              <a:gd name="connsiteY2" fmla="*/ 957459 h 1513995"/>
              <a:gd name="connsiteX3" fmla="*/ 366976 w 430336"/>
              <a:gd name="connsiteY3" fmla="*/ 1424819 h 1513995"/>
              <a:gd name="connsiteX4" fmla="*/ 422856 w 430336"/>
              <a:gd name="connsiteY4" fmla="*/ 1511179 h 1513995"/>
              <a:gd name="connsiteX5" fmla="*/ 387296 w 430336"/>
              <a:gd name="connsiteY5" fmla="*/ 1379099 h 1513995"/>
              <a:gd name="connsiteX6" fmla="*/ 41856 w 430336"/>
              <a:gd name="connsiteY6" fmla="*/ 1135259 h 1513995"/>
              <a:gd name="connsiteX7" fmla="*/ 189176 w 430336"/>
              <a:gd name="connsiteY7" fmla="*/ 657739 h 1513995"/>
              <a:gd name="connsiteX8" fmla="*/ 1216 w 430336"/>
              <a:gd name="connsiteY8" fmla="*/ 225939 h 1513995"/>
              <a:gd name="connsiteX9" fmla="*/ 123136 w 430336"/>
              <a:gd name="connsiteY9" fmla="*/ 37979 h 151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336" h="1513995">
                <a:moveTo>
                  <a:pt x="123136" y="37979"/>
                </a:moveTo>
                <a:cubicBezTo>
                  <a:pt x="141763" y="15966"/>
                  <a:pt x="85883" y="-59388"/>
                  <a:pt x="112976" y="93859"/>
                </a:cubicBezTo>
                <a:cubicBezTo>
                  <a:pt x="140069" y="247106"/>
                  <a:pt x="243363" y="735632"/>
                  <a:pt x="285696" y="957459"/>
                </a:cubicBezTo>
                <a:cubicBezTo>
                  <a:pt x="328029" y="1179286"/>
                  <a:pt x="344116" y="1332532"/>
                  <a:pt x="366976" y="1424819"/>
                </a:cubicBezTo>
                <a:cubicBezTo>
                  <a:pt x="389836" y="1517106"/>
                  <a:pt x="419469" y="1518799"/>
                  <a:pt x="422856" y="1511179"/>
                </a:cubicBezTo>
                <a:cubicBezTo>
                  <a:pt x="426243" y="1503559"/>
                  <a:pt x="450796" y="1441752"/>
                  <a:pt x="387296" y="1379099"/>
                </a:cubicBezTo>
                <a:cubicBezTo>
                  <a:pt x="323796" y="1316446"/>
                  <a:pt x="74876" y="1255486"/>
                  <a:pt x="41856" y="1135259"/>
                </a:cubicBezTo>
                <a:cubicBezTo>
                  <a:pt x="8836" y="1015032"/>
                  <a:pt x="195949" y="809292"/>
                  <a:pt x="189176" y="657739"/>
                </a:cubicBezTo>
                <a:cubicBezTo>
                  <a:pt x="182403" y="506186"/>
                  <a:pt x="15609" y="324152"/>
                  <a:pt x="1216" y="225939"/>
                </a:cubicBezTo>
                <a:cubicBezTo>
                  <a:pt x="-13177" y="127726"/>
                  <a:pt x="104509" y="59992"/>
                  <a:pt x="123136" y="37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917D1C85-907F-46C0-BDAE-192D9A766A95}"/>
              </a:ext>
            </a:extLst>
          </p:cNvPr>
          <p:cNvSpPr/>
          <p:nvPr/>
        </p:nvSpPr>
        <p:spPr>
          <a:xfrm>
            <a:off x="4365027" y="6875373"/>
            <a:ext cx="592981" cy="716548"/>
          </a:xfrm>
          <a:custGeom>
            <a:avLst/>
            <a:gdLst>
              <a:gd name="connsiteX0" fmla="*/ 591148 w 592981"/>
              <a:gd name="connsiteY0" fmla="*/ 1677 h 716548"/>
              <a:gd name="connsiteX1" fmla="*/ 381598 w 592981"/>
              <a:gd name="connsiteY1" fmla="*/ 274727 h 716548"/>
              <a:gd name="connsiteX2" fmla="*/ 318098 w 592981"/>
              <a:gd name="connsiteY2" fmla="*/ 487452 h 716548"/>
              <a:gd name="connsiteX3" fmla="*/ 598 w 592981"/>
              <a:gd name="connsiteY3" fmla="*/ 716052 h 716548"/>
              <a:gd name="connsiteX4" fmla="*/ 238723 w 592981"/>
              <a:gd name="connsiteY4" fmla="*/ 544602 h 716548"/>
              <a:gd name="connsiteX5" fmla="*/ 248248 w 592981"/>
              <a:gd name="connsiteY5" fmla="*/ 411252 h 716548"/>
              <a:gd name="connsiteX6" fmla="*/ 591148 w 592981"/>
              <a:gd name="connsiteY6" fmla="*/ 1677 h 716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2981" h="716548">
                <a:moveTo>
                  <a:pt x="591148" y="1677"/>
                </a:moveTo>
                <a:cubicBezTo>
                  <a:pt x="613373" y="-21077"/>
                  <a:pt x="427106" y="193765"/>
                  <a:pt x="381598" y="274727"/>
                </a:cubicBezTo>
                <a:cubicBezTo>
                  <a:pt x="336090" y="355689"/>
                  <a:pt x="381598" y="413898"/>
                  <a:pt x="318098" y="487452"/>
                </a:cubicBezTo>
                <a:cubicBezTo>
                  <a:pt x="254598" y="561006"/>
                  <a:pt x="598" y="716052"/>
                  <a:pt x="598" y="716052"/>
                </a:cubicBezTo>
                <a:cubicBezTo>
                  <a:pt x="-12631" y="725577"/>
                  <a:pt x="197448" y="595402"/>
                  <a:pt x="238723" y="544602"/>
                </a:cubicBezTo>
                <a:cubicBezTo>
                  <a:pt x="279998" y="493802"/>
                  <a:pt x="184219" y="499094"/>
                  <a:pt x="248248" y="411252"/>
                </a:cubicBezTo>
                <a:cubicBezTo>
                  <a:pt x="312277" y="323410"/>
                  <a:pt x="568923" y="24431"/>
                  <a:pt x="591148" y="1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3E685C8A-01FD-40C6-A3FF-7B0306CFD95C}"/>
              </a:ext>
            </a:extLst>
          </p:cNvPr>
          <p:cNvSpPr/>
          <p:nvPr/>
        </p:nvSpPr>
        <p:spPr>
          <a:xfrm>
            <a:off x="4283731" y="6309782"/>
            <a:ext cx="662249" cy="303995"/>
          </a:xfrm>
          <a:custGeom>
            <a:avLst/>
            <a:gdLst>
              <a:gd name="connsiteX0" fmla="*/ 658686 w 662249"/>
              <a:gd name="connsiteY0" fmla="*/ 1 h 303995"/>
              <a:gd name="connsiteX1" fmla="*/ 559202 w 662249"/>
              <a:gd name="connsiteY1" fmla="*/ 93135 h 303995"/>
              <a:gd name="connsiteX2" fmla="*/ 4636 w 662249"/>
              <a:gd name="connsiteY2" fmla="*/ 302685 h 303995"/>
              <a:gd name="connsiteX3" fmla="*/ 305202 w 662249"/>
              <a:gd name="connsiteY3" fmla="*/ 177801 h 303995"/>
              <a:gd name="connsiteX4" fmla="*/ 506286 w 662249"/>
              <a:gd name="connsiteY4" fmla="*/ 91018 h 303995"/>
              <a:gd name="connsiteX5" fmla="*/ 658686 w 662249"/>
              <a:gd name="connsiteY5" fmla="*/ 1 h 30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2249" h="303995">
                <a:moveTo>
                  <a:pt x="658686" y="1"/>
                </a:moveTo>
                <a:cubicBezTo>
                  <a:pt x="667505" y="354"/>
                  <a:pt x="668210" y="42688"/>
                  <a:pt x="559202" y="93135"/>
                </a:cubicBezTo>
                <a:cubicBezTo>
                  <a:pt x="450194" y="143582"/>
                  <a:pt x="46969" y="288574"/>
                  <a:pt x="4636" y="302685"/>
                </a:cubicBezTo>
                <a:cubicBezTo>
                  <a:pt x="-37697" y="316796"/>
                  <a:pt x="221594" y="213079"/>
                  <a:pt x="305202" y="177801"/>
                </a:cubicBezTo>
                <a:lnTo>
                  <a:pt x="506286" y="91018"/>
                </a:lnTo>
                <a:cubicBezTo>
                  <a:pt x="564494" y="64913"/>
                  <a:pt x="649867" y="-352"/>
                  <a:pt x="65868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D6605029-B52B-463C-AC1C-39B26B674999}"/>
              </a:ext>
            </a:extLst>
          </p:cNvPr>
          <p:cNvSpPr/>
          <p:nvPr/>
        </p:nvSpPr>
        <p:spPr>
          <a:xfrm>
            <a:off x="4260607" y="6162278"/>
            <a:ext cx="612096" cy="186553"/>
          </a:xfrm>
          <a:custGeom>
            <a:avLst/>
            <a:gdLst>
              <a:gd name="connsiteX0" fmla="*/ 605610 w 612096"/>
              <a:gd name="connsiteY0" fmla="*/ 1455 h 186553"/>
              <a:gd name="connsiteX1" fmla="*/ 468026 w 612096"/>
              <a:gd name="connsiteY1" fmla="*/ 77655 h 186553"/>
              <a:gd name="connsiteX2" fmla="*/ 2360 w 612096"/>
              <a:gd name="connsiteY2" fmla="*/ 183489 h 186553"/>
              <a:gd name="connsiteX3" fmla="*/ 300810 w 612096"/>
              <a:gd name="connsiteY3" fmla="*/ 145389 h 186553"/>
              <a:gd name="connsiteX4" fmla="*/ 605610 w 612096"/>
              <a:gd name="connsiteY4" fmla="*/ 1455 h 18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096" h="186553">
                <a:moveTo>
                  <a:pt x="605610" y="1455"/>
                </a:moveTo>
                <a:cubicBezTo>
                  <a:pt x="633479" y="-9834"/>
                  <a:pt x="568568" y="47316"/>
                  <a:pt x="468026" y="77655"/>
                </a:cubicBezTo>
                <a:cubicBezTo>
                  <a:pt x="367484" y="107994"/>
                  <a:pt x="30229" y="172200"/>
                  <a:pt x="2360" y="183489"/>
                </a:cubicBezTo>
                <a:cubicBezTo>
                  <a:pt x="-25509" y="194778"/>
                  <a:pt x="200621" y="173258"/>
                  <a:pt x="300810" y="145389"/>
                </a:cubicBezTo>
                <a:cubicBezTo>
                  <a:pt x="400999" y="117520"/>
                  <a:pt x="577741" y="12744"/>
                  <a:pt x="605610" y="1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A3851974-8CEA-46A9-8CC3-73D596A9C278}"/>
              </a:ext>
            </a:extLst>
          </p:cNvPr>
          <p:cNvSpPr/>
          <p:nvPr/>
        </p:nvSpPr>
        <p:spPr>
          <a:xfrm>
            <a:off x="5486317" y="5583022"/>
            <a:ext cx="730454" cy="772274"/>
          </a:xfrm>
          <a:custGeom>
            <a:avLst/>
            <a:gdLst>
              <a:gd name="connsiteX0" fmla="*/ 730333 w 730454"/>
              <a:gd name="connsiteY0" fmla="*/ 24028 h 772274"/>
              <a:gd name="connsiteX1" fmla="*/ 285833 w 730454"/>
              <a:gd name="connsiteY1" fmla="*/ 220878 h 772274"/>
              <a:gd name="connsiteX2" fmla="*/ 314408 w 730454"/>
              <a:gd name="connsiteY2" fmla="*/ 754278 h 772274"/>
              <a:gd name="connsiteX3" fmla="*/ 295358 w 730454"/>
              <a:gd name="connsiteY3" fmla="*/ 608228 h 772274"/>
              <a:gd name="connsiteX4" fmla="*/ 83 w 730454"/>
              <a:gd name="connsiteY4" fmla="*/ 230403 h 772274"/>
              <a:gd name="connsiteX5" fmla="*/ 327108 w 730454"/>
              <a:gd name="connsiteY5" fmla="*/ 30378 h 772274"/>
              <a:gd name="connsiteX6" fmla="*/ 730333 w 730454"/>
              <a:gd name="connsiteY6" fmla="*/ 24028 h 77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454" h="772274">
                <a:moveTo>
                  <a:pt x="730333" y="24028"/>
                </a:moveTo>
                <a:cubicBezTo>
                  <a:pt x="723454" y="55778"/>
                  <a:pt x="355154" y="99170"/>
                  <a:pt x="285833" y="220878"/>
                </a:cubicBezTo>
                <a:cubicBezTo>
                  <a:pt x="216512" y="342586"/>
                  <a:pt x="312821" y="689720"/>
                  <a:pt x="314408" y="754278"/>
                </a:cubicBezTo>
                <a:cubicBezTo>
                  <a:pt x="315995" y="818836"/>
                  <a:pt x="347745" y="695540"/>
                  <a:pt x="295358" y="608228"/>
                </a:cubicBezTo>
                <a:cubicBezTo>
                  <a:pt x="242971" y="520916"/>
                  <a:pt x="-5209" y="326711"/>
                  <a:pt x="83" y="230403"/>
                </a:cubicBezTo>
                <a:cubicBezTo>
                  <a:pt x="5375" y="134095"/>
                  <a:pt x="204870" y="71124"/>
                  <a:pt x="327108" y="30378"/>
                </a:cubicBezTo>
                <a:cubicBezTo>
                  <a:pt x="449345" y="-10368"/>
                  <a:pt x="737212" y="-7722"/>
                  <a:pt x="730333" y="2402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942F0003-3F2D-4561-AEEE-5104DB5982BA}"/>
              </a:ext>
            </a:extLst>
          </p:cNvPr>
          <p:cNvSpPr/>
          <p:nvPr/>
        </p:nvSpPr>
        <p:spPr>
          <a:xfrm>
            <a:off x="5550859" y="6087210"/>
            <a:ext cx="491579" cy="730006"/>
          </a:xfrm>
          <a:custGeom>
            <a:avLst/>
            <a:gdLst>
              <a:gd name="connsiteX0" fmla="*/ 227641 w 491579"/>
              <a:gd name="connsiteY0" fmla="*/ 189765 h 730006"/>
              <a:gd name="connsiteX1" fmla="*/ 303841 w 491579"/>
              <a:gd name="connsiteY1" fmla="*/ 392965 h 730006"/>
              <a:gd name="connsiteX2" fmla="*/ 475291 w 491579"/>
              <a:gd name="connsiteY2" fmla="*/ 713640 h 730006"/>
              <a:gd name="connsiteX3" fmla="*/ 443541 w 491579"/>
              <a:gd name="connsiteY3" fmla="*/ 653315 h 730006"/>
              <a:gd name="connsiteX4" fmla="*/ 113341 w 491579"/>
              <a:gd name="connsiteY4" fmla="*/ 396140 h 730006"/>
              <a:gd name="connsiteX5" fmla="*/ 2216 w 491579"/>
              <a:gd name="connsiteY5" fmla="*/ 24665 h 730006"/>
              <a:gd name="connsiteX6" fmla="*/ 53016 w 491579"/>
              <a:gd name="connsiteY6" fmla="*/ 53240 h 730006"/>
              <a:gd name="connsiteX7" fmla="*/ 227641 w 491579"/>
              <a:gd name="connsiteY7" fmla="*/ 189765 h 73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1579" h="730006">
                <a:moveTo>
                  <a:pt x="227641" y="189765"/>
                </a:moveTo>
                <a:cubicBezTo>
                  <a:pt x="269445" y="246386"/>
                  <a:pt x="262566" y="305653"/>
                  <a:pt x="303841" y="392965"/>
                </a:cubicBezTo>
                <a:cubicBezTo>
                  <a:pt x="345116" y="480278"/>
                  <a:pt x="452008" y="670248"/>
                  <a:pt x="475291" y="713640"/>
                </a:cubicBezTo>
                <a:cubicBezTo>
                  <a:pt x="498574" y="757032"/>
                  <a:pt x="503866" y="706232"/>
                  <a:pt x="443541" y="653315"/>
                </a:cubicBezTo>
                <a:cubicBezTo>
                  <a:pt x="383216" y="600398"/>
                  <a:pt x="186895" y="500915"/>
                  <a:pt x="113341" y="396140"/>
                </a:cubicBezTo>
                <a:cubicBezTo>
                  <a:pt x="39787" y="291365"/>
                  <a:pt x="12270" y="81815"/>
                  <a:pt x="2216" y="24665"/>
                </a:cubicBezTo>
                <a:cubicBezTo>
                  <a:pt x="-7838" y="-32485"/>
                  <a:pt x="17562" y="23607"/>
                  <a:pt x="53016" y="53240"/>
                </a:cubicBezTo>
                <a:cubicBezTo>
                  <a:pt x="88470" y="82873"/>
                  <a:pt x="185837" y="133144"/>
                  <a:pt x="227641" y="189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257FA4D3-00C3-431D-B400-88A428A4A337}"/>
              </a:ext>
            </a:extLst>
          </p:cNvPr>
          <p:cNvSpPr/>
          <p:nvPr/>
        </p:nvSpPr>
        <p:spPr>
          <a:xfrm>
            <a:off x="5321204" y="6883629"/>
            <a:ext cx="982685" cy="527255"/>
          </a:xfrm>
          <a:custGeom>
            <a:avLst/>
            <a:gdLst>
              <a:gd name="connsiteX0" fmla="*/ 695421 w 982685"/>
              <a:gd name="connsiteY0" fmla="*/ 2946 h 527255"/>
              <a:gd name="connsiteX1" fmla="*/ 758921 w 982685"/>
              <a:gd name="connsiteY1" fmla="*/ 37871 h 527255"/>
              <a:gd name="connsiteX2" fmla="*/ 977996 w 982685"/>
              <a:gd name="connsiteY2" fmla="*/ 345846 h 527255"/>
              <a:gd name="connsiteX3" fmla="*/ 889096 w 982685"/>
              <a:gd name="connsiteY3" fmla="*/ 485546 h 527255"/>
              <a:gd name="connsiteX4" fmla="*/ 660496 w 982685"/>
              <a:gd name="connsiteY4" fmla="*/ 526821 h 527255"/>
              <a:gd name="connsiteX5" fmla="*/ 412846 w 982685"/>
              <a:gd name="connsiteY5" fmla="*/ 466496 h 527255"/>
              <a:gd name="connsiteX6" fmla="*/ 96 w 982685"/>
              <a:gd name="connsiteY6" fmla="*/ 450621 h 527255"/>
              <a:gd name="connsiteX7" fmla="*/ 450946 w 982685"/>
              <a:gd name="connsiteY7" fmla="*/ 190271 h 527255"/>
              <a:gd name="connsiteX8" fmla="*/ 514446 w 982685"/>
              <a:gd name="connsiteY8" fmla="*/ 69621 h 527255"/>
              <a:gd name="connsiteX9" fmla="*/ 536671 w 982685"/>
              <a:gd name="connsiteY9" fmla="*/ 15646 h 527255"/>
              <a:gd name="connsiteX10" fmla="*/ 781146 w 982685"/>
              <a:gd name="connsiteY10" fmla="*/ 126771 h 527255"/>
              <a:gd name="connsiteX11" fmla="*/ 743046 w 982685"/>
              <a:gd name="connsiteY11" fmla="*/ 18821 h 527255"/>
              <a:gd name="connsiteX12" fmla="*/ 695421 w 982685"/>
              <a:gd name="connsiteY12" fmla="*/ 2946 h 52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2685" h="527255">
                <a:moveTo>
                  <a:pt x="695421" y="2946"/>
                </a:moveTo>
                <a:cubicBezTo>
                  <a:pt x="698067" y="6121"/>
                  <a:pt x="711825" y="-19279"/>
                  <a:pt x="758921" y="37871"/>
                </a:cubicBezTo>
                <a:cubicBezTo>
                  <a:pt x="806017" y="95021"/>
                  <a:pt x="956300" y="271234"/>
                  <a:pt x="977996" y="345846"/>
                </a:cubicBezTo>
                <a:cubicBezTo>
                  <a:pt x="999692" y="420459"/>
                  <a:pt x="942013" y="455384"/>
                  <a:pt x="889096" y="485546"/>
                </a:cubicBezTo>
                <a:cubicBezTo>
                  <a:pt x="836179" y="515709"/>
                  <a:pt x="739871" y="529996"/>
                  <a:pt x="660496" y="526821"/>
                </a:cubicBezTo>
                <a:cubicBezTo>
                  <a:pt x="581121" y="523646"/>
                  <a:pt x="522913" y="479196"/>
                  <a:pt x="412846" y="466496"/>
                </a:cubicBezTo>
                <a:cubicBezTo>
                  <a:pt x="302779" y="453796"/>
                  <a:pt x="-6254" y="496659"/>
                  <a:pt x="96" y="450621"/>
                </a:cubicBezTo>
                <a:cubicBezTo>
                  <a:pt x="6446" y="404583"/>
                  <a:pt x="365221" y="253771"/>
                  <a:pt x="450946" y="190271"/>
                </a:cubicBezTo>
                <a:cubicBezTo>
                  <a:pt x="536671" y="126771"/>
                  <a:pt x="500159" y="98725"/>
                  <a:pt x="514446" y="69621"/>
                </a:cubicBezTo>
                <a:cubicBezTo>
                  <a:pt x="528733" y="40517"/>
                  <a:pt x="492221" y="6121"/>
                  <a:pt x="536671" y="15646"/>
                </a:cubicBezTo>
                <a:cubicBezTo>
                  <a:pt x="581121" y="25171"/>
                  <a:pt x="746750" y="126242"/>
                  <a:pt x="781146" y="126771"/>
                </a:cubicBezTo>
                <a:cubicBezTo>
                  <a:pt x="815542" y="127300"/>
                  <a:pt x="753100" y="38929"/>
                  <a:pt x="743046" y="18821"/>
                </a:cubicBezTo>
                <a:cubicBezTo>
                  <a:pt x="732992" y="-1287"/>
                  <a:pt x="692775" y="-229"/>
                  <a:pt x="695421" y="2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94AB9DDD-80FD-4233-940A-A2E30FBD6AD6}"/>
              </a:ext>
            </a:extLst>
          </p:cNvPr>
          <p:cNvSpPr/>
          <p:nvPr/>
        </p:nvSpPr>
        <p:spPr>
          <a:xfrm>
            <a:off x="5850467" y="6193273"/>
            <a:ext cx="573407" cy="428619"/>
          </a:xfrm>
          <a:custGeom>
            <a:avLst/>
            <a:gdLst>
              <a:gd name="connsiteX0" fmla="*/ 0 w 573407"/>
              <a:gd name="connsiteY0" fmla="*/ 94 h 428619"/>
              <a:gd name="connsiteX1" fmla="*/ 237066 w 573407"/>
              <a:gd name="connsiteY1" fmla="*/ 262560 h 428619"/>
              <a:gd name="connsiteX2" fmla="*/ 567266 w 573407"/>
              <a:gd name="connsiteY2" fmla="*/ 427660 h 428619"/>
              <a:gd name="connsiteX3" fmla="*/ 436033 w 573407"/>
              <a:gd name="connsiteY3" fmla="*/ 326060 h 428619"/>
              <a:gd name="connsiteX4" fmla="*/ 237066 w 573407"/>
              <a:gd name="connsiteY4" fmla="*/ 232927 h 428619"/>
              <a:gd name="connsiteX5" fmla="*/ 0 w 573407"/>
              <a:gd name="connsiteY5" fmla="*/ 94 h 42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3407" h="428619">
                <a:moveTo>
                  <a:pt x="0" y="94"/>
                </a:moveTo>
                <a:cubicBezTo>
                  <a:pt x="0" y="5033"/>
                  <a:pt x="142522" y="191299"/>
                  <a:pt x="237066" y="262560"/>
                </a:cubicBezTo>
                <a:cubicBezTo>
                  <a:pt x="331610" y="333821"/>
                  <a:pt x="534105" y="417077"/>
                  <a:pt x="567266" y="427660"/>
                </a:cubicBezTo>
                <a:cubicBezTo>
                  <a:pt x="600427" y="438243"/>
                  <a:pt x="491066" y="358515"/>
                  <a:pt x="436033" y="326060"/>
                </a:cubicBezTo>
                <a:cubicBezTo>
                  <a:pt x="381000" y="293605"/>
                  <a:pt x="310444" y="280905"/>
                  <a:pt x="237066" y="232927"/>
                </a:cubicBezTo>
                <a:cubicBezTo>
                  <a:pt x="163688" y="184949"/>
                  <a:pt x="0" y="-4845"/>
                  <a:pt x="0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69A1CBD9-6059-43CD-A6BB-D720E12689C5}"/>
              </a:ext>
            </a:extLst>
          </p:cNvPr>
          <p:cNvSpPr/>
          <p:nvPr/>
        </p:nvSpPr>
        <p:spPr>
          <a:xfrm>
            <a:off x="5041273" y="6124252"/>
            <a:ext cx="254617" cy="619521"/>
          </a:xfrm>
          <a:custGeom>
            <a:avLst/>
            <a:gdLst>
              <a:gd name="connsiteX0" fmla="*/ 212294 w 254617"/>
              <a:gd name="connsiteY0" fmla="*/ 9848 h 619521"/>
              <a:gd name="connsiteX1" fmla="*/ 161494 w 254617"/>
              <a:gd name="connsiteY1" fmla="*/ 272315 h 619521"/>
              <a:gd name="connsiteX2" fmla="*/ 250394 w 254617"/>
              <a:gd name="connsiteY2" fmla="*/ 492448 h 619521"/>
              <a:gd name="connsiteX3" fmla="*/ 627 w 254617"/>
              <a:gd name="connsiteY3" fmla="*/ 619448 h 619521"/>
              <a:gd name="connsiteX4" fmla="*/ 178427 w 254617"/>
              <a:gd name="connsiteY4" fmla="*/ 509381 h 619521"/>
              <a:gd name="connsiteX5" fmla="*/ 157260 w 254617"/>
              <a:gd name="connsiteY5" fmla="*/ 416248 h 619521"/>
              <a:gd name="connsiteX6" fmla="*/ 119160 w 254617"/>
              <a:gd name="connsiteY6" fmla="*/ 310415 h 619521"/>
              <a:gd name="connsiteX7" fmla="*/ 199594 w 254617"/>
              <a:gd name="connsiteY7" fmla="*/ 77581 h 619521"/>
              <a:gd name="connsiteX8" fmla="*/ 212294 w 254617"/>
              <a:gd name="connsiteY8" fmla="*/ 9848 h 619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617" h="619521">
                <a:moveTo>
                  <a:pt x="212294" y="9848"/>
                </a:moveTo>
                <a:cubicBezTo>
                  <a:pt x="205944" y="42304"/>
                  <a:pt x="155144" y="191882"/>
                  <a:pt x="161494" y="272315"/>
                </a:cubicBezTo>
                <a:cubicBezTo>
                  <a:pt x="167844" y="352748"/>
                  <a:pt x="277205" y="434593"/>
                  <a:pt x="250394" y="492448"/>
                </a:cubicBezTo>
                <a:cubicBezTo>
                  <a:pt x="223583" y="550304"/>
                  <a:pt x="12621" y="616626"/>
                  <a:pt x="627" y="619448"/>
                </a:cubicBezTo>
                <a:cubicBezTo>
                  <a:pt x="-11368" y="622270"/>
                  <a:pt x="152322" y="543248"/>
                  <a:pt x="178427" y="509381"/>
                </a:cubicBezTo>
                <a:cubicBezTo>
                  <a:pt x="204532" y="475514"/>
                  <a:pt x="167138" y="449409"/>
                  <a:pt x="157260" y="416248"/>
                </a:cubicBezTo>
                <a:cubicBezTo>
                  <a:pt x="147382" y="383087"/>
                  <a:pt x="112104" y="366859"/>
                  <a:pt x="119160" y="310415"/>
                </a:cubicBezTo>
                <a:cubicBezTo>
                  <a:pt x="126216" y="253971"/>
                  <a:pt x="182661" y="123442"/>
                  <a:pt x="199594" y="77581"/>
                </a:cubicBezTo>
                <a:cubicBezTo>
                  <a:pt x="216527" y="31720"/>
                  <a:pt x="218644" y="-22608"/>
                  <a:pt x="212294" y="9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18E08BEF-16B9-4C82-A566-45F732415B5B}"/>
              </a:ext>
            </a:extLst>
          </p:cNvPr>
          <p:cNvSpPr/>
          <p:nvPr/>
        </p:nvSpPr>
        <p:spPr>
          <a:xfrm>
            <a:off x="5726843" y="7435394"/>
            <a:ext cx="126328" cy="366191"/>
          </a:xfrm>
          <a:custGeom>
            <a:avLst/>
            <a:gdLst>
              <a:gd name="connsiteX0" fmla="*/ 42132 w 126328"/>
              <a:gd name="connsiteY0" fmla="*/ 456 h 366191"/>
              <a:gd name="connsiteX1" fmla="*/ 35782 w 126328"/>
              <a:gd name="connsiteY1" fmla="*/ 149681 h 366191"/>
              <a:gd name="connsiteX2" fmla="*/ 124682 w 126328"/>
              <a:gd name="connsiteY2" fmla="*/ 359231 h 366191"/>
              <a:gd name="connsiteX3" fmla="*/ 86582 w 126328"/>
              <a:gd name="connsiteY3" fmla="*/ 305256 h 366191"/>
              <a:gd name="connsiteX4" fmla="*/ 857 w 126328"/>
              <a:gd name="connsiteY4" fmla="*/ 197306 h 366191"/>
              <a:gd name="connsiteX5" fmla="*/ 42132 w 126328"/>
              <a:gd name="connsiteY5" fmla="*/ 456 h 366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328" h="366191">
                <a:moveTo>
                  <a:pt x="42132" y="456"/>
                </a:moveTo>
                <a:cubicBezTo>
                  <a:pt x="47953" y="-7481"/>
                  <a:pt x="22024" y="89885"/>
                  <a:pt x="35782" y="149681"/>
                </a:cubicBezTo>
                <a:cubicBezTo>
                  <a:pt x="49540" y="209477"/>
                  <a:pt x="116215" y="333302"/>
                  <a:pt x="124682" y="359231"/>
                </a:cubicBezTo>
                <a:cubicBezTo>
                  <a:pt x="133149" y="385160"/>
                  <a:pt x="107220" y="332244"/>
                  <a:pt x="86582" y="305256"/>
                </a:cubicBezTo>
                <a:cubicBezTo>
                  <a:pt x="65944" y="278268"/>
                  <a:pt x="8265" y="246518"/>
                  <a:pt x="857" y="197306"/>
                </a:cubicBezTo>
                <a:cubicBezTo>
                  <a:pt x="-6551" y="148094"/>
                  <a:pt x="36311" y="8393"/>
                  <a:pt x="42132" y="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1591A14F-F303-421A-861B-32A909CB6A78}"/>
              </a:ext>
            </a:extLst>
          </p:cNvPr>
          <p:cNvSpPr/>
          <p:nvPr/>
        </p:nvSpPr>
        <p:spPr>
          <a:xfrm>
            <a:off x="6162535" y="7496092"/>
            <a:ext cx="209729" cy="721706"/>
          </a:xfrm>
          <a:custGeom>
            <a:avLst/>
            <a:gdLst>
              <a:gd name="connsiteX0" fmla="*/ 140 w 209729"/>
              <a:gd name="connsiteY0" fmla="*/ 83 h 721706"/>
              <a:gd name="connsiteX1" fmla="*/ 196990 w 209729"/>
              <a:gd name="connsiteY1" fmla="*/ 285833 h 721706"/>
              <a:gd name="connsiteX2" fmla="*/ 171590 w 209729"/>
              <a:gd name="connsiteY2" fmla="*/ 546183 h 721706"/>
              <a:gd name="connsiteX3" fmla="*/ 19190 w 209729"/>
              <a:gd name="connsiteY3" fmla="*/ 720808 h 721706"/>
              <a:gd name="connsiteX4" fmla="*/ 165240 w 209729"/>
              <a:gd name="connsiteY4" fmla="*/ 473158 h 721706"/>
              <a:gd name="connsiteX5" fmla="*/ 165240 w 209729"/>
              <a:gd name="connsiteY5" fmla="*/ 314408 h 721706"/>
              <a:gd name="connsiteX6" fmla="*/ 140 w 209729"/>
              <a:gd name="connsiteY6" fmla="*/ 83 h 72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729" h="721706">
                <a:moveTo>
                  <a:pt x="140" y="83"/>
                </a:moveTo>
                <a:cubicBezTo>
                  <a:pt x="5432" y="-4680"/>
                  <a:pt x="168415" y="194816"/>
                  <a:pt x="196990" y="285833"/>
                </a:cubicBezTo>
                <a:cubicBezTo>
                  <a:pt x="225565" y="376850"/>
                  <a:pt x="201223" y="473687"/>
                  <a:pt x="171590" y="546183"/>
                </a:cubicBezTo>
                <a:cubicBezTo>
                  <a:pt x="141957" y="618679"/>
                  <a:pt x="20248" y="732979"/>
                  <a:pt x="19190" y="720808"/>
                </a:cubicBezTo>
                <a:cubicBezTo>
                  <a:pt x="18132" y="708637"/>
                  <a:pt x="140898" y="540891"/>
                  <a:pt x="165240" y="473158"/>
                </a:cubicBezTo>
                <a:cubicBezTo>
                  <a:pt x="189582" y="405425"/>
                  <a:pt x="190111" y="389021"/>
                  <a:pt x="165240" y="314408"/>
                </a:cubicBezTo>
                <a:cubicBezTo>
                  <a:pt x="140369" y="239795"/>
                  <a:pt x="-5152" y="4846"/>
                  <a:pt x="140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CB30666A-DCAD-4F76-897C-06247B01BB94}"/>
              </a:ext>
            </a:extLst>
          </p:cNvPr>
          <p:cNvSpPr/>
          <p:nvPr/>
        </p:nvSpPr>
        <p:spPr>
          <a:xfrm>
            <a:off x="4984587" y="8110005"/>
            <a:ext cx="1151592" cy="520032"/>
          </a:xfrm>
          <a:custGeom>
            <a:avLst/>
            <a:gdLst>
              <a:gd name="connsiteX0" fmla="*/ 163 w 1151592"/>
              <a:gd name="connsiteY0" fmla="*/ 426512 h 520032"/>
              <a:gd name="connsiteX1" fmla="*/ 362113 w 1151592"/>
              <a:gd name="connsiteY1" fmla="*/ 195795 h 520032"/>
              <a:gd name="connsiteX2" fmla="*/ 597063 w 1151592"/>
              <a:gd name="connsiteY2" fmla="*/ 178862 h 520032"/>
              <a:gd name="connsiteX3" fmla="*/ 512396 w 1151592"/>
              <a:gd name="connsiteY3" fmla="*/ 297395 h 520032"/>
              <a:gd name="connsiteX4" fmla="*/ 787563 w 1151592"/>
              <a:gd name="connsiteY4" fmla="*/ 144995 h 520032"/>
              <a:gd name="connsiteX5" fmla="*/ 1016163 w 1151592"/>
              <a:gd name="connsiteY5" fmla="*/ 9528 h 520032"/>
              <a:gd name="connsiteX6" fmla="*/ 1149513 w 1151592"/>
              <a:gd name="connsiteY6" fmla="*/ 47628 h 520032"/>
              <a:gd name="connsiteX7" fmla="*/ 1096596 w 1151592"/>
              <a:gd name="connsiteY7" fmla="*/ 337612 h 520032"/>
              <a:gd name="connsiteX8" fmla="*/ 1083896 w 1151592"/>
              <a:gd name="connsiteY8" fmla="*/ 519645 h 520032"/>
              <a:gd name="connsiteX9" fmla="*/ 1083896 w 1151592"/>
              <a:gd name="connsiteY9" fmla="*/ 386295 h 520032"/>
              <a:gd name="connsiteX10" fmla="*/ 893396 w 1151592"/>
              <a:gd name="connsiteY10" fmla="*/ 401112 h 520032"/>
              <a:gd name="connsiteX11" fmla="*/ 1045796 w 1151592"/>
              <a:gd name="connsiteY11" fmla="*/ 257178 h 520032"/>
              <a:gd name="connsiteX12" fmla="*/ 736763 w 1151592"/>
              <a:gd name="connsiteY12" fmla="*/ 331262 h 520032"/>
              <a:gd name="connsiteX13" fmla="*/ 764280 w 1151592"/>
              <a:gd name="connsiteY13" fmla="*/ 276228 h 520032"/>
              <a:gd name="connsiteX14" fmla="*/ 436196 w 1151592"/>
              <a:gd name="connsiteY14" fmla="*/ 337612 h 520032"/>
              <a:gd name="connsiteX15" fmla="*/ 514513 w 1151592"/>
              <a:gd name="connsiteY15" fmla="*/ 246595 h 520032"/>
              <a:gd name="connsiteX16" fmla="*/ 408680 w 1151592"/>
              <a:gd name="connsiteY16" fmla="*/ 223312 h 520032"/>
              <a:gd name="connsiteX17" fmla="*/ 163 w 1151592"/>
              <a:gd name="connsiteY17" fmla="*/ 426512 h 5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51592" h="520032">
                <a:moveTo>
                  <a:pt x="163" y="426512"/>
                </a:moveTo>
                <a:cubicBezTo>
                  <a:pt x="-7598" y="421926"/>
                  <a:pt x="262630" y="237070"/>
                  <a:pt x="362113" y="195795"/>
                </a:cubicBezTo>
                <a:cubicBezTo>
                  <a:pt x="461596" y="154520"/>
                  <a:pt x="572016" y="161929"/>
                  <a:pt x="597063" y="178862"/>
                </a:cubicBezTo>
                <a:cubicBezTo>
                  <a:pt x="622110" y="195795"/>
                  <a:pt x="480646" y="303039"/>
                  <a:pt x="512396" y="297395"/>
                </a:cubicBezTo>
                <a:cubicBezTo>
                  <a:pt x="544146" y="291751"/>
                  <a:pt x="703602" y="192973"/>
                  <a:pt x="787563" y="144995"/>
                </a:cubicBezTo>
                <a:cubicBezTo>
                  <a:pt x="871524" y="97017"/>
                  <a:pt x="955838" y="25756"/>
                  <a:pt x="1016163" y="9528"/>
                </a:cubicBezTo>
                <a:cubicBezTo>
                  <a:pt x="1076488" y="-6700"/>
                  <a:pt x="1136108" y="-7053"/>
                  <a:pt x="1149513" y="47628"/>
                </a:cubicBezTo>
                <a:cubicBezTo>
                  <a:pt x="1162919" y="102309"/>
                  <a:pt x="1107532" y="258943"/>
                  <a:pt x="1096596" y="337612"/>
                </a:cubicBezTo>
                <a:cubicBezTo>
                  <a:pt x="1085660" y="416281"/>
                  <a:pt x="1086013" y="511531"/>
                  <a:pt x="1083896" y="519645"/>
                </a:cubicBezTo>
                <a:cubicBezTo>
                  <a:pt x="1081779" y="527759"/>
                  <a:pt x="1115646" y="406050"/>
                  <a:pt x="1083896" y="386295"/>
                </a:cubicBezTo>
                <a:cubicBezTo>
                  <a:pt x="1052146" y="366539"/>
                  <a:pt x="899746" y="422631"/>
                  <a:pt x="893396" y="401112"/>
                </a:cubicBezTo>
                <a:cubicBezTo>
                  <a:pt x="887046" y="379593"/>
                  <a:pt x="1071902" y="268820"/>
                  <a:pt x="1045796" y="257178"/>
                </a:cubicBezTo>
                <a:cubicBezTo>
                  <a:pt x="1019691" y="245536"/>
                  <a:pt x="783682" y="328087"/>
                  <a:pt x="736763" y="331262"/>
                </a:cubicBezTo>
                <a:cubicBezTo>
                  <a:pt x="689844" y="334437"/>
                  <a:pt x="814374" y="275170"/>
                  <a:pt x="764280" y="276228"/>
                </a:cubicBezTo>
                <a:cubicBezTo>
                  <a:pt x="714186" y="277286"/>
                  <a:pt x="477824" y="342551"/>
                  <a:pt x="436196" y="337612"/>
                </a:cubicBezTo>
                <a:cubicBezTo>
                  <a:pt x="394568" y="332673"/>
                  <a:pt x="519099" y="265645"/>
                  <a:pt x="514513" y="246595"/>
                </a:cubicBezTo>
                <a:cubicBezTo>
                  <a:pt x="509927" y="227545"/>
                  <a:pt x="491230" y="196501"/>
                  <a:pt x="408680" y="223312"/>
                </a:cubicBezTo>
                <a:cubicBezTo>
                  <a:pt x="326130" y="250123"/>
                  <a:pt x="7924" y="431098"/>
                  <a:pt x="163" y="426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5BF85271-2F8E-4BEA-9262-2F134CD362D6}"/>
              </a:ext>
            </a:extLst>
          </p:cNvPr>
          <p:cNvSpPr/>
          <p:nvPr/>
        </p:nvSpPr>
        <p:spPr>
          <a:xfrm>
            <a:off x="3530453" y="6076857"/>
            <a:ext cx="835491" cy="1595066"/>
          </a:xfrm>
          <a:custGeom>
            <a:avLst/>
            <a:gdLst>
              <a:gd name="connsiteX0" fmla="*/ 147 w 835491"/>
              <a:gd name="connsiteY0" fmla="*/ 93 h 1595066"/>
              <a:gd name="connsiteX1" fmla="*/ 450997 w 835491"/>
              <a:gd name="connsiteY1" fmla="*/ 336643 h 1595066"/>
              <a:gd name="connsiteX2" fmla="*/ 25547 w 835491"/>
              <a:gd name="connsiteY2" fmla="*/ 501743 h 1595066"/>
              <a:gd name="connsiteX3" fmla="*/ 450997 w 835491"/>
              <a:gd name="connsiteY3" fmla="*/ 1054193 h 1595066"/>
              <a:gd name="connsiteX4" fmla="*/ 825647 w 835491"/>
              <a:gd name="connsiteY4" fmla="*/ 1587593 h 1595066"/>
              <a:gd name="connsiteX5" fmla="*/ 717697 w 835491"/>
              <a:gd name="connsiteY5" fmla="*/ 1339943 h 1595066"/>
              <a:gd name="connsiteX6" fmla="*/ 622447 w 835491"/>
              <a:gd name="connsiteY6" fmla="*/ 965293 h 1595066"/>
              <a:gd name="connsiteX7" fmla="*/ 203347 w 835491"/>
              <a:gd name="connsiteY7" fmla="*/ 546193 h 1595066"/>
              <a:gd name="connsiteX8" fmla="*/ 508147 w 835491"/>
              <a:gd name="connsiteY8" fmla="*/ 304893 h 1595066"/>
              <a:gd name="connsiteX9" fmla="*/ 147 w 835491"/>
              <a:gd name="connsiteY9" fmla="*/ 93 h 159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491" h="1595066">
                <a:moveTo>
                  <a:pt x="147" y="93"/>
                </a:moveTo>
                <a:cubicBezTo>
                  <a:pt x="-9378" y="5385"/>
                  <a:pt x="446764" y="253035"/>
                  <a:pt x="450997" y="336643"/>
                </a:cubicBezTo>
                <a:cubicBezTo>
                  <a:pt x="455230" y="420251"/>
                  <a:pt x="25547" y="382151"/>
                  <a:pt x="25547" y="501743"/>
                </a:cubicBezTo>
                <a:cubicBezTo>
                  <a:pt x="25547" y="621335"/>
                  <a:pt x="317647" y="873218"/>
                  <a:pt x="450997" y="1054193"/>
                </a:cubicBezTo>
                <a:cubicBezTo>
                  <a:pt x="584347" y="1235168"/>
                  <a:pt x="781197" y="1539968"/>
                  <a:pt x="825647" y="1587593"/>
                </a:cubicBezTo>
                <a:cubicBezTo>
                  <a:pt x="870097" y="1635218"/>
                  <a:pt x="751564" y="1443660"/>
                  <a:pt x="717697" y="1339943"/>
                </a:cubicBezTo>
                <a:cubicBezTo>
                  <a:pt x="683830" y="1236226"/>
                  <a:pt x="708172" y="1097585"/>
                  <a:pt x="622447" y="965293"/>
                </a:cubicBezTo>
                <a:cubicBezTo>
                  <a:pt x="536722" y="833001"/>
                  <a:pt x="222397" y="656259"/>
                  <a:pt x="203347" y="546193"/>
                </a:cubicBezTo>
                <a:cubicBezTo>
                  <a:pt x="184297" y="436127"/>
                  <a:pt x="542014" y="394851"/>
                  <a:pt x="508147" y="304893"/>
                </a:cubicBezTo>
                <a:cubicBezTo>
                  <a:pt x="474280" y="214935"/>
                  <a:pt x="9672" y="-5199"/>
                  <a:pt x="147" y="9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455D019B-CE7A-4EF0-B646-8F594B09C3F6}"/>
              </a:ext>
            </a:extLst>
          </p:cNvPr>
          <p:cNvSpPr/>
          <p:nvPr/>
        </p:nvSpPr>
        <p:spPr>
          <a:xfrm>
            <a:off x="3109562" y="8308094"/>
            <a:ext cx="403904" cy="2924945"/>
          </a:xfrm>
          <a:custGeom>
            <a:avLst/>
            <a:gdLst>
              <a:gd name="connsiteX0" fmla="*/ 1938 w 403904"/>
              <a:gd name="connsiteY0" fmla="*/ 4056 h 2924945"/>
              <a:gd name="connsiteX1" fmla="*/ 243238 w 403904"/>
              <a:gd name="connsiteY1" fmla="*/ 1235956 h 2924945"/>
              <a:gd name="connsiteX2" fmla="*/ 90838 w 403904"/>
              <a:gd name="connsiteY2" fmla="*/ 2239256 h 2924945"/>
              <a:gd name="connsiteX3" fmla="*/ 211488 w 403904"/>
              <a:gd name="connsiteY3" fmla="*/ 2912356 h 2924945"/>
              <a:gd name="connsiteX4" fmla="*/ 160688 w 403904"/>
              <a:gd name="connsiteY4" fmla="*/ 2601206 h 2924945"/>
              <a:gd name="connsiteX5" fmla="*/ 401988 w 403904"/>
              <a:gd name="connsiteY5" fmla="*/ 1674106 h 2924945"/>
              <a:gd name="connsiteX6" fmla="*/ 1938 w 403904"/>
              <a:gd name="connsiteY6" fmla="*/ 4056 h 292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904" h="2924945">
                <a:moveTo>
                  <a:pt x="1938" y="4056"/>
                </a:moveTo>
                <a:cubicBezTo>
                  <a:pt x="-24520" y="-68969"/>
                  <a:pt x="228421" y="863423"/>
                  <a:pt x="243238" y="1235956"/>
                </a:cubicBezTo>
                <a:cubicBezTo>
                  <a:pt x="258055" y="1608489"/>
                  <a:pt x="96130" y="1959856"/>
                  <a:pt x="90838" y="2239256"/>
                </a:cubicBezTo>
                <a:cubicBezTo>
                  <a:pt x="85546" y="2518656"/>
                  <a:pt x="199846" y="2852031"/>
                  <a:pt x="211488" y="2912356"/>
                </a:cubicBezTo>
                <a:cubicBezTo>
                  <a:pt x="223130" y="2972681"/>
                  <a:pt x="128938" y="2807581"/>
                  <a:pt x="160688" y="2601206"/>
                </a:cubicBezTo>
                <a:cubicBezTo>
                  <a:pt x="192438" y="2394831"/>
                  <a:pt x="427388" y="2106964"/>
                  <a:pt x="401988" y="1674106"/>
                </a:cubicBezTo>
                <a:cubicBezTo>
                  <a:pt x="376588" y="1241248"/>
                  <a:pt x="28396" y="77081"/>
                  <a:pt x="1938" y="4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4B1DDFF1-85C6-41F7-9226-E867A79B024E}"/>
              </a:ext>
            </a:extLst>
          </p:cNvPr>
          <p:cNvSpPr/>
          <p:nvPr/>
        </p:nvSpPr>
        <p:spPr>
          <a:xfrm>
            <a:off x="6165850" y="8709285"/>
            <a:ext cx="3337477" cy="1675965"/>
          </a:xfrm>
          <a:custGeom>
            <a:avLst/>
            <a:gdLst>
              <a:gd name="connsiteX0" fmla="*/ 0 w 3337477"/>
              <a:gd name="connsiteY0" fmla="*/ 85465 h 1675965"/>
              <a:gd name="connsiteX1" fmla="*/ 590550 w 3337477"/>
              <a:gd name="connsiteY1" fmla="*/ 41015 h 1675965"/>
              <a:gd name="connsiteX2" fmla="*/ 1276350 w 3337477"/>
              <a:gd name="connsiteY2" fmla="*/ 733165 h 1675965"/>
              <a:gd name="connsiteX3" fmla="*/ 1822450 w 3337477"/>
              <a:gd name="connsiteY3" fmla="*/ 1037965 h 1675965"/>
              <a:gd name="connsiteX4" fmla="*/ 3314700 w 3337477"/>
              <a:gd name="connsiteY4" fmla="*/ 1660265 h 1675965"/>
              <a:gd name="connsiteX5" fmla="*/ 2609850 w 3337477"/>
              <a:gd name="connsiteY5" fmla="*/ 1431665 h 1675965"/>
              <a:gd name="connsiteX6" fmla="*/ 1073150 w 3337477"/>
              <a:gd name="connsiteY6" fmla="*/ 809365 h 1675965"/>
              <a:gd name="connsiteX7" fmla="*/ 590550 w 3337477"/>
              <a:gd name="connsiteY7" fmla="*/ 129915 h 1675965"/>
              <a:gd name="connsiteX8" fmla="*/ 0 w 3337477"/>
              <a:gd name="connsiteY8" fmla="*/ 85465 h 167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7477" h="1675965">
                <a:moveTo>
                  <a:pt x="0" y="85465"/>
                </a:moveTo>
                <a:cubicBezTo>
                  <a:pt x="0" y="70648"/>
                  <a:pt x="377825" y="-66935"/>
                  <a:pt x="590550" y="41015"/>
                </a:cubicBezTo>
                <a:cubicBezTo>
                  <a:pt x="803275" y="148965"/>
                  <a:pt x="1071033" y="567007"/>
                  <a:pt x="1276350" y="733165"/>
                </a:cubicBezTo>
                <a:cubicBezTo>
                  <a:pt x="1481667" y="899323"/>
                  <a:pt x="1482725" y="883448"/>
                  <a:pt x="1822450" y="1037965"/>
                </a:cubicBezTo>
                <a:cubicBezTo>
                  <a:pt x="2162175" y="1192482"/>
                  <a:pt x="3183467" y="1594648"/>
                  <a:pt x="3314700" y="1660265"/>
                </a:cubicBezTo>
                <a:cubicBezTo>
                  <a:pt x="3445933" y="1725882"/>
                  <a:pt x="2983442" y="1573482"/>
                  <a:pt x="2609850" y="1431665"/>
                </a:cubicBezTo>
                <a:cubicBezTo>
                  <a:pt x="2236258" y="1289848"/>
                  <a:pt x="1409700" y="1026323"/>
                  <a:pt x="1073150" y="809365"/>
                </a:cubicBezTo>
                <a:cubicBezTo>
                  <a:pt x="736600" y="592407"/>
                  <a:pt x="765175" y="256915"/>
                  <a:pt x="590550" y="129915"/>
                </a:cubicBezTo>
                <a:cubicBezTo>
                  <a:pt x="415925" y="2915"/>
                  <a:pt x="0" y="100282"/>
                  <a:pt x="0" y="85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10F0E9F5-012E-495A-BEE4-4F77913117A7}"/>
              </a:ext>
            </a:extLst>
          </p:cNvPr>
          <p:cNvSpPr/>
          <p:nvPr/>
        </p:nvSpPr>
        <p:spPr>
          <a:xfrm>
            <a:off x="1018011" y="9276420"/>
            <a:ext cx="2250131" cy="1922766"/>
          </a:xfrm>
          <a:custGeom>
            <a:avLst/>
            <a:gdLst>
              <a:gd name="connsiteX0" fmla="*/ 2250122 w 2250131"/>
              <a:gd name="connsiteY0" fmla="*/ 3047 h 1922766"/>
              <a:gd name="connsiteX1" fmla="*/ 1860656 w 2250131"/>
              <a:gd name="connsiteY1" fmla="*/ 900513 h 1922766"/>
              <a:gd name="connsiteX2" fmla="*/ 1454256 w 2250131"/>
              <a:gd name="connsiteY2" fmla="*/ 1264580 h 1922766"/>
              <a:gd name="connsiteX3" fmla="*/ 6456 w 2250131"/>
              <a:gd name="connsiteY3" fmla="*/ 1916513 h 1922766"/>
              <a:gd name="connsiteX4" fmla="*/ 886989 w 2250131"/>
              <a:gd name="connsiteY4" fmla="*/ 1611713 h 1922766"/>
              <a:gd name="connsiteX5" fmla="*/ 1869122 w 2250131"/>
              <a:gd name="connsiteY5" fmla="*/ 1239180 h 1922766"/>
              <a:gd name="connsiteX6" fmla="*/ 2250122 w 2250131"/>
              <a:gd name="connsiteY6" fmla="*/ 3047 h 192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131" h="1922766">
                <a:moveTo>
                  <a:pt x="2250122" y="3047"/>
                </a:moveTo>
                <a:cubicBezTo>
                  <a:pt x="2248711" y="-53398"/>
                  <a:pt x="1993300" y="690258"/>
                  <a:pt x="1860656" y="900513"/>
                </a:cubicBezTo>
                <a:cubicBezTo>
                  <a:pt x="1728012" y="1110768"/>
                  <a:pt x="1763289" y="1095247"/>
                  <a:pt x="1454256" y="1264580"/>
                </a:cubicBezTo>
                <a:cubicBezTo>
                  <a:pt x="1145223" y="1433913"/>
                  <a:pt x="101001" y="1858657"/>
                  <a:pt x="6456" y="1916513"/>
                </a:cubicBezTo>
                <a:cubicBezTo>
                  <a:pt x="-88089" y="1974369"/>
                  <a:pt x="886989" y="1611713"/>
                  <a:pt x="886989" y="1611713"/>
                </a:cubicBezTo>
                <a:cubicBezTo>
                  <a:pt x="1197433" y="1498824"/>
                  <a:pt x="1644755" y="1504469"/>
                  <a:pt x="1869122" y="1239180"/>
                </a:cubicBezTo>
                <a:cubicBezTo>
                  <a:pt x="2093489" y="973891"/>
                  <a:pt x="2251533" y="59492"/>
                  <a:pt x="2250122" y="3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B5DFBF4C-0C14-480A-86A4-2803905AF86D}"/>
              </a:ext>
            </a:extLst>
          </p:cNvPr>
          <p:cNvSpPr/>
          <p:nvPr/>
        </p:nvSpPr>
        <p:spPr>
          <a:xfrm>
            <a:off x="5839235" y="8800762"/>
            <a:ext cx="885474" cy="2554192"/>
          </a:xfrm>
          <a:custGeom>
            <a:avLst/>
            <a:gdLst>
              <a:gd name="connsiteX0" fmla="*/ 883298 w 885474"/>
              <a:gd name="connsiteY0" fmla="*/ 21505 h 2554192"/>
              <a:gd name="connsiteX1" fmla="*/ 773232 w 885474"/>
              <a:gd name="connsiteY1" fmla="*/ 563371 h 2554192"/>
              <a:gd name="connsiteX2" fmla="*/ 680098 w 885474"/>
              <a:gd name="connsiteY2" fmla="*/ 1223771 h 2554192"/>
              <a:gd name="connsiteX3" fmla="*/ 392232 w 885474"/>
              <a:gd name="connsiteY3" fmla="*/ 2146638 h 2554192"/>
              <a:gd name="connsiteX4" fmla="*/ 2765 w 885474"/>
              <a:gd name="connsiteY4" fmla="*/ 2553038 h 2554192"/>
              <a:gd name="connsiteX5" fmla="*/ 603898 w 885474"/>
              <a:gd name="connsiteY5" fmla="*/ 2036571 h 2554192"/>
              <a:gd name="connsiteX6" fmla="*/ 824032 w 885474"/>
              <a:gd name="connsiteY6" fmla="*/ 1325371 h 2554192"/>
              <a:gd name="connsiteX7" fmla="*/ 883298 w 885474"/>
              <a:gd name="connsiteY7" fmla="*/ 21505 h 255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5474" h="2554192">
                <a:moveTo>
                  <a:pt x="883298" y="21505"/>
                </a:moveTo>
                <a:cubicBezTo>
                  <a:pt x="874831" y="-105495"/>
                  <a:pt x="807099" y="362993"/>
                  <a:pt x="773232" y="563371"/>
                </a:cubicBezTo>
                <a:cubicBezTo>
                  <a:pt x="739365" y="763749"/>
                  <a:pt x="743598" y="959893"/>
                  <a:pt x="680098" y="1223771"/>
                </a:cubicBezTo>
                <a:cubicBezTo>
                  <a:pt x="616598" y="1487649"/>
                  <a:pt x="505121" y="1925093"/>
                  <a:pt x="392232" y="2146638"/>
                </a:cubicBezTo>
                <a:cubicBezTo>
                  <a:pt x="279343" y="2368183"/>
                  <a:pt x="-32513" y="2571382"/>
                  <a:pt x="2765" y="2553038"/>
                </a:cubicBezTo>
                <a:cubicBezTo>
                  <a:pt x="38043" y="2534694"/>
                  <a:pt x="467020" y="2241182"/>
                  <a:pt x="603898" y="2036571"/>
                </a:cubicBezTo>
                <a:cubicBezTo>
                  <a:pt x="740776" y="1831960"/>
                  <a:pt x="771821" y="1661215"/>
                  <a:pt x="824032" y="1325371"/>
                </a:cubicBezTo>
                <a:cubicBezTo>
                  <a:pt x="876243" y="989527"/>
                  <a:pt x="891765" y="148505"/>
                  <a:pt x="883298" y="21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FF9E41C0-487B-4DCB-8989-614C4C9278E9}"/>
              </a:ext>
            </a:extLst>
          </p:cNvPr>
          <p:cNvSpPr/>
          <p:nvPr/>
        </p:nvSpPr>
        <p:spPr>
          <a:xfrm>
            <a:off x="5022660" y="8702868"/>
            <a:ext cx="1721907" cy="1074343"/>
          </a:xfrm>
          <a:custGeom>
            <a:avLst/>
            <a:gdLst>
              <a:gd name="connsiteX0" fmla="*/ 1152715 w 1721907"/>
              <a:gd name="connsiteY0" fmla="*/ 120457 h 1074343"/>
              <a:gd name="connsiteX1" fmla="*/ 873315 w 1721907"/>
              <a:gd name="connsiteY1" fmla="*/ 352232 h 1074343"/>
              <a:gd name="connsiteX2" fmla="*/ 276415 w 1721907"/>
              <a:gd name="connsiteY2" fmla="*/ 603057 h 1074343"/>
              <a:gd name="connsiteX3" fmla="*/ 876490 w 1721907"/>
              <a:gd name="connsiteY3" fmla="*/ 371282 h 1074343"/>
              <a:gd name="connsiteX4" fmla="*/ 1327340 w 1721907"/>
              <a:gd name="connsiteY4" fmla="*/ 320482 h 1074343"/>
              <a:gd name="connsiteX5" fmla="*/ 981265 w 1721907"/>
              <a:gd name="connsiteY5" fmla="*/ 587182 h 1074343"/>
              <a:gd name="connsiteX6" fmla="*/ 190 w 1721907"/>
              <a:gd name="connsiteY6" fmla="*/ 993582 h 1074343"/>
              <a:gd name="connsiteX7" fmla="*/ 892365 w 1721907"/>
              <a:gd name="connsiteY7" fmla="*/ 660207 h 1074343"/>
              <a:gd name="connsiteX8" fmla="*/ 308165 w 1721907"/>
              <a:gd name="connsiteY8" fmla="*/ 974532 h 1074343"/>
              <a:gd name="connsiteX9" fmla="*/ 1292415 w 1721907"/>
              <a:gd name="connsiteY9" fmla="*/ 895157 h 1074343"/>
              <a:gd name="connsiteX10" fmla="*/ 1568640 w 1721907"/>
              <a:gd name="connsiteY10" fmla="*/ 1034857 h 1074343"/>
              <a:gd name="connsiteX11" fmla="*/ 1701990 w 1721907"/>
              <a:gd name="connsiteY11" fmla="*/ 66482 h 1074343"/>
              <a:gd name="connsiteX12" fmla="*/ 1152715 w 1721907"/>
              <a:gd name="connsiteY12" fmla="*/ 120457 h 107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21907" h="1074343">
                <a:moveTo>
                  <a:pt x="1152715" y="120457"/>
                </a:moveTo>
                <a:cubicBezTo>
                  <a:pt x="1014603" y="168082"/>
                  <a:pt x="1019365" y="271799"/>
                  <a:pt x="873315" y="352232"/>
                </a:cubicBezTo>
                <a:cubicBezTo>
                  <a:pt x="727265" y="432665"/>
                  <a:pt x="275886" y="599882"/>
                  <a:pt x="276415" y="603057"/>
                </a:cubicBezTo>
                <a:cubicBezTo>
                  <a:pt x="276944" y="606232"/>
                  <a:pt x="701336" y="418378"/>
                  <a:pt x="876490" y="371282"/>
                </a:cubicBezTo>
                <a:cubicBezTo>
                  <a:pt x="1051644" y="324186"/>
                  <a:pt x="1309878" y="284499"/>
                  <a:pt x="1327340" y="320482"/>
                </a:cubicBezTo>
                <a:cubicBezTo>
                  <a:pt x="1344802" y="356465"/>
                  <a:pt x="1202457" y="474999"/>
                  <a:pt x="981265" y="587182"/>
                </a:cubicBezTo>
                <a:cubicBezTo>
                  <a:pt x="760073" y="699365"/>
                  <a:pt x="15007" y="981411"/>
                  <a:pt x="190" y="993582"/>
                </a:cubicBezTo>
                <a:cubicBezTo>
                  <a:pt x="-14627" y="1005753"/>
                  <a:pt x="841036" y="663382"/>
                  <a:pt x="892365" y="660207"/>
                </a:cubicBezTo>
                <a:cubicBezTo>
                  <a:pt x="943694" y="657032"/>
                  <a:pt x="241490" y="935374"/>
                  <a:pt x="308165" y="974532"/>
                </a:cubicBezTo>
                <a:cubicBezTo>
                  <a:pt x="374840" y="1013690"/>
                  <a:pt x="1082336" y="885103"/>
                  <a:pt x="1292415" y="895157"/>
                </a:cubicBezTo>
                <a:cubicBezTo>
                  <a:pt x="1502494" y="905211"/>
                  <a:pt x="1500378" y="1172969"/>
                  <a:pt x="1568640" y="1034857"/>
                </a:cubicBezTo>
                <a:cubicBezTo>
                  <a:pt x="1636902" y="896745"/>
                  <a:pt x="1772898" y="223115"/>
                  <a:pt x="1701990" y="66482"/>
                </a:cubicBezTo>
                <a:cubicBezTo>
                  <a:pt x="1631082" y="-90151"/>
                  <a:pt x="1290827" y="72832"/>
                  <a:pt x="1152715" y="120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9DB2B113-F70E-48C8-864A-5FE4FC4ED14F}"/>
              </a:ext>
            </a:extLst>
          </p:cNvPr>
          <p:cNvSpPr/>
          <p:nvPr/>
        </p:nvSpPr>
        <p:spPr>
          <a:xfrm>
            <a:off x="4684336" y="9356007"/>
            <a:ext cx="937854" cy="944599"/>
          </a:xfrm>
          <a:custGeom>
            <a:avLst/>
            <a:gdLst>
              <a:gd name="connsiteX0" fmla="*/ 937531 w 937854"/>
              <a:gd name="connsiteY0" fmla="*/ 3893 h 944599"/>
              <a:gd name="connsiteX1" fmla="*/ 251731 w 937854"/>
              <a:gd name="connsiteY1" fmla="*/ 63160 h 944599"/>
              <a:gd name="connsiteX2" fmla="*/ 1964 w 937854"/>
              <a:gd name="connsiteY2" fmla="*/ 253660 h 944599"/>
              <a:gd name="connsiteX3" fmla="*/ 361797 w 937854"/>
              <a:gd name="connsiteY3" fmla="*/ 245193 h 944599"/>
              <a:gd name="connsiteX4" fmla="*/ 298297 w 937854"/>
              <a:gd name="connsiteY4" fmla="*/ 516126 h 944599"/>
              <a:gd name="connsiteX5" fmla="*/ 99331 w 937854"/>
              <a:gd name="connsiteY5" fmla="*/ 943693 h 944599"/>
              <a:gd name="connsiteX6" fmla="*/ 552297 w 937854"/>
              <a:gd name="connsiteY6" fmla="*/ 393360 h 944599"/>
              <a:gd name="connsiteX7" fmla="*/ 344864 w 937854"/>
              <a:gd name="connsiteY7" fmla="*/ 156293 h 944599"/>
              <a:gd name="connsiteX8" fmla="*/ 937531 w 937854"/>
              <a:gd name="connsiteY8" fmla="*/ 3893 h 94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854" h="944599">
                <a:moveTo>
                  <a:pt x="937531" y="3893"/>
                </a:moveTo>
                <a:cubicBezTo>
                  <a:pt x="922009" y="-11629"/>
                  <a:pt x="407659" y="21532"/>
                  <a:pt x="251731" y="63160"/>
                </a:cubicBezTo>
                <a:cubicBezTo>
                  <a:pt x="95803" y="104788"/>
                  <a:pt x="-16380" y="223321"/>
                  <a:pt x="1964" y="253660"/>
                </a:cubicBezTo>
                <a:cubicBezTo>
                  <a:pt x="20308" y="283999"/>
                  <a:pt x="312408" y="201449"/>
                  <a:pt x="361797" y="245193"/>
                </a:cubicBezTo>
                <a:cubicBezTo>
                  <a:pt x="411186" y="288937"/>
                  <a:pt x="342041" y="399709"/>
                  <a:pt x="298297" y="516126"/>
                </a:cubicBezTo>
                <a:cubicBezTo>
                  <a:pt x="254553" y="632543"/>
                  <a:pt x="56998" y="964154"/>
                  <a:pt x="99331" y="943693"/>
                </a:cubicBezTo>
                <a:cubicBezTo>
                  <a:pt x="141664" y="923232"/>
                  <a:pt x="511375" y="524593"/>
                  <a:pt x="552297" y="393360"/>
                </a:cubicBezTo>
                <a:cubicBezTo>
                  <a:pt x="593219" y="262127"/>
                  <a:pt x="284892" y="216265"/>
                  <a:pt x="344864" y="156293"/>
                </a:cubicBezTo>
                <a:cubicBezTo>
                  <a:pt x="404836" y="96321"/>
                  <a:pt x="953053" y="19415"/>
                  <a:pt x="937531" y="389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C3DCA3B0-67B5-4578-8297-F2C815E2AA83}"/>
              </a:ext>
            </a:extLst>
          </p:cNvPr>
          <p:cNvSpPr/>
          <p:nvPr/>
        </p:nvSpPr>
        <p:spPr>
          <a:xfrm>
            <a:off x="4004123" y="10007457"/>
            <a:ext cx="1673213" cy="389808"/>
          </a:xfrm>
          <a:custGeom>
            <a:avLst/>
            <a:gdLst>
              <a:gd name="connsiteX0" fmla="*/ 42944 w 1673213"/>
              <a:gd name="connsiteY0" fmla="*/ 89043 h 389808"/>
              <a:gd name="connsiteX1" fmla="*/ 97977 w 1673213"/>
              <a:gd name="connsiteY1" fmla="*/ 89043 h 389808"/>
              <a:gd name="connsiteX2" fmla="*/ 898077 w 1673213"/>
              <a:gd name="connsiteY2" fmla="*/ 334576 h 389808"/>
              <a:gd name="connsiteX3" fmla="*/ 1664310 w 1673213"/>
              <a:gd name="connsiteY3" fmla="*/ 143 h 389808"/>
              <a:gd name="connsiteX4" fmla="*/ 1312944 w 1673213"/>
              <a:gd name="connsiteY4" fmla="*/ 292243 h 389808"/>
              <a:gd name="connsiteX5" fmla="*/ 1266377 w 1673213"/>
              <a:gd name="connsiteY5" fmla="*/ 262610 h 389808"/>
              <a:gd name="connsiteX6" fmla="*/ 783777 w 1673213"/>
              <a:gd name="connsiteY6" fmla="*/ 389610 h 389808"/>
              <a:gd name="connsiteX7" fmla="*/ 368910 w 1673213"/>
              <a:gd name="connsiteY7" fmla="*/ 228743 h 389808"/>
              <a:gd name="connsiteX8" fmla="*/ 42944 w 1673213"/>
              <a:gd name="connsiteY8" fmla="*/ 89043 h 38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3213" h="389808">
                <a:moveTo>
                  <a:pt x="42944" y="89043"/>
                </a:moveTo>
                <a:cubicBezTo>
                  <a:pt x="-2212" y="65760"/>
                  <a:pt x="-44545" y="48121"/>
                  <a:pt x="97977" y="89043"/>
                </a:cubicBezTo>
                <a:cubicBezTo>
                  <a:pt x="240499" y="129965"/>
                  <a:pt x="637022" y="349393"/>
                  <a:pt x="898077" y="334576"/>
                </a:cubicBezTo>
                <a:cubicBezTo>
                  <a:pt x="1159133" y="319759"/>
                  <a:pt x="1595166" y="7198"/>
                  <a:pt x="1664310" y="143"/>
                </a:cubicBezTo>
                <a:cubicBezTo>
                  <a:pt x="1733454" y="-6912"/>
                  <a:pt x="1379266" y="248499"/>
                  <a:pt x="1312944" y="292243"/>
                </a:cubicBezTo>
                <a:cubicBezTo>
                  <a:pt x="1246622" y="335988"/>
                  <a:pt x="1354571" y="246382"/>
                  <a:pt x="1266377" y="262610"/>
                </a:cubicBezTo>
                <a:cubicBezTo>
                  <a:pt x="1178183" y="278838"/>
                  <a:pt x="933355" y="395254"/>
                  <a:pt x="783777" y="389610"/>
                </a:cubicBezTo>
                <a:cubicBezTo>
                  <a:pt x="634199" y="383966"/>
                  <a:pt x="490266" y="279543"/>
                  <a:pt x="368910" y="228743"/>
                </a:cubicBezTo>
                <a:cubicBezTo>
                  <a:pt x="247555" y="177943"/>
                  <a:pt x="88100" y="112326"/>
                  <a:pt x="42944" y="8904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35E25FB3-DF65-4C1C-8972-6822FE6D8BD2}"/>
              </a:ext>
            </a:extLst>
          </p:cNvPr>
          <p:cNvSpPr/>
          <p:nvPr/>
        </p:nvSpPr>
        <p:spPr>
          <a:xfrm>
            <a:off x="4206043" y="10556771"/>
            <a:ext cx="1271979" cy="598307"/>
          </a:xfrm>
          <a:custGeom>
            <a:avLst/>
            <a:gdLst>
              <a:gd name="connsiteX0" fmla="*/ 1250724 w 1271979"/>
              <a:gd name="connsiteY0" fmla="*/ 1162 h 598307"/>
              <a:gd name="connsiteX1" fmla="*/ 1034824 w 1271979"/>
              <a:gd name="connsiteY1" fmla="*/ 255162 h 598307"/>
              <a:gd name="connsiteX2" fmla="*/ 1890 w 1271979"/>
              <a:gd name="connsiteY2" fmla="*/ 593829 h 598307"/>
              <a:gd name="connsiteX3" fmla="*/ 759657 w 1271979"/>
              <a:gd name="connsiteY3" fmla="*/ 458362 h 598307"/>
              <a:gd name="connsiteX4" fmla="*/ 1208390 w 1271979"/>
              <a:gd name="connsiteY4" fmla="*/ 356762 h 598307"/>
              <a:gd name="connsiteX5" fmla="*/ 1250724 w 1271979"/>
              <a:gd name="connsiteY5" fmla="*/ 1162 h 598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1979" h="598307">
                <a:moveTo>
                  <a:pt x="1250724" y="1162"/>
                </a:moveTo>
                <a:cubicBezTo>
                  <a:pt x="1221796" y="-15771"/>
                  <a:pt x="1242963" y="156384"/>
                  <a:pt x="1034824" y="255162"/>
                </a:cubicBezTo>
                <a:cubicBezTo>
                  <a:pt x="826685" y="353940"/>
                  <a:pt x="47751" y="559962"/>
                  <a:pt x="1890" y="593829"/>
                </a:cubicBezTo>
                <a:cubicBezTo>
                  <a:pt x="-43971" y="627696"/>
                  <a:pt x="759657" y="458362"/>
                  <a:pt x="759657" y="458362"/>
                </a:cubicBezTo>
                <a:cubicBezTo>
                  <a:pt x="960740" y="418851"/>
                  <a:pt x="1126546" y="429434"/>
                  <a:pt x="1208390" y="356762"/>
                </a:cubicBezTo>
                <a:cubicBezTo>
                  <a:pt x="1290234" y="284090"/>
                  <a:pt x="1279652" y="18095"/>
                  <a:pt x="1250724" y="11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8202897-7054-4CC4-8EAC-A31F289C00CE}"/>
              </a:ext>
            </a:extLst>
          </p:cNvPr>
          <p:cNvSpPr/>
          <p:nvPr/>
        </p:nvSpPr>
        <p:spPr>
          <a:xfrm>
            <a:off x="4106952" y="8635990"/>
            <a:ext cx="1894932" cy="680239"/>
          </a:xfrm>
          <a:custGeom>
            <a:avLst/>
            <a:gdLst>
              <a:gd name="connsiteX0" fmla="*/ 1890623 w 1894932"/>
              <a:gd name="connsiteY0" fmla="*/ 3185 h 680239"/>
              <a:gd name="connsiteX1" fmla="*/ 1522323 w 1894932"/>
              <a:gd name="connsiteY1" fmla="*/ 292110 h 680239"/>
              <a:gd name="connsiteX2" fmla="*/ 1204823 w 1894932"/>
              <a:gd name="connsiteY2" fmla="*/ 419110 h 680239"/>
              <a:gd name="connsiteX3" fmla="*/ 39598 w 1894932"/>
              <a:gd name="connsiteY3" fmla="*/ 593735 h 680239"/>
              <a:gd name="connsiteX4" fmla="*/ 379323 w 1894932"/>
              <a:gd name="connsiteY4" fmla="*/ 565160 h 680239"/>
              <a:gd name="connsiteX5" fmla="*/ 1420723 w 1894932"/>
              <a:gd name="connsiteY5" fmla="*/ 679460 h 680239"/>
              <a:gd name="connsiteX6" fmla="*/ 1706473 w 1894932"/>
              <a:gd name="connsiteY6" fmla="*/ 498485 h 680239"/>
              <a:gd name="connsiteX7" fmla="*/ 1890623 w 1894932"/>
              <a:gd name="connsiteY7" fmla="*/ 3185 h 68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4932" h="680239">
                <a:moveTo>
                  <a:pt x="1890623" y="3185"/>
                </a:moveTo>
                <a:cubicBezTo>
                  <a:pt x="1859931" y="-31211"/>
                  <a:pt x="1636623" y="222789"/>
                  <a:pt x="1522323" y="292110"/>
                </a:cubicBezTo>
                <a:cubicBezTo>
                  <a:pt x="1408023" y="361431"/>
                  <a:pt x="1451944" y="368839"/>
                  <a:pt x="1204823" y="419110"/>
                </a:cubicBezTo>
                <a:cubicBezTo>
                  <a:pt x="957702" y="469381"/>
                  <a:pt x="177181" y="569393"/>
                  <a:pt x="39598" y="593735"/>
                </a:cubicBezTo>
                <a:cubicBezTo>
                  <a:pt x="-97985" y="618077"/>
                  <a:pt x="149135" y="550873"/>
                  <a:pt x="379323" y="565160"/>
                </a:cubicBezTo>
                <a:cubicBezTo>
                  <a:pt x="609510" y="579448"/>
                  <a:pt x="1199531" y="690572"/>
                  <a:pt x="1420723" y="679460"/>
                </a:cubicBezTo>
                <a:cubicBezTo>
                  <a:pt x="1641915" y="668348"/>
                  <a:pt x="1632390" y="609610"/>
                  <a:pt x="1706473" y="498485"/>
                </a:cubicBezTo>
                <a:cubicBezTo>
                  <a:pt x="1780556" y="387360"/>
                  <a:pt x="1921315" y="37581"/>
                  <a:pt x="1890623" y="31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B08BF726-A661-4D2B-A8AE-E4941193439C}"/>
              </a:ext>
            </a:extLst>
          </p:cNvPr>
          <p:cNvSpPr/>
          <p:nvPr/>
        </p:nvSpPr>
        <p:spPr>
          <a:xfrm>
            <a:off x="3034561" y="7968565"/>
            <a:ext cx="1964845" cy="1321485"/>
          </a:xfrm>
          <a:custGeom>
            <a:avLst/>
            <a:gdLst>
              <a:gd name="connsiteX0" fmla="*/ 739 w 1964845"/>
              <a:gd name="connsiteY0" fmla="*/ 3860 h 1321485"/>
              <a:gd name="connsiteX1" fmla="*/ 283314 w 1964845"/>
              <a:gd name="connsiteY1" fmla="*/ 248335 h 1321485"/>
              <a:gd name="connsiteX2" fmla="*/ 1372339 w 1964845"/>
              <a:gd name="connsiteY2" fmla="*/ 924610 h 1321485"/>
              <a:gd name="connsiteX3" fmla="*/ 1943839 w 1964845"/>
              <a:gd name="connsiteY3" fmla="*/ 988110 h 1321485"/>
              <a:gd name="connsiteX4" fmla="*/ 1775564 w 1964845"/>
              <a:gd name="connsiteY4" fmla="*/ 1038910 h 1321485"/>
              <a:gd name="connsiteX5" fmla="*/ 1156439 w 1964845"/>
              <a:gd name="connsiteY5" fmla="*/ 1321485 h 1321485"/>
              <a:gd name="connsiteX6" fmla="*/ 603989 w 1964845"/>
              <a:gd name="connsiteY6" fmla="*/ 1035735 h 1321485"/>
              <a:gd name="connsiteX7" fmla="*/ 311889 w 1964845"/>
              <a:gd name="connsiteY7" fmla="*/ 553135 h 1321485"/>
              <a:gd name="connsiteX8" fmla="*/ 334114 w 1964845"/>
              <a:gd name="connsiteY8" fmla="*/ 410260 h 1321485"/>
              <a:gd name="connsiteX9" fmla="*/ 739 w 1964845"/>
              <a:gd name="connsiteY9" fmla="*/ 3860 h 132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4845" h="1321485">
                <a:moveTo>
                  <a:pt x="739" y="3860"/>
                </a:moveTo>
                <a:cubicBezTo>
                  <a:pt x="-7728" y="-23128"/>
                  <a:pt x="54714" y="94877"/>
                  <a:pt x="283314" y="248335"/>
                </a:cubicBezTo>
                <a:cubicBezTo>
                  <a:pt x="511914" y="401793"/>
                  <a:pt x="1095585" y="801314"/>
                  <a:pt x="1372339" y="924610"/>
                </a:cubicBezTo>
                <a:cubicBezTo>
                  <a:pt x="1649093" y="1047906"/>
                  <a:pt x="1876635" y="969060"/>
                  <a:pt x="1943839" y="988110"/>
                </a:cubicBezTo>
                <a:cubicBezTo>
                  <a:pt x="2011043" y="1007160"/>
                  <a:pt x="1906797" y="983348"/>
                  <a:pt x="1775564" y="1038910"/>
                </a:cubicBezTo>
                <a:cubicBezTo>
                  <a:pt x="1644331" y="1094472"/>
                  <a:pt x="1351701" y="1322014"/>
                  <a:pt x="1156439" y="1321485"/>
                </a:cubicBezTo>
                <a:cubicBezTo>
                  <a:pt x="961177" y="1320956"/>
                  <a:pt x="744747" y="1163793"/>
                  <a:pt x="603989" y="1035735"/>
                </a:cubicBezTo>
                <a:cubicBezTo>
                  <a:pt x="463231" y="907677"/>
                  <a:pt x="356868" y="657381"/>
                  <a:pt x="311889" y="553135"/>
                </a:cubicBezTo>
                <a:cubicBezTo>
                  <a:pt x="266910" y="448889"/>
                  <a:pt x="384385" y="495456"/>
                  <a:pt x="334114" y="410260"/>
                </a:cubicBezTo>
                <a:cubicBezTo>
                  <a:pt x="283843" y="325064"/>
                  <a:pt x="9206" y="30848"/>
                  <a:pt x="739" y="38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D4B4870C-6D6A-4B3C-86AA-54C6C873AB72}"/>
              </a:ext>
            </a:extLst>
          </p:cNvPr>
          <p:cNvSpPr/>
          <p:nvPr/>
        </p:nvSpPr>
        <p:spPr>
          <a:xfrm>
            <a:off x="2664950" y="5832100"/>
            <a:ext cx="960768" cy="2407107"/>
          </a:xfrm>
          <a:custGeom>
            <a:avLst/>
            <a:gdLst>
              <a:gd name="connsiteX0" fmla="*/ 353417 w 960768"/>
              <a:gd name="connsiteY0" fmla="*/ 1433 h 2407107"/>
              <a:gd name="connsiteX1" fmla="*/ 323783 w 960768"/>
              <a:gd name="connsiteY1" fmla="*/ 619500 h 2407107"/>
              <a:gd name="connsiteX2" fmla="*/ 336483 w 960768"/>
              <a:gd name="connsiteY2" fmla="*/ 1262967 h 2407107"/>
              <a:gd name="connsiteX3" fmla="*/ 522750 w 960768"/>
              <a:gd name="connsiteY3" fmla="*/ 1859867 h 2407107"/>
              <a:gd name="connsiteX4" fmla="*/ 937617 w 960768"/>
              <a:gd name="connsiteY4" fmla="*/ 2312833 h 2407107"/>
              <a:gd name="connsiteX5" fmla="*/ 874117 w 960768"/>
              <a:gd name="connsiteY5" fmla="*/ 2223933 h 2407107"/>
              <a:gd name="connsiteX6" fmla="*/ 590483 w 960768"/>
              <a:gd name="connsiteY6" fmla="*/ 2164667 h 2407107"/>
              <a:gd name="connsiteX7" fmla="*/ 772517 w 960768"/>
              <a:gd name="connsiteY7" fmla="*/ 2346700 h 2407107"/>
              <a:gd name="connsiteX8" fmla="*/ 289917 w 960768"/>
              <a:gd name="connsiteY8" fmla="*/ 2359400 h 2407107"/>
              <a:gd name="connsiteX9" fmla="*/ 256050 w 960768"/>
              <a:gd name="connsiteY9" fmla="*/ 1758267 h 2407107"/>
              <a:gd name="connsiteX10" fmla="*/ 65550 w 960768"/>
              <a:gd name="connsiteY10" fmla="*/ 1169833 h 2407107"/>
              <a:gd name="connsiteX11" fmla="*/ 18983 w 960768"/>
              <a:gd name="connsiteY11" fmla="*/ 797300 h 2407107"/>
              <a:gd name="connsiteX12" fmla="*/ 353417 w 960768"/>
              <a:gd name="connsiteY12" fmla="*/ 1433 h 240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60768" h="2407107">
                <a:moveTo>
                  <a:pt x="353417" y="1433"/>
                </a:moveTo>
                <a:cubicBezTo>
                  <a:pt x="404217" y="-28200"/>
                  <a:pt x="326605" y="409244"/>
                  <a:pt x="323783" y="619500"/>
                </a:cubicBezTo>
                <a:cubicBezTo>
                  <a:pt x="320961" y="829756"/>
                  <a:pt x="303322" y="1056239"/>
                  <a:pt x="336483" y="1262967"/>
                </a:cubicBezTo>
                <a:cubicBezTo>
                  <a:pt x="369644" y="1469695"/>
                  <a:pt x="422561" y="1684889"/>
                  <a:pt x="522750" y="1859867"/>
                </a:cubicBezTo>
                <a:cubicBezTo>
                  <a:pt x="622939" y="2034845"/>
                  <a:pt x="879056" y="2252155"/>
                  <a:pt x="937617" y="2312833"/>
                </a:cubicBezTo>
                <a:cubicBezTo>
                  <a:pt x="996178" y="2373511"/>
                  <a:pt x="931973" y="2248627"/>
                  <a:pt x="874117" y="2223933"/>
                </a:cubicBezTo>
                <a:cubicBezTo>
                  <a:pt x="816261" y="2199239"/>
                  <a:pt x="607416" y="2144206"/>
                  <a:pt x="590483" y="2164667"/>
                </a:cubicBezTo>
                <a:cubicBezTo>
                  <a:pt x="573550" y="2185128"/>
                  <a:pt x="822611" y="2314245"/>
                  <a:pt x="772517" y="2346700"/>
                </a:cubicBezTo>
                <a:cubicBezTo>
                  <a:pt x="722423" y="2379155"/>
                  <a:pt x="375995" y="2457472"/>
                  <a:pt x="289917" y="2359400"/>
                </a:cubicBezTo>
                <a:cubicBezTo>
                  <a:pt x="203839" y="2261328"/>
                  <a:pt x="293444" y="1956528"/>
                  <a:pt x="256050" y="1758267"/>
                </a:cubicBezTo>
                <a:cubicBezTo>
                  <a:pt x="218656" y="1560006"/>
                  <a:pt x="105061" y="1329994"/>
                  <a:pt x="65550" y="1169833"/>
                </a:cubicBezTo>
                <a:cubicBezTo>
                  <a:pt x="26039" y="1009672"/>
                  <a:pt x="-29700" y="990622"/>
                  <a:pt x="18983" y="797300"/>
                </a:cubicBezTo>
                <a:cubicBezTo>
                  <a:pt x="67666" y="603978"/>
                  <a:pt x="302617" y="31066"/>
                  <a:pt x="353417" y="143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CBE6500E-9A92-43A8-9359-D794F622743B}"/>
              </a:ext>
            </a:extLst>
          </p:cNvPr>
          <p:cNvSpPr/>
          <p:nvPr/>
        </p:nvSpPr>
        <p:spPr>
          <a:xfrm>
            <a:off x="6098676" y="5313785"/>
            <a:ext cx="549820" cy="92570"/>
          </a:xfrm>
          <a:custGeom>
            <a:avLst/>
            <a:gdLst>
              <a:gd name="connsiteX0" fmla="*/ 499 w 549820"/>
              <a:gd name="connsiteY0" fmla="*/ 1165 h 92570"/>
              <a:gd name="connsiteX1" fmla="*/ 435474 w 549820"/>
              <a:gd name="connsiteY1" fmla="*/ 39265 h 92570"/>
              <a:gd name="connsiteX2" fmla="*/ 549774 w 549820"/>
              <a:gd name="connsiteY2" fmla="*/ 39265 h 92570"/>
              <a:gd name="connsiteX3" fmla="*/ 448174 w 549820"/>
              <a:gd name="connsiteY3" fmla="*/ 71015 h 92570"/>
              <a:gd name="connsiteX4" fmla="*/ 349749 w 549820"/>
              <a:gd name="connsiteY4" fmla="*/ 90065 h 92570"/>
              <a:gd name="connsiteX5" fmla="*/ 499 w 549820"/>
              <a:gd name="connsiteY5" fmla="*/ 1165 h 92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9820" h="92570">
                <a:moveTo>
                  <a:pt x="499" y="1165"/>
                </a:moveTo>
                <a:cubicBezTo>
                  <a:pt x="14787" y="-7302"/>
                  <a:pt x="343928" y="32915"/>
                  <a:pt x="435474" y="39265"/>
                </a:cubicBezTo>
                <a:cubicBezTo>
                  <a:pt x="527020" y="45615"/>
                  <a:pt x="547657" y="33973"/>
                  <a:pt x="549774" y="39265"/>
                </a:cubicBezTo>
                <a:cubicBezTo>
                  <a:pt x="551891" y="44557"/>
                  <a:pt x="481511" y="62548"/>
                  <a:pt x="448174" y="71015"/>
                </a:cubicBezTo>
                <a:cubicBezTo>
                  <a:pt x="414837" y="79482"/>
                  <a:pt x="416953" y="99590"/>
                  <a:pt x="349749" y="90065"/>
                </a:cubicBezTo>
                <a:cubicBezTo>
                  <a:pt x="282545" y="80540"/>
                  <a:pt x="-13789" y="9632"/>
                  <a:pt x="499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70E1142A-B31B-4024-B002-333507C6B15A}"/>
              </a:ext>
            </a:extLst>
          </p:cNvPr>
          <p:cNvSpPr/>
          <p:nvPr/>
        </p:nvSpPr>
        <p:spPr>
          <a:xfrm>
            <a:off x="4022573" y="6061940"/>
            <a:ext cx="333317" cy="74347"/>
          </a:xfrm>
          <a:custGeom>
            <a:avLst/>
            <a:gdLst>
              <a:gd name="connsiteX0" fmla="*/ 1210 w 333317"/>
              <a:gd name="connsiteY0" fmla="*/ 193 h 74347"/>
              <a:gd name="connsiteX1" fmla="*/ 149377 w 333317"/>
              <a:gd name="connsiteY1" fmla="*/ 21360 h 74347"/>
              <a:gd name="connsiteX2" fmla="*/ 331410 w 333317"/>
              <a:gd name="connsiteY2" fmla="*/ 74277 h 74347"/>
              <a:gd name="connsiteX3" fmla="*/ 231927 w 333317"/>
              <a:gd name="connsiteY3" fmla="*/ 31943 h 74347"/>
              <a:gd name="connsiteX4" fmla="*/ 1210 w 333317"/>
              <a:gd name="connsiteY4" fmla="*/ 193 h 7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3317" h="74347">
                <a:moveTo>
                  <a:pt x="1210" y="193"/>
                </a:moveTo>
                <a:cubicBezTo>
                  <a:pt x="-12548" y="-1571"/>
                  <a:pt x="94344" y="9013"/>
                  <a:pt x="149377" y="21360"/>
                </a:cubicBezTo>
                <a:cubicBezTo>
                  <a:pt x="204410" y="33707"/>
                  <a:pt x="317652" y="72513"/>
                  <a:pt x="331410" y="74277"/>
                </a:cubicBezTo>
                <a:cubicBezTo>
                  <a:pt x="345168" y="76041"/>
                  <a:pt x="281669" y="44290"/>
                  <a:pt x="231927" y="31943"/>
                </a:cubicBezTo>
                <a:cubicBezTo>
                  <a:pt x="182185" y="19596"/>
                  <a:pt x="14968" y="1957"/>
                  <a:pt x="1210" y="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1810E74B-416C-4827-AAF8-FC24868A27DB}"/>
              </a:ext>
            </a:extLst>
          </p:cNvPr>
          <p:cNvSpPr/>
          <p:nvPr/>
        </p:nvSpPr>
        <p:spPr>
          <a:xfrm>
            <a:off x="6186875" y="5661025"/>
            <a:ext cx="485744" cy="82554"/>
          </a:xfrm>
          <a:custGeom>
            <a:avLst/>
            <a:gdLst>
              <a:gd name="connsiteX0" fmla="*/ 20250 w 485744"/>
              <a:gd name="connsiteY0" fmla="*/ 6350 h 82554"/>
              <a:gd name="connsiteX1" fmla="*/ 331400 w 485744"/>
              <a:gd name="connsiteY1" fmla="*/ 19050 h 82554"/>
              <a:gd name="connsiteX2" fmla="*/ 477450 w 485744"/>
              <a:gd name="connsiteY2" fmla="*/ 82550 h 82554"/>
              <a:gd name="connsiteX3" fmla="*/ 461575 w 485744"/>
              <a:gd name="connsiteY3" fmla="*/ 22225 h 82554"/>
              <a:gd name="connsiteX4" fmla="*/ 410775 w 485744"/>
              <a:gd name="connsiteY4" fmla="*/ 0 h 82554"/>
              <a:gd name="connsiteX5" fmla="*/ 71050 w 485744"/>
              <a:gd name="connsiteY5" fmla="*/ 9525 h 82554"/>
              <a:gd name="connsiteX6" fmla="*/ 20250 w 485744"/>
              <a:gd name="connsiteY6" fmla="*/ 6350 h 8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744" h="82554">
                <a:moveTo>
                  <a:pt x="20250" y="6350"/>
                </a:moveTo>
                <a:cubicBezTo>
                  <a:pt x="63642" y="7938"/>
                  <a:pt x="255200" y="6350"/>
                  <a:pt x="331400" y="19050"/>
                </a:cubicBezTo>
                <a:cubicBezTo>
                  <a:pt x="407600" y="31750"/>
                  <a:pt x="455754" y="82021"/>
                  <a:pt x="477450" y="82550"/>
                </a:cubicBezTo>
                <a:cubicBezTo>
                  <a:pt x="499146" y="83079"/>
                  <a:pt x="472688" y="35983"/>
                  <a:pt x="461575" y="22225"/>
                </a:cubicBezTo>
                <a:cubicBezTo>
                  <a:pt x="450462" y="8467"/>
                  <a:pt x="475862" y="2117"/>
                  <a:pt x="410775" y="0"/>
                </a:cubicBezTo>
                <a:lnTo>
                  <a:pt x="71050" y="9525"/>
                </a:lnTo>
                <a:cubicBezTo>
                  <a:pt x="7550" y="11112"/>
                  <a:pt x="-23142" y="4762"/>
                  <a:pt x="20250" y="6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22AE1929-63C0-4283-ADF3-DFFCB63F438C}"/>
              </a:ext>
            </a:extLst>
          </p:cNvPr>
          <p:cNvSpPr/>
          <p:nvPr/>
        </p:nvSpPr>
        <p:spPr>
          <a:xfrm>
            <a:off x="2396091" y="7034190"/>
            <a:ext cx="398039" cy="416928"/>
          </a:xfrm>
          <a:custGeom>
            <a:avLst/>
            <a:gdLst>
              <a:gd name="connsiteX0" fmla="*/ 337584 w 398039"/>
              <a:gd name="connsiteY0" fmla="*/ 414360 h 416928"/>
              <a:gd name="connsiteX1" fmla="*/ 397909 w 398039"/>
              <a:gd name="connsiteY1" fmla="*/ 303235 h 416928"/>
              <a:gd name="connsiteX2" fmla="*/ 337584 w 398039"/>
              <a:gd name="connsiteY2" fmla="*/ 154010 h 416928"/>
              <a:gd name="connsiteX3" fmla="*/ 1034 w 398039"/>
              <a:gd name="connsiteY3" fmla="*/ 1610 h 416928"/>
              <a:gd name="connsiteX4" fmla="*/ 235984 w 398039"/>
              <a:gd name="connsiteY4" fmla="*/ 80985 h 416928"/>
              <a:gd name="connsiteX5" fmla="*/ 337584 w 398039"/>
              <a:gd name="connsiteY5" fmla="*/ 192110 h 416928"/>
              <a:gd name="connsiteX6" fmla="*/ 337584 w 398039"/>
              <a:gd name="connsiteY6" fmla="*/ 414360 h 41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039" h="416928">
                <a:moveTo>
                  <a:pt x="337584" y="414360"/>
                </a:moveTo>
                <a:cubicBezTo>
                  <a:pt x="347638" y="432881"/>
                  <a:pt x="397909" y="346627"/>
                  <a:pt x="397909" y="303235"/>
                </a:cubicBezTo>
                <a:cubicBezTo>
                  <a:pt x="397909" y="259843"/>
                  <a:pt x="403730" y="204281"/>
                  <a:pt x="337584" y="154010"/>
                </a:cubicBezTo>
                <a:cubicBezTo>
                  <a:pt x="271438" y="103739"/>
                  <a:pt x="17967" y="13781"/>
                  <a:pt x="1034" y="1610"/>
                </a:cubicBezTo>
                <a:cubicBezTo>
                  <a:pt x="-15899" y="-10561"/>
                  <a:pt x="179892" y="49235"/>
                  <a:pt x="235984" y="80985"/>
                </a:cubicBezTo>
                <a:cubicBezTo>
                  <a:pt x="292076" y="112735"/>
                  <a:pt x="319063" y="140252"/>
                  <a:pt x="337584" y="192110"/>
                </a:cubicBezTo>
                <a:cubicBezTo>
                  <a:pt x="356105" y="243968"/>
                  <a:pt x="327530" y="395839"/>
                  <a:pt x="337584" y="414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楕円 1061">
            <a:extLst>
              <a:ext uri="{FF2B5EF4-FFF2-40B4-BE49-F238E27FC236}">
                <a16:creationId xmlns:a16="http://schemas.microsoft.com/office/drawing/2014/main" id="{13525333-9304-437A-A699-64BCA6241AD6}"/>
              </a:ext>
            </a:extLst>
          </p:cNvPr>
          <p:cNvSpPr/>
          <p:nvPr/>
        </p:nvSpPr>
        <p:spPr>
          <a:xfrm>
            <a:off x="3103033" y="6273801"/>
            <a:ext cx="105833" cy="105833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B0E72B5E-360C-4C32-89F6-21A2A15AFBFF}"/>
              </a:ext>
            </a:extLst>
          </p:cNvPr>
          <p:cNvSpPr/>
          <p:nvPr/>
        </p:nvSpPr>
        <p:spPr>
          <a:xfrm>
            <a:off x="4292600" y="5147733"/>
            <a:ext cx="771154" cy="64592"/>
          </a:xfrm>
          <a:custGeom>
            <a:avLst/>
            <a:gdLst>
              <a:gd name="connsiteX0" fmla="*/ 0 w 771154"/>
              <a:gd name="connsiteY0" fmla="*/ 0 h 64592"/>
              <a:gd name="connsiteX1" fmla="*/ 516467 w 771154"/>
              <a:gd name="connsiteY1" fmla="*/ 25400 h 64592"/>
              <a:gd name="connsiteX2" fmla="*/ 770467 w 771154"/>
              <a:gd name="connsiteY2" fmla="*/ 63500 h 64592"/>
              <a:gd name="connsiteX3" fmla="*/ 596900 w 771154"/>
              <a:gd name="connsiteY3" fmla="*/ 55034 h 64592"/>
              <a:gd name="connsiteX4" fmla="*/ 0 w 771154"/>
              <a:gd name="connsiteY4" fmla="*/ 0 h 6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1154" h="64592">
                <a:moveTo>
                  <a:pt x="0" y="0"/>
                </a:moveTo>
                <a:cubicBezTo>
                  <a:pt x="172156" y="8467"/>
                  <a:pt x="388056" y="14817"/>
                  <a:pt x="516467" y="25400"/>
                </a:cubicBezTo>
                <a:cubicBezTo>
                  <a:pt x="644878" y="35983"/>
                  <a:pt x="757062" y="58561"/>
                  <a:pt x="770467" y="63500"/>
                </a:cubicBezTo>
                <a:cubicBezTo>
                  <a:pt x="783872" y="68439"/>
                  <a:pt x="596900" y="55034"/>
                  <a:pt x="596900" y="55034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2411EB1B-3209-4895-9E26-F1D13B1C693C}"/>
              </a:ext>
            </a:extLst>
          </p:cNvPr>
          <p:cNvSpPr/>
          <p:nvPr/>
        </p:nvSpPr>
        <p:spPr>
          <a:xfrm>
            <a:off x="5009940" y="6781696"/>
            <a:ext cx="324258" cy="91381"/>
          </a:xfrm>
          <a:custGeom>
            <a:avLst/>
            <a:gdLst>
              <a:gd name="connsiteX0" fmla="*/ 324060 w 324258"/>
              <a:gd name="connsiteY0" fmla="*/ 91121 h 91381"/>
              <a:gd name="connsiteX1" fmla="*/ 173777 w 324258"/>
              <a:gd name="connsiteY1" fmla="*/ 104 h 91381"/>
              <a:gd name="connsiteX2" fmla="*/ 210 w 324258"/>
              <a:gd name="connsiteY2" fmla="*/ 72071 h 91381"/>
              <a:gd name="connsiteX3" fmla="*/ 142027 w 324258"/>
              <a:gd name="connsiteY3" fmla="*/ 29737 h 91381"/>
              <a:gd name="connsiteX4" fmla="*/ 324060 w 324258"/>
              <a:gd name="connsiteY4" fmla="*/ 91121 h 9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258" h="91381">
                <a:moveTo>
                  <a:pt x="324060" y="91121"/>
                </a:moveTo>
                <a:cubicBezTo>
                  <a:pt x="329352" y="86182"/>
                  <a:pt x="227752" y="3279"/>
                  <a:pt x="173777" y="104"/>
                </a:cubicBezTo>
                <a:cubicBezTo>
                  <a:pt x="119802" y="-3071"/>
                  <a:pt x="5502" y="67132"/>
                  <a:pt x="210" y="72071"/>
                </a:cubicBezTo>
                <a:cubicBezTo>
                  <a:pt x="-5082" y="77010"/>
                  <a:pt x="90874" y="30443"/>
                  <a:pt x="142027" y="29737"/>
                </a:cubicBezTo>
                <a:cubicBezTo>
                  <a:pt x="193180" y="29031"/>
                  <a:pt x="318768" y="96060"/>
                  <a:pt x="324060" y="91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B083794A-4CFF-46F4-9B83-097B733EE173}"/>
              </a:ext>
            </a:extLst>
          </p:cNvPr>
          <p:cNvSpPr/>
          <p:nvPr/>
        </p:nvSpPr>
        <p:spPr>
          <a:xfrm>
            <a:off x="5432927" y="6345515"/>
            <a:ext cx="123334" cy="429945"/>
          </a:xfrm>
          <a:custGeom>
            <a:avLst/>
            <a:gdLst>
              <a:gd name="connsiteX0" fmla="*/ 9023 w 123334"/>
              <a:gd name="connsiteY0" fmla="*/ 252 h 429945"/>
              <a:gd name="connsiteX1" fmla="*/ 4790 w 123334"/>
              <a:gd name="connsiteY1" fmla="*/ 154768 h 429945"/>
              <a:gd name="connsiteX2" fmla="*/ 68290 w 123334"/>
              <a:gd name="connsiteY2" fmla="*/ 349502 h 429945"/>
              <a:gd name="connsiteX3" fmla="*/ 123323 w 123334"/>
              <a:gd name="connsiteY3" fmla="*/ 429935 h 429945"/>
              <a:gd name="connsiteX4" fmla="*/ 72523 w 123334"/>
              <a:gd name="connsiteY4" fmla="*/ 345268 h 429945"/>
              <a:gd name="connsiteX5" fmla="*/ 9023 w 123334"/>
              <a:gd name="connsiteY5" fmla="*/ 260602 h 429945"/>
              <a:gd name="connsiteX6" fmla="*/ 45006 w 123334"/>
              <a:gd name="connsiteY6" fmla="*/ 190752 h 429945"/>
              <a:gd name="connsiteX7" fmla="*/ 9023 w 123334"/>
              <a:gd name="connsiteY7" fmla="*/ 252 h 42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334" h="429945">
                <a:moveTo>
                  <a:pt x="9023" y="252"/>
                </a:moveTo>
                <a:cubicBezTo>
                  <a:pt x="2320" y="-5745"/>
                  <a:pt x="-5088" y="96560"/>
                  <a:pt x="4790" y="154768"/>
                </a:cubicBezTo>
                <a:cubicBezTo>
                  <a:pt x="14668" y="212976"/>
                  <a:pt x="48535" y="303641"/>
                  <a:pt x="68290" y="349502"/>
                </a:cubicBezTo>
                <a:cubicBezTo>
                  <a:pt x="88045" y="395363"/>
                  <a:pt x="122618" y="430641"/>
                  <a:pt x="123323" y="429935"/>
                </a:cubicBezTo>
                <a:cubicBezTo>
                  <a:pt x="124028" y="429229"/>
                  <a:pt x="91573" y="373490"/>
                  <a:pt x="72523" y="345268"/>
                </a:cubicBezTo>
                <a:cubicBezTo>
                  <a:pt x="53473" y="317046"/>
                  <a:pt x="13609" y="286355"/>
                  <a:pt x="9023" y="260602"/>
                </a:cubicBezTo>
                <a:cubicBezTo>
                  <a:pt x="4437" y="234849"/>
                  <a:pt x="46417" y="229910"/>
                  <a:pt x="45006" y="190752"/>
                </a:cubicBezTo>
                <a:cubicBezTo>
                  <a:pt x="43595" y="151594"/>
                  <a:pt x="15726" y="6249"/>
                  <a:pt x="9023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6FCA9D1A-D162-4021-9789-BED5E01DCCEA}"/>
              </a:ext>
            </a:extLst>
          </p:cNvPr>
          <p:cNvSpPr/>
          <p:nvPr/>
        </p:nvSpPr>
        <p:spPr>
          <a:xfrm>
            <a:off x="5151096" y="7008392"/>
            <a:ext cx="165987" cy="128137"/>
          </a:xfrm>
          <a:custGeom>
            <a:avLst/>
            <a:gdLst>
              <a:gd name="connsiteX0" fmla="*/ 119404 w 165987"/>
              <a:gd name="connsiteY0" fmla="*/ 421 h 128137"/>
              <a:gd name="connsiteX1" fmla="*/ 342 w 165987"/>
              <a:gd name="connsiteY1" fmla="*/ 121071 h 128137"/>
              <a:gd name="connsiteX2" fmla="*/ 163854 w 165987"/>
              <a:gd name="connsiteY2" fmla="*/ 113133 h 128137"/>
              <a:gd name="connsiteX3" fmla="*/ 92417 w 165987"/>
              <a:gd name="connsiteY3" fmla="*/ 106783 h 128137"/>
              <a:gd name="connsiteX4" fmla="*/ 74954 w 165987"/>
              <a:gd name="connsiteY4" fmla="*/ 97258 h 128137"/>
              <a:gd name="connsiteX5" fmla="*/ 68604 w 165987"/>
              <a:gd name="connsiteY5" fmla="*/ 81383 h 128137"/>
              <a:gd name="connsiteX6" fmla="*/ 119404 w 165987"/>
              <a:gd name="connsiteY6" fmla="*/ 421 h 12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987" h="128137">
                <a:moveTo>
                  <a:pt x="119404" y="421"/>
                </a:moveTo>
                <a:cubicBezTo>
                  <a:pt x="108027" y="7036"/>
                  <a:pt x="-7066" y="102286"/>
                  <a:pt x="342" y="121071"/>
                </a:cubicBezTo>
                <a:cubicBezTo>
                  <a:pt x="7750" y="139856"/>
                  <a:pt x="148508" y="115514"/>
                  <a:pt x="163854" y="113133"/>
                </a:cubicBezTo>
                <a:cubicBezTo>
                  <a:pt x="179200" y="110752"/>
                  <a:pt x="107234" y="109429"/>
                  <a:pt x="92417" y="106783"/>
                </a:cubicBezTo>
                <a:cubicBezTo>
                  <a:pt x="77600" y="104137"/>
                  <a:pt x="78923" y="101491"/>
                  <a:pt x="74954" y="97258"/>
                </a:cubicBezTo>
                <a:cubicBezTo>
                  <a:pt x="70985" y="93025"/>
                  <a:pt x="62783" y="95670"/>
                  <a:pt x="68604" y="81383"/>
                </a:cubicBezTo>
                <a:cubicBezTo>
                  <a:pt x="74425" y="67096"/>
                  <a:pt x="130781" y="-6194"/>
                  <a:pt x="119404" y="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BB03609-F899-4485-9EB0-3859314E899C}"/>
              </a:ext>
            </a:extLst>
          </p:cNvPr>
          <p:cNvSpPr/>
          <p:nvPr/>
        </p:nvSpPr>
        <p:spPr>
          <a:xfrm>
            <a:off x="3178583" y="6741121"/>
            <a:ext cx="1200821" cy="1316703"/>
          </a:xfrm>
          <a:custGeom>
            <a:avLst/>
            <a:gdLst>
              <a:gd name="connsiteX0" fmla="*/ 209777 w 1200821"/>
              <a:gd name="connsiteY0" fmla="*/ 39 h 1316703"/>
              <a:gd name="connsiteX1" fmla="*/ 148817 w 1200821"/>
              <a:gd name="connsiteY1" fmla="*/ 462319 h 1316703"/>
              <a:gd name="connsiteX2" fmla="*/ 534897 w 1200821"/>
              <a:gd name="connsiteY2" fmla="*/ 787439 h 1316703"/>
              <a:gd name="connsiteX3" fmla="*/ 1185137 w 1200821"/>
              <a:gd name="connsiteY3" fmla="*/ 1097319 h 1316703"/>
              <a:gd name="connsiteX4" fmla="*/ 951457 w 1200821"/>
              <a:gd name="connsiteY4" fmla="*/ 1026199 h 1316703"/>
              <a:gd name="connsiteX5" fmla="*/ 423137 w 1200821"/>
              <a:gd name="connsiteY5" fmla="*/ 1127799 h 1316703"/>
              <a:gd name="connsiteX6" fmla="*/ 1159737 w 1200821"/>
              <a:gd name="connsiteY6" fmla="*/ 1315759 h 1316703"/>
              <a:gd name="connsiteX7" fmla="*/ 72617 w 1200821"/>
              <a:gd name="connsiteY7" fmla="*/ 1041439 h 1316703"/>
              <a:gd name="connsiteX8" fmla="*/ 418057 w 1200821"/>
              <a:gd name="connsiteY8" fmla="*/ 955079 h 1316703"/>
              <a:gd name="connsiteX9" fmla="*/ 128497 w 1200821"/>
              <a:gd name="connsiteY9" fmla="*/ 868719 h 1316703"/>
              <a:gd name="connsiteX10" fmla="*/ 1497 w 1200821"/>
              <a:gd name="connsiteY10" fmla="*/ 487719 h 1316703"/>
              <a:gd name="connsiteX11" fmla="*/ 209777 w 1200821"/>
              <a:gd name="connsiteY11" fmla="*/ 39 h 131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0821" h="1316703">
                <a:moveTo>
                  <a:pt x="209777" y="39"/>
                </a:moveTo>
                <a:cubicBezTo>
                  <a:pt x="234330" y="-4194"/>
                  <a:pt x="94630" y="331086"/>
                  <a:pt x="148817" y="462319"/>
                </a:cubicBezTo>
                <a:cubicBezTo>
                  <a:pt x="203004" y="593552"/>
                  <a:pt x="362177" y="681606"/>
                  <a:pt x="534897" y="787439"/>
                </a:cubicBezTo>
                <a:cubicBezTo>
                  <a:pt x="707617" y="893272"/>
                  <a:pt x="1115710" y="1057526"/>
                  <a:pt x="1185137" y="1097319"/>
                </a:cubicBezTo>
                <a:cubicBezTo>
                  <a:pt x="1254564" y="1137112"/>
                  <a:pt x="1078457" y="1021119"/>
                  <a:pt x="951457" y="1026199"/>
                </a:cubicBezTo>
                <a:cubicBezTo>
                  <a:pt x="824457" y="1031279"/>
                  <a:pt x="388424" y="1079539"/>
                  <a:pt x="423137" y="1127799"/>
                </a:cubicBezTo>
                <a:cubicBezTo>
                  <a:pt x="457850" y="1176059"/>
                  <a:pt x="1218157" y="1330152"/>
                  <a:pt x="1159737" y="1315759"/>
                </a:cubicBezTo>
                <a:cubicBezTo>
                  <a:pt x="1101317" y="1301366"/>
                  <a:pt x="196230" y="1101552"/>
                  <a:pt x="72617" y="1041439"/>
                </a:cubicBezTo>
                <a:cubicBezTo>
                  <a:pt x="-50996" y="981326"/>
                  <a:pt x="408744" y="983866"/>
                  <a:pt x="418057" y="955079"/>
                </a:cubicBezTo>
                <a:cubicBezTo>
                  <a:pt x="427370" y="926292"/>
                  <a:pt x="197924" y="946612"/>
                  <a:pt x="128497" y="868719"/>
                </a:cubicBezTo>
                <a:cubicBezTo>
                  <a:pt x="59070" y="790826"/>
                  <a:pt x="-11203" y="626572"/>
                  <a:pt x="1497" y="487719"/>
                </a:cubicBezTo>
                <a:cubicBezTo>
                  <a:pt x="14197" y="348866"/>
                  <a:pt x="185224" y="4272"/>
                  <a:pt x="209777" y="3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AAF71AAC-A26E-478F-A738-6EE9A0727059}"/>
              </a:ext>
            </a:extLst>
          </p:cNvPr>
          <p:cNvSpPr/>
          <p:nvPr/>
        </p:nvSpPr>
        <p:spPr>
          <a:xfrm>
            <a:off x="4140080" y="6520260"/>
            <a:ext cx="781576" cy="583538"/>
          </a:xfrm>
          <a:custGeom>
            <a:avLst/>
            <a:gdLst>
              <a:gd name="connsiteX0" fmla="*/ 120 w 781576"/>
              <a:gd name="connsiteY0" fmla="*/ 2460 h 583538"/>
              <a:gd name="connsiteX1" fmla="*/ 477640 w 781576"/>
              <a:gd name="connsiteY1" fmla="*/ 231060 h 583538"/>
              <a:gd name="connsiteX2" fmla="*/ 777360 w 781576"/>
              <a:gd name="connsiteY2" fmla="*/ 231060 h 583538"/>
              <a:gd name="connsiteX3" fmla="*/ 645280 w 781576"/>
              <a:gd name="connsiteY3" fmla="*/ 292020 h 583538"/>
              <a:gd name="connsiteX4" fmla="*/ 528440 w 781576"/>
              <a:gd name="connsiteY4" fmla="*/ 581580 h 583538"/>
              <a:gd name="connsiteX5" fmla="*/ 523360 w 781576"/>
              <a:gd name="connsiteY5" fmla="*/ 398700 h 583538"/>
              <a:gd name="connsiteX6" fmla="*/ 120 w 781576"/>
              <a:gd name="connsiteY6" fmla="*/ 2460 h 583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1576" h="583538">
                <a:moveTo>
                  <a:pt x="120" y="2460"/>
                </a:moveTo>
                <a:cubicBezTo>
                  <a:pt x="-7500" y="-25480"/>
                  <a:pt x="348100" y="192960"/>
                  <a:pt x="477640" y="231060"/>
                </a:cubicBezTo>
                <a:cubicBezTo>
                  <a:pt x="607180" y="269160"/>
                  <a:pt x="749420" y="220900"/>
                  <a:pt x="777360" y="231060"/>
                </a:cubicBezTo>
                <a:cubicBezTo>
                  <a:pt x="805300" y="241220"/>
                  <a:pt x="686767" y="233600"/>
                  <a:pt x="645280" y="292020"/>
                </a:cubicBezTo>
                <a:cubicBezTo>
                  <a:pt x="603793" y="350440"/>
                  <a:pt x="548760" y="563800"/>
                  <a:pt x="528440" y="581580"/>
                </a:cubicBezTo>
                <a:cubicBezTo>
                  <a:pt x="508120" y="599360"/>
                  <a:pt x="610567" y="492680"/>
                  <a:pt x="523360" y="398700"/>
                </a:cubicBezTo>
                <a:cubicBezTo>
                  <a:pt x="436153" y="304720"/>
                  <a:pt x="7740" y="30400"/>
                  <a:pt x="120" y="246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6DD46DD6-2A77-45BF-A42D-476FD978F34F}"/>
              </a:ext>
            </a:extLst>
          </p:cNvPr>
          <p:cNvSpPr/>
          <p:nvPr/>
        </p:nvSpPr>
        <p:spPr>
          <a:xfrm>
            <a:off x="2932511" y="3375871"/>
            <a:ext cx="1456835" cy="1995335"/>
          </a:xfrm>
          <a:custGeom>
            <a:avLst/>
            <a:gdLst>
              <a:gd name="connsiteX0" fmla="*/ 1365169 w 1456835"/>
              <a:gd name="connsiteY0" fmla="*/ 37889 h 1995335"/>
              <a:gd name="connsiteX1" fmla="*/ 1268649 w 1456835"/>
              <a:gd name="connsiteY1" fmla="*/ 429049 h 1995335"/>
              <a:gd name="connsiteX2" fmla="*/ 532049 w 1456835"/>
              <a:gd name="connsiteY2" fmla="*/ 962449 h 1995335"/>
              <a:gd name="connsiteX3" fmla="*/ 18969 w 1456835"/>
              <a:gd name="connsiteY3" fmla="*/ 1973369 h 1995335"/>
              <a:gd name="connsiteX4" fmla="*/ 110409 w 1456835"/>
              <a:gd name="connsiteY4" fmla="*/ 1638089 h 1995335"/>
              <a:gd name="connsiteX5" fmla="*/ 110409 w 1456835"/>
              <a:gd name="connsiteY5" fmla="*/ 1399329 h 1995335"/>
              <a:gd name="connsiteX6" fmla="*/ 1365169 w 1456835"/>
              <a:gd name="connsiteY6" fmla="*/ 37889 h 1995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6835" h="1995335">
                <a:moveTo>
                  <a:pt x="1365169" y="37889"/>
                </a:moveTo>
                <a:cubicBezTo>
                  <a:pt x="1558209" y="-123824"/>
                  <a:pt x="1407502" y="274956"/>
                  <a:pt x="1268649" y="429049"/>
                </a:cubicBezTo>
                <a:cubicBezTo>
                  <a:pt x="1129796" y="583142"/>
                  <a:pt x="740329" y="705062"/>
                  <a:pt x="532049" y="962449"/>
                </a:cubicBezTo>
                <a:cubicBezTo>
                  <a:pt x="323769" y="1219836"/>
                  <a:pt x="89242" y="1860762"/>
                  <a:pt x="18969" y="1973369"/>
                </a:cubicBezTo>
                <a:cubicBezTo>
                  <a:pt x="-51304" y="2085976"/>
                  <a:pt x="95169" y="1733762"/>
                  <a:pt x="110409" y="1638089"/>
                </a:cubicBezTo>
                <a:cubicBezTo>
                  <a:pt x="125649" y="1542416"/>
                  <a:pt x="-102951" y="1662642"/>
                  <a:pt x="110409" y="1399329"/>
                </a:cubicBezTo>
                <a:cubicBezTo>
                  <a:pt x="323769" y="1136016"/>
                  <a:pt x="1172129" y="199602"/>
                  <a:pt x="1365169" y="37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3BFC0E0A-3EBB-4C1B-841F-97C1520297DF}"/>
              </a:ext>
            </a:extLst>
          </p:cNvPr>
          <p:cNvSpPr/>
          <p:nvPr/>
        </p:nvSpPr>
        <p:spPr>
          <a:xfrm>
            <a:off x="2431595" y="3650432"/>
            <a:ext cx="1332524" cy="2524634"/>
          </a:xfrm>
          <a:custGeom>
            <a:avLst/>
            <a:gdLst>
              <a:gd name="connsiteX0" fmla="*/ 1322525 w 1332524"/>
              <a:gd name="connsiteY0" fmla="*/ 73208 h 2524634"/>
              <a:gd name="connsiteX1" fmla="*/ 443685 w 1332524"/>
              <a:gd name="connsiteY1" fmla="*/ 982528 h 2524634"/>
              <a:gd name="connsiteX2" fmla="*/ 204925 w 1332524"/>
              <a:gd name="connsiteY2" fmla="*/ 1648008 h 2524634"/>
              <a:gd name="connsiteX3" fmla="*/ 235405 w 1332524"/>
              <a:gd name="connsiteY3" fmla="*/ 2476048 h 2524634"/>
              <a:gd name="connsiteX4" fmla="*/ 245565 w 1332524"/>
              <a:gd name="connsiteY4" fmla="*/ 2323648 h 2524634"/>
              <a:gd name="connsiteX5" fmla="*/ 22045 w 1332524"/>
              <a:gd name="connsiteY5" fmla="*/ 1465128 h 2524634"/>
              <a:gd name="connsiteX6" fmla="*/ 865325 w 1332524"/>
              <a:gd name="connsiteY6" fmla="*/ 210368 h 2524634"/>
              <a:gd name="connsiteX7" fmla="*/ 1322525 w 1332524"/>
              <a:gd name="connsiteY7" fmla="*/ 73208 h 252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2524" h="2524634">
                <a:moveTo>
                  <a:pt x="1322525" y="73208"/>
                </a:moveTo>
                <a:cubicBezTo>
                  <a:pt x="1252252" y="201901"/>
                  <a:pt x="629952" y="720061"/>
                  <a:pt x="443685" y="982528"/>
                </a:cubicBezTo>
                <a:cubicBezTo>
                  <a:pt x="257418" y="1244995"/>
                  <a:pt x="239638" y="1399088"/>
                  <a:pt x="204925" y="1648008"/>
                </a:cubicBezTo>
                <a:cubicBezTo>
                  <a:pt x="170212" y="1896928"/>
                  <a:pt x="228632" y="2363441"/>
                  <a:pt x="235405" y="2476048"/>
                </a:cubicBezTo>
                <a:cubicBezTo>
                  <a:pt x="242178" y="2588655"/>
                  <a:pt x="281125" y="2492135"/>
                  <a:pt x="245565" y="2323648"/>
                </a:cubicBezTo>
                <a:cubicBezTo>
                  <a:pt x="210005" y="2155161"/>
                  <a:pt x="-81248" y="1817341"/>
                  <a:pt x="22045" y="1465128"/>
                </a:cubicBezTo>
                <a:cubicBezTo>
                  <a:pt x="125338" y="1112915"/>
                  <a:pt x="653658" y="438121"/>
                  <a:pt x="865325" y="210368"/>
                </a:cubicBezTo>
                <a:cubicBezTo>
                  <a:pt x="1076992" y="-17385"/>
                  <a:pt x="1392798" y="-55485"/>
                  <a:pt x="1322525" y="73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ED332A78-23E5-4095-97D7-C05F965C2B49}"/>
              </a:ext>
            </a:extLst>
          </p:cNvPr>
          <p:cNvSpPr/>
          <p:nvPr/>
        </p:nvSpPr>
        <p:spPr>
          <a:xfrm>
            <a:off x="2487851" y="5337517"/>
            <a:ext cx="471580" cy="1758751"/>
          </a:xfrm>
          <a:custGeom>
            <a:avLst/>
            <a:gdLst>
              <a:gd name="connsiteX0" fmla="*/ 443309 w 471580"/>
              <a:gd name="connsiteY0" fmla="*/ 57443 h 1758751"/>
              <a:gd name="connsiteX1" fmla="*/ 407749 w 471580"/>
              <a:gd name="connsiteY1" fmla="*/ 153963 h 1758751"/>
              <a:gd name="connsiteX2" fmla="*/ 250269 w 471580"/>
              <a:gd name="connsiteY2" fmla="*/ 890563 h 1758751"/>
              <a:gd name="connsiteX3" fmla="*/ 351869 w 471580"/>
              <a:gd name="connsiteY3" fmla="*/ 1713523 h 1758751"/>
              <a:gd name="connsiteX4" fmla="*/ 311229 w 471580"/>
              <a:gd name="connsiteY4" fmla="*/ 1566203 h 1758751"/>
              <a:gd name="connsiteX5" fmla="*/ 1349 w 471580"/>
              <a:gd name="connsiteY5" fmla="*/ 849923 h 1758751"/>
              <a:gd name="connsiteX6" fmla="*/ 443309 w 471580"/>
              <a:gd name="connsiteY6" fmla="*/ 57443 h 1758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580" h="1758751">
                <a:moveTo>
                  <a:pt x="443309" y="57443"/>
                </a:moveTo>
                <a:cubicBezTo>
                  <a:pt x="511042" y="-58550"/>
                  <a:pt x="439922" y="15110"/>
                  <a:pt x="407749" y="153963"/>
                </a:cubicBezTo>
                <a:cubicBezTo>
                  <a:pt x="375576" y="292816"/>
                  <a:pt x="259582" y="630636"/>
                  <a:pt x="250269" y="890563"/>
                </a:cubicBezTo>
                <a:cubicBezTo>
                  <a:pt x="240956" y="1150490"/>
                  <a:pt x="341709" y="1600916"/>
                  <a:pt x="351869" y="1713523"/>
                </a:cubicBezTo>
                <a:cubicBezTo>
                  <a:pt x="362029" y="1826130"/>
                  <a:pt x="369649" y="1710136"/>
                  <a:pt x="311229" y="1566203"/>
                </a:cubicBezTo>
                <a:cubicBezTo>
                  <a:pt x="252809" y="1422270"/>
                  <a:pt x="-21511" y="1102230"/>
                  <a:pt x="1349" y="849923"/>
                </a:cubicBezTo>
                <a:cubicBezTo>
                  <a:pt x="24209" y="597616"/>
                  <a:pt x="375576" y="173436"/>
                  <a:pt x="443309" y="57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1A265A21-981E-4B76-B904-8FF3B72E3958}"/>
              </a:ext>
            </a:extLst>
          </p:cNvPr>
          <p:cNvSpPr/>
          <p:nvPr/>
        </p:nvSpPr>
        <p:spPr>
          <a:xfrm>
            <a:off x="2022312" y="3535888"/>
            <a:ext cx="1263403" cy="2249314"/>
          </a:xfrm>
          <a:custGeom>
            <a:avLst/>
            <a:gdLst>
              <a:gd name="connsiteX0" fmla="*/ 1198408 w 1263403"/>
              <a:gd name="connsiteY0" fmla="*/ 70912 h 2249314"/>
              <a:gd name="connsiteX1" fmla="*/ 1152688 w 1263403"/>
              <a:gd name="connsiteY1" fmla="*/ 116632 h 2249314"/>
              <a:gd name="connsiteX2" fmla="*/ 238288 w 1263403"/>
              <a:gd name="connsiteY2" fmla="*/ 1264712 h 2249314"/>
              <a:gd name="connsiteX3" fmla="*/ 273848 w 1263403"/>
              <a:gd name="connsiteY3" fmla="*/ 2204512 h 2249314"/>
              <a:gd name="connsiteX4" fmla="*/ 258608 w 1263403"/>
              <a:gd name="connsiteY4" fmla="*/ 2052112 h 2249314"/>
              <a:gd name="connsiteX5" fmla="*/ 30008 w 1263403"/>
              <a:gd name="connsiteY5" fmla="*/ 1640632 h 2249314"/>
              <a:gd name="connsiteX6" fmla="*/ 136688 w 1263403"/>
              <a:gd name="connsiteY6" fmla="*/ 1213912 h 2249314"/>
              <a:gd name="connsiteX7" fmla="*/ 1198408 w 1263403"/>
              <a:gd name="connsiteY7" fmla="*/ 70912 h 224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3403" h="2249314">
                <a:moveTo>
                  <a:pt x="1198408" y="70912"/>
                </a:moveTo>
                <a:cubicBezTo>
                  <a:pt x="1367741" y="-111968"/>
                  <a:pt x="1152688" y="116632"/>
                  <a:pt x="1152688" y="116632"/>
                </a:cubicBezTo>
                <a:cubicBezTo>
                  <a:pt x="992668" y="315599"/>
                  <a:pt x="384761" y="916732"/>
                  <a:pt x="238288" y="1264712"/>
                </a:cubicBezTo>
                <a:cubicBezTo>
                  <a:pt x="91815" y="1612692"/>
                  <a:pt x="270461" y="2073279"/>
                  <a:pt x="273848" y="2204512"/>
                </a:cubicBezTo>
                <a:cubicBezTo>
                  <a:pt x="277235" y="2335745"/>
                  <a:pt x="299248" y="2146092"/>
                  <a:pt x="258608" y="2052112"/>
                </a:cubicBezTo>
                <a:cubicBezTo>
                  <a:pt x="217968" y="1958132"/>
                  <a:pt x="50328" y="1780332"/>
                  <a:pt x="30008" y="1640632"/>
                </a:cubicBezTo>
                <a:cubicBezTo>
                  <a:pt x="9688" y="1500932"/>
                  <a:pt x="-63972" y="1478919"/>
                  <a:pt x="136688" y="1213912"/>
                </a:cubicBezTo>
                <a:cubicBezTo>
                  <a:pt x="337348" y="948905"/>
                  <a:pt x="1029075" y="253792"/>
                  <a:pt x="1198408" y="70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B370AF60-BA33-48E8-A4C2-5AC671C2E0D8}"/>
              </a:ext>
            </a:extLst>
          </p:cNvPr>
          <p:cNvSpPr/>
          <p:nvPr/>
        </p:nvSpPr>
        <p:spPr>
          <a:xfrm>
            <a:off x="2009635" y="5499694"/>
            <a:ext cx="500586" cy="1027865"/>
          </a:xfrm>
          <a:custGeom>
            <a:avLst/>
            <a:gdLst>
              <a:gd name="connsiteX0" fmla="*/ 2045 w 500586"/>
              <a:gd name="connsiteY0" fmla="*/ 1946 h 1027865"/>
              <a:gd name="connsiteX1" fmla="*/ 317005 w 500586"/>
              <a:gd name="connsiteY1" fmla="*/ 474386 h 1027865"/>
              <a:gd name="connsiteX2" fmla="*/ 362725 w 500586"/>
              <a:gd name="connsiteY2" fmla="*/ 1012866 h 1027865"/>
              <a:gd name="connsiteX3" fmla="*/ 357645 w 500586"/>
              <a:gd name="connsiteY3" fmla="*/ 829986 h 1027865"/>
              <a:gd name="connsiteX4" fmla="*/ 489725 w 500586"/>
              <a:gd name="connsiteY4" fmla="*/ 327066 h 1027865"/>
              <a:gd name="connsiteX5" fmla="*/ 2045 w 500586"/>
              <a:gd name="connsiteY5" fmla="*/ 1946 h 102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586" h="1027865">
                <a:moveTo>
                  <a:pt x="2045" y="1946"/>
                </a:moveTo>
                <a:cubicBezTo>
                  <a:pt x="-26742" y="26499"/>
                  <a:pt x="256892" y="305899"/>
                  <a:pt x="317005" y="474386"/>
                </a:cubicBezTo>
                <a:cubicBezTo>
                  <a:pt x="377118" y="642873"/>
                  <a:pt x="355952" y="953599"/>
                  <a:pt x="362725" y="1012866"/>
                </a:cubicBezTo>
                <a:cubicBezTo>
                  <a:pt x="369498" y="1072133"/>
                  <a:pt x="336478" y="944286"/>
                  <a:pt x="357645" y="829986"/>
                </a:cubicBezTo>
                <a:cubicBezTo>
                  <a:pt x="378812" y="715686"/>
                  <a:pt x="543912" y="463379"/>
                  <a:pt x="489725" y="327066"/>
                </a:cubicBezTo>
                <a:cubicBezTo>
                  <a:pt x="435538" y="190753"/>
                  <a:pt x="30832" y="-22607"/>
                  <a:pt x="2045" y="1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BFC64A76-22D9-4B67-8749-03D4400A7EF7}"/>
              </a:ext>
            </a:extLst>
          </p:cNvPr>
          <p:cNvSpPr/>
          <p:nvPr/>
        </p:nvSpPr>
        <p:spPr>
          <a:xfrm>
            <a:off x="2041252" y="3249759"/>
            <a:ext cx="1977056" cy="719960"/>
          </a:xfrm>
          <a:custGeom>
            <a:avLst/>
            <a:gdLst>
              <a:gd name="connsiteX0" fmla="*/ 1977028 w 1977056"/>
              <a:gd name="connsiteY0" fmla="*/ 87801 h 719960"/>
              <a:gd name="connsiteX1" fmla="*/ 1016908 w 1977056"/>
              <a:gd name="connsiteY1" fmla="*/ 42081 h 719960"/>
              <a:gd name="connsiteX2" fmla="*/ 21228 w 1977056"/>
              <a:gd name="connsiteY2" fmla="*/ 707561 h 719960"/>
              <a:gd name="connsiteX3" fmla="*/ 392068 w 1977056"/>
              <a:gd name="connsiteY3" fmla="*/ 458641 h 719960"/>
              <a:gd name="connsiteX4" fmla="*/ 1047388 w 1977056"/>
              <a:gd name="connsiteY4" fmla="*/ 245281 h 719960"/>
              <a:gd name="connsiteX5" fmla="*/ 1977028 w 1977056"/>
              <a:gd name="connsiteY5" fmla="*/ 87801 h 71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7056" h="719960">
                <a:moveTo>
                  <a:pt x="1977028" y="87801"/>
                </a:moveTo>
                <a:cubicBezTo>
                  <a:pt x="1971948" y="53934"/>
                  <a:pt x="1342875" y="-61212"/>
                  <a:pt x="1016908" y="42081"/>
                </a:cubicBezTo>
                <a:cubicBezTo>
                  <a:pt x="690941" y="145374"/>
                  <a:pt x="125368" y="638134"/>
                  <a:pt x="21228" y="707561"/>
                </a:cubicBezTo>
                <a:cubicBezTo>
                  <a:pt x="-82912" y="776988"/>
                  <a:pt x="221041" y="535688"/>
                  <a:pt x="392068" y="458641"/>
                </a:cubicBezTo>
                <a:cubicBezTo>
                  <a:pt x="563095" y="381594"/>
                  <a:pt x="789155" y="305394"/>
                  <a:pt x="1047388" y="245281"/>
                </a:cubicBezTo>
                <a:cubicBezTo>
                  <a:pt x="1305621" y="185168"/>
                  <a:pt x="1982108" y="121668"/>
                  <a:pt x="1977028" y="87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9C5D0D62-029A-4723-B6E8-DC71FB649B18}"/>
              </a:ext>
            </a:extLst>
          </p:cNvPr>
          <p:cNvSpPr/>
          <p:nvPr/>
        </p:nvSpPr>
        <p:spPr>
          <a:xfrm>
            <a:off x="2272668" y="2910832"/>
            <a:ext cx="1990897" cy="290398"/>
          </a:xfrm>
          <a:custGeom>
            <a:avLst/>
            <a:gdLst>
              <a:gd name="connsiteX0" fmla="*/ 1928492 w 1990897"/>
              <a:gd name="connsiteY0" fmla="*/ 274328 h 290398"/>
              <a:gd name="connsiteX1" fmla="*/ 1227452 w 1990897"/>
              <a:gd name="connsiteY1" fmla="*/ 8 h 290398"/>
              <a:gd name="connsiteX2" fmla="*/ 13332 w 1990897"/>
              <a:gd name="connsiteY2" fmla="*/ 284488 h 290398"/>
              <a:gd name="connsiteX3" fmla="*/ 643252 w 1990897"/>
              <a:gd name="connsiteY3" fmla="*/ 152408 h 290398"/>
              <a:gd name="connsiteX4" fmla="*/ 1623692 w 1990897"/>
              <a:gd name="connsiteY4" fmla="*/ 167648 h 290398"/>
              <a:gd name="connsiteX5" fmla="*/ 1984372 w 1990897"/>
              <a:gd name="connsiteY5" fmla="*/ 289568 h 290398"/>
              <a:gd name="connsiteX6" fmla="*/ 1862452 w 1990897"/>
              <a:gd name="connsiteY6" fmla="*/ 223528 h 290398"/>
              <a:gd name="connsiteX7" fmla="*/ 1928492 w 1990897"/>
              <a:gd name="connsiteY7" fmla="*/ 274328 h 290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0897" h="290398">
                <a:moveTo>
                  <a:pt x="1928492" y="274328"/>
                </a:moveTo>
                <a:cubicBezTo>
                  <a:pt x="1822659" y="237075"/>
                  <a:pt x="1546645" y="-1685"/>
                  <a:pt x="1227452" y="8"/>
                </a:cubicBezTo>
                <a:cubicBezTo>
                  <a:pt x="908259" y="1701"/>
                  <a:pt x="110699" y="259088"/>
                  <a:pt x="13332" y="284488"/>
                </a:cubicBezTo>
                <a:cubicBezTo>
                  <a:pt x="-84035" y="309888"/>
                  <a:pt x="374859" y="171881"/>
                  <a:pt x="643252" y="152408"/>
                </a:cubicBezTo>
                <a:cubicBezTo>
                  <a:pt x="911645" y="132935"/>
                  <a:pt x="1400172" y="144788"/>
                  <a:pt x="1623692" y="167648"/>
                </a:cubicBezTo>
                <a:cubicBezTo>
                  <a:pt x="1847212" y="190508"/>
                  <a:pt x="1944579" y="280255"/>
                  <a:pt x="1984372" y="289568"/>
                </a:cubicBezTo>
                <a:cubicBezTo>
                  <a:pt x="2024165" y="298881"/>
                  <a:pt x="1869225" y="226915"/>
                  <a:pt x="1862452" y="223528"/>
                </a:cubicBezTo>
                <a:cubicBezTo>
                  <a:pt x="1855679" y="220141"/>
                  <a:pt x="2034325" y="311581"/>
                  <a:pt x="1928492" y="274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5F91661F-99A0-45F3-A2A8-51D3BE3FD867}"/>
              </a:ext>
            </a:extLst>
          </p:cNvPr>
          <p:cNvSpPr/>
          <p:nvPr/>
        </p:nvSpPr>
        <p:spPr>
          <a:xfrm>
            <a:off x="4150357" y="2519995"/>
            <a:ext cx="3008103" cy="877451"/>
          </a:xfrm>
          <a:custGeom>
            <a:avLst/>
            <a:gdLst>
              <a:gd name="connsiteX0" fmla="*/ 3 w 3008103"/>
              <a:gd name="connsiteY0" fmla="*/ 45405 h 877451"/>
              <a:gd name="connsiteX1" fmla="*/ 1752603 w 3008103"/>
              <a:gd name="connsiteY1" fmla="*/ 86045 h 877451"/>
              <a:gd name="connsiteX2" fmla="*/ 2895603 w 3008103"/>
              <a:gd name="connsiteY2" fmla="*/ 822645 h 877451"/>
              <a:gd name="connsiteX3" fmla="*/ 2834643 w 3008103"/>
              <a:gd name="connsiteY3" fmla="*/ 771845 h 877451"/>
              <a:gd name="connsiteX4" fmla="*/ 1737363 w 3008103"/>
              <a:gd name="connsiteY4" fmla="*/ 360365 h 877451"/>
              <a:gd name="connsiteX5" fmla="*/ 3 w 3008103"/>
              <a:gd name="connsiteY5" fmla="*/ 45405 h 877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8103" h="877451">
                <a:moveTo>
                  <a:pt x="3" y="45405"/>
                </a:moveTo>
                <a:cubicBezTo>
                  <a:pt x="2543" y="-315"/>
                  <a:pt x="1270003" y="-43495"/>
                  <a:pt x="1752603" y="86045"/>
                </a:cubicBezTo>
                <a:cubicBezTo>
                  <a:pt x="2235203" y="215585"/>
                  <a:pt x="2715263" y="708345"/>
                  <a:pt x="2895603" y="822645"/>
                </a:cubicBezTo>
                <a:cubicBezTo>
                  <a:pt x="3075943" y="936945"/>
                  <a:pt x="3027683" y="848892"/>
                  <a:pt x="2834643" y="771845"/>
                </a:cubicBezTo>
                <a:cubicBezTo>
                  <a:pt x="2641603" y="694798"/>
                  <a:pt x="2208956" y="481438"/>
                  <a:pt x="1737363" y="360365"/>
                </a:cubicBezTo>
                <a:cubicBezTo>
                  <a:pt x="1265770" y="239292"/>
                  <a:pt x="-2537" y="91125"/>
                  <a:pt x="3" y="45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F67761AF-892C-4B92-98B7-FBFAB8F553D6}"/>
              </a:ext>
            </a:extLst>
          </p:cNvPr>
          <p:cNvSpPr/>
          <p:nvPr/>
        </p:nvSpPr>
        <p:spPr>
          <a:xfrm>
            <a:off x="4047201" y="2712438"/>
            <a:ext cx="3089429" cy="2358460"/>
          </a:xfrm>
          <a:custGeom>
            <a:avLst/>
            <a:gdLst>
              <a:gd name="connsiteX0" fmla="*/ 133639 w 3089429"/>
              <a:gd name="connsiteY0" fmla="*/ 25682 h 2358460"/>
              <a:gd name="connsiteX1" fmla="*/ 240319 w 3089429"/>
              <a:gd name="connsiteY1" fmla="*/ 81562 h 2358460"/>
              <a:gd name="connsiteX2" fmla="*/ 1510319 w 3089429"/>
              <a:gd name="connsiteY2" fmla="*/ 416842 h 2358460"/>
              <a:gd name="connsiteX3" fmla="*/ 2846359 w 3089429"/>
              <a:gd name="connsiteY3" fmla="*/ 1295682 h 2358460"/>
              <a:gd name="connsiteX4" fmla="*/ 2886999 w 3089429"/>
              <a:gd name="connsiteY4" fmla="*/ 2311682 h 2358460"/>
              <a:gd name="connsiteX5" fmla="*/ 2902239 w 3089429"/>
              <a:gd name="connsiteY5" fmla="*/ 2103402 h 2358460"/>
              <a:gd name="connsiteX6" fmla="*/ 3074959 w 3089429"/>
              <a:gd name="connsiteY6" fmla="*/ 1351562 h 2358460"/>
              <a:gd name="connsiteX7" fmla="*/ 2475519 w 3089429"/>
              <a:gd name="connsiteY7" fmla="*/ 726722 h 2358460"/>
              <a:gd name="connsiteX8" fmla="*/ 1698279 w 3089429"/>
              <a:gd name="connsiteY8" fmla="*/ 427002 h 2358460"/>
              <a:gd name="connsiteX9" fmla="*/ 133639 w 3089429"/>
              <a:gd name="connsiteY9" fmla="*/ 25682 h 235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89429" h="2358460">
                <a:moveTo>
                  <a:pt x="133639" y="25682"/>
                </a:moveTo>
                <a:cubicBezTo>
                  <a:pt x="-109354" y="-31891"/>
                  <a:pt x="10872" y="16369"/>
                  <a:pt x="240319" y="81562"/>
                </a:cubicBezTo>
                <a:cubicBezTo>
                  <a:pt x="469766" y="146755"/>
                  <a:pt x="1075979" y="214489"/>
                  <a:pt x="1510319" y="416842"/>
                </a:cubicBezTo>
                <a:cubicBezTo>
                  <a:pt x="1944659" y="619195"/>
                  <a:pt x="2616912" y="979875"/>
                  <a:pt x="2846359" y="1295682"/>
                </a:cubicBezTo>
                <a:cubicBezTo>
                  <a:pt x="3075806" y="1611489"/>
                  <a:pt x="2877686" y="2177062"/>
                  <a:pt x="2886999" y="2311682"/>
                </a:cubicBezTo>
                <a:cubicBezTo>
                  <a:pt x="2896312" y="2446302"/>
                  <a:pt x="2870912" y="2263422"/>
                  <a:pt x="2902239" y="2103402"/>
                </a:cubicBezTo>
                <a:cubicBezTo>
                  <a:pt x="2933566" y="1943382"/>
                  <a:pt x="3146079" y="1581009"/>
                  <a:pt x="3074959" y="1351562"/>
                </a:cubicBezTo>
                <a:cubicBezTo>
                  <a:pt x="3003839" y="1122115"/>
                  <a:pt x="2704966" y="880815"/>
                  <a:pt x="2475519" y="726722"/>
                </a:cubicBezTo>
                <a:cubicBezTo>
                  <a:pt x="2246072" y="572629"/>
                  <a:pt x="2089439" y="547229"/>
                  <a:pt x="1698279" y="427002"/>
                </a:cubicBezTo>
                <a:cubicBezTo>
                  <a:pt x="1307119" y="306775"/>
                  <a:pt x="376632" y="83255"/>
                  <a:pt x="133639" y="25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F1FE9B3E-2B93-4F38-AACA-AFEC05D9259D}"/>
              </a:ext>
            </a:extLst>
          </p:cNvPr>
          <p:cNvSpPr/>
          <p:nvPr/>
        </p:nvSpPr>
        <p:spPr>
          <a:xfrm>
            <a:off x="4075445" y="2956699"/>
            <a:ext cx="2835653" cy="2205220"/>
          </a:xfrm>
          <a:custGeom>
            <a:avLst/>
            <a:gdLst>
              <a:gd name="connsiteX0" fmla="*/ 125715 w 2835653"/>
              <a:gd name="connsiteY0" fmla="*/ 40501 h 2205220"/>
              <a:gd name="connsiteX1" fmla="*/ 308595 w 2835653"/>
              <a:gd name="connsiteY1" fmla="*/ 121781 h 2205220"/>
              <a:gd name="connsiteX2" fmla="*/ 2025635 w 2835653"/>
              <a:gd name="connsiteY2" fmla="*/ 578981 h 2205220"/>
              <a:gd name="connsiteX3" fmla="*/ 2782555 w 2835653"/>
              <a:gd name="connsiteY3" fmla="*/ 2108061 h 2205220"/>
              <a:gd name="connsiteX4" fmla="*/ 2650475 w 2835653"/>
              <a:gd name="connsiteY4" fmla="*/ 1899781 h 2205220"/>
              <a:gd name="connsiteX5" fmla="*/ 1675115 w 2835653"/>
              <a:gd name="connsiteY5" fmla="*/ 680581 h 2205220"/>
              <a:gd name="connsiteX6" fmla="*/ 125715 w 2835653"/>
              <a:gd name="connsiteY6" fmla="*/ 40501 h 220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5653" h="2205220">
                <a:moveTo>
                  <a:pt x="125715" y="40501"/>
                </a:moveTo>
                <a:cubicBezTo>
                  <a:pt x="-102038" y="-52632"/>
                  <a:pt x="-8058" y="32034"/>
                  <a:pt x="308595" y="121781"/>
                </a:cubicBezTo>
                <a:cubicBezTo>
                  <a:pt x="625248" y="211528"/>
                  <a:pt x="1613308" y="247934"/>
                  <a:pt x="2025635" y="578981"/>
                </a:cubicBezTo>
                <a:cubicBezTo>
                  <a:pt x="2437962" y="910028"/>
                  <a:pt x="2678415" y="1887928"/>
                  <a:pt x="2782555" y="2108061"/>
                </a:cubicBezTo>
                <a:cubicBezTo>
                  <a:pt x="2886695" y="2328194"/>
                  <a:pt x="2835048" y="2137694"/>
                  <a:pt x="2650475" y="1899781"/>
                </a:cubicBezTo>
                <a:cubicBezTo>
                  <a:pt x="2465902" y="1661868"/>
                  <a:pt x="2101835" y="986228"/>
                  <a:pt x="1675115" y="680581"/>
                </a:cubicBezTo>
                <a:cubicBezTo>
                  <a:pt x="1248395" y="374934"/>
                  <a:pt x="353468" y="133634"/>
                  <a:pt x="125715" y="40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BA4673B1-E90E-4319-8286-2F9801A7F503}"/>
              </a:ext>
            </a:extLst>
          </p:cNvPr>
          <p:cNvSpPr/>
          <p:nvPr/>
        </p:nvSpPr>
        <p:spPr>
          <a:xfrm>
            <a:off x="4546153" y="3387574"/>
            <a:ext cx="2113767" cy="1533118"/>
          </a:xfrm>
          <a:custGeom>
            <a:avLst/>
            <a:gdLst>
              <a:gd name="connsiteX0" fmla="*/ 447 w 2113767"/>
              <a:gd name="connsiteY0" fmla="*/ 5866 h 1533118"/>
              <a:gd name="connsiteX1" fmla="*/ 1082487 w 2113767"/>
              <a:gd name="connsiteY1" fmla="*/ 671346 h 1533118"/>
              <a:gd name="connsiteX2" fmla="*/ 2068007 w 2113767"/>
              <a:gd name="connsiteY2" fmla="*/ 1499386 h 1533118"/>
              <a:gd name="connsiteX3" fmla="*/ 1849567 w 2113767"/>
              <a:gd name="connsiteY3" fmla="*/ 1341906 h 1533118"/>
              <a:gd name="connsiteX4" fmla="*/ 960567 w 2113767"/>
              <a:gd name="connsiteY4" fmla="*/ 1057426 h 1533118"/>
              <a:gd name="connsiteX5" fmla="*/ 447 w 2113767"/>
              <a:gd name="connsiteY5" fmla="*/ 5866 h 1533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3767" h="1533118">
                <a:moveTo>
                  <a:pt x="447" y="5866"/>
                </a:moveTo>
                <a:cubicBezTo>
                  <a:pt x="20767" y="-58481"/>
                  <a:pt x="737894" y="422426"/>
                  <a:pt x="1082487" y="671346"/>
                </a:cubicBezTo>
                <a:cubicBezTo>
                  <a:pt x="1427080" y="920266"/>
                  <a:pt x="1940160" y="1387626"/>
                  <a:pt x="2068007" y="1499386"/>
                </a:cubicBezTo>
                <a:cubicBezTo>
                  <a:pt x="2195854" y="1611146"/>
                  <a:pt x="2034140" y="1415566"/>
                  <a:pt x="1849567" y="1341906"/>
                </a:cubicBezTo>
                <a:cubicBezTo>
                  <a:pt x="1664994" y="1268246"/>
                  <a:pt x="1263674" y="1279253"/>
                  <a:pt x="960567" y="1057426"/>
                </a:cubicBezTo>
                <a:cubicBezTo>
                  <a:pt x="657460" y="835599"/>
                  <a:pt x="-19873" y="70213"/>
                  <a:pt x="447" y="58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0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石黒賢 | NHK人物録 | NHKアーカイブス">
            <a:extLst>
              <a:ext uri="{FF2B5EF4-FFF2-40B4-BE49-F238E27FC236}">
                <a16:creationId xmlns:a16="http://schemas.microsoft.com/office/drawing/2014/main" id="{2B7ADB01-6B1C-4E93-8650-4B5928E1F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750219"/>
            <a:ext cx="9640581" cy="933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923B2E3-8D75-4AC4-ACD1-1DFFFF863071}"/>
              </a:ext>
            </a:extLst>
          </p:cNvPr>
          <p:cNvSpPr/>
          <p:nvPr/>
        </p:nvSpPr>
        <p:spPr>
          <a:xfrm>
            <a:off x="3917084" y="5769871"/>
            <a:ext cx="697346" cy="239371"/>
          </a:xfrm>
          <a:custGeom>
            <a:avLst/>
            <a:gdLst>
              <a:gd name="connsiteX0" fmla="*/ 2983 w 697346"/>
              <a:gd name="connsiteY0" fmla="*/ 239346 h 239371"/>
              <a:gd name="connsiteX1" fmla="*/ 227349 w 697346"/>
              <a:gd name="connsiteY1" fmla="*/ 156796 h 239371"/>
              <a:gd name="connsiteX2" fmla="*/ 464416 w 697346"/>
              <a:gd name="connsiteY2" fmla="*/ 46729 h 239371"/>
              <a:gd name="connsiteX3" fmla="*/ 697249 w 697346"/>
              <a:gd name="connsiteY3" fmla="*/ 19212 h 239371"/>
              <a:gd name="connsiteX4" fmla="*/ 436899 w 697346"/>
              <a:gd name="connsiteY4" fmla="*/ 162 h 239371"/>
              <a:gd name="connsiteX5" fmla="*/ 307783 w 697346"/>
              <a:gd name="connsiteY5" fmla="*/ 29796 h 239371"/>
              <a:gd name="connsiteX6" fmla="*/ 237933 w 697346"/>
              <a:gd name="connsiteY6" fmla="*/ 120812 h 239371"/>
              <a:gd name="connsiteX7" fmla="*/ 106699 w 697346"/>
              <a:gd name="connsiteY7" fmla="*/ 165262 h 239371"/>
              <a:gd name="connsiteX8" fmla="*/ 2983 w 697346"/>
              <a:gd name="connsiteY8" fmla="*/ 239346 h 23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7346" h="239371">
                <a:moveTo>
                  <a:pt x="2983" y="239346"/>
                </a:moveTo>
                <a:cubicBezTo>
                  <a:pt x="23091" y="237935"/>
                  <a:pt x="150444" y="188899"/>
                  <a:pt x="227349" y="156796"/>
                </a:cubicBezTo>
                <a:cubicBezTo>
                  <a:pt x="304254" y="124693"/>
                  <a:pt x="386099" y="69660"/>
                  <a:pt x="464416" y="46729"/>
                </a:cubicBezTo>
                <a:cubicBezTo>
                  <a:pt x="542733" y="23798"/>
                  <a:pt x="701835" y="26973"/>
                  <a:pt x="697249" y="19212"/>
                </a:cubicBezTo>
                <a:cubicBezTo>
                  <a:pt x="692663" y="11451"/>
                  <a:pt x="501810" y="-1602"/>
                  <a:pt x="436899" y="162"/>
                </a:cubicBezTo>
                <a:cubicBezTo>
                  <a:pt x="371988" y="1926"/>
                  <a:pt x="340944" y="9688"/>
                  <a:pt x="307783" y="29796"/>
                </a:cubicBezTo>
                <a:cubicBezTo>
                  <a:pt x="274622" y="49904"/>
                  <a:pt x="271447" y="98234"/>
                  <a:pt x="237933" y="120812"/>
                </a:cubicBezTo>
                <a:cubicBezTo>
                  <a:pt x="204419" y="143390"/>
                  <a:pt x="143741" y="147976"/>
                  <a:pt x="106699" y="165262"/>
                </a:cubicBezTo>
                <a:cubicBezTo>
                  <a:pt x="69657" y="182548"/>
                  <a:pt x="-17125" y="240757"/>
                  <a:pt x="2983" y="239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2EB5F2E6-5CEC-4324-86FC-D22F1A385A31}"/>
              </a:ext>
            </a:extLst>
          </p:cNvPr>
          <p:cNvSpPr/>
          <p:nvPr/>
        </p:nvSpPr>
        <p:spPr>
          <a:xfrm>
            <a:off x="4055516" y="5797481"/>
            <a:ext cx="272994" cy="123065"/>
          </a:xfrm>
          <a:custGeom>
            <a:avLst/>
            <a:gdLst>
              <a:gd name="connsiteX0" fmla="*/ 17 w 272994"/>
              <a:gd name="connsiteY0" fmla="*/ 122836 h 123065"/>
              <a:gd name="connsiteX1" fmla="*/ 234967 w 272994"/>
              <a:gd name="connsiteY1" fmla="*/ 4302 h 123065"/>
              <a:gd name="connsiteX2" fmla="*/ 247667 w 272994"/>
              <a:gd name="connsiteY2" fmla="*/ 33936 h 123065"/>
              <a:gd name="connsiteX3" fmla="*/ 17 w 272994"/>
              <a:gd name="connsiteY3" fmla="*/ 122836 h 12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994" h="123065">
                <a:moveTo>
                  <a:pt x="17" y="122836"/>
                </a:moveTo>
                <a:cubicBezTo>
                  <a:pt x="-2100" y="117897"/>
                  <a:pt x="193692" y="19119"/>
                  <a:pt x="234967" y="4302"/>
                </a:cubicBezTo>
                <a:cubicBezTo>
                  <a:pt x="276242" y="-10515"/>
                  <a:pt x="288942" y="16297"/>
                  <a:pt x="247667" y="33936"/>
                </a:cubicBezTo>
                <a:cubicBezTo>
                  <a:pt x="206392" y="51575"/>
                  <a:pt x="2134" y="127775"/>
                  <a:pt x="17" y="122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5BC698B7-F39E-4932-ABCA-AE2341C40313}"/>
              </a:ext>
            </a:extLst>
          </p:cNvPr>
          <p:cNvSpPr/>
          <p:nvPr/>
        </p:nvSpPr>
        <p:spPr>
          <a:xfrm>
            <a:off x="4212047" y="5742204"/>
            <a:ext cx="713429" cy="228819"/>
          </a:xfrm>
          <a:custGeom>
            <a:avLst/>
            <a:gdLst>
              <a:gd name="connsiteX0" fmla="*/ 203320 w 713429"/>
              <a:gd name="connsiteY0" fmla="*/ 2429 h 228819"/>
              <a:gd name="connsiteX1" fmla="*/ 262586 w 713429"/>
              <a:gd name="connsiteY1" fmla="*/ 13013 h 228819"/>
              <a:gd name="connsiteX2" fmla="*/ 520820 w 713429"/>
              <a:gd name="connsiteY2" fmla="*/ 72279 h 228819"/>
              <a:gd name="connsiteX3" fmla="*/ 709203 w 713429"/>
              <a:gd name="connsiteY3" fmla="*/ 226796 h 228819"/>
              <a:gd name="connsiteX4" fmla="*/ 633003 w 713429"/>
              <a:gd name="connsiteY4" fmla="*/ 154829 h 228819"/>
              <a:gd name="connsiteX5" fmla="*/ 419220 w 713429"/>
              <a:gd name="connsiteY5" fmla="*/ 72279 h 228819"/>
              <a:gd name="connsiteX6" fmla="*/ 10703 w 713429"/>
              <a:gd name="connsiteY6" fmla="*/ 97679 h 228819"/>
              <a:gd name="connsiteX7" fmla="*/ 127120 w 713429"/>
              <a:gd name="connsiteY7" fmla="*/ 68046 h 228819"/>
              <a:gd name="connsiteX8" fmla="*/ 203320 w 713429"/>
              <a:gd name="connsiteY8" fmla="*/ 2429 h 22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3429" h="228819">
                <a:moveTo>
                  <a:pt x="203320" y="2429"/>
                </a:moveTo>
                <a:cubicBezTo>
                  <a:pt x="225898" y="-6743"/>
                  <a:pt x="262586" y="13013"/>
                  <a:pt x="262586" y="13013"/>
                </a:cubicBezTo>
                <a:cubicBezTo>
                  <a:pt x="315503" y="24655"/>
                  <a:pt x="446384" y="36649"/>
                  <a:pt x="520820" y="72279"/>
                </a:cubicBezTo>
                <a:cubicBezTo>
                  <a:pt x="595256" y="107910"/>
                  <a:pt x="690506" y="213038"/>
                  <a:pt x="709203" y="226796"/>
                </a:cubicBezTo>
                <a:cubicBezTo>
                  <a:pt x="727900" y="240554"/>
                  <a:pt x="681333" y="180582"/>
                  <a:pt x="633003" y="154829"/>
                </a:cubicBezTo>
                <a:cubicBezTo>
                  <a:pt x="584673" y="129076"/>
                  <a:pt x="522937" y="81804"/>
                  <a:pt x="419220" y="72279"/>
                </a:cubicBezTo>
                <a:cubicBezTo>
                  <a:pt x="315503" y="62754"/>
                  <a:pt x="59386" y="98385"/>
                  <a:pt x="10703" y="97679"/>
                </a:cubicBezTo>
                <a:cubicBezTo>
                  <a:pt x="-37980" y="96974"/>
                  <a:pt x="93253" y="80040"/>
                  <a:pt x="127120" y="68046"/>
                </a:cubicBezTo>
                <a:cubicBezTo>
                  <a:pt x="160987" y="56052"/>
                  <a:pt x="180742" y="11601"/>
                  <a:pt x="203320" y="2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4B91EF2-7577-4062-A5F6-207A35B31A83}"/>
              </a:ext>
            </a:extLst>
          </p:cNvPr>
          <p:cNvSpPr/>
          <p:nvPr/>
        </p:nvSpPr>
        <p:spPr>
          <a:xfrm>
            <a:off x="4626924" y="5816489"/>
            <a:ext cx="256712" cy="247085"/>
          </a:xfrm>
          <a:custGeom>
            <a:avLst/>
            <a:gdLst>
              <a:gd name="connsiteX0" fmla="*/ 109 w 256712"/>
              <a:gd name="connsiteY0" fmla="*/ 111 h 247085"/>
              <a:gd name="connsiteX1" fmla="*/ 122876 w 256712"/>
              <a:gd name="connsiteY1" fmla="*/ 84778 h 247085"/>
              <a:gd name="connsiteX2" fmla="*/ 93243 w 256712"/>
              <a:gd name="connsiteY2" fmla="*/ 135578 h 247085"/>
              <a:gd name="connsiteX3" fmla="*/ 256226 w 256712"/>
              <a:gd name="connsiteY3" fmla="*/ 243528 h 247085"/>
              <a:gd name="connsiteX4" fmla="*/ 139809 w 256712"/>
              <a:gd name="connsiteY4" fmla="*/ 216011 h 247085"/>
              <a:gd name="connsiteX5" fmla="*/ 33976 w 256712"/>
              <a:gd name="connsiteY5" fmla="*/ 165211 h 247085"/>
              <a:gd name="connsiteX6" fmla="*/ 99593 w 256712"/>
              <a:gd name="connsiteY6" fmla="*/ 103828 h 247085"/>
              <a:gd name="connsiteX7" fmla="*/ 109 w 256712"/>
              <a:gd name="connsiteY7" fmla="*/ 111 h 24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712" h="247085">
                <a:moveTo>
                  <a:pt x="109" y="111"/>
                </a:moveTo>
                <a:cubicBezTo>
                  <a:pt x="3989" y="-3064"/>
                  <a:pt x="107354" y="62200"/>
                  <a:pt x="122876" y="84778"/>
                </a:cubicBezTo>
                <a:cubicBezTo>
                  <a:pt x="138398" y="107356"/>
                  <a:pt x="71018" y="109120"/>
                  <a:pt x="93243" y="135578"/>
                </a:cubicBezTo>
                <a:cubicBezTo>
                  <a:pt x="115468" y="162036"/>
                  <a:pt x="248465" y="230123"/>
                  <a:pt x="256226" y="243528"/>
                </a:cubicBezTo>
                <a:cubicBezTo>
                  <a:pt x="263987" y="256933"/>
                  <a:pt x="176851" y="229064"/>
                  <a:pt x="139809" y="216011"/>
                </a:cubicBezTo>
                <a:cubicBezTo>
                  <a:pt x="102767" y="202958"/>
                  <a:pt x="40679" y="183908"/>
                  <a:pt x="33976" y="165211"/>
                </a:cubicBezTo>
                <a:cubicBezTo>
                  <a:pt x="27273" y="146514"/>
                  <a:pt x="102415" y="128170"/>
                  <a:pt x="99593" y="103828"/>
                </a:cubicBezTo>
                <a:cubicBezTo>
                  <a:pt x="96771" y="79486"/>
                  <a:pt x="-3771" y="3286"/>
                  <a:pt x="109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9AE6C995-6771-4AA8-9105-1F5F21F7BF5F}"/>
              </a:ext>
            </a:extLst>
          </p:cNvPr>
          <p:cNvSpPr/>
          <p:nvPr/>
        </p:nvSpPr>
        <p:spPr>
          <a:xfrm>
            <a:off x="4772704" y="5839874"/>
            <a:ext cx="111520" cy="220188"/>
          </a:xfrm>
          <a:custGeom>
            <a:avLst/>
            <a:gdLst>
              <a:gd name="connsiteX0" fmla="*/ 379 w 111520"/>
              <a:gd name="connsiteY0" fmla="*/ 9 h 220188"/>
              <a:gd name="connsiteX1" fmla="*/ 110446 w 111520"/>
              <a:gd name="connsiteY1" fmla="*/ 114309 h 220188"/>
              <a:gd name="connsiteX2" fmla="*/ 57529 w 111520"/>
              <a:gd name="connsiteY2" fmla="*/ 165109 h 220188"/>
              <a:gd name="connsiteX3" fmla="*/ 76579 w 111520"/>
              <a:gd name="connsiteY3" fmla="*/ 220143 h 220188"/>
              <a:gd name="connsiteX4" fmla="*/ 25779 w 111520"/>
              <a:gd name="connsiteY4" fmla="*/ 173576 h 220188"/>
              <a:gd name="connsiteX5" fmla="*/ 72346 w 111520"/>
              <a:gd name="connsiteY5" fmla="*/ 120659 h 220188"/>
              <a:gd name="connsiteX6" fmla="*/ 379 w 111520"/>
              <a:gd name="connsiteY6" fmla="*/ 9 h 220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520" h="220188">
                <a:moveTo>
                  <a:pt x="379" y="9"/>
                </a:moveTo>
                <a:cubicBezTo>
                  <a:pt x="6729" y="-1049"/>
                  <a:pt x="100921" y="86792"/>
                  <a:pt x="110446" y="114309"/>
                </a:cubicBezTo>
                <a:cubicBezTo>
                  <a:pt x="119971" y="141826"/>
                  <a:pt x="63174" y="147470"/>
                  <a:pt x="57529" y="165109"/>
                </a:cubicBezTo>
                <a:cubicBezTo>
                  <a:pt x="51884" y="182748"/>
                  <a:pt x="81871" y="218732"/>
                  <a:pt x="76579" y="220143"/>
                </a:cubicBezTo>
                <a:cubicBezTo>
                  <a:pt x="71287" y="221554"/>
                  <a:pt x="26485" y="190157"/>
                  <a:pt x="25779" y="173576"/>
                </a:cubicBezTo>
                <a:cubicBezTo>
                  <a:pt x="25074" y="156995"/>
                  <a:pt x="75168" y="146059"/>
                  <a:pt x="72346" y="120659"/>
                </a:cubicBezTo>
                <a:cubicBezTo>
                  <a:pt x="69524" y="95259"/>
                  <a:pt x="-5971" y="1067"/>
                  <a:pt x="379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3C7C2DEB-E3D5-4521-9C1E-95E42ABD5F0C}"/>
              </a:ext>
            </a:extLst>
          </p:cNvPr>
          <p:cNvSpPr/>
          <p:nvPr/>
        </p:nvSpPr>
        <p:spPr>
          <a:xfrm>
            <a:off x="4126561" y="5964412"/>
            <a:ext cx="712888" cy="155618"/>
          </a:xfrm>
          <a:custGeom>
            <a:avLst/>
            <a:gdLst>
              <a:gd name="connsiteX0" fmla="*/ 939 w 712888"/>
              <a:gd name="connsiteY0" fmla="*/ 355 h 155618"/>
              <a:gd name="connsiteX1" fmla="*/ 278222 w 712888"/>
              <a:gd name="connsiteY1" fmla="*/ 142171 h 155618"/>
              <a:gd name="connsiteX2" fmla="*/ 381939 w 712888"/>
              <a:gd name="connsiteY2" fmla="*/ 146405 h 155618"/>
              <a:gd name="connsiteX3" fmla="*/ 712139 w 712888"/>
              <a:gd name="connsiteY3" fmla="*/ 112538 h 155618"/>
              <a:gd name="connsiteX4" fmla="*/ 280339 w 712888"/>
              <a:gd name="connsiteY4" fmla="*/ 123121 h 155618"/>
              <a:gd name="connsiteX5" fmla="*/ 191439 w 712888"/>
              <a:gd name="connsiteY5" fmla="*/ 101955 h 155618"/>
              <a:gd name="connsiteX6" fmla="*/ 939 w 712888"/>
              <a:gd name="connsiteY6" fmla="*/ 355 h 15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888" h="155618">
                <a:moveTo>
                  <a:pt x="939" y="355"/>
                </a:moveTo>
                <a:cubicBezTo>
                  <a:pt x="15403" y="7058"/>
                  <a:pt x="214722" y="117829"/>
                  <a:pt x="278222" y="142171"/>
                </a:cubicBezTo>
                <a:cubicBezTo>
                  <a:pt x="341722" y="166513"/>
                  <a:pt x="309620" y="151344"/>
                  <a:pt x="381939" y="146405"/>
                </a:cubicBezTo>
                <a:cubicBezTo>
                  <a:pt x="454258" y="141466"/>
                  <a:pt x="729072" y="116419"/>
                  <a:pt x="712139" y="112538"/>
                </a:cubicBezTo>
                <a:cubicBezTo>
                  <a:pt x="695206" y="108657"/>
                  <a:pt x="367122" y="124885"/>
                  <a:pt x="280339" y="123121"/>
                </a:cubicBezTo>
                <a:cubicBezTo>
                  <a:pt x="193556" y="121357"/>
                  <a:pt x="239770" y="120299"/>
                  <a:pt x="191439" y="101955"/>
                </a:cubicBezTo>
                <a:cubicBezTo>
                  <a:pt x="143109" y="83611"/>
                  <a:pt x="-13525" y="-6348"/>
                  <a:pt x="939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BBEE2FD-0222-4C29-9FF1-7DE0A7852E5F}"/>
              </a:ext>
            </a:extLst>
          </p:cNvPr>
          <p:cNvSpPr/>
          <p:nvPr/>
        </p:nvSpPr>
        <p:spPr>
          <a:xfrm>
            <a:off x="4479465" y="6112341"/>
            <a:ext cx="399420" cy="47207"/>
          </a:xfrm>
          <a:custGeom>
            <a:avLst/>
            <a:gdLst>
              <a:gd name="connsiteX0" fmla="*/ 7868 w 399420"/>
              <a:gd name="connsiteY0" fmla="*/ 47159 h 47207"/>
              <a:gd name="connsiteX1" fmla="*/ 397335 w 399420"/>
              <a:gd name="connsiteY1" fmla="*/ 11176 h 47207"/>
              <a:gd name="connsiteX2" fmla="*/ 156035 w 399420"/>
              <a:gd name="connsiteY2" fmla="*/ 2709 h 47207"/>
              <a:gd name="connsiteX3" fmla="*/ 7868 w 399420"/>
              <a:gd name="connsiteY3" fmla="*/ 47159 h 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9420" h="47207">
                <a:moveTo>
                  <a:pt x="7868" y="47159"/>
                </a:moveTo>
                <a:cubicBezTo>
                  <a:pt x="48085" y="48570"/>
                  <a:pt x="372641" y="18584"/>
                  <a:pt x="397335" y="11176"/>
                </a:cubicBezTo>
                <a:cubicBezTo>
                  <a:pt x="422030" y="3768"/>
                  <a:pt x="220593" y="-4346"/>
                  <a:pt x="156035" y="2709"/>
                </a:cubicBezTo>
                <a:cubicBezTo>
                  <a:pt x="91477" y="9764"/>
                  <a:pt x="-32349" y="45748"/>
                  <a:pt x="7868" y="47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3C5CC033-96A1-48CF-B373-61F208FC1A2B}"/>
              </a:ext>
            </a:extLst>
          </p:cNvPr>
          <p:cNvSpPr/>
          <p:nvPr/>
        </p:nvSpPr>
        <p:spPr>
          <a:xfrm>
            <a:off x="4827435" y="5755215"/>
            <a:ext cx="288737" cy="525590"/>
          </a:xfrm>
          <a:custGeom>
            <a:avLst/>
            <a:gdLst>
              <a:gd name="connsiteX0" fmla="*/ 182715 w 288737"/>
              <a:gd name="connsiteY0" fmla="*/ 2 h 525590"/>
              <a:gd name="connsiteX1" fmla="*/ 265265 w 288737"/>
              <a:gd name="connsiteY1" fmla="*/ 201085 h 525590"/>
              <a:gd name="connsiteX2" fmla="*/ 239865 w 288737"/>
              <a:gd name="connsiteY2" fmla="*/ 357718 h 525590"/>
              <a:gd name="connsiteX3" fmla="*/ 186948 w 288737"/>
              <a:gd name="connsiteY3" fmla="*/ 423335 h 525590"/>
              <a:gd name="connsiteX4" fmla="*/ 682 w 288737"/>
              <a:gd name="connsiteY4" fmla="*/ 524935 h 525590"/>
              <a:gd name="connsiteX5" fmla="*/ 261032 w 288737"/>
              <a:gd name="connsiteY5" fmla="*/ 370418 h 525590"/>
              <a:gd name="connsiteX6" fmla="*/ 119215 w 288737"/>
              <a:gd name="connsiteY6" fmla="*/ 266702 h 525590"/>
              <a:gd name="connsiteX7" fmla="*/ 288548 w 288737"/>
              <a:gd name="connsiteY7" fmla="*/ 196852 h 525590"/>
              <a:gd name="connsiteX8" fmla="*/ 182715 w 288737"/>
              <a:gd name="connsiteY8" fmla="*/ 2 h 52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737" h="525590">
                <a:moveTo>
                  <a:pt x="182715" y="2"/>
                </a:moveTo>
                <a:cubicBezTo>
                  <a:pt x="178835" y="707"/>
                  <a:pt x="255740" y="141466"/>
                  <a:pt x="265265" y="201085"/>
                </a:cubicBezTo>
                <a:cubicBezTo>
                  <a:pt x="274790" y="260704"/>
                  <a:pt x="252918" y="320676"/>
                  <a:pt x="239865" y="357718"/>
                </a:cubicBezTo>
                <a:cubicBezTo>
                  <a:pt x="226812" y="394760"/>
                  <a:pt x="226812" y="395466"/>
                  <a:pt x="186948" y="423335"/>
                </a:cubicBezTo>
                <a:cubicBezTo>
                  <a:pt x="147084" y="451205"/>
                  <a:pt x="-11665" y="533754"/>
                  <a:pt x="682" y="524935"/>
                </a:cubicBezTo>
                <a:cubicBezTo>
                  <a:pt x="13029" y="516116"/>
                  <a:pt x="241277" y="413457"/>
                  <a:pt x="261032" y="370418"/>
                </a:cubicBezTo>
                <a:cubicBezTo>
                  <a:pt x="280787" y="327379"/>
                  <a:pt x="114629" y="295630"/>
                  <a:pt x="119215" y="266702"/>
                </a:cubicBezTo>
                <a:cubicBezTo>
                  <a:pt x="123801" y="237774"/>
                  <a:pt x="283256" y="240949"/>
                  <a:pt x="288548" y="196852"/>
                </a:cubicBezTo>
                <a:cubicBezTo>
                  <a:pt x="293840" y="152755"/>
                  <a:pt x="186595" y="-703"/>
                  <a:pt x="18271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43AD7382-50F5-4458-B2C0-707AA6224958}"/>
              </a:ext>
            </a:extLst>
          </p:cNvPr>
          <p:cNvSpPr/>
          <p:nvPr/>
        </p:nvSpPr>
        <p:spPr>
          <a:xfrm>
            <a:off x="4245034" y="5782491"/>
            <a:ext cx="380070" cy="316770"/>
          </a:xfrm>
          <a:custGeom>
            <a:avLst/>
            <a:gdLst>
              <a:gd name="connsiteX0" fmla="*/ 277754 w 380070"/>
              <a:gd name="connsiteY0" fmla="*/ 772 h 316770"/>
              <a:gd name="connsiteX1" fmla="*/ 371416 w 380070"/>
              <a:gd name="connsiteY1" fmla="*/ 97609 h 316770"/>
              <a:gd name="connsiteX2" fmla="*/ 361891 w 380070"/>
              <a:gd name="connsiteY2" fmla="*/ 245247 h 316770"/>
              <a:gd name="connsiteX3" fmla="*/ 247591 w 380070"/>
              <a:gd name="connsiteY3" fmla="*/ 316684 h 316770"/>
              <a:gd name="connsiteX4" fmla="*/ 47566 w 380070"/>
              <a:gd name="connsiteY4" fmla="*/ 232547 h 316770"/>
              <a:gd name="connsiteX5" fmla="*/ 12641 w 380070"/>
              <a:gd name="connsiteY5" fmla="*/ 192859 h 316770"/>
              <a:gd name="connsiteX6" fmla="*/ 15816 w 380070"/>
              <a:gd name="connsiteY6" fmla="*/ 186509 h 316770"/>
              <a:gd name="connsiteX7" fmla="*/ 60266 w 380070"/>
              <a:gd name="connsiteY7" fmla="*/ 135709 h 316770"/>
              <a:gd name="connsiteX8" fmla="*/ 7879 w 380070"/>
              <a:gd name="connsiteY8" fmla="*/ 56334 h 316770"/>
              <a:gd name="connsiteX9" fmla="*/ 277754 w 380070"/>
              <a:gd name="connsiteY9" fmla="*/ 772 h 31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0070" h="316770">
                <a:moveTo>
                  <a:pt x="277754" y="772"/>
                </a:moveTo>
                <a:cubicBezTo>
                  <a:pt x="338343" y="7651"/>
                  <a:pt x="357393" y="56863"/>
                  <a:pt x="371416" y="97609"/>
                </a:cubicBezTo>
                <a:cubicBezTo>
                  <a:pt x="385439" y="138355"/>
                  <a:pt x="382529" y="208735"/>
                  <a:pt x="361891" y="245247"/>
                </a:cubicBezTo>
                <a:cubicBezTo>
                  <a:pt x="341254" y="281760"/>
                  <a:pt x="299978" y="318801"/>
                  <a:pt x="247591" y="316684"/>
                </a:cubicBezTo>
                <a:cubicBezTo>
                  <a:pt x="195204" y="314567"/>
                  <a:pt x="86724" y="253184"/>
                  <a:pt x="47566" y="232547"/>
                </a:cubicBezTo>
                <a:cubicBezTo>
                  <a:pt x="8408" y="211910"/>
                  <a:pt x="17933" y="200532"/>
                  <a:pt x="12641" y="192859"/>
                </a:cubicBezTo>
                <a:cubicBezTo>
                  <a:pt x="7349" y="185186"/>
                  <a:pt x="7879" y="196034"/>
                  <a:pt x="15816" y="186509"/>
                </a:cubicBezTo>
                <a:cubicBezTo>
                  <a:pt x="23753" y="176984"/>
                  <a:pt x="61589" y="157405"/>
                  <a:pt x="60266" y="135709"/>
                </a:cubicBezTo>
                <a:cubicBezTo>
                  <a:pt x="58943" y="114013"/>
                  <a:pt x="-25723" y="78030"/>
                  <a:pt x="7879" y="56334"/>
                </a:cubicBezTo>
                <a:cubicBezTo>
                  <a:pt x="41481" y="34638"/>
                  <a:pt x="217165" y="-6107"/>
                  <a:pt x="277754" y="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E9306E18-0BBC-4B16-A988-E447EFA37C58}"/>
              </a:ext>
            </a:extLst>
          </p:cNvPr>
          <p:cNvSpPr/>
          <p:nvPr/>
        </p:nvSpPr>
        <p:spPr>
          <a:xfrm>
            <a:off x="4340225" y="5818188"/>
            <a:ext cx="69850" cy="698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3CC8DC81-0824-4C05-A99D-682D9C49046E}"/>
              </a:ext>
            </a:extLst>
          </p:cNvPr>
          <p:cNvSpPr/>
          <p:nvPr/>
        </p:nvSpPr>
        <p:spPr>
          <a:xfrm>
            <a:off x="3760784" y="5424131"/>
            <a:ext cx="766893" cy="128951"/>
          </a:xfrm>
          <a:custGeom>
            <a:avLst/>
            <a:gdLst>
              <a:gd name="connsiteX0" fmla="*/ 4 w 766893"/>
              <a:gd name="connsiteY0" fmla="*/ 68619 h 128951"/>
              <a:gd name="connsiteX1" fmla="*/ 130179 w 766893"/>
              <a:gd name="connsiteY1" fmla="*/ 128944 h 128951"/>
              <a:gd name="connsiteX2" fmla="*/ 249241 w 766893"/>
              <a:gd name="connsiteY2" fmla="*/ 63857 h 128951"/>
              <a:gd name="connsiteX3" fmla="*/ 320679 w 766893"/>
              <a:gd name="connsiteY3" fmla="*/ 101957 h 128951"/>
              <a:gd name="connsiteX4" fmla="*/ 373066 w 766893"/>
              <a:gd name="connsiteY4" fmla="*/ 27344 h 128951"/>
              <a:gd name="connsiteX5" fmla="*/ 571504 w 766893"/>
              <a:gd name="connsiteY5" fmla="*/ 36869 h 128951"/>
              <a:gd name="connsiteX6" fmla="*/ 763591 w 766893"/>
              <a:gd name="connsiteY6" fmla="*/ 36869 h 128951"/>
              <a:gd name="connsiteX7" fmla="*/ 404816 w 766893"/>
              <a:gd name="connsiteY7" fmla="*/ 357 h 128951"/>
              <a:gd name="connsiteX8" fmla="*/ 319091 w 766893"/>
              <a:gd name="connsiteY8" fmla="*/ 62269 h 128951"/>
              <a:gd name="connsiteX9" fmla="*/ 180979 w 766893"/>
              <a:gd name="connsiteY9" fmla="*/ 71794 h 128951"/>
              <a:gd name="connsiteX10" fmla="*/ 125416 w 766893"/>
              <a:gd name="connsiteY10" fmla="*/ 121007 h 128951"/>
              <a:gd name="connsiteX11" fmla="*/ 4 w 766893"/>
              <a:gd name="connsiteY11" fmla="*/ 68619 h 12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6893" h="128951">
                <a:moveTo>
                  <a:pt x="4" y="68619"/>
                </a:moveTo>
                <a:cubicBezTo>
                  <a:pt x="798" y="69942"/>
                  <a:pt x="88640" y="129738"/>
                  <a:pt x="130179" y="128944"/>
                </a:cubicBezTo>
                <a:cubicBezTo>
                  <a:pt x="171718" y="128150"/>
                  <a:pt x="217491" y="68355"/>
                  <a:pt x="249241" y="63857"/>
                </a:cubicBezTo>
                <a:cubicBezTo>
                  <a:pt x="280991" y="59359"/>
                  <a:pt x="300042" y="108042"/>
                  <a:pt x="320679" y="101957"/>
                </a:cubicBezTo>
                <a:cubicBezTo>
                  <a:pt x="341316" y="95872"/>
                  <a:pt x="331262" y="38192"/>
                  <a:pt x="373066" y="27344"/>
                </a:cubicBezTo>
                <a:cubicBezTo>
                  <a:pt x="414870" y="16496"/>
                  <a:pt x="506417" y="35282"/>
                  <a:pt x="571504" y="36869"/>
                </a:cubicBezTo>
                <a:cubicBezTo>
                  <a:pt x="636591" y="38456"/>
                  <a:pt x="791372" y="42954"/>
                  <a:pt x="763591" y="36869"/>
                </a:cubicBezTo>
                <a:cubicBezTo>
                  <a:pt x="735810" y="30784"/>
                  <a:pt x="478899" y="-3876"/>
                  <a:pt x="404816" y="357"/>
                </a:cubicBezTo>
                <a:cubicBezTo>
                  <a:pt x="330733" y="4590"/>
                  <a:pt x="356397" y="50363"/>
                  <a:pt x="319091" y="62269"/>
                </a:cubicBezTo>
                <a:cubicBezTo>
                  <a:pt x="281785" y="74175"/>
                  <a:pt x="213258" y="62004"/>
                  <a:pt x="180979" y="71794"/>
                </a:cubicBezTo>
                <a:cubicBezTo>
                  <a:pt x="148700" y="81584"/>
                  <a:pt x="149758" y="116509"/>
                  <a:pt x="125416" y="121007"/>
                </a:cubicBezTo>
                <a:cubicBezTo>
                  <a:pt x="101074" y="125505"/>
                  <a:pt x="-790" y="67296"/>
                  <a:pt x="4" y="68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73C35FB2-0CDE-4D1A-AAEC-53D4FF142843}"/>
              </a:ext>
            </a:extLst>
          </p:cNvPr>
          <p:cNvSpPr/>
          <p:nvPr/>
        </p:nvSpPr>
        <p:spPr>
          <a:xfrm>
            <a:off x="4393989" y="5379000"/>
            <a:ext cx="395851" cy="86765"/>
          </a:xfrm>
          <a:custGeom>
            <a:avLst/>
            <a:gdLst>
              <a:gd name="connsiteX0" fmla="*/ 4974 w 395851"/>
              <a:gd name="connsiteY0" fmla="*/ 64538 h 86765"/>
              <a:gd name="connsiteX1" fmla="*/ 235161 w 395851"/>
              <a:gd name="connsiteY1" fmla="*/ 4213 h 86765"/>
              <a:gd name="connsiteX2" fmla="*/ 392324 w 395851"/>
              <a:gd name="connsiteY2" fmla="*/ 86763 h 86765"/>
              <a:gd name="connsiteX3" fmla="*/ 324061 w 395851"/>
              <a:gd name="connsiteY3" fmla="*/ 1038 h 86765"/>
              <a:gd name="connsiteX4" fmla="*/ 95461 w 395851"/>
              <a:gd name="connsiteY4" fmla="*/ 40725 h 86765"/>
              <a:gd name="connsiteX5" fmla="*/ 4974 w 395851"/>
              <a:gd name="connsiteY5" fmla="*/ 64538 h 8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851" h="86765">
                <a:moveTo>
                  <a:pt x="4974" y="64538"/>
                </a:moveTo>
                <a:cubicBezTo>
                  <a:pt x="28257" y="58453"/>
                  <a:pt x="170603" y="509"/>
                  <a:pt x="235161" y="4213"/>
                </a:cubicBezTo>
                <a:cubicBezTo>
                  <a:pt x="299719" y="7917"/>
                  <a:pt x="377507" y="87292"/>
                  <a:pt x="392324" y="86763"/>
                </a:cubicBezTo>
                <a:cubicBezTo>
                  <a:pt x="407141" y="86234"/>
                  <a:pt x="373538" y="8711"/>
                  <a:pt x="324061" y="1038"/>
                </a:cubicBezTo>
                <a:cubicBezTo>
                  <a:pt x="274584" y="-6635"/>
                  <a:pt x="145996" y="30406"/>
                  <a:pt x="95461" y="40725"/>
                </a:cubicBezTo>
                <a:cubicBezTo>
                  <a:pt x="44926" y="51044"/>
                  <a:pt x="-18309" y="70623"/>
                  <a:pt x="4974" y="64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840385DE-F560-4501-B8E1-939092995F50}"/>
              </a:ext>
            </a:extLst>
          </p:cNvPr>
          <p:cNvSpPr/>
          <p:nvPr/>
        </p:nvSpPr>
        <p:spPr>
          <a:xfrm>
            <a:off x="4399260" y="5473483"/>
            <a:ext cx="363421" cy="60643"/>
          </a:xfrm>
          <a:custGeom>
            <a:avLst/>
            <a:gdLst>
              <a:gd name="connsiteX0" fmla="*/ 2878 w 363421"/>
              <a:gd name="connsiteY0" fmla="*/ 6567 h 60643"/>
              <a:gd name="connsiteX1" fmla="*/ 342603 w 363421"/>
              <a:gd name="connsiteY1" fmla="*/ 12917 h 60643"/>
              <a:gd name="connsiteX2" fmla="*/ 320378 w 363421"/>
              <a:gd name="connsiteY2" fmla="*/ 1805 h 60643"/>
              <a:gd name="connsiteX3" fmla="*/ 271165 w 363421"/>
              <a:gd name="connsiteY3" fmla="*/ 57367 h 60643"/>
              <a:gd name="connsiteX4" fmla="*/ 183853 w 363421"/>
              <a:gd name="connsiteY4" fmla="*/ 47842 h 60643"/>
              <a:gd name="connsiteX5" fmla="*/ 2878 w 363421"/>
              <a:gd name="connsiteY5" fmla="*/ 6567 h 6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421" h="60643">
                <a:moveTo>
                  <a:pt x="2878" y="6567"/>
                </a:moveTo>
                <a:cubicBezTo>
                  <a:pt x="29336" y="746"/>
                  <a:pt x="289686" y="13711"/>
                  <a:pt x="342603" y="12917"/>
                </a:cubicBezTo>
                <a:cubicBezTo>
                  <a:pt x="395520" y="12123"/>
                  <a:pt x="332284" y="-5603"/>
                  <a:pt x="320378" y="1805"/>
                </a:cubicBezTo>
                <a:cubicBezTo>
                  <a:pt x="308472" y="9213"/>
                  <a:pt x="293919" y="49694"/>
                  <a:pt x="271165" y="57367"/>
                </a:cubicBezTo>
                <a:cubicBezTo>
                  <a:pt x="248411" y="65040"/>
                  <a:pt x="227774" y="58161"/>
                  <a:pt x="183853" y="47842"/>
                </a:cubicBezTo>
                <a:cubicBezTo>
                  <a:pt x="139932" y="37523"/>
                  <a:pt x="-23580" y="12388"/>
                  <a:pt x="2878" y="6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F7D4BFEA-B97D-4AB6-A2F2-EFB88C0839E7}"/>
              </a:ext>
            </a:extLst>
          </p:cNvPr>
          <p:cNvSpPr/>
          <p:nvPr/>
        </p:nvSpPr>
        <p:spPr>
          <a:xfrm>
            <a:off x="4754563" y="5508459"/>
            <a:ext cx="517583" cy="108929"/>
          </a:xfrm>
          <a:custGeom>
            <a:avLst/>
            <a:gdLst>
              <a:gd name="connsiteX0" fmla="*/ 0 w 517583"/>
              <a:gd name="connsiteY0" fmla="*/ 166 h 108929"/>
              <a:gd name="connsiteX1" fmla="*/ 314325 w 517583"/>
              <a:gd name="connsiteY1" fmla="*/ 108116 h 108929"/>
              <a:gd name="connsiteX2" fmla="*/ 515937 w 517583"/>
              <a:gd name="connsiteY2" fmla="*/ 50966 h 108929"/>
              <a:gd name="connsiteX3" fmla="*/ 404812 w 517583"/>
              <a:gd name="connsiteY3" fmla="*/ 76366 h 108929"/>
              <a:gd name="connsiteX4" fmla="*/ 314325 w 517583"/>
              <a:gd name="connsiteY4" fmla="*/ 82716 h 108929"/>
              <a:gd name="connsiteX5" fmla="*/ 0 w 517583"/>
              <a:gd name="connsiteY5" fmla="*/ 166 h 10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7583" h="108929">
                <a:moveTo>
                  <a:pt x="0" y="166"/>
                </a:moveTo>
                <a:cubicBezTo>
                  <a:pt x="0" y="4399"/>
                  <a:pt x="228336" y="99649"/>
                  <a:pt x="314325" y="108116"/>
                </a:cubicBezTo>
                <a:cubicBezTo>
                  <a:pt x="400314" y="116583"/>
                  <a:pt x="500856" y="56258"/>
                  <a:pt x="515937" y="50966"/>
                </a:cubicBezTo>
                <a:cubicBezTo>
                  <a:pt x="531018" y="45674"/>
                  <a:pt x="438414" y="71074"/>
                  <a:pt x="404812" y="76366"/>
                </a:cubicBezTo>
                <a:cubicBezTo>
                  <a:pt x="371210" y="81658"/>
                  <a:pt x="378090" y="91712"/>
                  <a:pt x="314325" y="82716"/>
                </a:cubicBezTo>
                <a:cubicBezTo>
                  <a:pt x="250561" y="73720"/>
                  <a:pt x="0" y="-4067"/>
                  <a:pt x="0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31322F79-14EF-4B0F-891B-6508CBF22F81}"/>
              </a:ext>
            </a:extLst>
          </p:cNvPr>
          <p:cNvSpPr/>
          <p:nvPr/>
        </p:nvSpPr>
        <p:spPr>
          <a:xfrm>
            <a:off x="3773488" y="5240324"/>
            <a:ext cx="271586" cy="187576"/>
          </a:xfrm>
          <a:custGeom>
            <a:avLst/>
            <a:gdLst>
              <a:gd name="connsiteX0" fmla="*/ 225425 w 271586"/>
              <a:gd name="connsiteY0" fmla="*/ 14 h 187576"/>
              <a:gd name="connsiteX1" fmla="*/ 185737 w 271586"/>
              <a:gd name="connsiteY1" fmla="*/ 125426 h 187576"/>
              <a:gd name="connsiteX2" fmla="*/ 31750 w 271586"/>
              <a:gd name="connsiteY2" fmla="*/ 179401 h 187576"/>
              <a:gd name="connsiteX3" fmla="*/ 0 w 271586"/>
              <a:gd name="connsiteY3" fmla="*/ 187339 h 187576"/>
              <a:gd name="connsiteX4" fmla="*/ 258762 w 271586"/>
              <a:gd name="connsiteY4" fmla="*/ 117489 h 187576"/>
              <a:gd name="connsiteX5" fmla="*/ 225425 w 271586"/>
              <a:gd name="connsiteY5" fmla="*/ 14 h 18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586" h="187576">
                <a:moveTo>
                  <a:pt x="225425" y="14"/>
                </a:moveTo>
                <a:cubicBezTo>
                  <a:pt x="213254" y="1337"/>
                  <a:pt x="218016" y="95528"/>
                  <a:pt x="185737" y="125426"/>
                </a:cubicBezTo>
                <a:cubicBezTo>
                  <a:pt x="153458" y="155324"/>
                  <a:pt x="62706" y="169082"/>
                  <a:pt x="31750" y="179401"/>
                </a:cubicBezTo>
                <a:cubicBezTo>
                  <a:pt x="794" y="189720"/>
                  <a:pt x="0" y="187339"/>
                  <a:pt x="0" y="187339"/>
                </a:cubicBezTo>
                <a:cubicBezTo>
                  <a:pt x="37835" y="177020"/>
                  <a:pt x="220133" y="145270"/>
                  <a:pt x="258762" y="117489"/>
                </a:cubicBezTo>
                <a:cubicBezTo>
                  <a:pt x="297391" y="89708"/>
                  <a:pt x="237596" y="-1309"/>
                  <a:pt x="22542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3DE280D4-71F6-4746-8175-3A16F9EE8A0C}"/>
              </a:ext>
            </a:extLst>
          </p:cNvPr>
          <p:cNvSpPr/>
          <p:nvPr/>
        </p:nvSpPr>
        <p:spPr>
          <a:xfrm>
            <a:off x="4056488" y="5160859"/>
            <a:ext cx="584049" cy="116018"/>
          </a:xfrm>
          <a:custGeom>
            <a:avLst/>
            <a:gdLst>
              <a:gd name="connsiteX0" fmla="*/ 2750 w 584049"/>
              <a:gd name="connsiteY0" fmla="*/ 77891 h 116018"/>
              <a:gd name="connsiteX1" fmla="*/ 151975 w 584049"/>
              <a:gd name="connsiteY1" fmla="*/ 58841 h 116018"/>
              <a:gd name="connsiteX2" fmla="*/ 158325 w 584049"/>
              <a:gd name="connsiteY2" fmla="*/ 104 h 116018"/>
              <a:gd name="connsiteX3" fmla="*/ 247225 w 584049"/>
              <a:gd name="connsiteY3" fmla="*/ 74716 h 116018"/>
              <a:gd name="connsiteX4" fmla="*/ 583775 w 584049"/>
              <a:gd name="connsiteY4" fmla="*/ 77891 h 116018"/>
              <a:gd name="connsiteX5" fmla="*/ 299612 w 584049"/>
              <a:gd name="connsiteY5" fmla="*/ 115991 h 116018"/>
              <a:gd name="connsiteX6" fmla="*/ 2750 w 584049"/>
              <a:gd name="connsiteY6" fmla="*/ 77891 h 11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4049" h="116018">
                <a:moveTo>
                  <a:pt x="2750" y="77891"/>
                </a:moveTo>
                <a:cubicBezTo>
                  <a:pt x="-21856" y="68366"/>
                  <a:pt x="126046" y="71805"/>
                  <a:pt x="151975" y="58841"/>
                </a:cubicBezTo>
                <a:cubicBezTo>
                  <a:pt x="177904" y="45876"/>
                  <a:pt x="142450" y="-2542"/>
                  <a:pt x="158325" y="104"/>
                </a:cubicBezTo>
                <a:cubicBezTo>
                  <a:pt x="174200" y="2750"/>
                  <a:pt x="176317" y="61752"/>
                  <a:pt x="247225" y="74716"/>
                </a:cubicBezTo>
                <a:cubicBezTo>
                  <a:pt x="318133" y="87680"/>
                  <a:pt x="575044" y="71012"/>
                  <a:pt x="583775" y="77891"/>
                </a:cubicBezTo>
                <a:cubicBezTo>
                  <a:pt x="592506" y="84770"/>
                  <a:pt x="390893" y="114933"/>
                  <a:pt x="299612" y="115991"/>
                </a:cubicBezTo>
                <a:cubicBezTo>
                  <a:pt x="208331" y="117049"/>
                  <a:pt x="27356" y="87416"/>
                  <a:pt x="2750" y="77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E60C9B59-72DC-41C9-B212-07B077670A6C}"/>
              </a:ext>
            </a:extLst>
          </p:cNvPr>
          <p:cNvSpPr/>
          <p:nvPr/>
        </p:nvSpPr>
        <p:spPr>
          <a:xfrm>
            <a:off x="4695824" y="5289460"/>
            <a:ext cx="523468" cy="119165"/>
          </a:xfrm>
          <a:custGeom>
            <a:avLst/>
            <a:gdLst>
              <a:gd name="connsiteX0" fmla="*/ 1 w 523468"/>
              <a:gd name="connsiteY0" fmla="*/ 90 h 119165"/>
              <a:gd name="connsiteX1" fmla="*/ 163514 w 523468"/>
              <a:gd name="connsiteY1" fmla="*/ 79465 h 119165"/>
              <a:gd name="connsiteX2" fmla="*/ 263526 w 523468"/>
              <a:gd name="connsiteY2" fmla="*/ 82640 h 119165"/>
              <a:gd name="connsiteX3" fmla="*/ 150814 w 523468"/>
              <a:gd name="connsiteY3" fmla="*/ 1678 h 119165"/>
              <a:gd name="connsiteX4" fmla="*/ 457201 w 523468"/>
              <a:gd name="connsiteY4" fmla="*/ 119153 h 119165"/>
              <a:gd name="connsiteX5" fmla="*/ 304801 w 523468"/>
              <a:gd name="connsiteY5" fmla="*/ 9615 h 119165"/>
              <a:gd name="connsiteX6" fmla="*/ 517526 w 523468"/>
              <a:gd name="connsiteY6" fmla="*/ 63590 h 119165"/>
              <a:gd name="connsiteX7" fmla="*/ 438151 w 523468"/>
              <a:gd name="connsiteY7" fmla="*/ 106453 h 119165"/>
              <a:gd name="connsiteX8" fmla="*/ 166689 w 523468"/>
              <a:gd name="connsiteY8" fmla="*/ 96928 h 119165"/>
              <a:gd name="connsiteX9" fmla="*/ 1 w 523468"/>
              <a:gd name="connsiteY9" fmla="*/ 90 h 119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68" h="119165">
                <a:moveTo>
                  <a:pt x="1" y="90"/>
                </a:moveTo>
                <a:cubicBezTo>
                  <a:pt x="-528" y="-2821"/>
                  <a:pt x="119593" y="65707"/>
                  <a:pt x="163514" y="79465"/>
                </a:cubicBezTo>
                <a:cubicBezTo>
                  <a:pt x="207435" y="93223"/>
                  <a:pt x="265643" y="95605"/>
                  <a:pt x="263526" y="82640"/>
                </a:cubicBezTo>
                <a:cubicBezTo>
                  <a:pt x="261409" y="69675"/>
                  <a:pt x="118535" y="-4408"/>
                  <a:pt x="150814" y="1678"/>
                </a:cubicBezTo>
                <a:cubicBezTo>
                  <a:pt x="183093" y="7764"/>
                  <a:pt x="431537" y="117830"/>
                  <a:pt x="457201" y="119153"/>
                </a:cubicBezTo>
                <a:cubicBezTo>
                  <a:pt x="482865" y="120476"/>
                  <a:pt x="294747" y="18875"/>
                  <a:pt x="304801" y="9615"/>
                </a:cubicBezTo>
                <a:cubicBezTo>
                  <a:pt x="314855" y="355"/>
                  <a:pt x="495301" y="47450"/>
                  <a:pt x="517526" y="63590"/>
                </a:cubicBezTo>
                <a:cubicBezTo>
                  <a:pt x="539751" y="79730"/>
                  <a:pt x="496624" y="100897"/>
                  <a:pt x="438151" y="106453"/>
                </a:cubicBezTo>
                <a:cubicBezTo>
                  <a:pt x="379678" y="112009"/>
                  <a:pt x="238126" y="113068"/>
                  <a:pt x="166689" y="96928"/>
                </a:cubicBezTo>
                <a:cubicBezTo>
                  <a:pt x="95252" y="80788"/>
                  <a:pt x="530" y="3001"/>
                  <a:pt x="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CC0333AE-F4CB-45FA-A69F-F1691DF41FAC}"/>
              </a:ext>
            </a:extLst>
          </p:cNvPr>
          <p:cNvSpPr/>
          <p:nvPr/>
        </p:nvSpPr>
        <p:spPr>
          <a:xfrm>
            <a:off x="5000424" y="5375962"/>
            <a:ext cx="301831" cy="215392"/>
          </a:xfrm>
          <a:custGeom>
            <a:avLst/>
            <a:gdLst>
              <a:gd name="connsiteX0" fmla="*/ 211339 w 301831"/>
              <a:gd name="connsiteY0" fmla="*/ 901 h 215392"/>
              <a:gd name="connsiteX1" fmla="*/ 301826 w 301831"/>
              <a:gd name="connsiteY1" fmla="*/ 113613 h 215392"/>
              <a:gd name="connsiteX2" fmla="*/ 214514 w 301831"/>
              <a:gd name="connsiteY2" fmla="*/ 175526 h 215392"/>
              <a:gd name="connsiteX3" fmla="*/ 201 w 301831"/>
              <a:gd name="connsiteY3" fmla="*/ 215213 h 215392"/>
              <a:gd name="connsiteX4" fmla="*/ 255789 w 301831"/>
              <a:gd name="connsiteY4" fmla="*/ 189813 h 215392"/>
              <a:gd name="connsiteX5" fmla="*/ 298651 w 301831"/>
              <a:gd name="connsiteY5" fmla="*/ 180288 h 215392"/>
              <a:gd name="connsiteX6" fmla="*/ 211339 w 301831"/>
              <a:gd name="connsiteY6" fmla="*/ 901 h 21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831" h="215392">
                <a:moveTo>
                  <a:pt x="211339" y="901"/>
                </a:moveTo>
                <a:cubicBezTo>
                  <a:pt x="211868" y="-10211"/>
                  <a:pt x="301297" y="84509"/>
                  <a:pt x="301826" y="113613"/>
                </a:cubicBezTo>
                <a:cubicBezTo>
                  <a:pt x="302355" y="142717"/>
                  <a:pt x="264785" y="158593"/>
                  <a:pt x="214514" y="175526"/>
                </a:cubicBezTo>
                <a:cubicBezTo>
                  <a:pt x="164243" y="192459"/>
                  <a:pt x="-6678" y="212832"/>
                  <a:pt x="201" y="215213"/>
                </a:cubicBezTo>
                <a:cubicBezTo>
                  <a:pt x="7080" y="217594"/>
                  <a:pt x="206047" y="195634"/>
                  <a:pt x="255789" y="189813"/>
                </a:cubicBezTo>
                <a:cubicBezTo>
                  <a:pt x="305531" y="183992"/>
                  <a:pt x="303149" y="207275"/>
                  <a:pt x="298651" y="180288"/>
                </a:cubicBezTo>
                <a:cubicBezTo>
                  <a:pt x="294153" y="153301"/>
                  <a:pt x="210810" y="12013"/>
                  <a:pt x="211339" y="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7080677A-9001-46F4-A83B-F1333974B4A6}"/>
              </a:ext>
            </a:extLst>
          </p:cNvPr>
          <p:cNvSpPr/>
          <p:nvPr/>
        </p:nvSpPr>
        <p:spPr>
          <a:xfrm>
            <a:off x="4194798" y="5643021"/>
            <a:ext cx="638297" cy="76527"/>
          </a:xfrm>
          <a:custGeom>
            <a:avLst/>
            <a:gdLst>
              <a:gd name="connsiteX0" fmla="*/ 435 w 638297"/>
              <a:gd name="connsiteY0" fmla="*/ 76212 h 76527"/>
              <a:gd name="connsiteX1" fmla="*/ 421652 w 638297"/>
              <a:gd name="connsiteY1" fmla="*/ 59279 h 76527"/>
              <a:gd name="connsiteX2" fmla="*/ 637552 w 638297"/>
              <a:gd name="connsiteY2" fmla="*/ 59279 h 76527"/>
              <a:gd name="connsiteX3" fmla="*/ 491502 w 638297"/>
              <a:gd name="connsiteY3" fmla="*/ 38112 h 76527"/>
              <a:gd name="connsiteX4" fmla="*/ 459752 w 638297"/>
              <a:gd name="connsiteY4" fmla="*/ 12 h 76527"/>
              <a:gd name="connsiteX5" fmla="*/ 343335 w 638297"/>
              <a:gd name="connsiteY5" fmla="*/ 42346 h 76527"/>
              <a:gd name="connsiteX6" fmla="*/ 435 w 638297"/>
              <a:gd name="connsiteY6" fmla="*/ 76212 h 7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8297" h="76527">
                <a:moveTo>
                  <a:pt x="435" y="76212"/>
                </a:moveTo>
                <a:cubicBezTo>
                  <a:pt x="13488" y="79034"/>
                  <a:pt x="315466" y="62101"/>
                  <a:pt x="421652" y="59279"/>
                </a:cubicBezTo>
                <a:cubicBezTo>
                  <a:pt x="527838" y="56457"/>
                  <a:pt x="625910" y="62807"/>
                  <a:pt x="637552" y="59279"/>
                </a:cubicBezTo>
                <a:cubicBezTo>
                  <a:pt x="649194" y="55751"/>
                  <a:pt x="521135" y="47990"/>
                  <a:pt x="491502" y="38112"/>
                </a:cubicBezTo>
                <a:cubicBezTo>
                  <a:pt x="461869" y="28234"/>
                  <a:pt x="484446" y="-694"/>
                  <a:pt x="459752" y="12"/>
                </a:cubicBezTo>
                <a:cubicBezTo>
                  <a:pt x="435058" y="718"/>
                  <a:pt x="414949" y="26824"/>
                  <a:pt x="343335" y="42346"/>
                </a:cubicBezTo>
                <a:cubicBezTo>
                  <a:pt x="271721" y="57868"/>
                  <a:pt x="-12618" y="73390"/>
                  <a:pt x="435" y="76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C5AABCBB-F5D4-4C0C-B323-8A377A8909AA}"/>
              </a:ext>
            </a:extLst>
          </p:cNvPr>
          <p:cNvSpPr/>
          <p:nvPr/>
        </p:nvSpPr>
        <p:spPr>
          <a:xfrm>
            <a:off x="5930936" y="5714686"/>
            <a:ext cx="791674" cy="180402"/>
          </a:xfrm>
          <a:custGeom>
            <a:avLst/>
            <a:gdLst>
              <a:gd name="connsiteX0" fmla="*/ 4197 w 791674"/>
              <a:gd name="connsiteY0" fmla="*/ 173881 h 180402"/>
              <a:gd name="connsiteX1" fmla="*/ 440231 w 791674"/>
              <a:gd name="connsiteY1" fmla="*/ 25714 h 180402"/>
              <a:gd name="connsiteX2" fmla="*/ 562997 w 791674"/>
              <a:gd name="connsiteY2" fmla="*/ 95564 h 180402"/>
              <a:gd name="connsiteX3" fmla="*/ 791597 w 791674"/>
              <a:gd name="connsiteY3" fmla="*/ 180231 h 180402"/>
              <a:gd name="connsiteX4" fmla="*/ 586281 w 791674"/>
              <a:gd name="connsiteY4" fmla="*/ 72281 h 180402"/>
              <a:gd name="connsiteX5" fmla="*/ 393664 w 791674"/>
              <a:gd name="connsiteY5" fmla="*/ 314 h 180402"/>
              <a:gd name="connsiteX6" fmla="*/ 192581 w 791674"/>
              <a:gd name="connsiteY6" fmla="*/ 99797 h 180402"/>
              <a:gd name="connsiteX7" fmla="*/ 217981 w 791674"/>
              <a:gd name="connsiteY7" fmla="*/ 38414 h 180402"/>
              <a:gd name="connsiteX8" fmla="*/ 4197 w 791674"/>
              <a:gd name="connsiteY8" fmla="*/ 173881 h 180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674" h="180402">
                <a:moveTo>
                  <a:pt x="4197" y="173881"/>
                </a:moveTo>
                <a:cubicBezTo>
                  <a:pt x="41239" y="171764"/>
                  <a:pt x="347098" y="38767"/>
                  <a:pt x="440231" y="25714"/>
                </a:cubicBezTo>
                <a:cubicBezTo>
                  <a:pt x="533364" y="12661"/>
                  <a:pt x="504436" y="69811"/>
                  <a:pt x="562997" y="95564"/>
                </a:cubicBezTo>
                <a:cubicBezTo>
                  <a:pt x="621558" y="121317"/>
                  <a:pt x="787716" y="184111"/>
                  <a:pt x="791597" y="180231"/>
                </a:cubicBezTo>
                <a:cubicBezTo>
                  <a:pt x="795478" y="176351"/>
                  <a:pt x="652603" y="102267"/>
                  <a:pt x="586281" y="72281"/>
                </a:cubicBezTo>
                <a:cubicBezTo>
                  <a:pt x="519959" y="42295"/>
                  <a:pt x="459281" y="-4272"/>
                  <a:pt x="393664" y="314"/>
                </a:cubicBezTo>
                <a:cubicBezTo>
                  <a:pt x="328047" y="4900"/>
                  <a:pt x="221861" y="93447"/>
                  <a:pt x="192581" y="99797"/>
                </a:cubicBezTo>
                <a:cubicBezTo>
                  <a:pt x="163301" y="106147"/>
                  <a:pt x="249378" y="27125"/>
                  <a:pt x="217981" y="38414"/>
                </a:cubicBezTo>
                <a:cubicBezTo>
                  <a:pt x="186584" y="49703"/>
                  <a:pt x="-32845" y="175998"/>
                  <a:pt x="4197" y="173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A18AFD72-4DC4-4814-82FC-38FDA3E4A4A6}"/>
              </a:ext>
            </a:extLst>
          </p:cNvPr>
          <p:cNvSpPr/>
          <p:nvPr/>
        </p:nvSpPr>
        <p:spPr>
          <a:xfrm>
            <a:off x="5831257" y="5828918"/>
            <a:ext cx="721903" cy="243469"/>
          </a:xfrm>
          <a:custGeom>
            <a:avLst/>
            <a:gdLst>
              <a:gd name="connsiteX0" fmla="*/ 1218 w 721903"/>
              <a:gd name="connsiteY0" fmla="*/ 243270 h 243469"/>
              <a:gd name="connsiteX1" fmla="*/ 113931 w 721903"/>
              <a:gd name="connsiteY1" fmla="*/ 216282 h 243469"/>
              <a:gd name="connsiteX2" fmla="*/ 148856 w 721903"/>
              <a:gd name="connsiteY2" fmla="*/ 159132 h 243469"/>
              <a:gd name="connsiteX3" fmla="*/ 261568 w 721903"/>
              <a:gd name="connsiteY3" fmla="*/ 81345 h 243469"/>
              <a:gd name="connsiteX4" fmla="*/ 428256 w 721903"/>
              <a:gd name="connsiteY4" fmla="*/ 46420 h 243469"/>
              <a:gd name="connsiteX5" fmla="*/ 720356 w 721903"/>
              <a:gd name="connsiteY5" fmla="*/ 76582 h 243469"/>
              <a:gd name="connsiteX6" fmla="*/ 531443 w 721903"/>
              <a:gd name="connsiteY6" fmla="*/ 1970 h 243469"/>
              <a:gd name="connsiteX7" fmla="*/ 264743 w 721903"/>
              <a:gd name="connsiteY7" fmla="*/ 28957 h 243469"/>
              <a:gd name="connsiteX8" fmla="*/ 104406 w 721903"/>
              <a:gd name="connsiteY8" fmla="*/ 106745 h 243469"/>
              <a:gd name="connsiteX9" fmla="*/ 104406 w 721903"/>
              <a:gd name="connsiteY9" fmla="*/ 152782 h 243469"/>
              <a:gd name="connsiteX10" fmla="*/ 56781 w 721903"/>
              <a:gd name="connsiteY10" fmla="*/ 203582 h 243469"/>
              <a:gd name="connsiteX11" fmla="*/ 1218 w 721903"/>
              <a:gd name="connsiteY11" fmla="*/ 243270 h 24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1903" h="243469">
                <a:moveTo>
                  <a:pt x="1218" y="243270"/>
                </a:moveTo>
                <a:cubicBezTo>
                  <a:pt x="10743" y="245387"/>
                  <a:pt x="89325" y="230305"/>
                  <a:pt x="113931" y="216282"/>
                </a:cubicBezTo>
                <a:cubicBezTo>
                  <a:pt x="138537" y="202259"/>
                  <a:pt x="124250" y="181621"/>
                  <a:pt x="148856" y="159132"/>
                </a:cubicBezTo>
                <a:cubicBezTo>
                  <a:pt x="173462" y="136643"/>
                  <a:pt x="215001" y="100130"/>
                  <a:pt x="261568" y="81345"/>
                </a:cubicBezTo>
                <a:cubicBezTo>
                  <a:pt x="308135" y="62560"/>
                  <a:pt x="351791" y="47214"/>
                  <a:pt x="428256" y="46420"/>
                </a:cubicBezTo>
                <a:cubicBezTo>
                  <a:pt x="504721" y="45626"/>
                  <a:pt x="703158" y="83990"/>
                  <a:pt x="720356" y="76582"/>
                </a:cubicBezTo>
                <a:cubicBezTo>
                  <a:pt x="737554" y="69174"/>
                  <a:pt x="607378" y="9907"/>
                  <a:pt x="531443" y="1970"/>
                </a:cubicBezTo>
                <a:cubicBezTo>
                  <a:pt x="455508" y="-5967"/>
                  <a:pt x="335916" y="11495"/>
                  <a:pt x="264743" y="28957"/>
                </a:cubicBezTo>
                <a:cubicBezTo>
                  <a:pt x="193570" y="46419"/>
                  <a:pt x="131129" y="86108"/>
                  <a:pt x="104406" y="106745"/>
                </a:cubicBezTo>
                <a:cubicBezTo>
                  <a:pt x="77683" y="127382"/>
                  <a:pt x="112343" y="136643"/>
                  <a:pt x="104406" y="152782"/>
                </a:cubicBezTo>
                <a:cubicBezTo>
                  <a:pt x="96469" y="168921"/>
                  <a:pt x="72921" y="190882"/>
                  <a:pt x="56781" y="203582"/>
                </a:cubicBezTo>
                <a:cubicBezTo>
                  <a:pt x="40641" y="216282"/>
                  <a:pt x="-8307" y="241153"/>
                  <a:pt x="1218" y="243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9B625BBF-1007-41B3-A2BF-24AE230E302A}"/>
              </a:ext>
            </a:extLst>
          </p:cNvPr>
          <p:cNvSpPr/>
          <p:nvPr/>
        </p:nvSpPr>
        <p:spPr>
          <a:xfrm>
            <a:off x="6393308" y="5875773"/>
            <a:ext cx="465233" cy="339364"/>
          </a:xfrm>
          <a:custGeom>
            <a:avLst/>
            <a:gdLst>
              <a:gd name="connsiteX0" fmla="*/ 107505 w 465233"/>
              <a:gd name="connsiteY0" fmla="*/ 1152 h 339364"/>
              <a:gd name="connsiteX1" fmla="*/ 293242 w 465233"/>
              <a:gd name="connsiteY1" fmla="*/ 93227 h 339364"/>
              <a:gd name="connsiteX2" fmla="*/ 451992 w 465233"/>
              <a:gd name="connsiteY2" fmla="*/ 166252 h 339364"/>
              <a:gd name="connsiteX3" fmla="*/ 377380 w 465233"/>
              <a:gd name="connsiteY3" fmla="*/ 190065 h 339364"/>
              <a:gd name="connsiteX4" fmla="*/ 99567 w 465233"/>
              <a:gd name="connsiteY4" fmla="*/ 293252 h 339364"/>
              <a:gd name="connsiteX5" fmla="*/ 20192 w 465233"/>
              <a:gd name="connsiteY5" fmla="*/ 334527 h 339364"/>
              <a:gd name="connsiteX6" fmla="*/ 444055 w 465233"/>
              <a:gd name="connsiteY6" fmla="*/ 186890 h 339364"/>
              <a:gd name="connsiteX7" fmla="*/ 372617 w 465233"/>
              <a:gd name="connsiteY7" fmla="*/ 161490 h 339364"/>
              <a:gd name="connsiteX8" fmla="*/ 107505 w 465233"/>
              <a:gd name="connsiteY8" fmla="*/ 1152 h 339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5233" h="339364">
                <a:moveTo>
                  <a:pt x="107505" y="1152"/>
                </a:moveTo>
                <a:cubicBezTo>
                  <a:pt x="94276" y="-10225"/>
                  <a:pt x="235828" y="65710"/>
                  <a:pt x="293242" y="93227"/>
                </a:cubicBezTo>
                <a:cubicBezTo>
                  <a:pt x="350656" y="120744"/>
                  <a:pt x="437969" y="150112"/>
                  <a:pt x="451992" y="166252"/>
                </a:cubicBezTo>
                <a:cubicBezTo>
                  <a:pt x="466015" y="182392"/>
                  <a:pt x="436117" y="168898"/>
                  <a:pt x="377380" y="190065"/>
                </a:cubicBezTo>
                <a:cubicBezTo>
                  <a:pt x="318643" y="211232"/>
                  <a:pt x="159098" y="269175"/>
                  <a:pt x="99567" y="293252"/>
                </a:cubicBezTo>
                <a:cubicBezTo>
                  <a:pt x="40036" y="317329"/>
                  <a:pt x="-37223" y="352254"/>
                  <a:pt x="20192" y="334527"/>
                </a:cubicBezTo>
                <a:cubicBezTo>
                  <a:pt x="77607" y="316800"/>
                  <a:pt x="385318" y="215729"/>
                  <a:pt x="444055" y="186890"/>
                </a:cubicBezTo>
                <a:cubicBezTo>
                  <a:pt x="502792" y="158051"/>
                  <a:pt x="426327" y="188477"/>
                  <a:pt x="372617" y="161490"/>
                </a:cubicBezTo>
                <a:cubicBezTo>
                  <a:pt x="318907" y="134503"/>
                  <a:pt x="120734" y="12529"/>
                  <a:pt x="107505" y="1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7A8B5ED8-5AE8-4A2A-AD52-132646921160}"/>
              </a:ext>
            </a:extLst>
          </p:cNvPr>
          <p:cNvSpPr/>
          <p:nvPr/>
        </p:nvSpPr>
        <p:spPr>
          <a:xfrm>
            <a:off x="6415675" y="5895964"/>
            <a:ext cx="232871" cy="219239"/>
          </a:xfrm>
          <a:custGeom>
            <a:avLst/>
            <a:gdLst>
              <a:gd name="connsiteX0" fmla="*/ 7350 w 232871"/>
              <a:gd name="connsiteY0" fmla="*/ 11 h 219239"/>
              <a:gd name="connsiteX1" fmla="*/ 61325 w 232871"/>
              <a:gd name="connsiteY1" fmla="*/ 101611 h 219239"/>
              <a:gd name="connsiteX2" fmla="*/ 4175 w 232871"/>
              <a:gd name="connsiteY2" fmla="*/ 176224 h 219239"/>
              <a:gd name="connsiteX3" fmla="*/ 199438 w 232871"/>
              <a:gd name="connsiteY3" fmla="*/ 193686 h 219239"/>
              <a:gd name="connsiteX4" fmla="*/ 229600 w 232871"/>
              <a:gd name="connsiteY4" fmla="*/ 219086 h 219239"/>
              <a:gd name="connsiteX5" fmla="*/ 162925 w 232871"/>
              <a:gd name="connsiteY5" fmla="*/ 180986 h 219239"/>
              <a:gd name="connsiteX6" fmla="*/ 16875 w 232871"/>
              <a:gd name="connsiteY6" fmla="*/ 153999 h 219239"/>
              <a:gd name="connsiteX7" fmla="*/ 88313 w 232871"/>
              <a:gd name="connsiteY7" fmla="*/ 95261 h 219239"/>
              <a:gd name="connsiteX8" fmla="*/ 7350 w 232871"/>
              <a:gd name="connsiteY8" fmla="*/ 11 h 21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871" h="219239">
                <a:moveTo>
                  <a:pt x="7350" y="11"/>
                </a:moveTo>
                <a:cubicBezTo>
                  <a:pt x="2852" y="1069"/>
                  <a:pt x="61854" y="72242"/>
                  <a:pt x="61325" y="101611"/>
                </a:cubicBezTo>
                <a:cubicBezTo>
                  <a:pt x="60796" y="130980"/>
                  <a:pt x="-18844" y="160878"/>
                  <a:pt x="4175" y="176224"/>
                </a:cubicBezTo>
                <a:cubicBezTo>
                  <a:pt x="27194" y="191570"/>
                  <a:pt x="161867" y="186542"/>
                  <a:pt x="199438" y="193686"/>
                </a:cubicBezTo>
                <a:cubicBezTo>
                  <a:pt x="237009" y="200830"/>
                  <a:pt x="235686" y="221203"/>
                  <a:pt x="229600" y="219086"/>
                </a:cubicBezTo>
                <a:cubicBezTo>
                  <a:pt x="223514" y="216969"/>
                  <a:pt x="198379" y="191834"/>
                  <a:pt x="162925" y="180986"/>
                </a:cubicBezTo>
                <a:cubicBezTo>
                  <a:pt x="127471" y="170138"/>
                  <a:pt x="29310" y="168287"/>
                  <a:pt x="16875" y="153999"/>
                </a:cubicBezTo>
                <a:cubicBezTo>
                  <a:pt x="4440" y="139711"/>
                  <a:pt x="88577" y="118544"/>
                  <a:pt x="88313" y="95261"/>
                </a:cubicBezTo>
                <a:cubicBezTo>
                  <a:pt x="88049" y="71978"/>
                  <a:pt x="11848" y="-1047"/>
                  <a:pt x="7350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C6E15834-D7C9-4781-80DB-ED5854518E0C}"/>
              </a:ext>
            </a:extLst>
          </p:cNvPr>
          <p:cNvSpPr/>
          <p:nvPr/>
        </p:nvSpPr>
        <p:spPr>
          <a:xfrm>
            <a:off x="5841894" y="6096266"/>
            <a:ext cx="576462" cy="103067"/>
          </a:xfrm>
          <a:custGeom>
            <a:avLst/>
            <a:gdLst>
              <a:gd name="connsiteX0" fmla="*/ 106 w 576462"/>
              <a:gd name="connsiteY0" fmla="*/ 102922 h 103067"/>
              <a:gd name="connsiteX1" fmla="*/ 123931 w 576462"/>
              <a:gd name="connsiteY1" fmla="*/ 1322 h 103067"/>
              <a:gd name="connsiteX2" fmla="*/ 295381 w 576462"/>
              <a:gd name="connsiteY2" fmla="*/ 45772 h 103067"/>
              <a:gd name="connsiteX3" fmla="*/ 447781 w 576462"/>
              <a:gd name="connsiteY3" fmla="*/ 56884 h 103067"/>
              <a:gd name="connsiteX4" fmla="*/ 573194 w 576462"/>
              <a:gd name="connsiteY4" fmla="*/ 82284 h 103067"/>
              <a:gd name="connsiteX5" fmla="*/ 311256 w 576462"/>
              <a:gd name="connsiteY5" fmla="*/ 61647 h 103067"/>
              <a:gd name="connsiteX6" fmla="*/ 106469 w 576462"/>
              <a:gd name="connsiteY6" fmla="*/ 25134 h 103067"/>
              <a:gd name="connsiteX7" fmla="*/ 106 w 576462"/>
              <a:gd name="connsiteY7" fmla="*/ 102922 h 10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6462" h="103067">
                <a:moveTo>
                  <a:pt x="106" y="102922"/>
                </a:moveTo>
                <a:cubicBezTo>
                  <a:pt x="3016" y="98953"/>
                  <a:pt x="74718" y="10847"/>
                  <a:pt x="123931" y="1322"/>
                </a:cubicBezTo>
                <a:cubicBezTo>
                  <a:pt x="173144" y="-8203"/>
                  <a:pt x="241406" y="36512"/>
                  <a:pt x="295381" y="45772"/>
                </a:cubicBezTo>
                <a:cubicBezTo>
                  <a:pt x="349356" y="55032"/>
                  <a:pt x="401479" y="50799"/>
                  <a:pt x="447781" y="56884"/>
                </a:cubicBezTo>
                <a:cubicBezTo>
                  <a:pt x="494083" y="62969"/>
                  <a:pt x="595948" y="81490"/>
                  <a:pt x="573194" y="82284"/>
                </a:cubicBezTo>
                <a:cubicBezTo>
                  <a:pt x="550440" y="83078"/>
                  <a:pt x="389043" y="71172"/>
                  <a:pt x="311256" y="61647"/>
                </a:cubicBezTo>
                <a:cubicBezTo>
                  <a:pt x="233469" y="52122"/>
                  <a:pt x="158327" y="21959"/>
                  <a:pt x="106469" y="25134"/>
                </a:cubicBezTo>
                <a:cubicBezTo>
                  <a:pt x="54611" y="28309"/>
                  <a:pt x="-2804" y="106891"/>
                  <a:pt x="106" y="1029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F3690A4A-D1B9-4667-8CD4-A0F70C0496AE}"/>
              </a:ext>
            </a:extLst>
          </p:cNvPr>
          <p:cNvSpPr/>
          <p:nvPr/>
        </p:nvSpPr>
        <p:spPr>
          <a:xfrm>
            <a:off x="6020852" y="5846441"/>
            <a:ext cx="386426" cy="282058"/>
          </a:xfrm>
          <a:custGeom>
            <a:avLst/>
            <a:gdLst>
              <a:gd name="connsiteX0" fmla="*/ 284698 w 386426"/>
              <a:gd name="connsiteY0" fmla="*/ 1909 h 282058"/>
              <a:gd name="connsiteX1" fmla="*/ 378361 w 386426"/>
              <a:gd name="connsiteY1" fmla="*/ 127322 h 282058"/>
              <a:gd name="connsiteX2" fmla="*/ 356136 w 386426"/>
              <a:gd name="connsiteY2" fmla="*/ 197172 h 282058"/>
              <a:gd name="connsiteX3" fmla="*/ 154523 w 386426"/>
              <a:gd name="connsiteY3" fmla="*/ 274959 h 282058"/>
              <a:gd name="connsiteX4" fmla="*/ 30698 w 386426"/>
              <a:gd name="connsiteY4" fmla="*/ 278134 h 282058"/>
              <a:gd name="connsiteX5" fmla="*/ 140236 w 386426"/>
              <a:gd name="connsiteY5" fmla="*/ 271784 h 282058"/>
              <a:gd name="connsiteX6" fmla="*/ 46573 w 386426"/>
              <a:gd name="connsiteY6" fmla="*/ 213047 h 282058"/>
              <a:gd name="connsiteX7" fmla="*/ 19586 w 386426"/>
              <a:gd name="connsiteY7" fmla="*/ 159072 h 282058"/>
              <a:gd name="connsiteX8" fmla="*/ 22761 w 386426"/>
              <a:gd name="connsiteY8" fmla="*/ 59059 h 282058"/>
              <a:gd name="connsiteX9" fmla="*/ 284698 w 386426"/>
              <a:gd name="connsiteY9" fmla="*/ 1909 h 282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6426" h="282058">
                <a:moveTo>
                  <a:pt x="284698" y="1909"/>
                </a:moveTo>
                <a:cubicBezTo>
                  <a:pt x="343965" y="13286"/>
                  <a:pt x="366455" y="94778"/>
                  <a:pt x="378361" y="127322"/>
                </a:cubicBezTo>
                <a:cubicBezTo>
                  <a:pt x="390267" y="159866"/>
                  <a:pt x="393442" y="172566"/>
                  <a:pt x="356136" y="197172"/>
                </a:cubicBezTo>
                <a:cubicBezTo>
                  <a:pt x="318830" y="221778"/>
                  <a:pt x="208762" y="261465"/>
                  <a:pt x="154523" y="274959"/>
                </a:cubicBezTo>
                <a:cubicBezTo>
                  <a:pt x="100284" y="288453"/>
                  <a:pt x="33079" y="278663"/>
                  <a:pt x="30698" y="278134"/>
                </a:cubicBezTo>
                <a:cubicBezTo>
                  <a:pt x="28317" y="277605"/>
                  <a:pt x="137590" y="282632"/>
                  <a:pt x="140236" y="271784"/>
                </a:cubicBezTo>
                <a:cubicBezTo>
                  <a:pt x="142882" y="260936"/>
                  <a:pt x="66681" y="231832"/>
                  <a:pt x="46573" y="213047"/>
                </a:cubicBezTo>
                <a:cubicBezTo>
                  <a:pt x="26465" y="194262"/>
                  <a:pt x="23555" y="184737"/>
                  <a:pt x="19586" y="159072"/>
                </a:cubicBezTo>
                <a:cubicBezTo>
                  <a:pt x="15617" y="133407"/>
                  <a:pt x="-24335" y="85517"/>
                  <a:pt x="22761" y="59059"/>
                </a:cubicBezTo>
                <a:cubicBezTo>
                  <a:pt x="69857" y="32601"/>
                  <a:pt x="225431" y="-9468"/>
                  <a:pt x="284698" y="190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EE6A6AB1-77B3-4115-89D2-371659036279}"/>
              </a:ext>
            </a:extLst>
          </p:cNvPr>
          <p:cNvSpPr/>
          <p:nvPr/>
        </p:nvSpPr>
        <p:spPr>
          <a:xfrm>
            <a:off x="6088063" y="5907088"/>
            <a:ext cx="114300" cy="1143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865C025F-2004-4D2A-9233-C8898E18AB90}"/>
              </a:ext>
            </a:extLst>
          </p:cNvPr>
          <p:cNvSpPr/>
          <p:nvPr/>
        </p:nvSpPr>
        <p:spPr>
          <a:xfrm>
            <a:off x="5888934" y="5540111"/>
            <a:ext cx="710988" cy="66939"/>
          </a:xfrm>
          <a:custGeom>
            <a:avLst/>
            <a:gdLst>
              <a:gd name="connsiteX0" fmla="*/ 3866 w 710988"/>
              <a:gd name="connsiteY0" fmla="*/ 66939 h 66939"/>
              <a:gd name="connsiteX1" fmla="*/ 467416 w 710988"/>
              <a:gd name="connsiteY1" fmla="*/ 30956 h 66939"/>
              <a:gd name="connsiteX2" fmla="*/ 710833 w 710988"/>
              <a:gd name="connsiteY2" fmla="*/ 3439 h 66939"/>
              <a:gd name="connsiteX3" fmla="*/ 435666 w 710988"/>
              <a:gd name="connsiteY3" fmla="*/ 3439 h 66939"/>
              <a:gd name="connsiteX4" fmla="*/ 255749 w 710988"/>
              <a:gd name="connsiteY4" fmla="*/ 30956 h 66939"/>
              <a:gd name="connsiteX5" fmla="*/ 3866 w 710988"/>
              <a:gd name="connsiteY5" fmla="*/ 66939 h 6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0988" h="66939">
                <a:moveTo>
                  <a:pt x="3866" y="66939"/>
                </a:moveTo>
                <a:cubicBezTo>
                  <a:pt x="39144" y="66939"/>
                  <a:pt x="349588" y="41539"/>
                  <a:pt x="467416" y="30956"/>
                </a:cubicBezTo>
                <a:cubicBezTo>
                  <a:pt x="585244" y="20373"/>
                  <a:pt x="716125" y="8025"/>
                  <a:pt x="710833" y="3439"/>
                </a:cubicBezTo>
                <a:cubicBezTo>
                  <a:pt x="705541" y="-1147"/>
                  <a:pt x="511513" y="-1147"/>
                  <a:pt x="435666" y="3439"/>
                </a:cubicBezTo>
                <a:cubicBezTo>
                  <a:pt x="359819" y="8025"/>
                  <a:pt x="327010" y="21784"/>
                  <a:pt x="255749" y="30956"/>
                </a:cubicBezTo>
                <a:cubicBezTo>
                  <a:pt x="184488" y="40128"/>
                  <a:pt x="-31412" y="66939"/>
                  <a:pt x="3866" y="66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FE767766-DE19-48DA-AF14-9BFA7B36A907}"/>
              </a:ext>
            </a:extLst>
          </p:cNvPr>
          <p:cNvSpPr/>
          <p:nvPr/>
        </p:nvSpPr>
        <p:spPr>
          <a:xfrm>
            <a:off x="5759907" y="5298005"/>
            <a:ext cx="483272" cy="311758"/>
          </a:xfrm>
          <a:custGeom>
            <a:avLst/>
            <a:gdLst>
              <a:gd name="connsiteX0" fmla="*/ 482143 w 483272"/>
              <a:gd name="connsiteY0" fmla="*/ 76212 h 311758"/>
              <a:gd name="connsiteX1" fmla="*/ 357260 w 483272"/>
              <a:gd name="connsiteY1" fmla="*/ 48695 h 311758"/>
              <a:gd name="connsiteX2" fmla="*/ 242960 w 483272"/>
              <a:gd name="connsiteY2" fmla="*/ 12 h 311758"/>
              <a:gd name="connsiteX3" fmla="*/ 223910 w 483272"/>
              <a:gd name="connsiteY3" fmla="*/ 44462 h 311758"/>
              <a:gd name="connsiteX4" fmla="*/ 48226 w 483272"/>
              <a:gd name="connsiteY4" fmla="*/ 93145 h 311758"/>
              <a:gd name="connsiteX5" fmla="*/ 3776 w 483272"/>
              <a:gd name="connsiteY5" fmla="*/ 131245 h 311758"/>
              <a:gd name="connsiteX6" fmla="*/ 124426 w 483272"/>
              <a:gd name="connsiteY6" fmla="*/ 133362 h 311758"/>
              <a:gd name="connsiteX7" fmla="*/ 151943 w 483272"/>
              <a:gd name="connsiteY7" fmla="*/ 184162 h 311758"/>
              <a:gd name="connsiteX8" fmla="*/ 253543 w 483272"/>
              <a:gd name="connsiteY8" fmla="*/ 203212 h 311758"/>
              <a:gd name="connsiteX9" fmla="*/ 60926 w 483272"/>
              <a:gd name="connsiteY9" fmla="*/ 309045 h 311758"/>
              <a:gd name="connsiteX10" fmla="*/ 302226 w 483272"/>
              <a:gd name="connsiteY10" fmla="*/ 277295 h 311758"/>
              <a:gd name="connsiteX11" fmla="*/ 221793 w 483272"/>
              <a:gd name="connsiteY11" fmla="*/ 243428 h 311758"/>
              <a:gd name="connsiteX12" fmla="*/ 247193 w 483272"/>
              <a:gd name="connsiteY12" fmla="*/ 171462 h 311758"/>
              <a:gd name="connsiteX13" fmla="*/ 96910 w 483272"/>
              <a:gd name="connsiteY13" fmla="*/ 118545 h 311758"/>
              <a:gd name="connsiteX14" fmla="*/ 281060 w 483272"/>
              <a:gd name="connsiteY14" fmla="*/ 44462 h 311758"/>
              <a:gd name="connsiteX15" fmla="*/ 482143 w 483272"/>
              <a:gd name="connsiteY15" fmla="*/ 76212 h 31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3272" h="311758">
                <a:moveTo>
                  <a:pt x="482143" y="76212"/>
                </a:moveTo>
                <a:cubicBezTo>
                  <a:pt x="494843" y="76917"/>
                  <a:pt x="397124" y="61395"/>
                  <a:pt x="357260" y="48695"/>
                </a:cubicBezTo>
                <a:cubicBezTo>
                  <a:pt x="317396" y="35995"/>
                  <a:pt x="265185" y="717"/>
                  <a:pt x="242960" y="12"/>
                </a:cubicBezTo>
                <a:cubicBezTo>
                  <a:pt x="220735" y="-693"/>
                  <a:pt x="256366" y="28940"/>
                  <a:pt x="223910" y="44462"/>
                </a:cubicBezTo>
                <a:cubicBezTo>
                  <a:pt x="191454" y="59984"/>
                  <a:pt x="84915" y="78681"/>
                  <a:pt x="48226" y="93145"/>
                </a:cubicBezTo>
                <a:cubicBezTo>
                  <a:pt x="11537" y="107609"/>
                  <a:pt x="-8924" y="124542"/>
                  <a:pt x="3776" y="131245"/>
                </a:cubicBezTo>
                <a:cubicBezTo>
                  <a:pt x="16476" y="137948"/>
                  <a:pt x="99732" y="124543"/>
                  <a:pt x="124426" y="133362"/>
                </a:cubicBezTo>
                <a:cubicBezTo>
                  <a:pt x="149120" y="142181"/>
                  <a:pt x="130423" y="172520"/>
                  <a:pt x="151943" y="184162"/>
                </a:cubicBezTo>
                <a:cubicBezTo>
                  <a:pt x="173463" y="195804"/>
                  <a:pt x="268712" y="182398"/>
                  <a:pt x="253543" y="203212"/>
                </a:cubicBezTo>
                <a:cubicBezTo>
                  <a:pt x="238374" y="224026"/>
                  <a:pt x="52812" y="296698"/>
                  <a:pt x="60926" y="309045"/>
                </a:cubicBezTo>
                <a:cubicBezTo>
                  <a:pt x="69040" y="321392"/>
                  <a:pt x="275415" y="288231"/>
                  <a:pt x="302226" y="277295"/>
                </a:cubicBezTo>
                <a:cubicBezTo>
                  <a:pt x="329037" y="266359"/>
                  <a:pt x="230965" y="261067"/>
                  <a:pt x="221793" y="243428"/>
                </a:cubicBezTo>
                <a:cubicBezTo>
                  <a:pt x="212621" y="225789"/>
                  <a:pt x="268007" y="192276"/>
                  <a:pt x="247193" y="171462"/>
                </a:cubicBezTo>
                <a:cubicBezTo>
                  <a:pt x="226379" y="150648"/>
                  <a:pt x="91266" y="139712"/>
                  <a:pt x="96910" y="118545"/>
                </a:cubicBezTo>
                <a:cubicBezTo>
                  <a:pt x="102554" y="97378"/>
                  <a:pt x="220735" y="50812"/>
                  <a:pt x="281060" y="44462"/>
                </a:cubicBezTo>
                <a:cubicBezTo>
                  <a:pt x="341385" y="38112"/>
                  <a:pt x="469443" y="75507"/>
                  <a:pt x="482143" y="76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B999CD3E-B444-4B8C-AA8C-B7CD34A1342A}"/>
              </a:ext>
            </a:extLst>
          </p:cNvPr>
          <p:cNvSpPr/>
          <p:nvPr/>
        </p:nvSpPr>
        <p:spPr>
          <a:xfrm>
            <a:off x="5499422" y="5794095"/>
            <a:ext cx="214338" cy="1016889"/>
          </a:xfrm>
          <a:custGeom>
            <a:avLst/>
            <a:gdLst>
              <a:gd name="connsiteX0" fmla="*/ 53653 w 214338"/>
              <a:gd name="connsiteY0" fmla="*/ 280 h 1016889"/>
              <a:gd name="connsiteX1" fmla="*/ 6028 w 214338"/>
              <a:gd name="connsiteY1" fmla="*/ 343180 h 1016889"/>
              <a:gd name="connsiteX2" fmla="*/ 209228 w 214338"/>
              <a:gd name="connsiteY2" fmla="*/ 1000405 h 1016889"/>
              <a:gd name="connsiteX3" fmla="*/ 145728 w 214338"/>
              <a:gd name="connsiteY3" fmla="*/ 790855 h 1016889"/>
              <a:gd name="connsiteX4" fmla="*/ 63178 w 214338"/>
              <a:gd name="connsiteY4" fmla="*/ 482880 h 1016889"/>
              <a:gd name="connsiteX5" fmla="*/ 53653 w 214338"/>
              <a:gd name="connsiteY5" fmla="*/ 393980 h 1016889"/>
              <a:gd name="connsiteX6" fmla="*/ 53653 w 214338"/>
              <a:gd name="connsiteY6" fmla="*/ 280 h 101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338" h="1016889">
                <a:moveTo>
                  <a:pt x="53653" y="280"/>
                </a:moveTo>
                <a:cubicBezTo>
                  <a:pt x="45715" y="-8187"/>
                  <a:pt x="-19901" y="176493"/>
                  <a:pt x="6028" y="343180"/>
                </a:cubicBezTo>
                <a:cubicBezTo>
                  <a:pt x="31957" y="509867"/>
                  <a:pt x="185945" y="925793"/>
                  <a:pt x="209228" y="1000405"/>
                </a:cubicBezTo>
                <a:cubicBezTo>
                  <a:pt x="232511" y="1075017"/>
                  <a:pt x="170070" y="877109"/>
                  <a:pt x="145728" y="790855"/>
                </a:cubicBezTo>
                <a:cubicBezTo>
                  <a:pt x="121386" y="704601"/>
                  <a:pt x="78524" y="549026"/>
                  <a:pt x="63178" y="482880"/>
                </a:cubicBezTo>
                <a:cubicBezTo>
                  <a:pt x="47832" y="416734"/>
                  <a:pt x="56299" y="467005"/>
                  <a:pt x="53653" y="393980"/>
                </a:cubicBezTo>
                <a:cubicBezTo>
                  <a:pt x="51007" y="320955"/>
                  <a:pt x="61591" y="8747"/>
                  <a:pt x="53653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1E38D884-BA34-4F51-9226-EA740C3AD029}"/>
              </a:ext>
            </a:extLst>
          </p:cNvPr>
          <p:cNvSpPr/>
          <p:nvPr/>
        </p:nvSpPr>
        <p:spPr>
          <a:xfrm>
            <a:off x="5263618" y="5698993"/>
            <a:ext cx="204660" cy="660942"/>
          </a:xfrm>
          <a:custGeom>
            <a:avLst/>
            <a:gdLst>
              <a:gd name="connsiteX0" fmla="*/ 532 w 204660"/>
              <a:gd name="connsiteY0" fmla="*/ 3307 h 660942"/>
              <a:gd name="connsiteX1" fmla="*/ 137057 w 204660"/>
              <a:gd name="connsiteY1" fmla="*/ 60457 h 660942"/>
              <a:gd name="connsiteX2" fmla="*/ 149757 w 204660"/>
              <a:gd name="connsiteY2" fmla="*/ 225557 h 660942"/>
              <a:gd name="connsiteX3" fmla="*/ 79907 w 204660"/>
              <a:gd name="connsiteY3" fmla="*/ 660532 h 660942"/>
              <a:gd name="connsiteX4" fmla="*/ 175157 w 204660"/>
              <a:gd name="connsiteY4" fmla="*/ 301757 h 660942"/>
              <a:gd name="connsiteX5" fmla="*/ 194207 w 204660"/>
              <a:gd name="connsiteY5" fmla="*/ 146182 h 660942"/>
              <a:gd name="connsiteX6" fmla="*/ 532 w 204660"/>
              <a:gd name="connsiteY6" fmla="*/ 3307 h 66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660" h="660942">
                <a:moveTo>
                  <a:pt x="532" y="3307"/>
                </a:moveTo>
                <a:cubicBezTo>
                  <a:pt x="-8993" y="-10980"/>
                  <a:pt x="112186" y="23415"/>
                  <a:pt x="137057" y="60457"/>
                </a:cubicBezTo>
                <a:cubicBezTo>
                  <a:pt x="161928" y="97499"/>
                  <a:pt x="159282" y="125545"/>
                  <a:pt x="149757" y="225557"/>
                </a:cubicBezTo>
                <a:cubicBezTo>
                  <a:pt x="140232" y="325569"/>
                  <a:pt x="75674" y="647832"/>
                  <a:pt x="79907" y="660532"/>
                </a:cubicBezTo>
                <a:cubicBezTo>
                  <a:pt x="84140" y="673232"/>
                  <a:pt x="156107" y="387482"/>
                  <a:pt x="175157" y="301757"/>
                </a:cubicBezTo>
                <a:cubicBezTo>
                  <a:pt x="194207" y="216032"/>
                  <a:pt x="219078" y="195924"/>
                  <a:pt x="194207" y="146182"/>
                </a:cubicBezTo>
                <a:cubicBezTo>
                  <a:pt x="169336" y="96440"/>
                  <a:pt x="10057" y="17594"/>
                  <a:pt x="532" y="3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E1B5B53E-B0DA-45B7-A0CB-EA49F7E7881A}"/>
              </a:ext>
            </a:extLst>
          </p:cNvPr>
          <p:cNvSpPr/>
          <p:nvPr/>
        </p:nvSpPr>
        <p:spPr>
          <a:xfrm>
            <a:off x="5441920" y="6978650"/>
            <a:ext cx="358540" cy="314325"/>
          </a:xfrm>
          <a:custGeom>
            <a:avLst/>
            <a:gdLst>
              <a:gd name="connsiteX0" fmla="*/ 352455 w 358540"/>
              <a:gd name="connsiteY0" fmla="*/ 0 h 314325"/>
              <a:gd name="connsiteX1" fmla="*/ 317530 w 358540"/>
              <a:gd name="connsiteY1" fmla="*/ 139700 h 314325"/>
              <a:gd name="connsiteX2" fmla="*/ 30 w 358540"/>
              <a:gd name="connsiteY2" fmla="*/ 314325 h 314325"/>
              <a:gd name="connsiteX3" fmla="*/ 298480 w 358540"/>
              <a:gd name="connsiteY3" fmla="*/ 139700 h 314325"/>
              <a:gd name="connsiteX4" fmla="*/ 352455 w 358540"/>
              <a:gd name="connsiteY4" fmla="*/ 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540" h="314325">
                <a:moveTo>
                  <a:pt x="352455" y="0"/>
                </a:moveTo>
                <a:cubicBezTo>
                  <a:pt x="355630" y="0"/>
                  <a:pt x="376267" y="87313"/>
                  <a:pt x="317530" y="139700"/>
                </a:cubicBezTo>
                <a:cubicBezTo>
                  <a:pt x="258793" y="192087"/>
                  <a:pt x="3205" y="314325"/>
                  <a:pt x="30" y="314325"/>
                </a:cubicBezTo>
                <a:cubicBezTo>
                  <a:pt x="-3145" y="314325"/>
                  <a:pt x="243447" y="186267"/>
                  <a:pt x="298480" y="139700"/>
                </a:cubicBezTo>
                <a:cubicBezTo>
                  <a:pt x="353513" y="93133"/>
                  <a:pt x="349280" y="0"/>
                  <a:pt x="35245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5907BA58-F019-43C8-B389-F16A419F6038}"/>
              </a:ext>
            </a:extLst>
          </p:cNvPr>
          <p:cNvSpPr/>
          <p:nvPr/>
        </p:nvSpPr>
        <p:spPr>
          <a:xfrm>
            <a:off x="4940070" y="6926183"/>
            <a:ext cx="106677" cy="376955"/>
          </a:xfrm>
          <a:custGeom>
            <a:avLst/>
            <a:gdLst>
              <a:gd name="connsiteX0" fmla="*/ 106593 w 106677"/>
              <a:gd name="connsiteY0" fmla="*/ 80 h 376955"/>
              <a:gd name="connsiteX1" fmla="*/ 31980 w 106677"/>
              <a:gd name="connsiteY1" fmla="*/ 87392 h 376955"/>
              <a:gd name="connsiteX2" fmla="*/ 230 w 106677"/>
              <a:gd name="connsiteY2" fmla="*/ 162005 h 376955"/>
              <a:gd name="connsiteX3" fmla="*/ 46268 w 106677"/>
              <a:gd name="connsiteY3" fmla="*/ 354092 h 376955"/>
              <a:gd name="connsiteX4" fmla="*/ 87543 w 106677"/>
              <a:gd name="connsiteY4" fmla="*/ 374730 h 376955"/>
              <a:gd name="connsiteX5" fmla="*/ 90718 w 106677"/>
              <a:gd name="connsiteY5" fmla="*/ 371555 h 376955"/>
              <a:gd name="connsiteX6" fmla="*/ 44680 w 106677"/>
              <a:gd name="connsiteY6" fmla="*/ 331867 h 376955"/>
              <a:gd name="connsiteX7" fmla="*/ 11343 w 106677"/>
              <a:gd name="connsiteY7" fmla="*/ 160417 h 376955"/>
              <a:gd name="connsiteX8" fmla="*/ 46268 w 106677"/>
              <a:gd name="connsiteY8" fmla="*/ 103267 h 376955"/>
              <a:gd name="connsiteX9" fmla="*/ 106593 w 106677"/>
              <a:gd name="connsiteY9" fmla="*/ 80 h 376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677" h="376955">
                <a:moveTo>
                  <a:pt x="106593" y="80"/>
                </a:moveTo>
                <a:cubicBezTo>
                  <a:pt x="104212" y="-2566"/>
                  <a:pt x="49707" y="60405"/>
                  <a:pt x="31980" y="87392"/>
                </a:cubicBezTo>
                <a:cubicBezTo>
                  <a:pt x="14253" y="114379"/>
                  <a:pt x="-2151" y="117555"/>
                  <a:pt x="230" y="162005"/>
                </a:cubicBezTo>
                <a:cubicBezTo>
                  <a:pt x="2611" y="206455"/>
                  <a:pt x="31716" y="318638"/>
                  <a:pt x="46268" y="354092"/>
                </a:cubicBezTo>
                <a:cubicBezTo>
                  <a:pt x="60820" y="389546"/>
                  <a:pt x="80135" y="371820"/>
                  <a:pt x="87543" y="374730"/>
                </a:cubicBezTo>
                <a:cubicBezTo>
                  <a:pt x="94951" y="377641"/>
                  <a:pt x="97862" y="378699"/>
                  <a:pt x="90718" y="371555"/>
                </a:cubicBezTo>
                <a:cubicBezTo>
                  <a:pt x="83574" y="364411"/>
                  <a:pt x="57909" y="367057"/>
                  <a:pt x="44680" y="331867"/>
                </a:cubicBezTo>
                <a:cubicBezTo>
                  <a:pt x="31451" y="296677"/>
                  <a:pt x="11078" y="198517"/>
                  <a:pt x="11343" y="160417"/>
                </a:cubicBezTo>
                <a:cubicBezTo>
                  <a:pt x="11608" y="122317"/>
                  <a:pt x="31980" y="125757"/>
                  <a:pt x="46268" y="103267"/>
                </a:cubicBezTo>
                <a:cubicBezTo>
                  <a:pt x="60555" y="80778"/>
                  <a:pt x="108974" y="2726"/>
                  <a:pt x="106593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8B719D33-034F-4D40-BCB6-A3E2B36646B4}"/>
              </a:ext>
            </a:extLst>
          </p:cNvPr>
          <p:cNvSpPr/>
          <p:nvPr/>
        </p:nvSpPr>
        <p:spPr>
          <a:xfrm>
            <a:off x="5155889" y="7118202"/>
            <a:ext cx="203490" cy="85896"/>
          </a:xfrm>
          <a:custGeom>
            <a:avLst/>
            <a:gdLst>
              <a:gd name="connsiteX0" fmla="*/ 311 w 203490"/>
              <a:gd name="connsiteY0" fmla="*/ 3323 h 85896"/>
              <a:gd name="connsiteX1" fmla="*/ 143186 w 203490"/>
              <a:gd name="connsiteY1" fmla="*/ 8086 h 85896"/>
              <a:gd name="connsiteX2" fmla="*/ 193986 w 203490"/>
              <a:gd name="connsiteY2" fmla="*/ 85873 h 85896"/>
              <a:gd name="connsiteX3" fmla="*/ 186049 w 203490"/>
              <a:gd name="connsiteY3" fmla="*/ 16023 h 85896"/>
              <a:gd name="connsiteX4" fmla="*/ 311 w 203490"/>
              <a:gd name="connsiteY4" fmla="*/ 3323 h 85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490" h="85896">
                <a:moveTo>
                  <a:pt x="311" y="3323"/>
                </a:moveTo>
                <a:cubicBezTo>
                  <a:pt x="-6833" y="2000"/>
                  <a:pt x="110907" y="-5672"/>
                  <a:pt x="143186" y="8086"/>
                </a:cubicBezTo>
                <a:cubicBezTo>
                  <a:pt x="175465" y="21844"/>
                  <a:pt x="186842" y="84550"/>
                  <a:pt x="193986" y="85873"/>
                </a:cubicBezTo>
                <a:cubicBezTo>
                  <a:pt x="201130" y="87196"/>
                  <a:pt x="214624" y="32692"/>
                  <a:pt x="186049" y="16023"/>
                </a:cubicBezTo>
                <a:cubicBezTo>
                  <a:pt x="157474" y="-646"/>
                  <a:pt x="7455" y="4646"/>
                  <a:pt x="311" y="3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ADF9C94D-D3D9-4FEB-B260-C6B192F34747}"/>
              </a:ext>
            </a:extLst>
          </p:cNvPr>
          <p:cNvSpPr/>
          <p:nvPr/>
        </p:nvSpPr>
        <p:spPr>
          <a:xfrm>
            <a:off x="5286250" y="6764299"/>
            <a:ext cx="159870" cy="243009"/>
          </a:xfrm>
          <a:custGeom>
            <a:avLst/>
            <a:gdLst>
              <a:gd name="connsiteX0" fmla="*/ 100138 w 159870"/>
              <a:gd name="connsiteY0" fmla="*/ 39 h 243009"/>
              <a:gd name="connsiteX1" fmla="*/ 130300 w 159870"/>
              <a:gd name="connsiteY1" fmla="*/ 155614 h 243009"/>
              <a:gd name="connsiteX2" fmla="*/ 125 w 159870"/>
              <a:gd name="connsiteY2" fmla="*/ 242926 h 243009"/>
              <a:gd name="connsiteX3" fmla="*/ 157288 w 159870"/>
              <a:gd name="connsiteY3" fmla="*/ 141326 h 243009"/>
              <a:gd name="connsiteX4" fmla="*/ 100138 w 159870"/>
              <a:gd name="connsiteY4" fmla="*/ 39 h 24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70" h="243009">
                <a:moveTo>
                  <a:pt x="100138" y="39"/>
                </a:moveTo>
                <a:cubicBezTo>
                  <a:pt x="95640" y="2420"/>
                  <a:pt x="146969" y="115133"/>
                  <a:pt x="130300" y="155614"/>
                </a:cubicBezTo>
                <a:cubicBezTo>
                  <a:pt x="113631" y="196095"/>
                  <a:pt x="-4373" y="245307"/>
                  <a:pt x="125" y="242926"/>
                </a:cubicBezTo>
                <a:cubicBezTo>
                  <a:pt x="4623" y="240545"/>
                  <a:pt x="140619" y="178103"/>
                  <a:pt x="157288" y="141326"/>
                </a:cubicBezTo>
                <a:cubicBezTo>
                  <a:pt x="173957" y="104549"/>
                  <a:pt x="104636" y="-2342"/>
                  <a:pt x="100138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0D89EB85-820F-4FCB-836F-9E435A4EE06A}"/>
              </a:ext>
            </a:extLst>
          </p:cNvPr>
          <p:cNvSpPr/>
          <p:nvPr/>
        </p:nvSpPr>
        <p:spPr>
          <a:xfrm>
            <a:off x="5473654" y="6789723"/>
            <a:ext cx="235024" cy="239005"/>
          </a:xfrm>
          <a:custGeom>
            <a:avLst/>
            <a:gdLst>
              <a:gd name="connsiteX0" fmla="*/ 193721 w 235024"/>
              <a:gd name="connsiteY0" fmla="*/ 15 h 239005"/>
              <a:gd name="connsiteX1" fmla="*/ 234996 w 235024"/>
              <a:gd name="connsiteY1" fmla="*/ 211152 h 239005"/>
              <a:gd name="connsiteX2" fmla="*/ 195309 w 235024"/>
              <a:gd name="connsiteY2" fmla="*/ 225440 h 239005"/>
              <a:gd name="connsiteX3" fmla="*/ 46 w 235024"/>
              <a:gd name="connsiteY3" fmla="*/ 238140 h 239005"/>
              <a:gd name="connsiteX4" fmla="*/ 214359 w 235024"/>
              <a:gd name="connsiteY4" fmla="*/ 200040 h 239005"/>
              <a:gd name="connsiteX5" fmla="*/ 193721 w 235024"/>
              <a:gd name="connsiteY5" fmla="*/ 15 h 23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024" h="239005">
                <a:moveTo>
                  <a:pt x="193721" y="15"/>
                </a:moveTo>
                <a:cubicBezTo>
                  <a:pt x="197160" y="1867"/>
                  <a:pt x="234731" y="173581"/>
                  <a:pt x="234996" y="211152"/>
                </a:cubicBezTo>
                <a:cubicBezTo>
                  <a:pt x="235261" y="248723"/>
                  <a:pt x="234467" y="220942"/>
                  <a:pt x="195309" y="225440"/>
                </a:cubicBezTo>
                <a:cubicBezTo>
                  <a:pt x="156151" y="229938"/>
                  <a:pt x="-3129" y="242373"/>
                  <a:pt x="46" y="238140"/>
                </a:cubicBezTo>
                <a:cubicBezTo>
                  <a:pt x="3221" y="233907"/>
                  <a:pt x="182609" y="234436"/>
                  <a:pt x="214359" y="200040"/>
                </a:cubicBezTo>
                <a:cubicBezTo>
                  <a:pt x="246109" y="165644"/>
                  <a:pt x="190282" y="-1837"/>
                  <a:pt x="193721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B1D2281B-46D7-49AF-83C1-0686BC2AF40E}"/>
              </a:ext>
            </a:extLst>
          </p:cNvPr>
          <p:cNvSpPr/>
          <p:nvPr/>
        </p:nvSpPr>
        <p:spPr>
          <a:xfrm>
            <a:off x="5473744" y="7450638"/>
            <a:ext cx="112710" cy="253039"/>
          </a:xfrm>
          <a:custGeom>
            <a:avLst/>
            <a:gdLst>
              <a:gd name="connsiteX0" fmla="*/ 27473 w 112710"/>
              <a:gd name="connsiteY0" fmla="*/ 29 h 253039"/>
              <a:gd name="connsiteX1" fmla="*/ 31706 w 112710"/>
              <a:gd name="connsiteY1" fmla="*/ 150312 h 253039"/>
              <a:gd name="connsiteX2" fmla="*/ 112139 w 112710"/>
              <a:gd name="connsiteY2" fmla="*/ 251912 h 253039"/>
              <a:gd name="connsiteX3" fmla="*/ 69806 w 112710"/>
              <a:gd name="connsiteY3" fmla="*/ 207462 h 253039"/>
              <a:gd name="connsiteX4" fmla="*/ 2073 w 112710"/>
              <a:gd name="connsiteY4" fmla="*/ 137612 h 253039"/>
              <a:gd name="connsiteX5" fmla="*/ 27473 w 112710"/>
              <a:gd name="connsiteY5" fmla="*/ 29 h 25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710" h="253039">
                <a:moveTo>
                  <a:pt x="27473" y="29"/>
                </a:moveTo>
                <a:cubicBezTo>
                  <a:pt x="32412" y="2146"/>
                  <a:pt x="17595" y="108332"/>
                  <a:pt x="31706" y="150312"/>
                </a:cubicBezTo>
                <a:cubicBezTo>
                  <a:pt x="45817" y="192292"/>
                  <a:pt x="105789" y="242387"/>
                  <a:pt x="112139" y="251912"/>
                </a:cubicBezTo>
                <a:cubicBezTo>
                  <a:pt x="118489" y="261437"/>
                  <a:pt x="69806" y="207462"/>
                  <a:pt x="69806" y="207462"/>
                </a:cubicBezTo>
                <a:cubicBezTo>
                  <a:pt x="51462" y="188412"/>
                  <a:pt x="12303" y="166540"/>
                  <a:pt x="2073" y="137612"/>
                </a:cubicBezTo>
                <a:cubicBezTo>
                  <a:pt x="-8157" y="108684"/>
                  <a:pt x="22534" y="-2088"/>
                  <a:pt x="27473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DCBCEBAD-92EA-4219-B652-45AE411DD96F}"/>
              </a:ext>
            </a:extLst>
          </p:cNvPr>
          <p:cNvSpPr/>
          <p:nvPr/>
        </p:nvSpPr>
        <p:spPr>
          <a:xfrm>
            <a:off x="5348675" y="7435248"/>
            <a:ext cx="159685" cy="313069"/>
          </a:xfrm>
          <a:custGeom>
            <a:avLst/>
            <a:gdLst>
              <a:gd name="connsiteX0" fmla="*/ 89042 w 159685"/>
              <a:gd name="connsiteY0" fmla="*/ 602 h 313069"/>
              <a:gd name="connsiteX1" fmla="*/ 38242 w 159685"/>
              <a:gd name="connsiteY1" fmla="*/ 153002 h 313069"/>
              <a:gd name="connsiteX2" fmla="*/ 21308 w 159685"/>
              <a:gd name="connsiteY2" fmla="*/ 186869 h 313069"/>
              <a:gd name="connsiteX3" fmla="*/ 158892 w 159685"/>
              <a:gd name="connsiteY3" fmla="*/ 309635 h 313069"/>
              <a:gd name="connsiteX4" fmla="*/ 74225 w 159685"/>
              <a:gd name="connsiteY4" fmla="*/ 273652 h 313069"/>
              <a:gd name="connsiteX5" fmla="*/ 142 w 159685"/>
              <a:gd name="connsiteY5" fmla="*/ 216502 h 313069"/>
              <a:gd name="connsiteX6" fmla="*/ 89042 w 159685"/>
              <a:gd name="connsiteY6" fmla="*/ 602 h 31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685" h="313069">
                <a:moveTo>
                  <a:pt x="89042" y="602"/>
                </a:moveTo>
                <a:cubicBezTo>
                  <a:pt x="95392" y="-9981"/>
                  <a:pt x="49531" y="121958"/>
                  <a:pt x="38242" y="153002"/>
                </a:cubicBezTo>
                <a:cubicBezTo>
                  <a:pt x="26953" y="184046"/>
                  <a:pt x="1200" y="160763"/>
                  <a:pt x="21308" y="186869"/>
                </a:cubicBezTo>
                <a:cubicBezTo>
                  <a:pt x="41416" y="212975"/>
                  <a:pt x="150073" y="295171"/>
                  <a:pt x="158892" y="309635"/>
                </a:cubicBezTo>
                <a:cubicBezTo>
                  <a:pt x="167712" y="324099"/>
                  <a:pt x="100683" y="289174"/>
                  <a:pt x="74225" y="273652"/>
                </a:cubicBezTo>
                <a:cubicBezTo>
                  <a:pt x="47767" y="258130"/>
                  <a:pt x="-3033" y="257071"/>
                  <a:pt x="142" y="216502"/>
                </a:cubicBezTo>
                <a:cubicBezTo>
                  <a:pt x="3317" y="175933"/>
                  <a:pt x="82692" y="11185"/>
                  <a:pt x="89042" y="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20412CFB-8A4F-45CE-AE0F-BD5DF03A35CC}"/>
              </a:ext>
            </a:extLst>
          </p:cNvPr>
          <p:cNvSpPr/>
          <p:nvPr/>
        </p:nvSpPr>
        <p:spPr>
          <a:xfrm>
            <a:off x="4633076" y="7859694"/>
            <a:ext cx="873288" cy="179060"/>
          </a:xfrm>
          <a:custGeom>
            <a:avLst/>
            <a:gdLst>
              <a:gd name="connsiteX0" fmla="*/ 5599 w 873288"/>
              <a:gd name="connsiteY0" fmla="*/ 177819 h 179060"/>
              <a:gd name="connsiteX1" fmla="*/ 275474 w 873288"/>
              <a:gd name="connsiteY1" fmla="*/ 92094 h 179060"/>
              <a:gd name="connsiteX2" fmla="*/ 497724 w 873288"/>
              <a:gd name="connsiteY2" fmla="*/ 14306 h 179060"/>
              <a:gd name="connsiteX3" fmla="*/ 596149 w 873288"/>
              <a:gd name="connsiteY3" fmla="*/ 6369 h 179060"/>
              <a:gd name="connsiteX4" fmla="*/ 872374 w 873288"/>
              <a:gd name="connsiteY4" fmla="*/ 73044 h 179060"/>
              <a:gd name="connsiteX5" fmla="*/ 680287 w 873288"/>
              <a:gd name="connsiteY5" fmla="*/ 4781 h 179060"/>
              <a:gd name="connsiteX6" fmla="*/ 542174 w 873288"/>
              <a:gd name="connsiteY6" fmla="*/ 23831 h 179060"/>
              <a:gd name="connsiteX7" fmla="*/ 5599 w 873288"/>
              <a:gd name="connsiteY7" fmla="*/ 177819 h 17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3288" h="179060">
                <a:moveTo>
                  <a:pt x="5599" y="177819"/>
                </a:moveTo>
                <a:cubicBezTo>
                  <a:pt x="-38851" y="189196"/>
                  <a:pt x="193453" y="119346"/>
                  <a:pt x="275474" y="92094"/>
                </a:cubicBezTo>
                <a:cubicBezTo>
                  <a:pt x="357495" y="64842"/>
                  <a:pt x="444278" y="28593"/>
                  <a:pt x="497724" y="14306"/>
                </a:cubicBezTo>
                <a:cubicBezTo>
                  <a:pt x="551170" y="19"/>
                  <a:pt x="533707" y="-3421"/>
                  <a:pt x="596149" y="6369"/>
                </a:cubicBezTo>
                <a:cubicBezTo>
                  <a:pt x="658591" y="16159"/>
                  <a:pt x="858351" y="73309"/>
                  <a:pt x="872374" y="73044"/>
                </a:cubicBezTo>
                <a:cubicBezTo>
                  <a:pt x="886397" y="72779"/>
                  <a:pt x="735320" y="12983"/>
                  <a:pt x="680287" y="4781"/>
                </a:cubicBezTo>
                <a:cubicBezTo>
                  <a:pt x="625254" y="-3421"/>
                  <a:pt x="651976" y="-3421"/>
                  <a:pt x="542174" y="23831"/>
                </a:cubicBezTo>
                <a:cubicBezTo>
                  <a:pt x="432372" y="51083"/>
                  <a:pt x="50049" y="166442"/>
                  <a:pt x="5599" y="177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0F447ABA-0A8E-402E-BD42-75D3663C07BA}"/>
              </a:ext>
            </a:extLst>
          </p:cNvPr>
          <p:cNvSpPr/>
          <p:nvPr/>
        </p:nvSpPr>
        <p:spPr>
          <a:xfrm>
            <a:off x="5356569" y="7813441"/>
            <a:ext cx="526717" cy="93556"/>
          </a:xfrm>
          <a:custGeom>
            <a:avLst/>
            <a:gdLst>
              <a:gd name="connsiteX0" fmla="*/ 1244 w 526717"/>
              <a:gd name="connsiteY0" fmla="*/ 234 h 93556"/>
              <a:gd name="connsiteX1" fmla="*/ 248894 w 526717"/>
              <a:gd name="connsiteY1" fmla="*/ 52622 h 93556"/>
              <a:gd name="connsiteX2" fmla="*/ 371131 w 526717"/>
              <a:gd name="connsiteY2" fmla="*/ 52622 h 93556"/>
              <a:gd name="connsiteX3" fmla="*/ 526706 w 526717"/>
              <a:gd name="connsiteY3" fmla="*/ 92309 h 93556"/>
              <a:gd name="connsiteX4" fmla="*/ 363194 w 526717"/>
              <a:gd name="connsiteY4" fmla="*/ 76434 h 93556"/>
              <a:gd name="connsiteX5" fmla="*/ 1244 w 526717"/>
              <a:gd name="connsiteY5" fmla="*/ 234 h 9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717" h="93556">
                <a:moveTo>
                  <a:pt x="1244" y="234"/>
                </a:moveTo>
                <a:cubicBezTo>
                  <a:pt x="-17806" y="-3735"/>
                  <a:pt x="187246" y="43891"/>
                  <a:pt x="248894" y="52622"/>
                </a:cubicBezTo>
                <a:cubicBezTo>
                  <a:pt x="310542" y="61353"/>
                  <a:pt x="324829" y="46008"/>
                  <a:pt x="371131" y="52622"/>
                </a:cubicBezTo>
                <a:cubicBezTo>
                  <a:pt x="417433" y="59237"/>
                  <a:pt x="528029" y="88340"/>
                  <a:pt x="526706" y="92309"/>
                </a:cubicBezTo>
                <a:cubicBezTo>
                  <a:pt x="525383" y="96278"/>
                  <a:pt x="446273" y="90722"/>
                  <a:pt x="363194" y="76434"/>
                </a:cubicBezTo>
                <a:cubicBezTo>
                  <a:pt x="280115" y="62147"/>
                  <a:pt x="20294" y="4203"/>
                  <a:pt x="1244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9009E128-02F9-449E-BB5E-B0043CD065A7}"/>
              </a:ext>
            </a:extLst>
          </p:cNvPr>
          <p:cNvSpPr/>
          <p:nvPr/>
        </p:nvSpPr>
        <p:spPr>
          <a:xfrm>
            <a:off x="5367014" y="7817892"/>
            <a:ext cx="272204" cy="74482"/>
          </a:xfrm>
          <a:custGeom>
            <a:avLst/>
            <a:gdLst>
              <a:gd name="connsiteX0" fmla="*/ 3499 w 272204"/>
              <a:gd name="connsiteY0" fmla="*/ 5308 h 74482"/>
              <a:gd name="connsiteX1" fmla="*/ 181299 w 272204"/>
              <a:gd name="connsiteY1" fmla="*/ 64046 h 74482"/>
              <a:gd name="connsiteX2" fmla="*/ 200349 w 272204"/>
              <a:gd name="connsiteY2" fmla="*/ 73571 h 74482"/>
              <a:gd name="connsiteX3" fmla="*/ 268611 w 272204"/>
              <a:gd name="connsiteY3" fmla="*/ 52933 h 74482"/>
              <a:gd name="connsiteX4" fmla="*/ 76524 w 272204"/>
              <a:gd name="connsiteY4" fmla="*/ 6896 h 74482"/>
              <a:gd name="connsiteX5" fmla="*/ 3499 w 272204"/>
              <a:gd name="connsiteY5" fmla="*/ 5308 h 7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204" h="74482">
                <a:moveTo>
                  <a:pt x="3499" y="5308"/>
                </a:moveTo>
                <a:cubicBezTo>
                  <a:pt x="20962" y="14833"/>
                  <a:pt x="148491" y="52669"/>
                  <a:pt x="181299" y="64046"/>
                </a:cubicBezTo>
                <a:cubicBezTo>
                  <a:pt x="214107" y="75423"/>
                  <a:pt x="185797" y="75423"/>
                  <a:pt x="200349" y="73571"/>
                </a:cubicBezTo>
                <a:cubicBezTo>
                  <a:pt x="214901" y="71719"/>
                  <a:pt x="289248" y="64045"/>
                  <a:pt x="268611" y="52933"/>
                </a:cubicBezTo>
                <a:cubicBezTo>
                  <a:pt x="247974" y="41821"/>
                  <a:pt x="115418" y="12981"/>
                  <a:pt x="76524" y="6896"/>
                </a:cubicBezTo>
                <a:cubicBezTo>
                  <a:pt x="37630" y="811"/>
                  <a:pt x="-13964" y="-4217"/>
                  <a:pt x="3499" y="5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EBA78EDE-313F-415D-862F-9146937679B7}"/>
              </a:ext>
            </a:extLst>
          </p:cNvPr>
          <p:cNvSpPr/>
          <p:nvPr/>
        </p:nvSpPr>
        <p:spPr>
          <a:xfrm>
            <a:off x="4700401" y="7969989"/>
            <a:ext cx="648726" cy="88357"/>
          </a:xfrm>
          <a:custGeom>
            <a:avLst/>
            <a:gdLst>
              <a:gd name="connsiteX0" fmla="*/ 187 w 648726"/>
              <a:gd name="connsiteY0" fmla="*/ 88161 h 88357"/>
              <a:gd name="connsiteX1" fmla="*/ 330387 w 648726"/>
              <a:gd name="connsiteY1" fmla="*/ 5611 h 88357"/>
              <a:gd name="connsiteX2" fmla="*/ 644712 w 648726"/>
              <a:gd name="connsiteY2" fmla="*/ 7199 h 88357"/>
              <a:gd name="connsiteX3" fmla="*/ 493899 w 648726"/>
              <a:gd name="connsiteY3" fmla="*/ 7199 h 88357"/>
              <a:gd name="connsiteX4" fmla="*/ 285937 w 648726"/>
              <a:gd name="connsiteY4" fmla="*/ 27836 h 88357"/>
              <a:gd name="connsiteX5" fmla="*/ 187 w 648726"/>
              <a:gd name="connsiteY5" fmla="*/ 88161 h 88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726" h="88357">
                <a:moveTo>
                  <a:pt x="187" y="88161"/>
                </a:moveTo>
                <a:cubicBezTo>
                  <a:pt x="7595" y="84457"/>
                  <a:pt x="222966" y="19105"/>
                  <a:pt x="330387" y="5611"/>
                </a:cubicBezTo>
                <a:cubicBezTo>
                  <a:pt x="437808" y="-7883"/>
                  <a:pt x="644712" y="7199"/>
                  <a:pt x="644712" y="7199"/>
                </a:cubicBezTo>
                <a:cubicBezTo>
                  <a:pt x="671964" y="7464"/>
                  <a:pt x="553695" y="3760"/>
                  <a:pt x="493899" y="7199"/>
                </a:cubicBezTo>
                <a:cubicBezTo>
                  <a:pt x="434103" y="10638"/>
                  <a:pt x="365312" y="13549"/>
                  <a:pt x="285937" y="27836"/>
                </a:cubicBezTo>
                <a:cubicBezTo>
                  <a:pt x="206562" y="42123"/>
                  <a:pt x="-7221" y="91865"/>
                  <a:pt x="187" y="88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2B932C8A-3174-417A-945A-D1003CFD4C85}"/>
              </a:ext>
            </a:extLst>
          </p:cNvPr>
          <p:cNvSpPr/>
          <p:nvPr/>
        </p:nvSpPr>
        <p:spPr>
          <a:xfrm>
            <a:off x="5449433" y="7972054"/>
            <a:ext cx="370808" cy="46546"/>
          </a:xfrm>
          <a:custGeom>
            <a:avLst/>
            <a:gdLst>
              <a:gd name="connsiteX0" fmla="*/ 455 w 370808"/>
              <a:gd name="connsiteY0" fmla="*/ 40059 h 46546"/>
              <a:gd name="connsiteX1" fmla="*/ 208417 w 370808"/>
              <a:gd name="connsiteY1" fmla="*/ 44821 h 46546"/>
              <a:gd name="connsiteX2" fmla="*/ 370342 w 370808"/>
              <a:gd name="connsiteY2" fmla="*/ 22596 h 46546"/>
              <a:gd name="connsiteX3" fmla="*/ 157617 w 370808"/>
              <a:gd name="connsiteY3" fmla="*/ 371 h 46546"/>
              <a:gd name="connsiteX4" fmla="*/ 455 w 370808"/>
              <a:gd name="connsiteY4" fmla="*/ 40059 h 4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808" h="46546">
                <a:moveTo>
                  <a:pt x="455" y="40059"/>
                </a:moveTo>
                <a:cubicBezTo>
                  <a:pt x="8922" y="47467"/>
                  <a:pt x="146769" y="47731"/>
                  <a:pt x="208417" y="44821"/>
                </a:cubicBezTo>
                <a:cubicBezTo>
                  <a:pt x="270065" y="41911"/>
                  <a:pt x="378809" y="30004"/>
                  <a:pt x="370342" y="22596"/>
                </a:cubicBezTo>
                <a:cubicBezTo>
                  <a:pt x="361875" y="15188"/>
                  <a:pt x="211592" y="-2804"/>
                  <a:pt x="157617" y="371"/>
                </a:cubicBezTo>
                <a:cubicBezTo>
                  <a:pt x="103642" y="3546"/>
                  <a:pt x="-8012" y="32651"/>
                  <a:pt x="455" y="40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C94687E-1004-422A-8829-22E124C67415}"/>
              </a:ext>
            </a:extLst>
          </p:cNvPr>
          <p:cNvSpPr/>
          <p:nvPr/>
        </p:nvSpPr>
        <p:spPr>
          <a:xfrm>
            <a:off x="4888238" y="8067626"/>
            <a:ext cx="919225" cy="79306"/>
          </a:xfrm>
          <a:custGeom>
            <a:avLst/>
            <a:gdLst>
              <a:gd name="connsiteX0" fmla="*/ 1262 w 919225"/>
              <a:gd name="connsiteY0" fmla="*/ 49 h 79306"/>
              <a:gd name="connsiteX1" fmla="*/ 361625 w 919225"/>
              <a:gd name="connsiteY1" fmla="*/ 69899 h 79306"/>
              <a:gd name="connsiteX2" fmla="*/ 750562 w 919225"/>
              <a:gd name="connsiteY2" fmla="*/ 76249 h 79306"/>
              <a:gd name="connsiteX3" fmla="*/ 918837 w 919225"/>
              <a:gd name="connsiteY3" fmla="*/ 47674 h 79306"/>
              <a:gd name="connsiteX4" fmla="*/ 787075 w 919225"/>
              <a:gd name="connsiteY4" fmla="*/ 58787 h 79306"/>
              <a:gd name="connsiteX5" fmla="*/ 490212 w 919225"/>
              <a:gd name="connsiteY5" fmla="*/ 58787 h 79306"/>
              <a:gd name="connsiteX6" fmla="*/ 1262 w 919225"/>
              <a:gd name="connsiteY6" fmla="*/ 49 h 7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9225" h="79306">
                <a:moveTo>
                  <a:pt x="1262" y="49"/>
                </a:moveTo>
                <a:cubicBezTo>
                  <a:pt x="-20169" y="1901"/>
                  <a:pt x="236742" y="57199"/>
                  <a:pt x="361625" y="69899"/>
                </a:cubicBezTo>
                <a:cubicBezTo>
                  <a:pt x="486508" y="82599"/>
                  <a:pt x="657693" y="79953"/>
                  <a:pt x="750562" y="76249"/>
                </a:cubicBezTo>
                <a:cubicBezTo>
                  <a:pt x="843431" y="72545"/>
                  <a:pt x="912752" y="50584"/>
                  <a:pt x="918837" y="47674"/>
                </a:cubicBezTo>
                <a:cubicBezTo>
                  <a:pt x="924922" y="44764"/>
                  <a:pt x="858512" y="56935"/>
                  <a:pt x="787075" y="58787"/>
                </a:cubicBezTo>
                <a:cubicBezTo>
                  <a:pt x="715638" y="60639"/>
                  <a:pt x="620122" y="68312"/>
                  <a:pt x="490212" y="58787"/>
                </a:cubicBezTo>
                <a:cubicBezTo>
                  <a:pt x="360302" y="49262"/>
                  <a:pt x="22693" y="-1803"/>
                  <a:pt x="1262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7A0C70F9-2423-4CEA-9E4E-2CE7BA6763E0}"/>
              </a:ext>
            </a:extLst>
          </p:cNvPr>
          <p:cNvSpPr/>
          <p:nvPr/>
        </p:nvSpPr>
        <p:spPr>
          <a:xfrm>
            <a:off x="6470845" y="6314667"/>
            <a:ext cx="433728" cy="1531377"/>
          </a:xfrm>
          <a:custGeom>
            <a:avLst/>
            <a:gdLst>
              <a:gd name="connsiteX0" fmla="*/ 86588 w 433728"/>
              <a:gd name="connsiteY0" fmla="*/ 31100 h 1531377"/>
              <a:gd name="connsiteX1" fmla="*/ 137388 w 433728"/>
              <a:gd name="connsiteY1" fmla="*/ 64966 h 1531377"/>
              <a:gd name="connsiteX2" fmla="*/ 433722 w 433728"/>
              <a:gd name="connsiteY2" fmla="*/ 382466 h 1531377"/>
              <a:gd name="connsiteX3" fmla="*/ 128922 w 433728"/>
              <a:gd name="connsiteY3" fmla="*/ 759233 h 1531377"/>
              <a:gd name="connsiteX4" fmla="*/ 103522 w 433728"/>
              <a:gd name="connsiteY4" fmla="*/ 1313800 h 1531377"/>
              <a:gd name="connsiteX5" fmla="*/ 124688 w 433728"/>
              <a:gd name="connsiteY5" fmla="*/ 1529700 h 1531377"/>
              <a:gd name="connsiteX6" fmla="*/ 86588 w 433728"/>
              <a:gd name="connsiteY6" fmla="*/ 1216433 h 1531377"/>
              <a:gd name="connsiteX7" fmla="*/ 10388 w 433728"/>
              <a:gd name="connsiteY7" fmla="*/ 742300 h 1531377"/>
              <a:gd name="connsiteX8" fmla="*/ 340588 w 433728"/>
              <a:gd name="connsiteY8" fmla="*/ 424800 h 1531377"/>
              <a:gd name="connsiteX9" fmla="*/ 86588 w 433728"/>
              <a:gd name="connsiteY9" fmla="*/ 31100 h 153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3728" h="1531377">
                <a:moveTo>
                  <a:pt x="86588" y="31100"/>
                </a:moveTo>
                <a:cubicBezTo>
                  <a:pt x="52721" y="-28872"/>
                  <a:pt x="79532" y="6405"/>
                  <a:pt x="137388" y="64966"/>
                </a:cubicBezTo>
                <a:cubicBezTo>
                  <a:pt x="195244" y="123527"/>
                  <a:pt x="435133" y="266755"/>
                  <a:pt x="433722" y="382466"/>
                </a:cubicBezTo>
                <a:cubicBezTo>
                  <a:pt x="432311" y="498177"/>
                  <a:pt x="183955" y="604011"/>
                  <a:pt x="128922" y="759233"/>
                </a:cubicBezTo>
                <a:cubicBezTo>
                  <a:pt x="73889" y="914455"/>
                  <a:pt x="104228" y="1185389"/>
                  <a:pt x="103522" y="1313800"/>
                </a:cubicBezTo>
                <a:cubicBezTo>
                  <a:pt x="102816" y="1442211"/>
                  <a:pt x="127510" y="1545928"/>
                  <a:pt x="124688" y="1529700"/>
                </a:cubicBezTo>
                <a:cubicBezTo>
                  <a:pt x="121866" y="1513472"/>
                  <a:pt x="105638" y="1347666"/>
                  <a:pt x="86588" y="1216433"/>
                </a:cubicBezTo>
                <a:cubicBezTo>
                  <a:pt x="67538" y="1085200"/>
                  <a:pt x="-31945" y="874239"/>
                  <a:pt x="10388" y="742300"/>
                </a:cubicBezTo>
                <a:cubicBezTo>
                  <a:pt x="52721" y="610361"/>
                  <a:pt x="330005" y="543333"/>
                  <a:pt x="340588" y="424800"/>
                </a:cubicBezTo>
                <a:cubicBezTo>
                  <a:pt x="351171" y="306267"/>
                  <a:pt x="120455" y="91072"/>
                  <a:pt x="86588" y="31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9D057C23-5F50-42AC-B447-62EED974A43B}"/>
              </a:ext>
            </a:extLst>
          </p:cNvPr>
          <p:cNvSpPr/>
          <p:nvPr/>
        </p:nvSpPr>
        <p:spPr>
          <a:xfrm>
            <a:off x="5938348" y="7701280"/>
            <a:ext cx="605429" cy="1112523"/>
          </a:xfrm>
          <a:custGeom>
            <a:avLst/>
            <a:gdLst>
              <a:gd name="connsiteX0" fmla="*/ 604692 w 605429"/>
              <a:gd name="connsiteY0" fmla="*/ 0 h 1112523"/>
              <a:gd name="connsiteX1" fmla="*/ 447212 w 605429"/>
              <a:gd name="connsiteY1" fmla="*/ 792480 h 1112523"/>
              <a:gd name="connsiteX2" fmla="*/ 172 w 605429"/>
              <a:gd name="connsiteY2" fmla="*/ 1112520 h 1112523"/>
              <a:gd name="connsiteX3" fmla="*/ 396412 w 605429"/>
              <a:gd name="connsiteY3" fmla="*/ 787400 h 1112523"/>
              <a:gd name="connsiteX4" fmla="*/ 604692 w 605429"/>
              <a:gd name="connsiteY4" fmla="*/ 0 h 1112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429" h="1112523">
                <a:moveTo>
                  <a:pt x="604692" y="0"/>
                </a:moveTo>
                <a:cubicBezTo>
                  <a:pt x="613159" y="847"/>
                  <a:pt x="547965" y="607060"/>
                  <a:pt x="447212" y="792480"/>
                </a:cubicBezTo>
                <a:cubicBezTo>
                  <a:pt x="346459" y="977900"/>
                  <a:pt x="8639" y="1113367"/>
                  <a:pt x="172" y="1112520"/>
                </a:cubicBezTo>
                <a:cubicBezTo>
                  <a:pt x="-8295" y="1111673"/>
                  <a:pt x="298199" y="966047"/>
                  <a:pt x="396412" y="787400"/>
                </a:cubicBezTo>
                <a:cubicBezTo>
                  <a:pt x="494625" y="608753"/>
                  <a:pt x="596225" y="-847"/>
                  <a:pt x="60469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0C2F279E-AD30-4EC2-9FAC-5CE0999EAD16}"/>
              </a:ext>
            </a:extLst>
          </p:cNvPr>
          <p:cNvSpPr/>
          <p:nvPr/>
        </p:nvSpPr>
        <p:spPr>
          <a:xfrm>
            <a:off x="4715594" y="8767192"/>
            <a:ext cx="1238849" cy="427785"/>
          </a:xfrm>
          <a:custGeom>
            <a:avLst/>
            <a:gdLst>
              <a:gd name="connsiteX0" fmla="*/ 1236473 w 1238849"/>
              <a:gd name="connsiteY0" fmla="*/ 41 h 427785"/>
              <a:gd name="connsiteX1" fmla="*/ 863939 w 1238849"/>
              <a:gd name="connsiteY1" fmla="*/ 292141 h 427785"/>
              <a:gd name="connsiteX2" fmla="*/ 339 w 1238849"/>
              <a:gd name="connsiteY2" fmla="*/ 427608 h 427785"/>
              <a:gd name="connsiteX3" fmla="*/ 969773 w 1238849"/>
              <a:gd name="connsiteY3" fmla="*/ 313308 h 427785"/>
              <a:gd name="connsiteX4" fmla="*/ 1236473 w 1238849"/>
              <a:gd name="connsiteY4" fmla="*/ 41 h 42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8849" h="427785">
                <a:moveTo>
                  <a:pt x="1236473" y="41"/>
                </a:moveTo>
                <a:cubicBezTo>
                  <a:pt x="1218834" y="-3487"/>
                  <a:pt x="1069961" y="220880"/>
                  <a:pt x="863939" y="292141"/>
                </a:cubicBezTo>
                <a:cubicBezTo>
                  <a:pt x="657917" y="363402"/>
                  <a:pt x="-17300" y="424080"/>
                  <a:pt x="339" y="427608"/>
                </a:cubicBezTo>
                <a:cubicBezTo>
                  <a:pt x="17978" y="431136"/>
                  <a:pt x="765162" y="381747"/>
                  <a:pt x="969773" y="313308"/>
                </a:cubicBezTo>
                <a:cubicBezTo>
                  <a:pt x="1174384" y="244869"/>
                  <a:pt x="1254112" y="3569"/>
                  <a:pt x="1236473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13B4E478-6696-4197-B2A2-EC009FD9111D}"/>
              </a:ext>
            </a:extLst>
          </p:cNvPr>
          <p:cNvSpPr/>
          <p:nvPr/>
        </p:nvSpPr>
        <p:spPr>
          <a:xfrm>
            <a:off x="3136737" y="8174566"/>
            <a:ext cx="1355816" cy="865080"/>
          </a:xfrm>
          <a:custGeom>
            <a:avLst/>
            <a:gdLst>
              <a:gd name="connsiteX0" fmla="*/ 163 w 1355816"/>
              <a:gd name="connsiteY0" fmla="*/ 1 h 865080"/>
              <a:gd name="connsiteX1" fmla="*/ 393863 w 1355816"/>
              <a:gd name="connsiteY1" fmla="*/ 414867 h 865080"/>
              <a:gd name="connsiteX2" fmla="*/ 1320963 w 1355816"/>
              <a:gd name="connsiteY2" fmla="*/ 842434 h 865080"/>
              <a:gd name="connsiteX3" fmla="*/ 1121996 w 1355816"/>
              <a:gd name="connsiteY3" fmla="*/ 791634 h 865080"/>
              <a:gd name="connsiteX4" fmla="*/ 762163 w 1355816"/>
              <a:gd name="connsiteY4" fmla="*/ 668867 h 865080"/>
              <a:gd name="connsiteX5" fmla="*/ 431963 w 1355816"/>
              <a:gd name="connsiteY5" fmla="*/ 419101 h 865080"/>
              <a:gd name="connsiteX6" fmla="*/ 163 w 1355816"/>
              <a:gd name="connsiteY6" fmla="*/ 1 h 86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5816" h="865080">
                <a:moveTo>
                  <a:pt x="163" y="1"/>
                </a:moveTo>
                <a:cubicBezTo>
                  <a:pt x="-6187" y="-705"/>
                  <a:pt x="173730" y="274461"/>
                  <a:pt x="393863" y="414867"/>
                </a:cubicBezTo>
                <a:cubicBezTo>
                  <a:pt x="613996" y="555273"/>
                  <a:pt x="1199607" y="779639"/>
                  <a:pt x="1320963" y="842434"/>
                </a:cubicBezTo>
                <a:cubicBezTo>
                  <a:pt x="1442319" y="905229"/>
                  <a:pt x="1215129" y="820562"/>
                  <a:pt x="1121996" y="791634"/>
                </a:cubicBezTo>
                <a:cubicBezTo>
                  <a:pt x="1028863" y="762706"/>
                  <a:pt x="877168" y="730956"/>
                  <a:pt x="762163" y="668867"/>
                </a:cubicBezTo>
                <a:cubicBezTo>
                  <a:pt x="647158" y="606778"/>
                  <a:pt x="558257" y="528462"/>
                  <a:pt x="431963" y="419101"/>
                </a:cubicBezTo>
                <a:cubicBezTo>
                  <a:pt x="305669" y="309740"/>
                  <a:pt x="6513" y="707"/>
                  <a:pt x="16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2C5668D8-8FDA-428E-99ED-A38CA6C5C41D}"/>
              </a:ext>
            </a:extLst>
          </p:cNvPr>
          <p:cNvSpPr/>
          <p:nvPr/>
        </p:nvSpPr>
        <p:spPr>
          <a:xfrm>
            <a:off x="2915010" y="7518501"/>
            <a:ext cx="260522" cy="634137"/>
          </a:xfrm>
          <a:custGeom>
            <a:avLst/>
            <a:gdLst>
              <a:gd name="connsiteX0" fmla="*/ 1757 w 260522"/>
              <a:gd name="connsiteY0" fmla="*/ 6249 h 634137"/>
              <a:gd name="connsiteX1" fmla="*/ 107590 w 260522"/>
              <a:gd name="connsiteY1" fmla="*/ 114199 h 634137"/>
              <a:gd name="connsiteX2" fmla="*/ 253640 w 260522"/>
              <a:gd name="connsiteY2" fmla="*/ 615849 h 634137"/>
              <a:gd name="connsiteX3" fmla="*/ 232473 w 260522"/>
              <a:gd name="connsiteY3" fmla="*/ 497316 h 634137"/>
              <a:gd name="connsiteX4" fmla="*/ 194373 w 260522"/>
              <a:gd name="connsiteY4" fmla="*/ 234849 h 634137"/>
              <a:gd name="connsiteX5" fmla="*/ 1757 w 260522"/>
              <a:gd name="connsiteY5" fmla="*/ 6249 h 63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522" h="634137">
                <a:moveTo>
                  <a:pt x="1757" y="6249"/>
                </a:moveTo>
                <a:cubicBezTo>
                  <a:pt x="-12707" y="-13859"/>
                  <a:pt x="65610" y="12599"/>
                  <a:pt x="107590" y="114199"/>
                </a:cubicBezTo>
                <a:cubicBezTo>
                  <a:pt x="149570" y="215799"/>
                  <a:pt x="232826" y="551996"/>
                  <a:pt x="253640" y="615849"/>
                </a:cubicBezTo>
                <a:cubicBezTo>
                  <a:pt x="274454" y="679702"/>
                  <a:pt x="242351" y="560816"/>
                  <a:pt x="232473" y="497316"/>
                </a:cubicBezTo>
                <a:cubicBezTo>
                  <a:pt x="222595" y="433816"/>
                  <a:pt x="233179" y="318810"/>
                  <a:pt x="194373" y="234849"/>
                </a:cubicBezTo>
                <a:cubicBezTo>
                  <a:pt x="155568" y="150888"/>
                  <a:pt x="16221" y="26357"/>
                  <a:pt x="1757" y="6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3484BE81-9D5E-4AD4-8E76-88C93FF3C557}"/>
              </a:ext>
            </a:extLst>
          </p:cNvPr>
          <p:cNvSpPr/>
          <p:nvPr/>
        </p:nvSpPr>
        <p:spPr>
          <a:xfrm>
            <a:off x="1946386" y="5902613"/>
            <a:ext cx="1016260" cy="1667221"/>
          </a:xfrm>
          <a:custGeom>
            <a:avLst/>
            <a:gdLst>
              <a:gd name="connsiteX0" fmla="*/ 95774 w 1016260"/>
              <a:gd name="connsiteY0" fmla="*/ 347 h 1667221"/>
              <a:gd name="connsiteX1" fmla="*/ 4334 w 1016260"/>
              <a:gd name="connsiteY1" fmla="*/ 411827 h 1667221"/>
              <a:gd name="connsiteX2" fmla="*/ 258334 w 1016260"/>
              <a:gd name="connsiteY2" fmla="*/ 1016347 h 1667221"/>
              <a:gd name="connsiteX3" fmla="*/ 725694 w 1016260"/>
              <a:gd name="connsiteY3" fmla="*/ 1600547 h 1667221"/>
              <a:gd name="connsiteX4" fmla="*/ 969534 w 1016260"/>
              <a:gd name="connsiteY4" fmla="*/ 1651347 h 1667221"/>
              <a:gd name="connsiteX5" fmla="*/ 989854 w 1016260"/>
              <a:gd name="connsiteY5" fmla="*/ 1575147 h 1667221"/>
              <a:gd name="connsiteX6" fmla="*/ 679974 w 1016260"/>
              <a:gd name="connsiteY6" fmla="*/ 1656427 h 1667221"/>
              <a:gd name="connsiteX7" fmla="*/ 451374 w 1016260"/>
              <a:gd name="connsiteY7" fmla="*/ 1321147 h 1667221"/>
              <a:gd name="connsiteX8" fmla="*/ 314214 w 1016260"/>
              <a:gd name="connsiteY8" fmla="*/ 960467 h 1667221"/>
              <a:gd name="connsiteX9" fmla="*/ 65294 w 1016260"/>
              <a:gd name="connsiteY9" fmla="*/ 477867 h 1667221"/>
              <a:gd name="connsiteX10" fmla="*/ 95774 w 1016260"/>
              <a:gd name="connsiteY10" fmla="*/ 347 h 1667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6260" h="1667221">
                <a:moveTo>
                  <a:pt x="95774" y="347"/>
                </a:moveTo>
                <a:cubicBezTo>
                  <a:pt x="85614" y="-10660"/>
                  <a:pt x="-22759" y="242494"/>
                  <a:pt x="4334" y="411827"/>
                </a:cubicBezTo>
                <a:cubicBezTo>
                  <a:pt x="31427" y="581160"/>
                  <a:pt x="138107" y="818227"/>
                  <a:pt x="258334" y="1016347"/>
                </a:cubicBezTo>
                <a:cubicBezTo>
                  <a:pt x="378561" y="1214467"/>
                  <a:pt x="607161" y="1494714"/>
                  <a:pt x="725694" y="1600547"/>
                </a:cubicBezTo>
                <a:cubicBezTo>
                  <a:pt x="844227" y="1706380"/>
                  <a:pt x="925507" y="1655580"/>
                  <a:pt x="969534" y="1651347"/>
                </a:cubicBezTo>
                <a:cubicBezTo>
                  <a:pt x="1013561" y="1647114"/>
                  <a:pt x="1038114" y="1574300"/>
                  <a:pt x="989854" y="1575147"/>
                </a:cubicBezTo>
                <a:cubicBezTo>
                  <a:pt x="941594" y="1575994"/>
                  <a:pt x="769721" y="1698760"/>
                  <a:pt x="679974" y="1656427"/>
                </a:cubicBezTo>
                <a:cubicBezTo>
                  <a:pt x="590227" y="1614094"/>
                  <a:pt x="512334" y="1437140"/>
                  <a:pt x="451374" y="1321147"/>
                </a:cubicBezTo>
                <a:cubicBezTo>
                  <a:pt x="390414" y="1205154"/>
                  <a:pt x="378561" y="1101014"/>
                  <a:pt x="314214" y="960467"/>
                </a:cubicBezTo>
                <a:cubicBezTo>
                  <a:pt x="249867" y="819920"/>
                  <a:pt x="95774" y="640427"/>
                  <a:pt x="65294" y="477867"/>
                </a:cubicBezTo>
                <a:cubicBezTo>
                  <a:pt x="34814" y="315307"/>
                  <a:pt x="105934" y="11354"/>
                  <a:pt x="95774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D0D739E9-308F-429A-B234-8BD153506FA4}"/>
              </a:ext>
            </a:extLst>
          </p:cNvPr>
          <p:cNvSpPr/>
          <p:nvPr/>
        </p:nvSpPr>
        <p:spPr>
          <a:xfrm>
            <a:off x="2103075" y="5909971"/>
            <a:ext cx="140229" cy="640606"/>
          </a:xfrm>
          <a:custGeom>
            <a:avLst/>
            <a:gdLst>
              <a:gd name="connsiteX0" fmla="*/ 27350 w 140229"/>
              <a:gd name="connsiteY0" fmla="*/ 11404 h 640606"/>
              <a:gd name="connsiteX1" fmla="*/ 103550 w 140229"/>
              <a:gd name="connsiteY1" fmla="*/ 84429 h 640606"/>
              <a:gd name="connsiteX2" fmla="*/ 135300 w 140229"/>
              <a:gd name="connsiteY2" fmla="*/ 306679 h 640606"/>
              <a:gd name="connsiteX3" fmla="*/ 1950 w 140229"/>
              <a:gd name="connsiteY3" fmla="*/ 513054 h 640606"/>
              <a:gd name="connsiteX4" fmla="*/ 52750 w 140229"/>
              <a:gd name="connsiteY4" fmla="*/ 640054 h 640606"/>
              <a:gd name="connsiteX5" fmla="*/ 8300 w 140229"/>
              <a:gd name="connsiteY5" fmla="*/ 465429 h 640606"/>
              <a:gd name="connsiteX6" fmla="*/ 125775 w 140229"/>
              <a:gd name="connsiteY6" fmla="*/ 306679 h 640606"/>
              <a:gd name="connsiteX7" fmla="*/ 27350 w 140229"/>
              <a:gd name="connsiteY7" fmla="*/ 11404 h 64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229" h="640606">
                <a:moveTo>
                  <a:pt x="27350" y="11404"/>
                </a:moveTo>
                <a:cubicBezTo>
                  <a:pt x="23646" y="-25638"/>
                  <a:pt x="85558" y="35217"/>
                  <a:pt x="103550" y="84429"/>
                </a:cubicBezTo>
                <a:cubicBezTo>
                  <a:pt x="121542" y="133641"/>
                  <a:pt x="152233" y="235242"/>
                  <a:pt x="135300" y="306679"/>
                </a:cubicBezTo>
                <a:cubicBezTo>
                  <a:pt x="118367" y="378116"/>
                  <a:pt x="15708" y="457492"/>
                  <a:pt x="1950" y="513054"/>
                </a:cubicBezTo>
                <a:cubicBezTo>
                  <a:pt x="-11808" y="568617"/>
                  <a:pt x="51692" y="647991"/>
                  <a:pt x="52750" y="640054"/>
                </a:cubicBezTo>
                <a:cubicBezTo>
                  <a:pt x="53808" y="632117"/>
                  <a:pt x="-3871" y="520991"/>
                  <a:pt x="8300" y="465429"/>
                </a:cubicBezTo>
                <a:cubicBezTo>
                  <a:pt x="20471" y="409867"/>
                  <a:pt x="118367" y="377587"/>
                  <a:pt x="125775" y="306679"/>
                </a:cubicBezTo>
                <a:cubicBezTo>
                  <a:pt x="133183" y="235771"/>
                  <a:pt x="31054" y="48446"/>
                  <a:pt x="27350" y="11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03218AB6-9481-4357-B6AC-71771E077211}"/>
              </a:ext>
            </a:extLst>
          </p:cNvPr>
          <p:cNvSpPr/>
          <p:nvPr/>
        </p:nvSpPr>
        <p:spPr>
          <a:xfrm>
            <a:off x="2289175" y="6740525"/>
            <a:ext cx="476250" cy="247650"/>
          </a:xfrm>
          <a:custGeom>
            <a:avLst/>
            <a:gdLst>
              <a:gd name="connsiteX0" fmla="*/ 0 w 476250"/>
              <a:gd name="connsiteY0" fmla="*/ 0 h 247650"/>
              <a:gd name="connsiteX1" fmla="*/ 476250 w 476250"/>
              <a:gd name="connsiteY1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" h="247650">
                <a:moveTo>
                  <a:pt x="0" y="0"/>
                </a:moveTo>
                <a:lnTo>
                  <a:pt x="476250" y="247650"/>
                </a:ln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EAAECCB3-CB65-4A21-9C06-15C4E404AAB5}"/>
              </a:ext>
            </a:extLst>
          </p:cNvPr>
          <p:cNvSpPr/>
          <p:nvPr/>
        </p:nvSpPr>
        <p:spPr>
          <a:xfrm>
            <a:off x="2264365" y="6737197"/>
            <a:ext cx="459948" cy="227740"/>
          </a:xfrm>
          <a:custGeom>
            <a:avLst/>
            <a:gdLst>
              <a:gd name="connsiteX0" fmla="*/ 2585 w 459948"/>
              <a:gd name="connsiteY0" fmla="*/ 153 h 227740"/>
              <a:gd name="connsiteX1" fmla="*/ 288335 w 459948"/>
              <a:gd name="connsiteY1" fmla="*/ 165253 h 227740"/>
              <a:gd name="connsiteX2" fmla="*/ 459785 w 459948"/>
              <a:gd name="connsiteY2" fmla="*/ 222403 h 227740"/>
              <a:gd name="connsiteX3" fmla="*/ 259760 w 459948"/>
              <a:gd name="connsiteY3" fmla="*/ 222403 h 227740"/>
              <a:gd name="connsiteX4" fmla="*/ 151810 w 459948"/>
              <a:gd name="connsiteY4" fmla="*/ 197003 h 227740"/>
              <a:gd name="connsiteX5" fmla="*/ 2585 w 459948"/>
              <a:gd name="connsiteY5" fmla="*/ 153 h 22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948" h="227740">
                <a:moveTo>
                  <a:pt x="2585" y="153"/>
                </a:moveTo>
                <a:cubicBezTo>
                  <a:pt x="25339" y="-5139"/>
                  <a:pt x="212135" y="128211"/>
                  <a:pt x="288335" y="165253"/>
                </a:cubicBezTo>
                <a:cubicBezTo>
                  <a:pt x="364535" y="202295"/>
                  <a:pt x="464548" y="212878"/>
                  <a:pt x="459785" y="222403"/>
                </a:cubicBezTo>
                <a:cubicBezTo>
                  <a:pt x="455022" y="231928"/>
                  <a:pt x="311089" y="226636"/>
                  <a:pt x="259760" y="222403"/>
                </a:cubicBezTo>
                <a:cubicBezTo>
                  <a:pt x="208431" y="218170"/>
                  <a:pt x="189910" y="228753"/>
                  <a:pt x="151810" y="197003"/>
                </a:cubicBezTo>
                <a:cubicBezTo>
                  <a:pt x="113710" y="165253"/>
                  <a:pt x="-20169" y="5445"/>
                  <a:pt x="2585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0F3B9165-272A-46A5-A499-3E3984F94D57}"/>
              </a:ext>
            </a:extLst>
          </p:cNvPr>
          <p:cNvSpPr/>
          <p:nvPr/>
        </p:nvSpPr>
        <p:spPr>
          <a:xfrm>
            <a:off x="2841575" y="5773573"/>
            <a:ext cx="133652" cy="1647567"/>
          </a:xfrm>
          <a:custGeom>
            <a:avLst/>
            <a:gdLst>
              <a:gd name="connsiteX0" fmla="*/ 79425 w 133652"/>
              <a:gd name="connsiteY0" fmla="*/ 20802 h 1647567"/>
              <a:gd name="connsiteX1" fmla="*/ 101650 w 133652"/>
              <a:gd name="connsiteY1" fmla="*/ 408152 h 1647567"/>
              <a:gd name="connsiteX2" fmla="*/ 79425 w 133652"/>
              <a:gd name="connsiteY2" fmla="*/ 995527 h 1647567"/>
              <a:gd name="connsiteX3" fmla="*/ 133400 w 133652"/>
              <a:gd name="connsiteY3" fmla="*/ 1617827 h 1647567"/>
              <a:gd name="connsiteX4" fmla="*/ 95300 w 133652"/>
              <a:gd name="connsiteY4" fmla="*/ 1497177 h 1647567"/>
              <a:gd name="connsiteX5" fmla="*/ 50 w 133652"/>
              <a:gd name="connsiteY5" fmla="*/ 1049502 h 1647567"/>
              <a:gd name="connsiteX6" fmla="*/ 79425 w 133652"/>
              <a:gd name="connsiteY6" fmla="*/ 20802 h 164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52" h="1647567">
                <a:moveTo>
                  <a:pt x="79425" y="20802"/>
                </a:moveTo>
                <a:cubicBezTo>
                  <a:pt x="96358" y="-86090"/>
                  <a:pt x="101650" y="245698"/>
                  <a:pt x="101650" y="408152"/>
                </a:cubicBezTo>
                <a:cubicBezTo>
                  <a:pt x="101650" y="570606"/>
                  <a:pt x="74133" y="793915"/>
                  <a:pt x="79425" y="995527"/>
                </a:cubicBezTo>
                <a:cubicBezTo>
                  <a:pt x="84717" y="1197139"/>
                  <a:pt x="130754" y="1534219"/>
                  <a:pt x="133400" y="1617827"/>
                </a:cubicBezTo>
                <a:cubicBezTo>
                  <a:pt x="136046" y="1701435"/>
                  <a:pt x="117525" y="1591898"/>
                  <a:pt x="95300" y="1497177"/>
                </a:cubicBezTo>
                <a:cubicBezTo>
                  <a:pt x="73075" y="1402456"/>
                  <a:pt x="2167" y="1296623"/>
                  <a:pt x="50" y="1049502"/>
                </a:cubicBezTo>
                <a:cubicBezTo>
                  <a:pt x="-2067" y="802381"/>
                  <a:pt x="62492" y="127694"/>
                  <a:pt x="79425" y="20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F3D9D353-CFD5-44A1-B2E7-1A43E4FEF0F3}"/>
              </a:ext>
            </a:extLst>
          </p:cNvPr>
          <p:cNvSpPr/>
          <p:nvPr/>
        </p:nvSpPr>
        <p:spPr>
          <a:xfrm>
            <a:off x="3373257" y="3915536"/>
            <a:ext cx="1285594" cy="2290409"/>
          </a:xfrm>
          <a:custGeom>
            <a:avLst/>
            <a:gdLst>
              <a:gd name="connsiteX0" fmla="*/ 1274943 w 1285594"/>
              <a:gd name="connsiteY0" fmla="*/ 1144 h 2290409"/>
              <a:gd name="connsiteX1" fmla="*/ 985383 w 1285594"/>
              <a:gd name="connsiteY1" fmla="*/ 732664 h 2290409"/>
              <a:gd name="connsiteX2" fmla="*/ 350383 w 1285594"/>
              <a:gd name="connsiteY2" fmla="*/ 1616584 h 2290409"/>
              <a:gd name="connsiteX3" fmla="*/ 15103 w 1285594"/>
              <a:gd name="connsiteY3" fmla="*/ 2287144 h 2290409"/>
              <a:gd name="connsiteX4" fmla="*/ 116703 w 1285594"/>
              <a:gd name="connsiteY4" fmla="*/ 1829944 h 2290409"/>
              <a:gd name="connsiteX5" fmla="*/ 634863 w 1285594"/>
              <a:gd name="connsiteY5" fmla="*/ 900304 h 2290409"/>
              <a:gd name="connsiteX6" fmla="*/ 1274943 w 1285594"/>
              <a:gd name="connsiteY6" fmla="*/ 1144 h 2290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5594" h="2290409">
                <a:moveTo>
                  <a:pt x="1274943" y="1144"/>
                </a:moveTo>
                <a:cubicBezTo>
                  <a:pt x="1333363" y="-26796"/>
                  <a:pt x="1139476" y="463424"/>
                  <a:pt x="985383" y="732664"/>
                </a:cubicBezTo>
                <a:cubicBezTo>
                  <a:pt x="831290" y="1001904"/>
                  <a:pt x="512096" y="1357504"/>
                  <a:pt x="350383" y="1616584"/>
                </a:cubicBezTo>
                <a:cubicBezTo>
                  <a:pt x="188670" y="1875664"/>
                  <a:pt x="54050" y="2251584"/>
                  <a:pt x="15103" y="2287144"/>
                </a:cubicBezTo>
                <a:cubicBezTo>
                  <a:pt x="-23844" y="2322704"/>
                  <a:pt x="13410" y="2061084"/>
                  <a:pt x="116703" y="1829944"/>
                </a:cubicBezTo>
                <a:cubicBezTo>
                  <a:pt x="219996" y="1598804"/>
                  <a:pt x="442670" y="1197484"/>
                  <a:pt x="634863" y="900304"/>
                </a:cubicBezTo>
                <a:cubicBezTo>
                  <a:pt x="827056" y="603124"/>
                  <a:pt x="1216523" y="29084"/>
                  <a:pt x="1274943" y="1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2F4CB4A4-0467-41EC-8892-72C4C954BE0E}"/>
              </a:ext>
            </a:extLst>
          </p:cNvPr>
          <p:cNvSpPr/>
          <p:nvPr/>
        </p:nvSpPr>
        <p:spPr>
          <a:xfrm>
            <a:off x="2952035" y="3906320"/>
            <a:ext cx="1363991" cy="2432162"/>
          </a:xfrm>
          <a:custGeom>
            <a:avLst/>
            <a:gdLst>
              <a:gd name="connsiteX0" fmla="*/ 1264365 w 1363991"/>
              <a:gd name="connsiteY0" fmla="*/ 157680 h 2432162"/>
              <a:gd name="connsiteX1" fmla="*/ 431245 w 1363991"/>
              <a:gd name="connsiteY1" fmla="*/ 1270200 h 2432162"/>
              <a:gd name="connsiteX2" fmla="*/ 111205 w 1363991"/>
              <a:gd name="connsiteY2" fmla="*/ 2392880 h 2432162"/>
              <a:gd name="connsiteX3" fmla="*/ 156925 w 1363991"/>
              <a:gd name="connsiteY3" fmla="*/ 2118560 h 2432162"/>
              <a:gd name="connsiteX4" fmla="*/ 60405 w 1363991"/>
              <a:gd name="connsiteY4" fmla="*/ 1549600 h 2432162"/>
              <a:gd name="connsiteX5" fmla="*/ 1213565 w 1363991"/>
              <a:gd name="connsiteY5" fmla="*/ 157680 h 2432162"/>
              <a:gd name="connsiteX6" fmla="*/ 1264365 w 1363991"/>
              <a:gd name="connsiteY6" fmla="*/ 157680 h 243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3991" h="2432162">
                <a:moveTo>
                  <a:pt x="1264365" y="157680"/>
                </a:moveTo>
                <a:cubicBezTo>
                  <a:pt x="1133978" y="343100"/>
                  <a:pt x="623438" y="897667"/>
                  <a:pt x="431245" y="1270200"/>
                </a:cubicBezTo>
                <a:cubicBezTo>
                  <a:pt x="239052" y="1642733"/>
                  <a:pt x="156925" y="2251487"/>
                  <a:pt x="111205" y="2392880"/>
                </a:cubicBezTo>
                <a:cubicBezTo>
                  <a:pt x="65485" y="2534273"/>
                  <a:pt x="165392" y="2259107"/>
                  <a:pt x="156925" y="2118560"/>
                </a:cubicBezTo>
                <a:cubicBezTo>
                  <a:pt x="148458" y="1978013"/>
                  <a:pt x="-115702" y="1876413"/>
                  <a:pt x="60405" y="1549600"/>
                </a:cubicBezTo>
                <a:cubicBezTo>
                  <a:pt x="236512" y="1222787"/>
                  <a:pt x="1011212" y="391360"/>
                  <a:pt x="1213565" y="157680"/>
                </a:cubicBezTo>
                <a:cubicBezTo>
                  <a:pt x="1415918" y="-76000"/>
                  <a:pt x="1394752" y="-27740"/>
                  <a:pt x="1264365" y="157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A740033-D043-4F16-94EF-8D528F59E5F7}"/>
              </a:ext>
            </a:extLst>
          </p:cNvPr>
          <p:cNvSpPr/>
          <p:nvPr/>
        </p:nvSpPr>
        <p:spPr>
          <a:xfrm>
            <a:off x="4697973" y="3992672"/>
            <a:ext cx="2303678" cy="1347442"/>
          </a:xfrm>
          <a:custGeom>
            <a:avLst/>
            <a:gdLst>
              <a:gd name="connsiteX0" fmla="*/ 1027 w 2303678"/>
              <a:gd name="connsiteY0" fmla="*/ 208 h 1347442"/>
              <a:gd name="connsiteX1" fmla="*/ 417587 w 2303678"/>
              <a:gd name="connsiteY1" fmla="*/ 868888 h 1347442"/>
              <a:gd name="connsiteX2" fmla="*/ 2271787 w 2303678"/>
              <a:gd name="connsiteY2" fmla="*/ 1341328 h 1347442"/>
              <a:gd name="connsiteX3" fmla="*/ 1540267 w 2303678"/>
              <a:gd name="connsiteY3" fmla="*/ 1122888 h 1347442"/>
              <a:gd name="connsiteX4" fmla="*/ 884947 w 2303678"/>
              <a:gd name="connsiteY4" fmla="*/ 909528 h 1347442"/>
              <a:gd name="connsiteX5" fmla="*/ 722387 w 2303678"/>
              <a:gd name="connsiteY5" fmla="*/ 914608 h 1347442"/>
              <a:gd name="connsiteX6" fmla="*/ 473467 w 2303678"/>
              <a:gd name="connsiteY6" fmla="*/ 787608 h 1347442"/>
              <a:gd name="connsiteX7" fmla="*/ 1027 w 2303678"/>
              <a:gd name="connsiteY7" fmla="*/ 208 h 134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3678" h="1347442">
                <a:moveTo>
                  <a:pt x="1027" y="208"/>
                </a:moveTo>
                <a:cubicBezTo>
                  <a:pt x="-8286" y="13755"/>
                  <a:pt x="39127" y="645368"/>
                  <a:pt x="417587" y="868888"/>
                </a:cubicBezTo>
                <a:cubicBezTo>
                  <a:pt x="796047" y="1092408"/>
                  <a:pt x="2084674" y="1298995"/>
                  <a:pt x="2271787" y="1341328"/>
                </a:cubicBezTo>
                <a:cubicBezTo>
                  <a:pt x="2458900" y="1383661"/>
                  <a:pt x="1771407" y="1194855"/>
                  <a:pt x="1540267" y="1122888"/>
                </a:cubicBezTo>
                <a:cubicBezTo>
                  <a:pt x="1309127" y="1050921"/>
                  <a:pt x="1021260" y="944241"/>
                  <a:pt x="884947" y="909528"/>
                </a:cubicBezTo>
                <a:cubicBezTo>
                  <a:pt x="748634" y="874815"/>
                  <a:pt x="790967" y="934928"/>
                  <a:pt x="722387" y="914608"/>
                </a:cubicBezTo>
                <a:cubicBezTo>
                  <a:pt x="653807" y="894288"/>
                  <a:pt x="599620" y="936621"/>
                  <a:pt x="473467" y="787608"/>
                </a:cubicBezTo>
                <a:cubicBezTo>
                  <a:pt x="347314" y="638595"/>
                  <a:pt x="10340" y="-13339"/>
                  <a:pt x="1027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0C2ED7B2-6B4F-4907-9CAB-6BF900F50E12}"/>
              </a:ext>
            </a:extLst>
          </p:cNvPr>
          <p:cNvSpPr/>
          <p:nvPr/>
        </p:nvSpPr>
        <p:spPr>
          <a:xfrm>
            <a:off x="1740408" y="2577856"/>
            <a:ext cx="1960963" cy="1045538"/>
          </a:xfrm>
          <a:custGeom>
            <a:avLst/>
            <a:gdLst>
              <a:gd name="connsiteX0" fmla="*/ 1959525 w 1960963"/>
              <a:gd name="connsiteY0" fmla="*/ 207677 h 1045538"/>
              <a:gd name="connsiteX1" fmla="*/ 1036659 w 1960963"/>
              <a:gd name="connsiteY1" fmla="*/ 38344 h 1045538"/>
              <a:gd name="connsiteX2" fmla="*/ 12192 w 1960963"/>
              <a:gd name="connsiteY2" fmla="*/ 1037411 h 1045538"/>
              <a:gd name="connsiteX3" fmla="*/ 520192 w 1960963"/>
              <a:gd name="connsiteY3" fmla="*/ 495544 h 1045538"/>
              <a:gd name="connsiteX4" fmla="*/ 1231392 w 1960963"/>
              <a:gd name="connsiteY4" fmla="*/ 216144 h 1045538"/>
              <a:gd name="connsiteX5" fmla="*/ 1959525 w 1960963"/>
              <a:gd name="connsiteY5" fmla="*/ 207677 h 104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0963" h="1045538">
                <a:moveTo>
                  <a:pt x="1959525" y="207677"/>
                </a:moveTo>
                <a:cubicBezTo>
                  <a:pt x="1927070" y="178044"/>
                  <a:pt x="1361215" y="-99945"/>
                  <a:pt x="1036659" y="38344"/>
                </a:cubicBezTo>
                <a:cubicBezTo>
                  <a:pt x="712103" y="176633"/>
                  <a:pt x="98270" y="961211"/>
                  <a:pt x="12192" y="1037411"/>
                </a:cubicBezTo>
                <a:cubicBezTo>
                  <a:pt x="-73886" y="1113611"/>
                  <a:pt x="316992" y="632422"/>
                  <a:pt x="520192" y="495544"/>
                </a:cubicBezTo>
                <a:cubicBezTo>
                  <a:pt x="723392" y="358666"/>
                  <a:pt x="995736" y="264122"/>
                  <a:pt x="1231392" y="216144"/>
                </a:cubicBezTo>
                <a:cubicBezTo>
                  <a:pt x="1467047" y="168166"/>
                  <a:pt x="1991980" y="237310"/>
                  <a:pt x="1959525" y="207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5EC50F90-39FF-45F5-B22E-D197CE89A4BF}"/>
              </a:ext>
            </a:extLst>
          </p:cNvPr>
          <p:cNvSpPr/>
          <p:nvPr/>
        </p:nvSpPr>
        <p:spPr>
          <a:xfrm>
            <a:off x="1632908" y="3044800"/>
            <a:ext cx="1539668" cy="1775553"/>
          </a:xfrm>
          <a:custGeom>
            <a:avLst/>
            <a:gdLst>
              <a:gd name="connsiteX0" fmla="*/ 1533625 w 1539668"/>
              <a:gd name="connsiteY0" fmla="*/ 3200 h 1775553"/>
              <a:gd name="connsiteX1" fmla="*/ 382159 w 1539668"/>
              <a:gd name="connsiteY1" fmla="*/ 638200 h 1775553"/>
              <a:gd name="connsiteX2" fmla="*/ 9625 w 1539668"/>
              <a:gd name="connsiteY2" fmla="*/ 1764267 h 1775553"/>
              <a:gd name="connsiteX3" fmla="*/ 170492 w 1539668"/>
              <a:gd name="connsiteY3" fmla="*/ 1171600 h 1775553"/>
              <a:gd name="connsiteX4" fmla="*/ 805492 w 1539668"/>
              <a:gd name="connsiteY4" fmla="*/ 426533 h 1775553"/>
              <a:gd name="connsiteX5" fmla="*/ 1533625 w 1539668"/>
              <a:gd name="connsiteY5" fmla="*/ 3200 h 1775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9668" h="1775553">
                <a:moveTo>
                  <a:pt x="1533625" y="3200"/>
                </a:moveTo>
                <a:cubicBezTo>
                  <a:pt x="1463070" y="38478"/>
                  <a:pt x="636159" y="344689"/>
                  <a:pt x="382159" y="638200"/>
                </a:cubicBezTo>
                <a:cubicBezTo>
                  <a:pt x="128159" y="931711"/>
                  <a:pt x="44903" y="1675367"/>
                  <a:pt x="9625" y="1764267"/>
                </a:cubicBezTo>
                <a:cubicBezTo>
                  <a:pt x="-25653" y="1853167"/>
                  <a:pt x="37848" y="1394556"/>
                  <a:pt x="170492" y="1171600"/>
                </a:cubicBezTo>
                <a:cubicBezTo>
                  <a:pt x="303136" y="948644"/>
                  <a:pt x="572659" y="621266"/>
                  <a:pt x="805492" y="426533"/>
                </a:cubicBezTo>
                <a:cubicBezTo>
                  <a:pt x="1038325" y="231800"/>
                  <a:pt x="1604180" y="-32078"/>
                  <a:pt x="1533625" y="3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E5106958-6C1C-4C2B-99FE-DD1B65D0217D}"/>
              </a:ext>
            </a:extLst>
          </p:cNvPr>
          <p:cNvSpPr/>
          <p:nvPr/>
        </p:nvSpPr>
        <p:spPr>
          <a:xfrm>
            <a:off x="1587643" y="3824043"/>
            <a:ext cx="1141969" cy="2245132"/>
          </a:xfrm>
          <a:custGeom>
            <a:avLst/>
            <a:gdLst>
              <a:gd name="connsiteX0" fmla="*/ 1053957 w 1141969"/>
              <a:gd name="connsiteY0" fmla="*/ 121424 h 2245132"/>
              <a:gd name="connsiteX1" fmla="*/ 1003157 w 1141969"/>
              <a:gd name="connsiteY1" fmla="*/ 129890 h 2245132"/>
              <a:gd name="connsiteX2" fmla="*/ 283490 w 1141969"/>
              <a:gd name="connsiteY2" fmla="*/ 1086624 h 2245132"/>
              <a:gd name="connsiteX3" fmla="*/ 300424 w 1141969"/>
              <a:gd name="connsiteY3" fmla="*/ 2238090 h 2245132"/>
              <a:gd name="connsiteX4" fmla="*/ 173424 w 1141969"/>
              <a:gd name="connsiteY4" fmla="*/ 1552290 h 2245132"/>
              <a:gd name="connsiteX5" fmla="*/ 46424 w 1141969"/>
              <a:gd name="connsiteY5" fmla="*/ 1171290 h 2245132"/>
              <a:gd name="connsiteX6" fmla="*/ 1053957 w 1141969"/>
              <a:gd name="connsiteY6" fmla="*/ 121424 h 224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1969" h="2245132">
                <a:moveTo>
                  <a:pt x="1053957" y="121424"/>
                </a:moveTo>
                <a:cubicBezTo>
                  <a:pt x="1213412" y="-52143"/>
                  <a:pt x="1131568" y="-30976"/>
                  <a:pt x="1003157" y="129890"/>
                </a:cubicBezTo>
                <a:cubicBezTo>
                  <a:pt x="874746" y="290756"/>
                  <a:pt x="400612" y="735257"/>
                  <a:pt x="283490" y="1086624"/>
                </a:cubicBezTo>
                <a:cubicBezTo>
                  <a:pt x="166368" y="1437991"/>
                  <a:pt x="318768" y="2160479"/>
                  <a:pt x="300424" y="2238090"/>
                </a:cubicBezTo>
                <a:cubicBezTo>
                  <a:pt x="282080" y="2315701"/>
                  <a:pt x="215757" y="1730090"/>
                  <a:pt x="173424" y="1552290"/>
                </a:cubicBezTo>
                <a:cubicBezTo>
                  <a:pt x="131091" y="1374490"/>
                  <a:pt x="-96098" y="1408357"/>
                  <a:pt x="46424" y="1171290"/>
                </a:cubicBezTo>
                <a:cubicBezTo>
                  <a:pt x="188946" y="934223"/>
                  <a:pt x="894502" y="294991"/>
                  <a:pt x="1053957" y="121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4C686730-19F4-4D70-ABBD-8BE9D240E91E}"/>
              </a:ext>
            </a:extLst>
          </p:cNvPr>
          <p:cNvSpPr/>
          <p:nvPr/>
        </p:nvSpPr>
        <p:spPr>
          <a:xfrm>
            <a:off x="3231558" y="2023827"/>
            <a:ext cx="3942214" cy="778662"/>
          </a:xfrm>
          <a:custGeom>
            <a:avLst/>
            <a:gdLst>
              <a:gd name="connsiteX0" fmla="*/ 773175 w 3942214"/>
              <a:gd name="connsiteY0" fmla="*/ 778640 h 778662"/>
              <a:gd name="connsiteX1" fmla="*/ 2709 w 3942214"/>
              <a:gd name="connsiteY1" fmla="*/ 406106 h 778662"/>
              <a:gd name="connsiteX2" fmla="*/ 1094909 w 3942214"/>
              <a:gd name="connsiteY2" fmla="*/ 25106 h 778662"/>
              <a:gd name="connsiteX3" fmla="*/ 2390309 w 3942214"/>
              <a:gd name="connsiteY3" fmla="*/ 84373 h 778662"/>
              <a:gd name="connsiteX4" fmla="*/ 3931242 w 3942214"/>
              <a:gd name="connsiteY4" fmla="*/ 473840 h 778662"/>
              <a:gd name="connsiteX5" fmla="*/ 3033775 w 3942214"/>
              <a:gd name="connsiteY5" fmla="*/ 236773 h 778662"/>
              <a:gd name="connsiteX6" fmla="*/ 2144775 w 3942214"/>
              <a:gd name="connsiteY6" fmla="*/ 236773 h 778662"/>
              <a:gd name="connsiteX7" fmla="*/ 392175 w 3942214"/>
              <a:gd name="connsiteY7" fmla="*/ 423040 h 778662"/>
              <a:gd name="connsiteX8" fmla="*/ 773175 w 3942214"/>
              <a:gd name="connsiteY8" fmla="*/ 778640 h 77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2214" h="778662">
                <a:moveTo>
                  <a:pt x="773175" y="778640"/>
                </a:moveTo>
                <a:cubicBezTo>
                  <a:pt x="708264" y="775818"/>
                  <a:pt x="-50913" y="531695"/>
                  <a:pt x="2709" y="406106"/>
                </a:cubicBezTo>
                <a:cubicBezTo>
                  <a:pt x="56331" y="280517"/>
                  <a:pt x="696976" y="78728"/>
                  <a:pt x="1094909" y="25106"/>
                </a:cubicBezTo>
                <a:cubicBezTo>
                  <a:pt x="1492842" y="-28516"/>
                  <a:pt x="1917587" y="9584"/>
                  <a:pt x="2390309" y="84373"/>
                </a:cubicBezTo>
                <a:cubicBezTo>
                  <a:pt x="2863031" y="159162"/>
                  <a:pt x="3823998" y="448440"/>
                  <a:pt x="3931242" y="473840"/>
                </a:cubicBezTo>
                <a:cubicBezTo>
                  <a:pt x="4038486" y="499240"/>
                  <a:pt x="3331519" y="276284"/>
                  <a:pt x="3033775" y="236773"/>
                </a:cubicBezTo>
                <a:cubicBezTo>
                  <a:pt x="2736031" y="197262"/>
                  <a:pt x="2585042" y="205729"/>
                  <a:pt x="2144775" y="236773"/>
                </a:cubicBezTo>
                <a:cubicBezTo>
                  <a:pt x="1704508" y="267817"/>
                  <a:pt x="623597" y="332729"/>
                  <a:pt x="392175" y="423040"/>
                </a:cubicBezTo>
                <a:cubicBezTo>
                  <a:pt x="160753" y="513351"/>
                  <a:pt x="838086" y="781462"/>
                  <a:pt x="773175" y="778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04B523E4-67DE-40A3-9EDE-13DE1BA3653F}"/>
              </a:ext>
            </a:extLst>
          </p:cNvPr>
          <p:cNvSpPr/>
          <p:nvPr/>
        </p:nvSpPr>
        <p:spPr>
          <a:xfrm>
            <a:off x="5858447" y="2271517"/>
            <a:ext cx="1665108" cy="1972559"/>
          </a:xfrm>
          <a:custGeom>
            <a:avLst/>
            <a:gdLst>
              <a:gd name="connsiteX0" fmla="*/ 102086 w 1665108"/>
              <a:gd name="connsiteY0" fmla="*/ 73750 h 1972559"/>
              <a:gd name="connsiteX1" fmla="*/ 237553 w 1665108"/>
              <a:gd name="connsiteY1" fmla="*/ 149950 h 1972559"/>
              <a:gd name="connsiteX2" fmla="*/ 1041886 w 1665108"/>
              <a:gd name="connsiteY2" fmla="*/ 751083 h 1972559"/>
              <a:gd name="connsiteX3" fmla="*/ 1355153 w 1665108"/>
              <a:gd name="connsiteY3" fmla="*/ 1953350 h 1972559"/>
              <a:gd name="connsiteX4" fmla="*/ 1304353 w 1665108"/>
              <a:gd name="connsiteY4" fmla="*/ 1462283 h 1972559"/>
              <a:gd name="connsiteX5" fmla="*/ 1617620 w 1665108"/>
              <a:gd name="connsiteY5" fmla="*/ 1072816 h 1972559"/>
              <a:gd name="connsiteX6" fmla="*/ 102086 w 1665108"/>
              <a:gd name="connsiteY6" fmla="*/ 73750 h 197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5108" h="1972559">
                <a:moveTo>
                  <a:pt x="102086" y="73750"/>
                </a:moveTo>
                <a:cubicBezTo>
                  <a:pt x="-127925" y="-80061"/>
                  <a:pt x="80920" y="37061"/>
                  <a:pt x="237553" y="149950"/>
                </a:cubicBezTo>
                <a:cubicBezTo>
                  <a:pt x="394186" y="262839"/>
                  <a:pt x="855619" y="450516"/>
                  <a:pt x="1041886" y="751083"/>
                </a:cubicBezTo>
                <a:cubicBezTo>
                  <a:pt x="1228153" y="1051650"/>
                  <a:pt x="1311409" y="1834817"/>
                  <a:pt x="1355153" y="1953350"/>
                </a:cubicBezTo>
                <a:cubicBezTo>
                  <a:pt x="1398897" y="2071883"/>
                  <a:pt x="1260609" y="1609039"/>
                  <a:pt x="1304353" y="1462283"/>
                </a:cubicBezTo>
                <a:cubicBezTo>
                  <a:pt x="1348098" y="1315527"/>
                  <a:pt x="1812353" y="1300005"/>
                  <a:pt x="1617620" y="1072816"/>
                </a:cubicBezTo>
                <a:cubicBezTo>
                  <a:pt x="1422887" y="845627"/>
                  <a:pt x="332097" y="227561"/>
                  <a:pt x="102086" y="73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2B8B89B1-5F89-454E-91EC-4638723602B1}"/>
              </a:ext>
            </a:extLst>
          </p:cNvPr>
          <p:cNvSpPr/>
          <p:nvPr/>
        </p:nvSpPr>
        <p:spPr>
          <a:xfrm>
            <a:off x="7125489" y="3907781"/>
            <a:ext cx="840315" cy="2282837"/>
          </a:xfrm>
          <a:custGeom>
            <a:avLst/>
            <a:gdLst>
              <a:gd name="connsiteX0" fmla="*/ 215111 w 840315"/>
              <a:gd name="connsiteY0" fmla="*/ 3819 h 2282837"/>
              <a:gd name="connsiteX1" fmla="*/ 418311 w 840315"/>
              <a:gd name="connsiteY1" fmla="*/ 1206086 h 2282837"/>
              <a:gd name="connsiteX2" fmla="*/ 367511 w 840315"/>
              <a:gd name="connsiteY2" fmla="*/ 1858019 h 2282837"/>
              <a:gd name="connsiteX3" fmla="*/ 833178 w 840315"/>
              <a:gd name="connsiteY3" fmla="*/ 2281352 h 2282837"/>
              <a:gd name="connsiteX4" fmla="*/ 604578 w 840315"/>
              <a:gd name="connsiteY4" fmla="*/ 1985019 h 2282837"/>
              <a:gd name="connsiteX5" fmla="*/ 11911 w 840315"/>
              <a:gd name="connsiteY5" fmla="*/ 1637886 h 2282837"/>
              <a:gd name="connsiteX6" fmla="*/ 215111 w 840315"/>
              <a:gd name="connsiteY6" fmla="*/ 3819 h 228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0315" h="2282837">
                <a:moveTo>
                  <a:pt x="215111" y="3819"/>
                </a:moveTo>
                <a:cubicBezTo>
                  <a:pt x="282844" y="-68148"/>
                  <a:pt x="392911" y="897053"/>
                  <a:pt x="418311" y="1206086"/>
                </a:cubicBezTo>
                <a:cubicBezTo>
                  <a:pt x="443711" y="1515119"/>
                  <a:pt x="298367" y="1678808"/>
                  <a:pt x="367511" y="1858019"/>
                </a:cubicBezTo>
                <a:cubicBezTo>
                  <a:pt x="436655" y="2037230"/>
                  <a:pt x="793667" y="2260185"/>
                  <a:pt x="833178" y="2281352"/>
                </a:cubicBezTo>
                <a:cubicBezTo>
                  <a:pt x="872689" y="2302519"/>
                  <a:pt x="741456" y="2092263"/>
                  <a:pt x="604578" y="1985019"/>
                </a:cubicBezTo>
                <a:cubicBezTo>
                  <a:pt x="467700" y="1877775"/>
                  <a:pt x="74000" y="1968086"/>
                  <a:pt x="11911" y="1637886"/>
                </a:cubicBezTo>
                <a:cubicBezTo>
                  <a:pt x="-50178" y="1307686"/>
                  <a:pt x="147378" y="75786"/>
                  <a:pt x="215111" y="3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4D83A5E5-167C-4FD1-8CEF-F1DE89FFAAD0}"/>
              </a:ext>
            </a:extLst>
          </p:cNvPr>
          <p:cNvSpPr/>
          <p:nvPr/>
        </p:nvSpPr>
        <p:spPr>
          <a:xfrm>
            <a:off x="5890557" y="5162475"/>
            <a:ext cx="1537489" cy="3683570"/>
          </a:xfrm>
          <a:custGeom>
            <a:avLst/>
            <a:gdLst>
              <a:gd name="connsiteX0" fmla="*/ 224493 w 1537489"/>
              <a:gd name="connsiteY0" fmla="*/ 75 h 3683570"/>
              <a:gd name="connsiteX1" fmla="*/ 1411943 w 1537489"/>
              <a:gd name="connsiteY1" fmla="*/ 260425 h 3683570"/>
              <a:gd name="connsiteX2" fmla="*/ 1488143 w 1537489"/>
              <a:gd name="connsiteY2" fmla="*/ 698575 h 3683570"/>
              <a:gd name="connsiteX3" fmla="*/ 1284943 w 1537489"/>
              <a:gd name="connsiteY3" fmla="*/ 1479625 h 3683570"/>
              <a:gd name="connsiteX4" fmla="*/ 1291293 w 1537489"/>
              <a:gd name="connsiteY4" fmla="*/ 2209875 h 3683570"/>
              <a:gd name="connsiteX5" fmla="*/ 1202393 w 1537489"/>
              <a:gd name="connsiteY5" fmla="*/ 939875 h 3683570"/>
              <a:gd name="connsiteX6" fmla="*/ 1126193 w 1537489"/>
              <a:gd name="connsiteY6" fmla="*/ 2000325 h 3683570"/>
              <a:gd name="connsiteX7" fmla="*/ 1094443 w 1537489"/>
              <a:gd name="connsiteY7" fmla="*/ 2495625 h 3683570"/>
              <a:gd name="connsiteX8" fmla="*/ 980143 w 1537489"/>
              <a:gd name="connsiteY8" fmla="*/ 2984575 h 3683570"/>
              <a:gd name="connsiteX9" fmla="*/ 148293 w 1537489"/>
              <a:gd name="connsiteY9" fmla="*/ 3670375 h 3683570"/>
              <a:gd name="connsiteX10" fmla="*/ 802343 w 1537489"/>
              <a:gd name="connsiteY10" fmla="*/ 3384625 h 3683570"/>
              <a:gd name="connsiteX11" fmla="*/ 675343 w 1537489"/>
              <a:gd name="connsiteY11" fmla="*/ 2755975 h 3683570"/>
              <a:gd name="connsiteX12" fmla="*/ 675343 w 1537489"/>
              <a:gd name="connsiteY12" fmla="*/ 1987625 h 3683570"/>
              <a:gd name="connsiteX13" fmla="*/ 916643 w 1537489"/>
              <a:gd name="connsiteY13" fmla="*/ 1511375 h 3683570"/>
              <a:gd name="connsiteX14" fmla="*/ 802343 w 1537489"/>
              <a:gd name="connsiteY14" fmla="*/ 1225625 h 3683570"/>
              <a:gd name="connsiteX15" fmla="*/ 948393 w 1537489"/>
              <a:gd name="connsiteY15" fmla="*/ 952575 h 3683570"/>
              <a:gd name="connsiteX16" fmla="*/ 840443 w 1537489"/>
              <a:gd name="connsiteY16" fmla="*/ 812875 h 3683570"/>
              <a:gd name="connsiteX17" fmla="*/ 719793 w 1537489"/>
              <a:gd name="connsiteY17" fmla="*/ 425525 h 3683570"/>
              <a:gd name="connsiteX18" fmla="*/ 567393 w 1537489"/>
              <a:gd name="connsiteY18" fmla="*/ 393775 h 3683570"/>
              <a:gd name="connsiteX19" fmla="*/ 2243 w 1537489"/>
              <a:gd name="connsiteY19" fmla="*/ 381075 h 3683570"/>
              <a:gd name="connsiteX20" fmla="*/ 802343 w 1537489"/>
              <a:gd name="connsiteY20" fmla="*/ 235025 h 3683570"/>
              <a:gd name="connsiteX21" fmla="*/ 224493 w 1537489"/>
              <a:gd name="connsiteY21" fmla="*/ 75 h 368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37489" h="3683570">
                <a:moveTo>
                  <a:pt x="224493" y="75"/>
                </a:moveTo>
                <a:cubicBezTo>
                  <a:pt x="326093" y="4308"/>
                  <a:pt x="1201335" y="144008"/>
                  <a:pt x="1411943" y="260425"/>
                </a:cubicBezTo>
                <a:cubicBezTo>
                  <a:pt x="1622551" y="376842"/>
                  <a:pt x="1509310" y="495375"/>
                  <a:pt x="1488143" y="698575"/>
                </a:cubicBezTo>
                <a:cubicBezTo>
                  <a:pt x="1466976" y="901775"/>
                  <a:pt x="1317751" y="1227742"/>
                  <a:pt x="1284943" y="1479625"/>
                </a:cubicBezTo>
                <a:cubicBezTo>
                  <a:pt x="1252135" y="1731508"/>
                  <a:pt x="1305051" y="2299833"/>
                  <a:pt x="1291293" y="2209875"/>
                </a:cubicBezTo>
                <a:cubicBezTo>
                  <a:pt x="1277535" y="2119917"/>
                  <a:pt x="1229910" y="974800"/>
                  <a:pt x="1202393" y="939875"/>
                </a:cubicBezTo>
                <a:cubicBezTo>
                  <a:pt x="1174876" y="904950"/>
                  <a:pt x="1144185" y="1741033"/>
                  <a:pt x="1126193" y="2000325"/>
                </a:cubicBezTo>
                <a:cubicBezTo>
                  <a:pt x="1108201" y="2259617"/>
                  <a:pt x="1118785" y="2331583"/>
                  <a:pt x="1094443" y="2495625"/>
                </a:cubicBezTo>
                <a:cubicBezTo>
                  <a:pt x="1070101" y="2659667"/>
                  <a:pt x="1137835" y="2788783"/>
                  <a:pt x="980143" y="2984575"/>
                </a:cubicBezTo>
                <a:cubicBezTo>
                  <a:pt x="822451" y="3180367"/>
                  <a:pt x="177926" y="3603700"/>
                  <a:pt x="148293" y="3670375"/>
                </a:cubicBezTo>
                <a:cubicBezTo>
                  <a:pt x="118660" y="3737050"/>
                  <a:pt x="714501" y="3537025"/>
                  <a:pt x="802343" y="3384625"/>
                </a:cubicBezTo>
                <a:cubicBezTo>
                  <a:pt x="890185" y="3232225"/>
                  <a:pt x="696510" y="2988808"/>
                  <a:pt x="675343" y="2755975"/>
                </a:cubicBezTo>
                <a:cubicBezTo>
                  <a:pt x="654176" y="2523142"/>
                  <a:pt x="635126" y="2195058"/>
                  <a:pt x="675343" y="1987625"/>
                </a:cubicBezTo>
                <a:cubicBezTo>
                  <a:pt x="715560" y="1780192"/>
                  <a:pt x="895476" y="1638375"/>
                  <a:pt x="916643" y="1511375"/>
                </a:cubicBezTo>
                <a:cubicBezTo>
                  <a:pt x="937810" y="1384375"/>
                  <a:pt x="797051" y="1318758"/>
                  <a:pt x="802343" y="1225625"/>
                </a:cubicBezTo>
                <a:cubicBezTo>
                  <a:pt x="807635" y="1132492"/>
                  <a:pt x="942043" y="1021367"/>
                  <a:pt x="948393" y="952575"/>
                </a:cubicBezTo>
                <a:cubicBezTo>
                  <a:pt x="954743" y="883783"/>
                  <a:pt x="878543" y="900717"/>
                  <a:pt x="840443" y="812875"/>
                </a:cubicBezTo>
                <a:cubicBezTo>
                  <a:pt x="802343" y="725033"/>
                  <a:pt x="765301" y="495375"/>
                  <a:pt x="719793" y="425525"/>
                </a:cubicBezTo>
                <a:cubicBezTo>
                  <a:pt x="674285" y="355675"/>
                  <a:pt x="686985" y="401183"/>
                  <a:pt x="567393" y="393775"/>
                </a:cubicBezTo>
                <a:cubicBezTo>
                  <a:pt x="447801" y="386367"/>
                  <a:pt x="-36915" y="407533"/>
                  <a:pt x="2243" y="381075"/>
                </a:cubicBezTo>
                <a:cubicBezTo>
                  <a:pt x="41401" y="354617"/>
                  <a:pt x="762126" y="298525"/>
                  <a:pt x="802343" y="235025"/>
                </a:cubicBezTo>
                <a:cubicBezTo>
                  <a:pt x="842560" y="171525"/>
                  <a:pt x="122893" y="-4158"/>
                  <a:pt x="224493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E8386209-1BDB-49C2-B5E0-54527FA3B898}"/>
              </a:ext>
            </a:extLst>
          </p:cNvPr>
          <p:cNvSpPr/>
          <p:nvPr/>
        </p:nvSpPr>
        <p:spPr>
          <a:xfrm>
            <a:off x="2562887" y="7607470"/>
            <a:ext cx="409563" cy="1125580"/>
          </a:xfrm>
          <a:custGeom>
            <a:avLst/>
            <a:gdLst>
              <a:gd name="connsiteX0" fmla="*/ 2513 w 409563"/>
              <a:gd name="connsiteY0" fmla="*/ 27770 h 1125580"/>
              <a:gd name="connsiteX1" fmla="*/ 322553 w 409563"/>
              <a:gd name="connsiteY1" fmla="*/ 683090 h 1125580"/>
              <a:gd name="connsiteX2" fmla="*/ 165073 w 409563"/>
              <a:gd name="connsiteY2" fmla="*/ 1125050 h 1125580"/>
              <a:gd name="connsiteX3" fmla="*/ 383513 w 409563"/>
              <a:gd name="connsiteY3" fmla="*/ 769450 h 1125580"/>
              <a:gd name="connsiteX4" fmla="*/ 383513 w 409563"/>
              <a:gd name="connsiteY4" fmla="*/ 601810 h 1125580"/>
              <a:gd name="connsiteX5" fmla="*/ 185393 w 409563"/>
              <a:gd name="connsiteY5" fmla="*/ 164930 h 1125580"/>
              <a:gd name="connsiteX6" fmla="*/ 2513 w 409563"/>
              <a:gd name="connsiteY6" fmla="*/ 27770 h 112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563" h="1125580">
                <a:moveTo>
                  <a:pt x="2513" y="27770"/>
                </a:moveTo>
                <a:cubicBezTo>
                  <a:pt x="25373" y="114130"/>
                  <a:pt x="295460" y="500210"/>
                  <a:pt x="322553" y="683090"/>
                </a:cubicBezTo>
                <a:cubicBezTo>
                  <a:pt x="349646" y="865970"/>
                  <a:pt x="154913" y="1110657"/>
                  <a:pt x="165073" y="1125050"/>
                </a:cubicBezTo>
                <a:cubicBezTo>
                  <a:pt x="175233" y="1139443"/>
                  <a:pt x="347106" y="856657"/>
                  <a:pt x="383513" y="769450"/>
                </a:cubicBezTo>
                <a:cubicBezTo>
                  <a:pt x="419920" y="682243"/>
                  <a:pt x="416533" y="702563"/>
                  <a:pt x="383513" y="601810"/>
                </a:cubicBezTo>
                <a:cubicBezTo>
                  <a:pt x="350493" y="501057"/>
                  <a:pt x="252280" y="253830"/>
                  <a:pt x="185393" y="164930"/>
                </a:cubicBezTo>
                <a:cubicBezTo>
                  <a:pt x="118506" y="76030"/>
                  <a:pt x="-20347" y="-58590"/>
                  <a:pt x="2513" y="27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BF8FB0AD-B67B-46F1-8EF7-DAE59160D01C}"/>
              </a:ext>
            </a:extLst>
          </p:cNvPr>
          <p:cNvSpPr/>
          <p:nvPr/>
        </p:nvSpPr>
        <p:spPr>
          <a:xfrm>
            <a:off x="2797864" y="7556621"/>
            <a:ext cx="430336" cy="1513995"/>
          </a:xfrm>
          <a:custGeom>
            <a:avLst/>
            <a:gdLst>
              <a:gd name="connsiteX0" fmla="*/ 123136 w 430336"/>
              <a:gd name="connsiteY0" fmla="*/ 37979 h 1513995"/>
              <a:gd name="connsiteX1" fmla="*/ 112976 w 430336"/>
              <a:gd name="connsiteY1" fmla="*/ 93859 h 1513995"/>
              <a:gd name="connsiteX2" fmla="*/ 285696 w 430336"/>
              <a:gd name="connsiteY2" fmla="*/ 957459 h 1513995"/>
              <a:gd name="connsiteX3" fmla="*/ 366976 w 430336"/>
              <a:gd name="connsiteY3" fmla="*/ 1424819 h 1513995"/>
              <a:gd name="connsiteX4" fmla="*/ 422856 w 430336"/>
              <a:gd name="connsiteY4" fmla="*/ 1511179 h 1513995"/>
              <a:gd name="connsiteX5" fmla="*/ 387296 w 430336"/>
              <a:gd name="connsiteY5" fmla="*/ 1379099 h 1513995"/>
              <a:gd name="connsiteX6" fmla="*/ 41856 w 430336"/>
              <a:gd name="connsiteY6" fmla="*/ 1135259 h 1513995"/>
              <a:gd name="connsiteX7" fmla="*/ 189176 w 430336"/>
              <a:gd name="connsiteY7" fmla="*/ 657739 h 1513995"/>
              <a:gd name="connsiteX8" fmla="*/ 1216 w 430336"/>
              <a:gd name="connsiteY8" fmla="*/ 225939 h 1513995"/>
              <a:gd name="connsiteX9" fmla="*/ 123136 w 430336"/>
              <a:gd name="connsiteY9" fmla="*/ 37979 h 151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336" h="1513995">
                <a:moveTo>
                  <a:pt x="123136" y="37979"/>
                </a:moveTo>
                <a:cubicBezTo>
                  <a:pt x="141763" y="15966"/>
                  <a:pt x="85883" y="-59388"/>
                  <a:pt x="112976" y="93859"/>
                </a:cubicBezTo>
                <a:cubicBezTo>
                  <a:pt x="140069" y="247106"/>
                  <a:pt x="243363" y="735632"/>
                  <a:pt x="285696" y="957459"/>
                </a:cubicBezTo>
                <a:cubicBezTo>
                  <a:pt x="328029" y="1179286"/>
                  <a:pt x="344116" y="1332532"/>
                  <a:pt x="366976" y="1424819"/>
                </a:cubicBezTo>
                <a:cubicBezTo>
                  <a:pt x="389836" y="1517106"/>
                  <a:pt x="419469" y="1518799"/>
                  <a:pt x="422856" y="1511179"/>
                </a:cubicBezTo>
                <a:cubicBezTo>
                  <a:pt x="426243" y="1503559"/>
                  <a:pt x="450796" y="1441752"/>
                  <a:pt x="387296" y="1379099"/>
                </a:cubicBezTo>
                <a:cubicBezTo>
                  <a:pt x="323796" y="1316446"/>
                  <a:pt x="74876" y="1255486"/>
                  <a:pt x="41856" y="1135259"/>
                </a:cubicBezTo>
                <a:cubicBezTo>
                  <a:pt x="8836" y="1015032"/>
                  <a:pt x="195949" y="809292"/>
                  <a:pt x="189176" y="657739"/>
                </a:cubicBezTo>
                <a:cubicBezTo>
                  <a:pt x="182403" y="506186"/>
                  <a:pt x="15609" y="324152"/>
                  <a:pt x="1216" y="225939"/>
                </a:cubicBezTo>
                <a:cubicBezTo>
                  <a:pt x="-13177" y="127726"/>
                  <a:pt x="104509" y="59992"/>
                  <a:pt x="123136" y="37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917D1C85-907F-46C0-BDAE-192D9A766A95}"/>
              </a:ext>
            </a:extLst>
          </p:cNvPr>
          <p:cNvSpPr/>
          <p:nvPr/>
        </p:nvSpPr>
        <p:spPr>
          <a:xfrm>
            <a:off x="4365027" y="6875373"/>
            <a:ext cx="592981" cy="716548"/>
          </a:xfrm>
          <a:custGeom>
            <a:avLst/>
            <a:gdLst>
              <a:gd name="connsiteX0" fmla="*/ 591148 w 592981"/>
              <a:gd name="connsiteY0" fmla="*/ 1677 h 716548"/>
              <a:gd name="connsiteX1" fmla="*/ 381598 w 592981"/>
              <a:gd name="connsiteY1" fmla="*/ 274727 h 716548"/>
              <a:gd name="connsiteX2" fmla="*/ 318098 w 592981"/>
              <a:gd name="connsiteY2" fmla="*/ 487452 h 716548"/>
              <a:gd name="connsiteX3" fmla="*/ 598 w 592981"/>
              <a:gd name="connsiteY3" fmla="*/ 716052 h 716548"/>
              <a:gd name="connsiteX4" fmla="*/ 238723 w 592981"/>
              <a:gd name="connsiteY4" fmla="*/ 544602 h 716548"/>
              <a:gd name="connsiteX5" fmla="*/ 248248 w 592981"/>
              <a:gd name="connsiteY5" fmla="*/ 411252 h 716548"/>
              <a:gd name="connsiteX6" fmla="*/ 591148 w 592981"/>
              <a:gd name="connsiteY6" fmla="*/ 1677 h 716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2981" h="716548">
                <a:moveTo>
                  <a:pt x="591148" y="1677"/>
                </a:moveTo>
                <a:cubicBezTo>
                  <a:pt x="613373" y="-21077"/>
                  <a:pt x="427106" y="193765"/>
                  <a:pt x="381598" y="274727"/>
                </a:cubicBezTo>
                <a:cubicBezTo>
                  <a:pt x="336090" y="355689"/>
                  <a:pt x="381598" y="413898"/>
                  <a:pt x="318098" y="487452"/>
                </a:cubicBezTo>
                <a:cubicBezTo>
                  <a:pt x="254598" y="561006"/>
                  <a:pt x="598" y="716052"/>
                  <a:pt x="598" y="716052"/>
                </a:cubicBezTo>
                <a:cubicBezTo>
                  <a:pt x="-12631" y="725577"/>
                  <a:pt x="197448" y="595402"/>
                  <a:pt x="238723" y="544602"/>
                </a:cubicBezTo>
                <a:cubicBezTo>
                  <a:pt x="279998" y="493802"/>
                  <a:pt x="184219" y="499094"/>
                  <a:pt x="248248" y="411252"/>
                </a:cubicBezTo>
                <a:cubicBezTo>
                  <a:pt x="312277" y="323410"/>
                  <a:pt x="568923" y="24431"/>
                  <a:pt x="591148" y="1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3E685C8A-01FD-40C6-A3FF-7B0306CFD95C}"/>
              </a:ext>
            </a:extLst>
          </p:cNvPr>
          <p:cNvSpPr/>
          <p:nvPr/>
        </p:nvSpPr>
        <p:spPr>
          <a:xfrm>
            <a:off x="4283731" y="6309782"/>
            <a:ext cx="662249" cy="303995"/>
          </a:xfrm>
          <a:custGeom>
            <a:avLst/>
            <a:gdLst>
              <a:gd name="connsiteX0" fmla="*/ 658686 w 662249"/>
              <a:gd name="connsiteY0" fmla="*/ 1 h 303995"/>
              <a:gd name="connsiteX1" fmla="*/ 559202 w 662249"/>
              <a:gd name="connsiteY1" fmla="*/ 93135 h 303995"/>
              <a:gd name="connsiteX2" fmla="*/ 4636 w 662249"/>
              <a:gd name="connsiteY2" fmla="*/ 302685 h 303995"/>
              <a:gd name="connsiteX3" fmla="*/ 305202 w 662249"/>
              <a:gd name="connsiteY3" fmla="*/ 177801 h 303995"/>
              <a:gd name="connsiteX4" fmla="*/ 506286 w 662249"/>
              <a:gd name="connsiteY4" fmla="*/ 91018 h 303995"/>
              <a:gd name="connsiteX5" fmla="*/ 658686 w 662249"/>
              <a:gd name="connsiteY5" fmla="*/ 1 h 30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2249" h="303995">
                <a:moveTo>
                  <a:pt x="658686" y="1"/>
                </a:moveTo>
                <a:cubicBezTo>
                  <a:pt x="667505" y="354"/>
                  <a:pt x="668210" y="42688"/>
                  <a:pt x="559202" y="93135"/>
                </a:cubicBezTo>
                <a:cubicBezTo>
                  <a:pt x="450194" y="143582"/>
                  <a:pt x="46969" y="288574"/>
                  <a:pt x="4636" y="302685"/>
                </a:cubicBezTo>
                <a:cubicBezTo>
                  <a:pt x="-37697" y="316796"/>
                  <a:pt x="221594" y="213079"/>
                  <a:pt x="305202" y="177801"/>
                </a:cubicBezTo>
                <a:lnTo>
                  <a:pt x="506286" y="91018"/>
                </a:lnTo>
                <a:cubicBezTo>
                  <a:pt x="564494" y="64913"/>
                  <a:pt x="649867" y="-352"/>
                  <a:pt x="65868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D6605029-B52B-463C-AC1C-39B26B674999}"/>
              </a:ext>
            </a:extLst>
          </p:cNvPr>
          <p:cNvSpPr/>
          <p:nvPr/>
        </p:nvSpPr>
        <p:spPr>
          <a:xfrm>
            <a:off x="4260607" y="6162278"/>
            <a:ext cx="612096" cy="186553"/>
          </a:xfrm>
          <a:custGeom>
            <a:avLst/>
            <a:gdLst>
              <a:gd name="connsiteX0" fmla="*/ 605610 w 612096"/>
              <a:gd name="connsiteY0" fmla="*/ 1455 h 186553"/>
              <a:gd name="connsiteX1" fmla="*/ 468026 w 612096"/>
              <a:gd name="connsiteY1" fmla="*/ 77655 h 186553"/>
              <a:gd name="connsiteX2" fmla="*/ 2360 w 612096"/>
              <a:gd name="connsiteY2" fmla="*/ 183489 h 186553"/>
              <a:gd name="connsiteX3" fmla="*/ 300810 w 612096"/>
              <a:gd name="connsiteY3" fmla="*/ 145389 h 186553"/>
              <a:gd name="connsiteX4" fmla="*/ 605610 w 612096"/>
              <a:gd name="connsiteY4" fmla="*/ 1455 h 18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096" h="186553">
                <a:moveTo>
                  <a:pt x="605610" y="1455"/>
                </a:moveTo>
                <a:cubicBezTo>
                  <a:pt x="633479" y="-9834"/>
                  <a:pt x="568568" y="47316"/>
                  <a:pt x="468026" y="77655"/>
                </a:cubicBezTo>
                <a:cubicBezTo>
                  <a:pt x="367484" y="107994"/>
                  <a:pt x="30229" y="172200"/>
                  <a:pt x="2360" y="183489"/>
                </a:cubicBezTo>
                <a:cubicBezTo>
                  <a:pt x="-25509" y="194778"/>
                  <a:pt x="200621" y="173258"/>
                  <a:pt x="300810" y="145389"/>
                </a:cubicBezTo>
                <a:cubicBezTo>
                  <a:pt x="400999" y="117520"/>
                  <a:pt x="577741" y="12744"/>
                  <a:pt x="605610" y="1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A3851974-8CEA-46A9-8CC3-73D596A9C278}"/>
              </a:ext>
            </a:extLst>
          </p:cNvPr>
          <p:cNvSpPr/>
          <p:nvPr/>
        </p:nvSpPr>
        <p:spPr>
          <a:xfrm>
            <a:off x="5486317" y="5583022"/>
            <a:ext cx="730454" cy="772274"/>
          </a:xfrm>
          <a:custGeom>
            <a:avLst/>
            <a:gdLst>
              <a:gd name="connsiteX0" fmla="*/ 730333 w 730454"/>
              <a:gd name="connsiteY0" fmla="*/ 24028 h 772274"/>
              <a:gd name="connsiteX1" fmla="*/ 285833 w 730454"/>
              <a:gd name="connsiteY1" fmla="*/ 220878 h 772274"/>
              <a:gd name="connsiteX2" fmla="*/ 314408 w 730454"/>
              <a:gd name="connsiteY2" fmla="*/ 754278 h 772274"/>
              <a:gd name="connsiteX3" fmla="*/ 295358 w 730454"/>
              <a:gd name="connsiteY3" fmla="*/ 608228 h 772274"/>
              <a:gd name="connsiteX4" fmla="*/ 83 w 730454"/>
              <a:gd name="connsiteY4" fmla="*/ 230403 h 772274"/>
              <a:gd name="connsiteX5" fmla="*/ 327108 w 730454"/>
              <a:gd name="connsiteY5" fmla="*/ 30378 h 772274"/>
              <a:gd name="connsiteX6" fmla="*/ 730333 w 730454"/>
              <a:gd name="connsiteY6" fmla="*/ 24028 h 77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454" h="772274">
                <a:moveTo>
                  <a:pt x="730333" y="24028"/>
                </a:moveTo>
                <a:cubicBezTo>
                  <a:pt x="723454" y="55778"/>
                  <a:pt x="355154" y="99170"/>
                  <a:pt x="285833" y="220878"/>
                </a:cubicBezTo>
                <a:cubicBezTo>
                  <a:pt x="216512" y="342586"/>
                  <a:pt x="312821" y="689720"/>
                  <a:pt x="314408" y="754278"/>
                </a:cubicBezTo>
                <a:cubicBezTo>
                  <a:pt x="315995" y="818836"/>
                  <a:pt x="347745" y="695540"/>
                  <a:pt x="295358" y="608228"/>
                </a:cubicBezTo>
                <a:cubicBezTo>
                  <a:pt x="242971" y="520916"/>
                  <a:pt x="-5209" y="326711"/>
                  <a:pt x="83" y="230403"/>
                </a:cubicBezTo>
                <a:cubicBezTo>
                  <a:pt x="5375" y="134095"/>
                  <a:pt x="204870" y="71124"/>
                  <a:pt x="327108" y="30378"/>
                </a:cubicBezTo>
                <a:cubicBezTo>
                  <a:pt x="449345" y="-10368"/>
                  <a:pt x="737212" y="-7722"/>
                  <a:pt x="730333" y="2402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942F0003-3F2D-4561-AEEE-5104DB5982BA}"/>
              </a:ext>
            </a:extLst>
          </p:cNvPr>
          <p:cNvSpPr/>
          <p:nvPr/>
        </p:nvSpPr>
        <p:spPr>
          <a:xfrm>
            <a:off x="5550859" y="6087210"/>
            <a:ext cx="491579" cy="730006"/>
          </a:xfrm>
          <a:custGeom>
            <a:avLst/>
            <a:gdLst>
              <a:gd name="connsiteX0" fmla="*/ 227641 w 491579"/>
              <a:gd name="connsiteY0" fmla="*/ 189765 h 730006"/>
              <a:gd name="connsiteX1" fmla="*/ 303841 w 491579"/>
              <a:gd name="connsiteY1" fmla="*/ 392965 h 730006"/>
              <a:gd name="connsiteX2" fmla="*/ 475291 w 491579"/>
              <a:gd name="connsiteY2" fmla="*/ 713640 h 730006"/>
              <a:gd name="connsiteX3" fmla="*/ 443541 w 491579"/>
              <a:gd name="connsiteY3" fmla="*/ 653315 h 730006"/>
              <a:gd name="connsiteX4" fmla="*/ 113341 w 491579"/>
              <a:gd name="connsiteY4" fmla="*/ 396140 h 730006"/>
              <a:gd name="connsiteX5" fmla="*/ 2216 w 491579"/>
              <a:gd name="connsiteY5" fmla="*/ 24665 h 730006"/>
              <a:gd name="connsiteX6" fmla="*/ 53016 w 491579"/>
              <a:gd name="connsiteY6" fmla="*/ 53240 h 730006"/>
              <a:gd name="connsiteX7" fmla="*/ 227641 w 491579"/>
              <a:gd name="connsiteY7" fmla="*/ 189765 h 73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1579" h="730006">
                <a:moveTo>
                  <a:pt x="227641" y="189765"/>
                </a:moveTo>
                <a:cubicBezTo>
                  <a:pt x="269445" y="246386"/>
                  <a:pt x="262566" y="305653"/>
                  <a:pt x="303841" y="392965"/>
                </a:cubicBezTo>
                <a:cubicBezTo>
                  <a:pt x="345116" y="480278"/>
                  <a:pt x="452008" y="670248"/>
                  <a:pt x="475291" y="713640"/>
                </a:cubicBezTo>
                <a:cubicBezTo>
                  <a:pt x="498574" y="757032"/>
                  <a:pt x="503866" y="706232"/>
                  <a:pt x="443541" y="653315"/>
                </a:cubicBezTo>
                <a:cubicBezTo>
                  <a:pt x="383216" y="600398"/>
                  <a:pt x="186895" y="500915"/>
                  <a:pt x="113341" y="396140"/>
                </a:cubicBezTo>
                <a:cubicBezTo>
                  <a:pt x="39787" y="291365"/>
                  <a:pt x="12270" y="81815"/>
                  <a:pt x="2216" y="24665"/>
                </a:cubicBezTo>
                <a:cubicBezTo>
                  <a:pt x="-7838" y="-32485"/>
                  <a:pt x="17562" y="23607"/>
                  <a:pt x="53016" y="53240"/>
                </a:cubicBezTo>
                <a:cubicBezTo>
                  <a:pt x="88470" y="82873"/>
                  <a:pt x="185837" y="133144"/>
                  <a:pt x="227641" y="189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257FA4D3-00C3-431D-B400-88A428A4A337}"/>
              </a:ext>
            </a:extLst>
          </p:cNvPr>
          <p:cNvSpPr/>
          <p:nvPr/>
        </p:nvSpPr>
        <p:spPr>
          <a:xfrm>
            <a:off x="5321204" y="6883629"/>
            <a:ext cx="982685" cy="527255"/>
          </a:xfrm>
          <a:custGeom>
            <a:avLst/>
            <a:gdLst>
              <a:gd name="connsiteX0" fmla="*/ 695421 w 982685"/>
              <a:gd name="connsiteY0" fmla="*/ 2946 h 527255"/>
              <a:gd name="connsiteX1" fmla="*/ 758921 w 982685"/>
              <a:gd name="connsiteY1" fmla="*/ 37871 h 527255"/>
              <a:gd name="connsiteX2" fmla="*/ 977996 w 982685"/>
              <a:gd name="connsiteY2" fmla="*/ 345846 h 527255"/>
              <a:gd name="connsiteX3" fmla="*/ 889096 w 982685"/>
              <a:gd name="connsiteY3" fmla="*/ 485546 h 527255"/>
              <a:gd name="connsiteX4" fmla="*/ 660496 w 982685"/>
              <a:gd name="connsiteY4" fmla="*/ 526821 h 527255"/>
              <a:gd name="connsiteX5" fmla="*/ 412846 w 982685"/>
              <a:gd name="connsiteY5" fmla="*/ 466496 h 527255"/>
              <a:gd name="connsiteX6" fmla="*/ 96 w 982685"/>
              <a:gd name="connsiteY6" fmla="*/ 450621 h 527255"/>
              <a:gd name="connsiteX7" fmla="*/ 450946 w 982685"/>
              <a:gd name="connsiteY7" fmla="*/ 190271 h 527255"/>
              <a:gd name="connsiteX8" fmla="*/ 514446 w 982685"/>
              <a:gd name="connsiteY8" fmla="*/ 69621 h 527255"/>
              <a:gd name="connsiteX9" fmla="*/ 536671 w 982685"/>
              <a:gd name="connsiteY9" fmla="*/ 15646 h 527255"/>
              <a:gd name="connsiteX10" fmla="*/ 781146 w 982685"/>
              <a:gd name="connsiteY10" fmla="*/ 126771 h 527255"/>
              <a:gd name="connsiteX11" fmla="*/ 743046 w 982685"/>
              <a:gd name="connsiteY11" fmla="*/ 18821 h 527255"/>
              <a:gd name="connsiteX12" fmla="*/ 695421 w 982685"/>
              <a:gd name="connsiteY12" fmla="*/ 2946 h 52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2685" h="527255">
                <a:moveTo>
                  <a:pt x="695421" y="2946"/>
                </a:moveTo>
                <a:cubicBezTo>
                  <a:pt x="698067" y="6121"/>
                  <a:pt x="711825" y="-19279"/>
                  <a:pt x="758921" y="37871"/>
                </a:cubicBezTo>
                <a:cubicBezTo>
                  <a:pt x="806017" y="95021"/>
                  <a:pt x="956300" y="271234"/>
                  <a:pt x="977996" y="345846"/>
                </a:cubicBezTo>
                <a:cubicBezTo>
                  <a:pt x="999692" y="420459"/>
                  <a:pt x="942013" y="455384"/>
                  <a:pt x="889096" y="485546"/>
                </a:cubicBezTo>
                <a:cubicBezTo>
                  <a:pt x="836179" y="515709"/>
                  <a:pt x="739871" y="529996"/>
                  <a:pt x="660496" y="526821"/>
                </a:cubicBezTo>
                <a:cubicBezTo>
                  <a:pt x="581121" y="523646"/>
                  <a:pt x="522913" y="479196"/>
                  <a:pt x="412846" y="466496"/>
                </a:cubicBezTo>
                <a:cubicBezTo>
                  <a:pt x="302779" y="453796"/>
                  <a:pt x="-6254" y="496659"/>
                  <a:pt x="96" y="450621"/>
                </a:cubicBezTo>
                <a:cubicBezTo>
                  <a:pt x="6446" y="404583"/>
                  <a:pt x="365221" y="253771"/>
                  <a:pt x="450946" y="190271"/>
                </a:cubicBezTo>
                <a:cubicBezTo>
                  <a:pt x="536671" y="126771"/>
                  <a:pt x="500159" y="98725"/>
                  <a:pt x="514446" y="69621"/>
                </a:cubicBezTo>
                <a:cubicBezTo>
                  <a:pt x="528733" y="40517"/>
                  <a:pt x="492221" y="6121"/>
                  <a:pt x="536671" y="15646"/>
                </a:cubicBezTo>
                <a:cubicBezTo>
                  <a:pt x="581121" y="25171"/>
                  <a:pt x="746750" y="126242"/>
                  <a:pt x="781146" y="126771"/>
                </a:cubicBezTo>
                <a:cubicBezTo>
                  <a:pt x="815542" y="127300"/>
                  <a:pt x="753100" y="38929"/>
                  <a:pt x="743046" y="18821"/>
                </a:cubicBezTo>
                <a:cubicBezTo>
                  <a:pt x="732992" y="-1287"/>
                  <a:pt x="692775" y="-229"/>
                  <a:pt x="695421" y="2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94AB9DDD-80FD-4233-940A-A2E30FBD6AD6}"/>
              </a:ext>
            </a:extLst>
          </p:cNvPr>
          <p:cNvSpPr/>
          <p:nvPr/>
        </p:nvSpPr>
        <p:spPr>
          <a:xfrm>
            <a:off x="5850467" y="6193273"/>
            <a:ext cx="573407" cy="428619"/>
          </a:xfrm>
          <a:custGeom>
            <a:avLst/>
            <a:gdLst>
              <a:gd name="connsiteX0" fmla="*/ 0 w 573407"/>
              <a:gd name="connsiteY0" fmla="*/ 94 h 428619"/>
              <a:gd name="connsiteX1" fmla="*/ 237066 w 573407"/>
              <a:gd name="connsiteY1" fmla="*/ 262560 h 428619"/>
              <a:gd name="connsiteX2" fmla="*/ 567266 w 573407"/>
              <a:gd name="connsiteY2" fmla="*/ 427660 h 428619"/>
              <a:gd name="connsiteX3" fmla="*/ 436033 w 573407"/>
              <a:gd name="connsiteY3" fmla="*/ 326060 h 428619"/>
              <a:gd name="connsiteX4" fmla="*/ 237066 w 573407"/>
              <a:gd name="connsiteY4" fmla="*/ 232927 h 428619"/>
              <a:gd name="connsiteX5" fmla="*/ 0 w 573407"/>
              <a:gd name="connsiteY5" fmla="*/ 94 h 42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3407" h="428619">
                <a:moveTo>
                  <a:pt x="0" y="94"/>
                </a:moveTo>
                <a:cubicBezTo>
                  <a:pt x="0" y="5033"/>
                  <a:pt x="142522" y="191299"/>
                  <a:pt x="237066" y="262560"/>
                </a:cubicBezTo>
                <a:cubicBezTo>
                  <a:pt x="331610" y="333821"/>
                  <a:pt x="534105" y="417077"/>
                  <a:pt x="567266" y="427660"/>
                </a:cubicBezTo>
                <a:cubicBezTo>
                  <a:pt x="600427" y="438243"/>
                  <a:pt x="491066" y="358515"/>
                  <a:pt x="436033" y="326060"/>
                </a:cubicBezTo>
                <a:cubicBezTo>
                  <a:pt x="381000" y="293605"/>
                  <a:pt x="310444" y="280905"/>
                  <a:pt x="237066" y="232927"/>
                </a:cubicBezTo>
                <a:cubicBezTo>
                  <a:pt x="163688" y="184949"/>
                  <a:pt x="0" y="-4845"/>
                  <a:pt x="0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69A1CBD9-6059-43CD-A6BB-D720E12689C5}"/>
              </a:ext>
            </a:extLst>
          </p:cNvPr>
          <p:cNvSpPr/>
          <p:nvPr/>
        </p:nvSpPr>
        <p:spPr>
          <a:xfrm>
            <a:off x="5041273" y="6124252"/>
            <a:ext cx="254617" cy="619521"/>
          </a:xfrm>
          <a:custGeom>
            <a:avLst/>
            <a:gdLst>
              <a:gd name="connsiteX0" fmla="*/ 212294 w 254617"/>
              <a:gd name="connsiteY0" fmla="*/ 9848 h 619521"/>
              <a:gd name="connsiteX1" fmla="*/ 161494 w 254617"/>
              <a:gd name="connsiteY1" fmla="*/ 272315 h 619521"/>
              <a:gd name="connsiteX2" fmla="*/ 250394 w 254617"/>
              <a:gd name="connsiteY2" fmla="*/ 492448 h 619521"/>
              <a:gd name="connsiteX3" fmla="*/ 627 w 254617"/>
              <a:gd name="connsiteY3" fmla="*/ 619448 h 619521"/>
              <a:gd name="connsiteX4" fmla="*/ 178427 w 254617"/>
              <a:gd name="connsiteY4" fmla="*/ 509381 h 619521"/>
              <a:gd name="connsiteX5" fmla="*/ 157260 w 254617"/>
              <a:gd name="connsiteY5" fmla="*/ 416248 h 619521"/>
              <a:gd name="connsiteX6" fmla="*/ 119160 w 254617"/>
              <a:gd name="connsiteY6" fmla="*/ 310415 h 619521"/>
              <a:gd name="connsiteX7" fmla="*/ 199594 w 254617"/>
              <a:gd name="connsiteY7" fmla="*/ 77581 h 619521"/>
              <a:gd name="connsiteX8" fmla="*/ 212294 w 254617"/>
              <a:gd name="connsiteY8" fmla="*/ 9848 h 619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617" h="619521">
                <a:moveTo>
                  <a:pt x="212294" y="9848"/>
                </a:moveTo>
                <a:cubicBezTo>
                  <a:pt x="205944" y="42304"/>
                  <a:pt x="155144" y="191882"/>
                  <a:pt x="161494" y="272315"/>
                </a:cubicBezTo>
                <a:cubicBezTo>
                  <a:pt x="167844" y="352748"/>
                  <a:pt x="277205" y="434593"/>
                  <a:pt x="250394" y="492448"/>
                </a:cubicBezTo>
                <a:cubicBezTo>
                  <a:pt x="223583" y="550304"/>
                  <a:pt x="12621" y="616626"/>
                  <a:pt x="627" y="619448"/>
                </a:cubicBezTo>
                <a:cubicBezTo>
                  <a:pt x="-11368" y="622270"/>
                  <a:pt x="152322" y="543248"/>
                  <a:pt x="178427" y="509381"/>
                </a:cubicBezTo>
                <a:cubicBezTo>
                  <a:pt x="204532" y="475514"/>
                  <a:pt x="167138" y="449409"/>
                  <a:pt x="157260" y="416248"/>
                </a:cubicBezTo>
                <a:cubicBezTo>
                  <a:pt x="147382" y="383087"/>
                  <a:pt x="112104" y="366859"/>
                  <a:pt x="119160" y="310415"/>
                </a:cubicBezTo>
                <a:cubicBezTo>
                  <a:pt x="126216" y="253971"/>
                  <a:pt x="182661" y="123442"/>
                  <a:pt x="199594" y="77581"/>
                </a:cubicBezTo>
                <a:cubicBezTo>
                  <a:pt x="216527" y="31720"/>
                  <a:pt x="218644" y="-22608"/>
                  <a:pt x="212294" y="9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18E08BEF-16B9-4C82-A566-45F732415B5B}"/>
              </a:ext>
            </a:extLst>
          </p:cNvPr>
          <p:cNvSpPr/>
          <p:nvPr/>
        </p:nvSpPr>
        <p:spPr>
          <a:xfrm>
            <a:off x="5726843" y="7435394"/>
            <a:ext cx="126328" cy="366191"/>
          </a:xfrm>
          <a:custGeom>
            <a:avLst/>
            <a:gdLst>
              <a:gd name="connsiteX0" fmla="*/ 42132 w 126328"/>
              <a:gd name="connsiteY0" fmla="*/ 456 h 366191"/>
              <a:gd name="connsiteX1" fmla="*/ 35782 w 126328"/>
              <a:gd name="connsiteY1" fmla="*/ 149681 h 366191"/>
              <a:gd name="connsiteX2" fmla="*/ 124682 w 126328"/>
              <a:gd name="connsiteY2" fmla="*/ 359231 h 366191"/>
              <a:gd name="connsiteX3" fmla="*/ 86582 w 126328"/>
              <a:gd name="connsiteY3" fmla="*/ 305256 h 366191"/>
              <a:gd name="connsiteX4" fmla="*/ 857 w 126328"/>
              <a:gd name="connsiteY4" fmla="*/ 197306 h 366191"/>
              <a:gd name="connsiteX5" fmla="*/ 42132 w 126328"/>
              <a:gd name="connsiteY5" fmla="*/ 456 h 366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328" h="366191">
                <a:moveTo>
                  <a:pt x="42132" y="456"/>
                </a:moveTo>
                <a:cubicBezTo>
                  <a:pt x="47953" y="-7481"/>
                  <a:pt x="22024" y="89885"/>
                  <a:pt x="35782" y="149681"/>
                </a:cubicBezTo>
                <a:cubicBezTo>
                  <a:pt x="49540" y="209477"/>
                  <a:pt x="116215" y="333302"/>
                  <a:pt x="124682" y="359231"/>
                </a:cubicBezTo>
                <a:cubicBezTo>
                  <a:pt x="133149" y="385160"/>
                  <a:pt x="107220" y="332244"/>
                  <a:pt x="86582" y="305256"/>
                </a:cubicBezTo>
                <a:cubicBezTo>
                  <a:pt x="65944" y="278268"/>
                  <a:pt x="8265" y="246518"/>
                  <a:pt x="857" y="197306"/>
                </a:cubicBezTo>
                <a:cubicBezTo>
                  <a:pt x="-6551" y="148094"/>
                  <a:pt x="36311" y="8393"/>
                  <a:pt x="42132" y="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1591A14F-F303-421A-861B-32A909CB6A78}"/>
              </a:ext>
            </a:extLst>
          </p:cNvPr>
          <p:cNvSpPr/>
          <p:nvPr/>
        </p:nvSpPr>
        <p:spPr>
          <a:xfrm>
            <a:off x="6162535" y="7496092"/>
            <a:ext cx="209729" cy="721706"/>
          </a:xfrm>
          <a:custGeom>
            <a:avLst/>
            <a:gdLst>
              <a:gd name="connsiteX0" fmla="*/ 140 w 209729"/>
              <a:gd name="connsiteY0" fmla="*/ 83 h 721706"/>
              <a:gd name="connsiteX1" fmla="*/ 196990 w 209729"/>
              <a:gd name="connsiteY1" fmla="*/ 285833 h 721706"/>
              <a:gd name="connsiteX2" fmla="*/ 171590 w 209729"/>
              <a:gd name="connsiteY2" fmla="*/ 546183 h 721706"/>
              <a:gd name="connsiteX3" fmla="*/ 19190 w 209729"/>
              <a:gd name="connsiteY3" fmla="*/ 720808 h 721706"/>
              <a:gd name="connsiteX4" fmla="*/ 165240 w 209729"/>
              <a:gd name="connsiteY4" fmla="*/ 473158 h 721706"/>
              <a:gd name="connsiteX5" fmla="*/ 165240 w 209729"/>
              <a:gd name="connsiteY5" fmla="*/ 314408 h 721706"/>
              <a:gd name="connsiteX6" fmla="*/ 140 w 209729"/>
              <a:gd name="connsiteY6" fmla="*/ 83 h 72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729" h="721706">
                <a:moveTo>
                  <a:pt x="140" y="83"/>
                </a:moveTo>
                <a:cubicBezTo>
                  <a:pt x="5432" y="-4680"/>
                  <a:pt x="168415" y="194816"/>
                  <a:pt x="196990" y="285833"/>
                </a:cubicBezTo>
                <a:cubicBezTo>
                  <a:pt x="225565" y="376850"/>
                  <a:pt x="201223" y="473687"/>
                  <a:pt x="171590" y="546183"/>
                </a:cubicBezTo>
                <a:cubicBezTo>
                  <a:pt x="141957" y="618679"/>
                  <a:pt x="20248" y="732979"/>
                  <a:pt x="19190" y="720808"/>
                </a:cubicBezTo>
                <a:cubicBezTo>
                  <a:pt x="18132" y="708637"/>
                  <a:pt x="140898" y="540891"/>
                  <a:pt x="165240" y="473158"/>
                </a:cubicBezTo>
                <a:cubicBezTo>
                  <a:pt x="189582" y="405425"/>
                  <a:pt x="190111" y="389021"/>
                  <a:pt x="165240" y="314408"/>
                </a:cubicBezTo>
                <a:cubicBezTo>
                  <a:pt x="140369" y="239795"/>
                  <a:pt x="-5152" y="4846"/>
                  <a:pt x="140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CB30666A-DCAD-4F76-897C-06247B01BB94}"/>
              </a:ext>
            </a:extLst>
          </p:cNvPr>
          <p:cNvSpPr/>
          <p:nvPr/>
        </p:nvSpPr>
        <p:spPr>
          <a:xfrm>
            <a:off x="4984587" y="8110005"/>
            <a:ext cx="1151592" cy="520032"/>
          </a:xfrm>
          <a:custGeom>
            <a:avLst/>
            <a:gdLst>
              <a:gd name="connsiteX0" fmla="*/ 163 w 1151592"/>
              <a:gd name="connsiteY0" fmla="*/ 426512 h 520032"/>
              <a:gd name="connsiteX1" fmla="*/ 362113 w 1151592"/>
              <a:gd name="connsiteY1" fmla="*/ 195795 h 520032"/>
              <a:gd name="connsiteX2" fmla="*/ 597063 w 1151592"/>
              <a:gd name="connsiteY2" fmla="*/ 178862 h 520032"/>
              <a:gd name="connsiteX3" fmla="*/ 512396 w 1151592"/>
              <a:gd name="connsiteY3" fmla="*/ 297395 h 520032"/>
              <a:gd name="connsiteX4" fmla="*/ 787563 w 1151592"/>
              <a:gd name="connsiteY4" fmla="*/ 144995 h 520032"/>
              <a:gd name="connsiteX5" fmla="*/ 1016163 w 1151592"/>
              <a:gd name="connsiteY5" fmla="*/ 9528 h 520032"/>
              <a:gd name="connsiteX6" fmla="*/ 1149513 w 1151592"/>
              <a:gd name="connsiteY6" fmla="*/ 47628 h 520032"/>
              <a:gd name="connsiteX7" fmla="*/ 1096596 w 1151592"/>
              <a:gd name="connsiteY7" fmla="*/ 337612 h 520032"/>
              <a:gd name="connsiteX8" fmla="*/ 1083896 w 1151592"/>
              <a:gd name="connsiteY8" fmla="*/ 519645 h 520032"/>
              <a:gd name="connsiteX9" fmla="*/ 1083896 w 1151592"/>
              <a:gd name="connsiteY9" fmla="*/ 386295 h 520032"/>
              <a:gd name="connsiteX10" fmla="*/ 893396 w 1151592"/>
              <a:gd name="connsiteY10" fmla="*/ 401112 h 520032"/>
              <a:gd name="connsiteX11" fmla="*/ 1045796 w 1151592"/>
              <a:gd name="connsiteY11" fmla="*/ 257178 h 520032"/>
              <a:gd name="connsiteX12" fmla="*/ 736763 w 1151592"/>
              <a:gd name="connsiteY12" fmla="*/ 331262 h 520032"/>
              <a:gd name="connsiteX13" fmla="*/ 764280 w 1151592"/>
              <a:gd name="connsiteY13" fmla="*/ 276228 h 520032"/>
              <a:gd name="connsiteX14" fmla="*/ 436196 w 1151592"/>
              <a:gd name="connsiteY14" fmla="*/ 337612 h 520032"/>
              <a:gd name="connsiteX15" fmla="*/ 514513 w 1151592"/>
              <a:gd name="connsiteY15" fmla="*/ 246595 h 520032"/>
              <a:gd name="connsiteX16" fmla="*/ 408680 w 1151592"/>
              <a:gd name="connsiteY16" fmla="*/ 223312 h 520032"/>
              <a:gd name="connsiteX17" fmla="*/ 163 w 1151592"/>
              <a:gd name="connsiteY17" fmla="*/ 426512 h 5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51592" h="520032">
                <a:moveTo>
                  <a:pt x="163" y="426512"/>
                </a:moveTo>
                <a:cubicBezTo>
                  <a:pt x="-7598" y="421926"/>
                  <a:pt x="262630" y="237070"/>
                  <a:pt x="362113" y="195795"/>
                </a:cubicBezTo>
                <a:cubicBezTo>
                  <a:pt x="461596" y="154520"/>
                  <a:pt x="572016" y="161929"/>
                  <a:pt x="597063" y="178862"/>
                </a:cubicBezTo>
                <a:cubicBezTo>
                  <a:pt x="622110" y="195795"/>
                  <a:pt x="480646" y="303039"/>
                  <a:pt x="512396" y="297395"/>
                </a:cubicBezTo>
                <a:cubicBezTo>
                  <a:pt x="544146" y="291751"/>
                  <a:pt x="703602" y="192973"/>
                  <a:pt x="787563" y="144995"/>
                </a:cubicBezTo>
                <a:cubicBezTo>
                  <a:pt x="871524" y="97017"/>
                  <a:pt x="955838" y="25756"/>
                  <a:pt x="1016163" y="9528"/>
                </a:cubicBezTo>
                <a:cubicBezTo>
                  <a:pt x="1076488" y="-6700"/>
                  <a:pt x="1136108" y="-7053"/>
                  <a:pt x="1149513" y="47628"/>
                </a:cubicBezTo>
                <a:cubicBezTo>
                  <a:pt x="1162919" y="102309"/>
                  <a:pt x="1107532" y="258943"/>
                  <a:pt x="1096596" y="337612"/>
                </a:cubicBezTo>
                <a:cubicBezTo>
                  <a:pt x="1085660" y="416281"/>
                  <a:pt x="1086013" y="511531"/>
                  <a:pt x="1083896" y="519645"/>
                </a:cubicBezTo>
                <a:cubicBezTo>
                  <a:pt x="1081779" y="527759"/>
                  <a:pt x="1115646" y="406050"/>
                  <a:pt x="1083896" y="386295"/>
                </a:cubicBezTo>
                <a:cubicBezTo>
                  <a:pt x="1052146" y="366539"/>
                  <a:pt x="899746" y="422631"/>
                  <a:pt x="893396" y="401112"/>
                </a:cubicBezTo>
                <a:cubicBezTo>
                  <a:pt x="887046" y="379593"/>
                  <a:pt x="1071902" y="268820"/>
                  <a:pt x="1045796" y="257178"/>
                </a:cubicBezTo>
                <a:cubicBezTo>
                  <a:pt x="1019691" y="245536"/>
                  <a:pt x="783682" y="328087"/>
                  <a:pt x="736763" y="331262"/>
                </a:cubicBezTo>
                <a:cubicBezTo>
                  <a:pt x="689844" y="334437"/>
                  <a:pt x="814374" y="275170"/>
                  <a:pt x="764280" y="276228"/>
                </a:cubicBezTo>
                <a:cubicBezTo>
                  <a:pt x="714186" y="277286"/>
                  <a:pt x="477824" y="342551"/>
                  <a:pt x="436196" y="337612"/>
                </a:cubicBezTo>
                <a:cubicBezTo>
                  <a:pt x="394568" y="332673"/>
                  <a:pt x="519099" y="265645"/>
                  <a:pt x="514513" y="246595"/>
                </a:cubicBezTo>
                <a:cubicBezTo>
                  <a:pt x="509927" y="227545"/>
                  <a:pt x="491230" y="196501"/>
                  <a:pt x="408680" y="223312"/>
                </a:cubicBezTo>
                <a:cubicBezTo>
                  <a:pt x="326130" y="250123"/>
                  <a:pt x="7924" y="431098"/>
                  <a:pt x="163" y="426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5BF85271-2F8E-4BEA-9262-2F134CD362D6}"/>
              </a:ext>
            </a:extLst>
          </p:cNvPr>
          <p:cNvSpPr/>
          <p:nvPr/>
        </p:nvSpPr>
        <p:spPr>
          <a:xfrm>
            <a:off x="3530453" y="6076857"/>
            <a:ext cx="835491" cy="1595066"/>
          </a:xfrm>
          <a:custGeom>
            <a:avLst/>
            <a:gdLst>
              <a:gd name="connsiteX0" fmla="*/ 147 w 835491"/>
              <a:gd name="connsiteY0" fmla="*/ 93 h 1595066"/>
              <a:gd name="connsiteX1" fmla="*/ 450997 w 835491"/>
              <a:gd name="connsiteY1" fmla="*/ 336643 h 1595066"/>
              <a:gd name="connsiteX2" fmla="*/ 25547 w 835491"/>
              <a:gd name="connsiteY2" fmla="*/ 501743 h 1595066"/>
              <a:gd name="connsiteX3" fmla="*/ 450997 w 835491"/>
              <a:gd name="connsiteY3" fmla="*/ 1054193 h 1595066"/>
              <a:gd name="connsiteX4" fmla="*/ 825647 w 835491"/>
              <a:gd name="connsiteY4" fmla="*/ 1587593 h 1595066"/>
              <a:gd name="connsiteX5" fmla="*/ 717697 w 835491"/>
              <a:gd name="connsiteY5" fmla="*/ 1339943 h 1595066"/>
              <a:gd name="connsiteX6" fmla="*/ 622447 w 835491"/>
              <a:gd name="connsiteY6" fmla="*/ 965293 h 1595066"/>
              <a:gd name="connsiteX7" fmla="*/ 203347 w 835491"/>
              <a:gd name="connsiteY7" fmla="*/ 546193 h 1595066"/>
              <a:gd name="connsiteX8" fmla="*/ 508147 w 835491"/>
              <a:gd name="connsiteY8" fmla="*/ 304893 h 1595066"/>
              <a:gd name="connsiteX9" fmla="*/ 147 w 835491"/>
              <a:gd name="connsiteY9" fmla="*/ 93 h 159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491" h="1595066">
                <a:moveTo>
                  <a:pt x="147" y="93"/>
                </a:moveTo>
                <a:cubicBezTo>
                  <a:pt x="-9378" y="5385"/>
                  <a:pt x="446764" y="253035"/>
                  <a:pt x="450997" y="336643"/>
                </a:cubicBezTo>
                <a:cubicBezTo>
                  <a:pt x="455230" y="420251"/>
                  <a:pt x="25547" y="382151"/>
                  <a:pt x="25547" y="501743"/>
                </a:cubicBezTo>
                <a:cubicBezTo>
                  <a:pt x="25547" y="621335"/>
                  <a:pt x="317647" y="873218"/>
                  <a:pt x="450997" y="1054193"/>
                </a:cubicBezTo>
                <a:cubicBezTo>
                  <a:pt x="584347" y="1235168"/>
                  <a:pt x="781197" y="1539968"/>
                  <a:pt x="825647" y="1587593"/>
                </a:cubicBezTo>
                <a:cubicBezTo>
                  <a:pt x="870097" y="1635218"/>
                  <a:pt x="751564" y="1443660"/>
                  <a:pt x="717697" y="1339943"/>
                </a:cubicBezTo>
                <a:cubicBezTo>
                  <a:pt x="683830" y="1236226"/>
                  <a:pt x="708172" y="1097585"/>
                  <a:pt x="622447" y="965293"/>
                </a:cubicBezTo>
                <a:cubicBezTo>
                  <a:pt x="536722" y="833001"/>
                  <a:pt x="222397" y="656259"/>
                  <a:pt x="203347" y="546193"/>
                </a:cubicBezTo>
                <a:cubicBezTo>
                  <a:pt x="184297" y="436127"/>
                  <a:pt x="542014" y="394851"/>
                  <a:pt x="508147" y="304893"/>
                </a:cubicBezTo>
                <a:cubicBezTo>
                  <a:pt x="474280" y="214935"/>
                  <a:pt x="9672" y="-5199"/>
                  <a:pt x="147" y="9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455D019B-CE7A-4EF0-B646-8F594B09C3F6}"/>
              </a:ext>
            </a:extLst>
          </p:cNvPr>
          <p:cNvSpPr/>
          <p:nvPr/>
        </p:nvSpPr>
        <p:spPr>
          <a:xfrm>
            <a:off x="3109562" y="8308094"/>
            <a:ext cx="403904" cy="2924945"/>
          </a:xfrm>
          <a:custGeom>
            <a:avLst/>
            <a:gdLst>
              <a:gd name="connsiteX0" fmla="*/ 1938 w 403904"/>
              <a:gd name="connsiteY0" fmla="*/ 4056 h 2924945"/>
              <a:gd name="connsiteX1" fmla="*/ 243238 w 403904"/>
              <a:gd name="connsiteY1" fmla="*/ 1235956 h 2924945"/>
              <a:gd name="connsiteX2" fmla="*/ 90838 w 403904"/>
              <a:gd name="connsiteY2" fmla="*/ 2239256 h 2924945"/>
              <a:gd name="connsiteX3" fmla="*/ 211488 w 403904"/>
              <a:gd name="connsiteY3" fmla="*/ 2912356 h 2924945"/>
              <a:gd name="connsiteX4" fmla="*/ 160688 w 403904"/>
              <a:gd name="connsiteY4" fmla="*/ 2601206 h 2924945"/>
              <a:gd name="connsiteX5" fmla="*/ 401988 w 403904"/>
              <a:gd name="connsiteY5" fmla="*/ 1674106 h 2924945"/>
              <a:gd name="connsiteX6" fmla="*/ 1938 w 403904"/>
              <a:gd name="connsiteY6" fmla="*/ 4056 h 292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904" h="2924945">
                <a:moveTo>
                  <a:pt x="1938" y="4056"/>
                </a:moveTo>
                <a:cubicBezTo>
                  <a:pt x="-24520" y="-68969"/>
                  <a:pt x="228421" y="863423"/>
                  <a:pt x="243238" y="1235956"/>
                </a:cubicBezTo>
                <a:cubicBezTo>
                  <a:pt x="258055" y="1608489"/>
                  <a:pt x="96130" y="1959856"/>
                  <a:pt x="90838" y="2239256"/>
                </a:cubicBezTo>
                <a:cubicBezTo>
                  <a:pt x="85546" y="2518656"/>
                  <a:pt x="199846" y="2852031"/>
                  <a:pt x="211488" y="2912356"/>
                </a:cubicBezTo>
                <a:cubicBezTo>
                  <a:pt x="223130" y="2972681"/>
                  <a:pt x="128938" y="2807581"/>
                  <a:pt x="160688" y="2601206"/>
                </a:cubicBezTo>
                <a:cubicBezTo>
                  <a:pt x="192438" y="2394831"/>
                  <a:pt x="427388" y="2106964"/>
                  <a:pt x="401988" y="1674106"/>
                </a:cubicBezTo>
                <a:cubicBezTo>
                  <a:pt x="376588" y="1241248"/>
                  <a:pt x="28396" y="77081"/>
                  <a:pt x="1938" y="4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4B1DDFF1-85C6-41F7-9226-E867A79B024E}"/>
              </a:ext>
            </a:extLst>
          </p:cNvPr>
          <p:cNvSpPr/>
          <p:nvPr/>
        </p:nvSpPr>
        <p:spPr>
          <a:xfrm>
            <a:off x="6165850" y="8709285"/>
            <a:ext cx="3337477" cy="1675965"/>
          </a:xfrm>
          <a:custGeom>
            <a:avLst/>
            <a:gdLst>
              <a:gd name="connsiteX0" fmla="*/ 0 w 3337477"/>
              <a:gd name="connsiteY0" fmla="*/ 85465 h 1675965"/>
              <a:gd name="connsiteX1" fmla="*/ 590550 w 3337477"/>
              <a:gd name="connsiteY1" fmla="*/ 41015 h 1675965"/>
              <a:gd name="connsiteX2" fmla="*/ 1276350 w 3337477"/>
              <a:gd name="connsiteY2" fmla="*/ 733165 h 1675965"/>
              <a:gd name="connsiteX3" fmla="*/ 1822450 w 3337477"/>
              <a:gd name="connsiteY3" fmla="*/ 1037965 h 1675965"/>
              <a:gd name="connsiteX4" fmla="*/ 3314700 w 3337477"/>
              <a:gd name="connsiteY4" fmla="*/ 1660265 h 1675965"/>
              <a:gd name="connsiteX5" fmla="*/ 2609850 w 3337477"/>
              <a:gd name="connsiteY5" fmla="*/ 1431665 h 1675965"/>
              <a:gd name="connsiteX6" fmla="*/ 1073150 w 3337477"/>
              <a:gd name="connsiteY6" fmla="*/ 809365 h 1675965"/>
              <a:gd name="connsiteX7" fmla="*/ 590550 w 3337477"/>
              <a:gd name="connsiteY7" fmla="*/ 129915 h 1675965"/>
              <a:gd name="connsiteX8" fmla="*/ 0 w 3337477"/>
              <a:gd name="connsiteY8" fmla="*/ 85465 h 167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7477" h="1675965">
                <a:moveTo>
                  <a:pt x="0" y="85465"/>
                </a:moveTo>
                <a:cubicBezTo>
                  <a:pt x="0" y="70648"/>
                  <a:pt x="377825" y="-66935"/>
                  <a:pt x="590550" y="41015"/>
                </a:cubicBezTo>
                <a:cubicBezTo>
                  <a:pt x="803275" y="148965"/>
                  <a:pt x="1071033" y="567007"/>
                  <a:pt x="1276350" y="733165"/>
                </a:cubicBezTo>
                <a:cubicBezTo>
                  <a:pt x="1481667" y="899323"/>
                  <a:pt x="1482725" y="883448"/>
                  <a:pt x="1822450" y="1037965"/>
                </a:cubicBezTo>
                <a:cubicBezTo>
                  <a:pt x="2162175" y="1192482"/>
                  <a:pt x="3183467" y="1594648"/>
                  <a:pt x="3314700" y="1660265"/>
                </a:cubicBezTo>
                <a:cubicBezTo>
                  <a:pt x="3445933" y="1725882"/>
                  <a:pt x="2983442" y="1573482"/>
                  <a:pt x="2609850" y="1431665"/>
                </a:cubicBezTo>
                <a:cubicBezTo>
                  <a:pt x="2236258" y="1289848"/>
                  <a:pt x="1409700" y="1026323"/>
                  <a:pt x="1073150" y="809365"/>
                </a:cubicBezTo>
                <a:cubicBezTo>
                  <a:pt x="736600" y="592407"/>
                  <a:pt x="765175" y="256915"/>
                  <a:pt x="590550" y="129915"/>
                </a:cubicBezTo>
                <a:cubicBezTo>
                  <a:pt x="415925" y="2915"/>
                  <a:pt x="0" y="100282"/>
                  <a:pt x="0" y="85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10F0E9F5-012E-495A-BEE4-4F77913117A7}"/>
              </a:ext>
            </a:extLst>
          </p:cNvPr>
          <p:cNvSpPr/>
          <p:nvPr/>
        </p:nvSpPr>
        <p:spPr>
          <a:xfrm>
            <a:off x="1018011" y="9276420"/>
            <a:ext cx="2250131" cy="1922766"/>
          </a:xfrm>
          <a:custGeom>
            <a:avLst/>
            <a:gdLst>
              <a:gd name="connsiteX0" fmla="*/ 2250122 w 2250131"/>
              <a:gd name="connsiteY0" fmla="*/ 3047 h 1922766"/>
              <a:gd name="connsiteX1" fmla="*/ 1860656 w 2250131"/>
              <a:gd name="connsiteY1" fmla="*/ 900513 h 1922766"/>
              <a:gd name="connsiteX2" fmla="*/ 1454256 w 2250131"/>
              <a:gd name="connsiteY2" fmla="*/ 1264580 h 1922766"/>
              <a:gd name="connsiteX3" fmla="*/ 6456 w 2250131"/>
              <a:gd name="connsiteY3" fmla="*/ 1916513 h 1922766"/>
              <a:gd name="connsiteX4" fmla="*/ 886989 w 2250131"/>
              <a:gd name="connsiteY4" fmla="*/ 1611713 h 1922766"/>
              <a:gd name="connsiteX5" fmla="*/ 1869122 w 2250131"/>
              <a:gd name="connsiteY5" fmla="*/ 1239180 h 1922766"/>
              <a:gd name="connsiteX6" fmla="*/ 2250122 w 2250131"/>
              <a:gd name="connsiteY6" fmla="*/ 3047 h 192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131" h="1922766">
                <a:moveTo>
                  <a:pt x="2250122" y="3047"/>
                </a:moveTo>
                <a:cubicBezTo>
                  <a:pt x="2248711" y="-53398"/>
                  <a:pt x="1993300" y="690258"/>
                  <a:pt x="1860656" y="900513"/>
                </a:cubicBezTo>
                <a:cubicBezTo>
                  <a:pt x="1728012" y="1110768"/>
                  <a:pt x="1763289" y="1095247"/>
                  <a:pt x="1454256" y="1264580"/>
                </a:cubicBezTo>
                <a:cubicBezTo>
                  <a:pt x="1145223" y="1433913"/>
                  <a:pt x="101001" y="1858657"/>
                  <a:pt x="6456" y="1916513"/>
                </a:cubicBezTo>
                <a:cubicBezTo>
                  <a:pt x="-88089" y="1974369"/>
                  <a:pt x="886989" y="1611713"/>
                  <a:pt x="886989" y="1611713"/>
                </a:cubicBezTo>
                <a:cubicBezTo>
                  <a:pt x="1197433" y="1498824"/>
                  <a:pt x="1644755" y="1504469"/>
                  <a:pt x="1869122" y="1239180"/>
                </a:cubicBezTo>
                <a:cubicBezTo>
                  <a:pt x="2093489" y="973891"/>
                  <a:pt x="2251533" y="59492"/>
                  <a:pt x="2250122" y="3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B5DFBF4C-0C14-480A-86A4-2803905AF86D}"/>
              </a:ext>
            </a:extLst>
          </p:cNvPr>
          <p:cNvSpPr/>
          <p:nvPr/>
        </p:nvSpPr>
        <p:spPr>
          <a:xfrm>
            <a:off x="5839235" y="8800762"/>
            <a:ext cx="885474" cy="2554192"/>
          </a:xfrm>
          <a:custGeom>
            <a:avLst/>
            <a:gdLst>
              <a:gd name="connsiteX0" fmla="*/ 883298 w 885474"/>
              <a:gd name="connsiteY0" fmla="*/ 21505 h 2554192"/>
              <a:gd name="connsiteX1" fmla="*/ 773232 w 885474"/>
              <a:gd name="connsiteY1" fmla="*/ 563371 h 2554192"/>
              <a:gd name="connsiteX2" fmla="*/ 680098 w 885474"/>
              <a:gd name="connsiteY2" fmla="*/ 1223771 h 2554192"/>
              <a:gd name="connsiteX3" fmla="*/ 392232 w 885474"/>
              <a:gd name="connsiteY3" fmla="*/ 2146638 h 2554192"/>
              <a:gd name="connsiteX4" fmla="*/ 2765 w 885474"/>
              <a:gd name="connsiteY4" fmla="*/ 2553038 h 2554192"/>
              <a:gd name="connsiteX5" fmla="*/ 603898 w 885474"/>
              <a:gd name="connsiteY5" fmla="*/ 2036571 h 2554192"/>
              <a:gd name="connsiteX6" fmla="*/ 824032 w 885474"/>
              <a:gd name="connsiteY6" fmla="*/ 1325371 h 2554192"/>
              <a:gd name="connsiteX7" fmla="*/ 883298 w 885474"/>
              <a:gd name="connsiteY7" fmla="*/ 21505 h 255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5474" h="2554192">
                <a:moveTo>
                  <a:pt x="883298" y="21505"/>
                </a:moveTo>
                <a:cubicBezTo>
                  <a:pt x="874831" y="-105495"/>
                  <a:pt x="807099" y="362993"/>
                  <a:pt x="773232" y="563371"/>
                </a:cubicBezTo>
                <a:cubicBezTo>
                  <a:pt x="739365" y="763749"/>
                  <a:pt x="743598" y="959893"/>
                  <a:pt x="680098" y="1223771"/>
                </a:cubicBezTo>
                <a:cubicBezTo>
                  <a:pt x="616598" y="1487649"/>
                  <a:pt x="505121" y="1925093"/>
                  <a:pt x="392232" y="2146638"/>
                </a:cubicBezTo>
                <a:cubicBezTo>
                  <a:pt x="279343" y="2368183"/>
                  <a:pt x="-32513" y="2571382"/>
                  <a:pt x="2765" y="2553038"/>
                </a:cubicBezTo>
                <a:cubicBezTo>
                  <a:pt x="38043" y="2534694"/>
                  <a:pt x="467020" y="2241182"/>
                  <a:pt x="603898" y="2036571"/>
                </a:cubicBezTo>
                <a:cubicBezTo>
                  <a:pt x="740776" y="1831960"/>
                  <a:pt x="771821" y="1661215"/>
                  <a:pt x="824032" y="1325371"/>
                </a:cubicBezTo>
                <a:cubicBezTo>
                  <a:pt x="876243" y="989527"/>
                  <a:pt x="891765" y="148505"/>
                  <a:pt x="883298" y="21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FF9E41C0-487B-4DCB-8989-614C4C9278E9}"/>
              </a:ext>
            </a:extLst>
          </p:cNvPr>
          <p:cNvSpPr/>
          <p:nvPr/>
        </p:nvSpPr>
        <p:spPr>
          <a:xfrm>
            <a:off x="5022660" y="8702868"/>
            <a:ext cx="1721907" cy="1074343"/>
          </a:xfrm>
          <a:custGeom>
            <a:avLst/>
            <a:gdLst>
              <a:gd name="connsiteX0" fmla="*/ 1152715 w 1721907"/>
              <a:gd name="connsiteY0" fmla="*/ 120457 h 1074343"/>
              <a:gd name="connsiteX1" fmla="*/ 873315 w 1721907"/>
              <a:gd name="connsiteY1" fmla="*/ 352232 h 1074343"/>
              <a:gd name="connsiteX2" fmla="*/ 276415 w 1721907"/>
              <a:gd name="connsiteY2" fmla="*/ 603057 h 1074343"/>
              <a:gd name="connsiteX3" fmla="*/ 876490 w 1721907"/>
              <a:gd name="connsiteY3" fmla="*/ 371282 h 1074343"/>
              <a:gd name="connsiteX4" fmla="*/ 1327340 w 1721907"/>
              <a:gd name="connsiteY4" fmla="*/ 320482 h 1074343"/>
              <a:gd name="connsiteX5" fmla="*/ 981265 w 1721907"/>
              <a:gd name="connsiteY5" fmla="*/ 587182 h 1074343"/>
              <a:gd name="connsiteX6" fmla="*/ 190 w 1721907"/>
              <a:gd name="connsiteY6" fmla="*/ 993582 h 1074343"/>
              <a:gd name="connsiteX7" fmla="*/ 892365 w 1721907"/>
              <a:gd name="connsiteY7" fmla="*/ 660207 h 1074343"/>
              <a:gd name="connsiteX8" fmla="*/ 308165 w 1721907"/>
              <a:gd name="connsiteY8" fmla="*/ 974532 h 1074343"/>
              <a:gd name="connsiteX9" fmla="*/ 1292415 w 1721907"/>
              <a:gd name="connsiteY9" fmla="*/ 895157 h 1074343"/>
              <a:gd name="connsiteX10" fmla="*/ 1568640 w 1721907"/>
              <a:gd name="connsiteY10" fmla="*/ 1034857 h 1074343"/>
              <a:gd name="connsiteX11" fmla="*/ 1701990 w 1721907"/>
              <a:gd name="connsiteY11" fmla="*/ 66482 h 1074343"/>
              <a:gd name="connsiteX12" fmla="*/ 1152715 w 1721907"/>
              <a:gd name="connsiteY12" fmla="*/ 120457 h 107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21907" h="1074343">
                <a:moveTo>
                  <a:pt x="1152715" y="120457"/>
                </a:moveTo>
                <a:cubicBezTo>
                  <a:pt x="1014603" y="168082"/>
                  <a:pt x="1019365" y="271799"/>
                  <a:pt x="873315" y="352232"/>
                </a:cubicBezTo>
                <a:cubicBezTo>
                  <a:pt x="727265" y="432665"/>
                  <a:pt x="275886" y="599882"/>
                  <a:pt x="276415" y="603057"/>
                </a:cubicBezTo>
                <a:cubicBezTo>
                  <a:pt x="276944" y="606232"/>
                  <a:pt x="701336" y="418378"/>
                  <a:pt x="876490" y="371282"/>
                </a:cubicBezTo>
                <a:cubicBezTo>
                  <a:pt x="1051644" y="324186"/>
                  <a:pt x="1309878" y="284499"/>
                  <a:pt x="1327340" y="320482"/>
                </a:cubicBezTo>
                <a:cubicBezTo>
                  <a:pt x="1344802" y="356465"/>
                  <a:pt x="1202457" y="474999"/>
                  <a:pt x="981265" y="587182"/>
                </a:cubicBezTo>
                <a:cubicBezTo>
                  <a:pt x="760073" y="699365"/>
                  <a:pt x="15007" y="981411"/>
                  <a:pt x="190" y="993582"/>
                </a:cubicBezTo>
                <a:cubicBezTo>
                  <a:pt x="-14627" y="1005753"/>
                  <a:pt x="841036" y="663382"/>
                  <a:pt x="892365" y="660207"/>
                </a:cubicBezTo>
                <a:cubicBezTo>
                  <a:pt x="943694" y="657032"/>
                  <a:pt x="241490" y="935374"/>
                  <a:pt x="308165" y="974532"/>
                </a:cubicBezTo>
                <a:cubicBezTo>
                  <a:pt x="374840" y="1013690"/>
                  <a:pt x="1082336" y="885103"/>
                  <a:pt x="1292415" y="895157"/>
                </a:cubicBezTo>
                <a:cubicBezTo>
                  <a:pt x="1502494" y="905211"/>
                  <a:pt x="1500378" y="1172969"/>
                  <a:pt x="1568640" y="1034857"/>
                </a:cubicBezTo>
                <a:cubicBezTo>
                  <a:pt x="1636902" y="896745"/>
                  <a:pt x="1772898" y="223115"/>
                  <a:pt x="1701990" y="66482"/>
                </a:cubicBezTo>
                <a:cubicBezTo>
                  <a:pt x="1631082" y="-90151"/>
                  <a:pt x="1290827" y="72832"/>
                  <a:pt x="1152715" y="120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9DB2B113-F70E-48C8-864A-5FE4FC4ED14F}"/>
              </a:ext>
            </a:extLst>
          </p:cNvPr>
          <p:cNvSpPr/>
          <p:nvPr/>
        </p:nvSpPr>
        <p:spPr>
          <a:xfrm>
            <a:off x="4684336" y="9356007"/>
            <a:ext cx="937854" cy="944599"/>
          </a:xfrm>
          <a:custGeom>
            <a:avLst/>
            <a:gdLst>
              <a:gd name="connsiteX0" fmla="*/ 937531 w 937854"/>
              <a:gd name="connsiteY0" fmla="*/ 3893 h 944599"/>
              <a:gd name="connsiteX1" fmla="*/ 251731 w 937854"/>
              <a:gd name="connsiteY1" fmla="*/ 63160 h 944599"/>
              <a:gd name="connsiteX2" fmla="*/ 1964 w 937854"/>
              <a:gd name="connsiteY2" fmla="*/ 253660 h 944599"/>
              <a:gd name="connsiteX3" fmla="*/ 361797 w 937854"/>
              <a:gd name="connsiteY3" fmla="*/ 245193 h 944599"/>
              <a:gd name="connsiteX4" fmla="*/ 298297 w 937854"/>
              <a:gd name="connsiteY4" fmla="*/ 516126 h 944599"/>
              <a:gd name="connsiteX5" fmla="*/ 99331 w 937854"/>
              <a:gd name="connsiteY5" fmla="*/ 943693 h 944599"/>
              <a:gd name="connsiteX6" fmla="*/ 552297 w 937854"/>
              <a:gd name="connsiteY6" fmla="*/ 393360 h 944599"/>
              <a:gd name="connsiteX7" fmla="*/ 344864 w 937854"/>
              <a:gd name="connsiteY7" fmla="*/ 156293 h 944599"/>
              <a:gd name="connsiteX8" fmla="*/ 937531 w 937854"/>
              <a:gd name="connsiteY8" fmla="*/ 3893 h 94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854" h="944599">
                <a:moveTo>
                  <a:pt x="937531" y="3893"/>
                </a:moveTo>
                <a:cubicBezTo>
                  <a:pt x="922009" y="-11629"/>
                  <a:pt x="407659" y="21532"/>
                  <a:pt x="251731" y="63160"/>
                </a:cubicBezTo>
                <a:cubicBezTo>
                  <a:pt x="95803" y="104788"/>
                  <a:pt x="-16380" y="223321"/>
                  <a:pt x="1964" y="253660"/>
                </a:cubicBezTo>
                <a:cubicBezTo>
                  <a:pt x="20308" y="283999"/>
                  <a:pt x="312408" y="201449"/>
                  <a:pt x="361797" y="245193"/>
                </a:cubicBezTo>
                <a:cubicBezTo>
                  <a:pt x="411186" y="288937"/>
                  <a:pt x="342041" y="399709"/>
                  <a:pt x="298297" y="516126"/>
                </a:cubicBezTo>
                <a:cubicBezTo>
                  <a:pt x="254553" y="632543"/>
                  <a:pt x="56998" y="964154"/>
                  <a:pt x="99331" y="943693"/>
                </a:cubicBezTo>
                <a:cubicBezTo>
                  <a:pt x="141664" y="923232"/>
                  <a:pt x="511375" y="524593"/>
                  <a:pt x="552297" y="393360"/>
                </a:cubicBezTo>
                <a:cubicBezTo>
                  <a:pt x="593219" y="262127"/>
                  <a:pt x="284892" y="216265"/>
                  <a:pt x="344864" y="156293"/>
                </a:cubicBezTo>
                <a:cubicBezTo>
                  <a:pt x="404836" y="96321"/>
                  <a:pt x="953053" y="19415"/>
                  <a:pt x="937531" y="389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C3DCA3B0-67B5-4578-8297-F2C815E2AA83}"/>
              </a:ext>
            </a:extLst>
          </p:cNvPr>
          <p:cNvSpPr/>
          <p:nvPr/>
        </p:nvSpPr>
        <p:spPr>
          <a:xfrm>
            <a:off x="4004123" y="10007457"/>
            <a:ext cx="1673213" cy="389808"/>
          </a:xfrm>
          <a:custGeom>
            <a:avLst/>
            <a:gdLst>
              <a:gd name="connsiteX0" fmla="*/ 42944 w 1673213"/>
              <a:gd name="connsiteY0" fmla="*/ 89043 h 389808"/>
              <a:gd name="connsiteX1" fmla="*/ 97977 w 1673213"/>
              <a:gd name="connsiteY1" fmla="*/ 89043 h 389808"/>
              <a:gd name="connsiteX2" fmla="*/ 898077 w 1673213"/>
              <a:gd name="connsiteY2" fmla="*/ 334576 h 389808"/>
              <a:gd name="connsiteX3" fmla="*/ 1664310 w 1673213"/>
              <a:gd name="connsiteY3" fmla="*/ 143 h 389808"/>
              <a:gd name="connsiteX4" fmla="*/ 1312944 w 1673213"/>
              <a:gd name="connsiteY4" fmla="*/ 292243 h 389808"/>
              <a:gd name="connsiteX5" fmla="*/ 1266377 w 1673213"/>
              <a:gd name="connsiteY5" fmla="*/ 262610 h 389808"/>
              <a:gd name="connsiteX6" fmla="*/ 783777 w 1673213"/>
              <a:gd name="connsiteY6" fmla="*/ 389610 h 389808"/>
              <a:gd name="connsiteX7" fmla="*/ 368910 w 1673213"/>
              <a:gd name="connsiteY7" fmla="*/ 228743 h 389808"/>
              <a:gd name="connsiteX8" fmla="*/ 42944 w 1673213"/>
              <a:gd name="connsiteY8" fmla="*/ 89043 h 38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3213" h="389808">
                <a:moveTo>
                  <a:pt x="42944" y="89043"/>
                </a:moveTo>
                <a:cubicBezTo>
                  <a:pt x="-2212" y="65760"/>
                  <a:pt x="-44545" y="48121"/>
                  <a:pt x="97977" y="89043"/>
                </a:cubicBezTo>
                <a:cubicBezTo>
                  <a:pt x="240499" y="129965"/>
                  <a:pt x="637022" y="349393"/>
                  <a:pt x="898077" y="334576"/>
                </a:cubicBezTo>
                <a:cubicBezTo>
                  <a:pt x="1159133" y="319759"/>
                  <a:pt x="1595166" y="7198"/>
                  <a:pt x="1664310" y="143"/>
                </a:cubicBezTo>
                <a:cubicBezTo>
                  <a:pt x="1733454" y="-6912"/>
                  <a:pt x="1379266" y="248499"/>
                  <a:pt x="1312944" y="292243"/>
                </a:cubicBezTo>
                <a:cubicBezTo>
                  <a:pt x="1246622" y="335988"/>
                  <a:pt x="1354571" y="246382"/>
                  <a:pt x="1266377" y="262610"/>
                </a:cubicBezTo>
                <a:cubicBezTo>
                  <a:pt x="1178183" y="278838"/>
                  <a:pt x="933355" y="395254"/>
                  <a:pt x="783777" y="389610"/>
                </a:cubicBezTo>
                <a:cubicBezTo>
                  <a:pt x="634199" y="383966"/>
                  <a:pt x="490266" y="279543"/>
                  <a:pt x="368910" y="228743"/>
                </a:cubicBezTo>
                <a:cubicBezTo>
                  <a:pt x="247555" y="177943"/>
                  <a:pt x="88100" y="112326"/>
                  <a:pt x="42944" y="8904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35E25FB3-DF65-4C1C-8972-6822FE6D8BD2}"/>
              </a:ext>
            </a:extLst>
          </p:cNvPr>
          <p:cNvSpPr/>
          <p:nvPr/>
        </p:nvSpPr>
        <p:spPr>
          <a:xfrm>
            <a:off x="4206043" y="10556771"/>
            <a:ext cx="1271979" cy="598307"/>
          </a:xfrm>
          <a:custGeom>
            <a:avLst/>
            <a:gdLst>
              <a:gd name="connsiteX0" fmla="*/ 1250724 w 1271979"/>
              <a:gd name="connsiteY0" fmla="*/ 1162 h 598307"/>
              <a:gd name="connsiteX1" fmla="*/ 1034824 w 1271979"/>
              <a:gd name="connsiteY1" fmla="*/ 255162 h 598307"/>
              <a:gd name="connsiteX2" fmla="*/ 1890 w 1271979"/>
              <a:gd name="connsiteY2" fmla="*/ 593829 h 598307"/>
              <a:gd name="connsiteX3" fmla="*/ 759657 w 1271979"/>
              <a:gd name="connsiteY3" fmla="*/ 458362 h 598307"/>
              <a:gd name="connsiteX4" fmla="*/ 1208390 w 1271979"/>
              <a:gd name="connsiteY4" fmla="*/ 356762 h 598307"/>
              <a:gd name="connsiteX5" fmla="*/ 1250724 w 1271979"/>
              <a:gd name="connsiteY5" fmla="*/ 1162 h 598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1979" h="598307">
                <a:moveTo>
                  <a:pt x="1250724" y="1162"/>
                </a:moveTo>
                <a:cubicBezTo>
                  <a:pt x="1221796" y="-15771"/>
                  <a:pt x="1242963" y="156384"/>
                  <a:pt x="1034824" y="255162"/>
                </a:cubicBezTo>
                <a:cubicBezTo>
                  <a:pt x="826685" y="353940"/>
                  <a:pt x="47751" y="559962"/>
                  <a:pt x="1890" y="593829"/>
                </a:cubicBezTo>
                <a:cubicBezTo>
                  <a:pt x="-43971" y="627696"/>
                  <a:pt x="759657" y="458362"/>
                  <a:pt x="759657" y="458362"/>
                </a:cubicBezTo>
                <a:cubicBezTo>
                  <a:pt x="960740" y="418851"/>
                  <a:pt x="1126546" y="429434"/>
                  <a:pt x="1208390" y="356762"/>
                </a:cubicBezTo>
                <a:cubicBezTo>
                  <a:pt x="1290234" y="284090"/>
                  <a:pt x="1279652" y="18095"/>
                  <a:pt x="1250724" y="11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8202897-7054-4CC4-8EAC-A31F289C00CE}"/>
              </a:ext>
            </a:extLst>
          </p:cNvPr>
          <p:cNvSpPr/>
          <p:nvPr/>
        </p:nvSpPr>
        <p:spPr>
          <a:xfrm>
            <a:off x="4106952" y="8635990"/>
            <a:ext cx="1894932" cy="680239"/>
          </a:xfrm>
          <a:custGeom>
            <a:avLst/>
            <a:gdLst>
              <a:gd name="connsiteX0" fmla="*/ 1890623 w 1894932"/>
              <a:gd name="connsiteY0" fmla="*/ 3185 h 680239"/>
              <a:gd name="connsiteX1" fmla="*/ 1522323 w 1894932"/>
              <a:gd name="connsiteY1" fmla="*/ 292110 h 680239"/>
              <a:gd name="connsiteX2" fmla="*/ 1204823 w 1894932"/>
              <a:gd name="connsiteY2" fmla="*/ 419110 h 680239"/>
              <a:gd name="connsiteX3" fmla="*/ 39598 w 1894932"/>
              <a:gd name="connsiteY3" fmla="*/ 593735 h 680239"/>
              <a:gd name="connsiteX4" fmla="*/ 379323 w 1894932"/>
              <a:gd name="connsiteY4" fmla="*/ 565160 h 680239"/>
              <a:gd name="connsiteX5" fmla="*/ 1420723 w 1894932"/>
              <a:gd name="connsiteY5" fmla="*/ 679460 h 680239"/>
              <a:gd name="connsiteX6" fmla="*/ 1706473 w 1894932"/>
              <a:gd name="connsiteY6" fmla="*/ 498485 h 680239"/>
              <a:gd name="connsiteX7" fmla="*/ 1890623 w 1894932"/>
              <a:gd name="connsiteY7" fmla="*/ 3185 h 68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4932" h="680239">
                <a:moveTo>
                  <a:pt x="1890623" y="3185"/>
                </a:moveTo>
                <a:cubicBezTo>
                  <a:pt x="1859931" y="-31211"/>
                  <a:pt x="1636623" y="222789"/>
                  <a:pt x="1522323" y="292110"/>
                </a:cubicBezTo>
                <a:cubicBezTo>
                  <a:pt x="1408023" y="361431"/>
                  <a:pt x="1451944" y="368839"/>
                  <a:pt x="1204823" y="419110"/>
                </a:cubicBezTo>
                <a:cubicBezTo>
                  <a:pt x="957702" y="469381"/>
                  <a:pt x="177181" y="569393"/>
                  <a:pt x="39598" y="593735"/>
                </a:cubicBezTo>
                <a:cubicBezTo>
                  <a:pt x="-97985" y="618077"/>
                  <a:pt x="149135" y="550873"/>
                  <a:pt x="379323" y="565160"/>
                </a:cubicBezTo>
                <a:cubicBezTo>
                  <a:pt x="609510" y="579448"/>
                  <a:pt x="1199531" y="690572"/>
                  <a:pt x="1420723" y="679460"/>
                </a:cubicBezTo>
                <a:cubicBezTo>
                  <a:pt x="1641915" y="668348"/>
                  <a:pt x="1632390" y="609610"/>
                  <a:pt x="1706473" y="498485"/>
                </a:cubicBezTo>
                <a:cubicBezTo>
                  <a:pt x="1780556" y="387360"/>
                  <a:pt x="1921315" y="37581"/>
                  <a:pt x="1890623" y="31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B08BF726-A661-4D2B-A8AE-E4941193439C}"/>
              </a:ext>
            </a:extLst>
          </p:cNvPr>
          <p:cNvSpPr/>
          <p:nvPr/>
        </p:nvSpPr>
        <p:spPr>
          <a:xfrm>
            <a:off x="3034561" y="7968565"/>
            <a:ext cx="1964845" cy="1321485"/>
          </a:xfrm>
          <a:custGeom>
            <a:avLst/>
            <a:gdLst>
              <a:gd name="connsiteX0" fmla="*/ 739 w 1964845"/>
              <a:gd name="connsiteY0" fmla="*/ 3860 h 1321485"/>
              <a:gd name="connsiteX1" fmla="*/ 283314 w 1964845"/>
              <a:gd name="connsiteY1" fmla="*/ 248335 h 1321485"/>
              <a:gd name="connsiteX2" fmla="*/ 1372339 w 1964845"/>
              <a:gd name="connsiteY2" fmla="*/ 924610 h 1321485"/>
              <a:gd name="connsiteX3" fmla="*/ 1943839 w 1964845"/>
              <a:gd name="connsiteY3" fmla="*/ 988110 h 1321485"/>
              <a:gd name="connsiteX4" fmla="*/ 1775564 w 1964845"/>
              <a:gd name="connsiteY4" fmla="*/ 1038910 h 1321485"/>
              <a:gd name="connsiteX5" fmla="*/ 1156439 w 1964845"/>
              <a:gd name="connsiteY5" fmla="*/ 1321485 h 1321485"/>
              <a:gd name="connsiteX6" fmla="*/ 603989 w 1964845"/>
              <a:gd name="connsiteY6" fmla="*/ 1035735 h 1321485"/>
              <a:gd name="connsiteX7" fmla="*/ 311889 w 1964845"/>
              <a:gd name="connsiteY7" fmla="*/ 553135 h 1321485"/>
              <a:gd name="connsiteX8" fmla="*/ 334114 w 1964845"/>
              <a:gd name="connsiteY8" fmla="*/ 410260 h 1321485"/>
              <a:gd name="connsiteX9" fmla="*/ 739 w 1964845"/>
              <a:gd name="connsiteY9" fmla="*/ 3860 h 132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4845" h="1321485">
                <a:moveTo>
                  <a:pt x="739" y="3860"/>
                </a:moveTo>
                <a:cubicBezTo>
                  <a:pt x="-7728" y="-23128"/>
                  <a:pt x="54714" y="94877"/>
                  <a:pt x="283314" y="248335"/>
                </a:cubicBezTo>
                <a:cubicBezTo>
                  <a:pt x="511914" y="401793"/>
                  <a:pt x="1095585" y="801314"/>
                  <a:pt x="1372339" y="924610"/>
                </a:cubicBezTo>
                <a:cubicBezTo>
                  <a:pt x="1649093" y="1047906"/>
                  <a:pt x="1876635" y="969060"/>
                  <a:pt x="1943839" y="988110"/>
                </a:cubicBezTo>
                <a:cubicBezTo>
                  <a:pt x="2011043" y="1007160"/>
                  <a:pt x="1906797" y="983348"/>
                  <a:pt x="1775564" y="1038910"/>
                </a:cubicBezTo>
                <a:cubicBezTo>
                  <a:pt x="1644331" y="1094472"/>
                  <a:pt x="1351701" y="1322014"/>
                  <a:pt x="1156439" y="1321485"/>
                </a:cubicBezTo>
                <a:cubicBezTo>
                  <a:pt x="961177" y="1320956"/>
                  <a:pt x="744747" y="1163793"/>
                  <a:pt x="603989" y="1035735"/>
                </a:cubicBezTo>
                <a:cubicBezTo>
                  <a:pt x="463231" y="907677"/>
                  <a:pt x="356868" y="657381"/>
                  <a:pt x="311889" y="553135"/>
                </a:cubicBezTo>
                <a:cubicBezTo>
                  <a:pt x="266910" y="448889"/>
                  <a:pt x="384385" y="495456"/>
                  <a:pt x="334114" y="410260"/>
                </a:cubicBezTo>
                <a:cubicBezTo>
                  <a:pt x="283843" y="325064"/>
                  <a:pt x="9206" y="30848"/>
                  <a:pt x="739" y="38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D4B4870C-6D6A-4B3C-86AA-54C6C873AB72}"/>
              </a:ext>
            </a:extLst>
          </p:cNvPr>
          <p:cNvSpPr/>
          <p:nvPr/>
        </p:nvSpPr>
        <p:spPr>
          <a:xfrm>
            <a:off x="2664950" y="5832100"/>
            <a:ext cx="960768" cy="2407107"/>
          </a:xfrm>
          <a:custGeom>
            <a:avLst/>
            <a:gdLst>
              <a:gd name="connsiteX0" fmla="*/ 353417 w 960768"/>
              <a:gd name="connsiteY0" fmla="*/ 1433 h 2407107"/>
              <a:gd name="connsiteX1" fmla="*/ 323783 w 960768"/>
              <a:gd name="connsiteY1" fmla="*/ 619500 h 2407107"/>
              <a:gd name="connsiteX2" fmla="*/ 336483 w 960768"/>
              <a:gd name="connsiteY2" fmla="*/ 1262967 h 2407107"/>
              <a:gd name="connsiteX3" fmla="*/ 522750 w 960768"/>
              <a:gd name="connsiteY3" fmla="*/ 1859867 h 2407107"/>
              <a:gd name="connsiteX4" fmla="*/ 937617 w 960768"/>
              <a:gd name="connsiteY4" fmla="*/ 2312833 h 2407107"/>
              <a:gd name="connsiteX5" fmla="*/ 874117 w 960768"/>
              <a:gd name="connsiteY5" fmla="*/ 2223933 h 2407107"/>
              <a:gd name="connsiteX6" fmla="*/ 590483 w 960768"/>
              <a:gd name="connsiteY6" fmla="*/ 2164667 h 2407107"/>
              <a:gd name="connsiteX7" fmla="*/ 772517 w 960768"/>
              <a:gd name="connsiteY7" fmla="*/ 2346700 h 2407107"/>
              <a:gd name="connsiteX8" fmla="*/ 289917 w 960768"/>
              <a:gd name="connsiteY8" fmla="*/ 2359400 h 2407107"/>
              <a:gd name="connsiteX9" fmla="*/ 256050 w 960768"/>
              <a:gd name="connsiteY9" fmla="*/ 1758267 h 2407107"/>
              <a:gd name="connsiteX10" fmla="*/ 65550 w 960768"/>
              <a:gd name="connsiteY10" fmla="*/ 1169833 h 2407107"/>
              <a:gd name="connsiteX11" fmla="*/ 18983 w 960768"/>
              <a:gd name="connsiteY11" fmla="*/ 797300 h 2407107"/>
              <a:gd name="connsiteX12" fmla="*/ 353417 w 960768"/>
              <a:gd name="connsiteY12" fmla="*/ 1433 h 240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60768" h="2407107">
                <a:moveTo>
                  <a:pt x="353417" y="1433"/>
                </a:moveTo>
                <a:cubicBezTo>
                  <a:pt x="404217" y="-28200"/>
                  <a:pt x="326605" y="409244"/>
                  <a:pt x="323783" y="619500"/>
                </a:cubicBezTo>
                <a:cubicBezTo>
                  <a:pt x="320961" y="829756"/>
                  <a:pt x="303322" y="1056239"/>
                  <a:pt x="336483" y="1262967"/>
                </a:cubicBezTo>
                <a:cubicBezTo>
                  <a:pt x="369644" y="1469695"/>
                  <a:pt x="422561" y="1684889"/>
                  <a:pt x="522750" y="1859867"/>
                </a:cubicBezTo>
                <a:cubicBezTo>
                  <a:pt x="622939" y="2034845"/>
                  <a:pt x="879056" y="2252155"/>
                  <a:pt x="937617" y="2312833"/>
                </a:cubicBezTo>
                <a:cubicBezTo>
                  <a:pt x="996178" y="2373511"/>
                  <a:pt x="931973" y="2248627"/>
                  <a:pt x="874117" y="2223933"/>
                </a:cubicBezTo>
                <a:cubicBezTo>
                  <a:pt x="816261" y="2199239"/>
                  <a:pt x="607416" y="2144206"/>
                  <a:pt x="590483" y="2164667"/>
                </a:cubicBezTo>
                <a:cubicBezTo>
                  <a:pt x="573550" y="2185128"/>
                  <a:pt x="822611" y="2314245"/>
                  <a:pt x="772517" y="2346700"/>
                </a:cubicBezTo>
                <a:cubicBezTo>
                  <a:pt x="722423" y="2379155"/>
                  <a:pt x="375995" y="2457472"/>
                  <a:pt x="289917" y="2359400"/>
                </a:cubicBezTo>
                <a:cubicBezTo>
                  <a:pt x="203839" y="2261328"/>
                  <a:pt x="293444" y="1956528"/>
                  <a:pt x="256050" y="1758267"/>
                </a:cubicBezTo>
                <a:cubicBezTo>
                  <a:pt x="218656" y="1560006"/>
                  <a:pt x="105061" y="1329994"/>
                  <a:pt x="65550" y="1169833"/>
                </a:cubicBezTo>
                <a:cubicBezTo>
                  <a:pt x="26039" y="1009672"/>
                  <a:pt x="-29700" y="990622"/>
                  <a:pt x="18983" y="797300"/>
                </a:cubicBezTo>
                <a:cubicBezTo>
                  <a:pt x="67666" y="603978"/>
                  <a:pt x="302617" y="31066"/>
                  <a:pt x="353417" y="143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CBE6500E-9A92-43A8-9359-D794F622743B}"/>
              </a:ext>
            </a:extLst>
          </p:cNvPr>
          <p:cNvSpPr/>
          <p:nvPr/>
        </p:nvSpPr>
        <p:spPr>
          <a:xfrm>
            <a:off x="6098676" y="5313785"/>
            <a:ext cx="549820" cy="92570"/>
          </a:xfrm>
          <a:custGeom>
            <a:avLst/>
            <a:gdLst>
              <a:gd name="connsiteX0" fmla="*/ 499 w 549820"/>
              <a:gd name="connsiteY0" fmla="*/ 1165 h 92570"/>
              <a:gd name="connsiteX1" fmla="*/ 435474 w 549820"/>
              <a:gd name="connsiteY1" fmla="*/ 39265 h 92570"/>
              <a:gd name="connsiteX2" fmla="*/ 549774 w 549820"/>
              <a:gd name="connsiteY2" fmla="*/ 39265 h 92570"/>
              <a:gd name="connsiteX3" fmla="*/ 448174 w 549820"/>
              <a:gd name="connsiteY3" fmla="*/ 71015 h 92570"/>
              <a:gd name="connsiteX4" fmla="*/ 349749 w 549820"/>
              <a:gd name="connsiteY4" fmla="*/ 90065 h 92570"/>
              <a:gd name="connsiteX5" fmla="*/ 499 w 549820"/>
              <a:gd name="connsiteY5" fmla="*/ 1165 h 92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9820" h="92570">
                <a:moveTo>
                  <a:pt x="499" y="1165"/>
                </a:moveTo>
                <a:cubicBezTo>
                  <a:pt x="14787" y="-7302"/>
                  <a:pt x="343928" y="32915"/>
                  <a:pt x="435474" y="39265"/>
                </a:cubicBezTo>
                <a:cubicBezTo>
                  <a:pt x="527020" y="45615"/>
                  <a:pt x="547657" y="33973"/>
                  <a:pt x="549774" y="39265"/>
                </a:cubicBezTo>
                <a:cubicBezTo>
                  <a:pt x="551891" y="44557"/>
                  <a:pt x="481511" y="62548"/>
                  <a:pt x="448174" y="71015"/>
                </a:cubicBezTo>
                <a:cubicBezTo>
                  <a:pt x="414837" y="79482"/>
                  <a:pt x="416953" y="99590"/>
                  <a:pt x="349749" y="90065"/>
                </a:cubicBezTo>
                <a:cubicBezTo>
                  <a:pt x="282545" y="80540"/>
                  <a:pt x="-13789" y="9632"/>
                  <a:pt x="499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70E1142A-B31B-4024-B002-333507C6B15A}"/>
              </a:ext>
            </a:extLst>
          </p:cNvPr>
          <p:cNvSpPr/>
          <p:nvPr/>
        </p:nvSpPr>
        <p:spPr>
          <a:xfrm>
            <a:off x="4022573" y="6061940"/>
            <a:ext cx="333317" cy="74347"/>
          </a:xfrm>
          <a:custGeom>
            <a:avLst/>
            <a:gdLst>
              <a:gd name="connsiteX0" fmla="*/ 1210 w 333317"/>
              <a:gd name="connsiteY0" fmla="*/ 193 h 74347"/>
              <a:gd name="connsiteX1" fmla="*/ 149377 w 333317"/>
              <a:gd name="connsiteY1" fmla="*/ 21360 h 74347"/>
              <a:gd name="connsiteX2" fmla="*/ 331410 w 333317"/>
              <a:gd name="connsiteY2" fmla="*/ 74277 h 74347"/>
              <a:gd name="connsiteX3" fmla="*/ 231927 w 333317"/>
              <a:gd name="connsiteY3" fmla="*/ 31943 h 74347"/>
              <a:gd name="connsiteX4" fmla="*/ 1210 w 333317"/>
              <a:gd name="connsiteY4" fmla="*/ 193 h 7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3317" h="74347">
                <a:moveTo>
                  <a:pt x="1210" y="193"/>
                </a:moveTo>
                <a:cubicBezTo>
                  <a:pt x="-12548" y="-1571"/>
                  <a:pt x="94344" y="9013"/>
                  <a:pt x="149377" y="21360"/>
                </a:cubicBezTo>
                <a:cubicBezTo>
                  <a:pt x="204410" y="33707"/>
                  <a:pt x="317652" y="72513"/>
                  <a:pt x="331410" y="74277"/>
                </a:cubicBezTo>
                <a:cubicBezTo>
                  <a:pt x="345168" y="76041"/>
                  <a:pt x="281669" y="44290"/>
                  <a:pt x="231927" y="31943"/>
                </a:cubicBezTo>
                <a:cubicBezTo>
                  <a:pt x="182185" y="19596"/>
                  <a:pt x="14968" y="1957"/>
                  <a:pt x="1210" y="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1810E74B-416C-4827-AAF8-FC24868A27DB}"/>
              </a:ext>
            </a:extLst>
          </p:cNvPr>
          <p:cNvSpPr/>
          <p:nvPr/>
        </p:nvSpPr>
        <p:spPr>
          <a:xfrm>
            <a:off x="6186875" y="5661025"/>
            <a:ext cx="485744" cy="82554"/>
          </a:xfrm>
          <a:custGeom>
            <a:avLst/>
            <a:gdLst>
              <a:gd name="connsiteX0" fmla="*/ 20250 w 485744"/>
              <a:gd name="connsiteY0" fmla="*/ 6350 h 82554"/>
              <a:gd name="connsiteX1" fmla="*/ 331400 w 485744"/>
              <a:gd name="connsiteY1" fmla="*/ 19050 h 82554"/>
              <a:gd name="connsiteX2" fmla="*/ 477450 w 485744"/>
              <a:gd name="connsiteY2" fmla="*/ 82550 h 82554"/>
              <a:gd name="connsiteX3" fmla="*/ 461575 w 485744"/>
              <a:gd name="connsiteY3" fmla="*/ 22225 h 82554"/>
              <a:gd name="connsiteX4" fmla="*/ 410775 w 485744"/>
              <a:gd name="connsiteY4" fmla="*/ 0 h 82554"/>
              <a:gd name="connsiteX5" fmla="*/ 71050 w 485744"/>
              <a:gd name="connsiteY5" fmla="*/ 9525 h 82554"/>
              <a:gd name="connsiteX6" fmla="*/ 20250 w 485744"/>
              <a:gd name="connsiteY6" fmla="*/ 6350 h 8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744" h="82554">
                <a:moveTo>
                  <a:pt x="20250" y="6350"/>
                </a:moveTo>
                <a:cubicBezTo>
                  <a:pt x="63642" y="7938"/>
                  <a:pt x="255200" y="6350"/>
                  <a:pt x="331400" y="19050"/>
                </a:cubicBezTo>
                <a:cubicBezTo>
                  <a:pt x="407600" y="31750"/>
                  <a:pt x="455754" y="82021"/>
                  <a:pt x="477450" y="82550"/>
                </a:cubicBezTo>
                <a:cubicBezTo>
                  <a:pt x="499146" y="83079"/>
                  <a:pt x="472688" y="35983"/>
                  <a:pt x="461575" y="22225"/>
                </a:cubicBezTo>
                <a:cubicBezTo>
                  <a:pt x="450462" y="8467"/>
                  <a:pt x="475862" y="2117"/>
                  <a:pt x="410775" y="0"/>
                </a:cubicBezTo>
                <a:lnTo>
                  <a:pt x="71050" y="9525"/>
                </a:lnTo>
                <a:cubicBezTo>
                  <a:pt x="7550" y="11112"/>
                  <a:pt x="-23142" y="4762"/>
                  <a:pt x="20250" y="6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22AE1929-63C0-4283-ADF3-DFFCB63F438C}"/>
              </a:ext>
            </a:extLst>
          </p:cNvPr>
          <p:cNvSpPr/>
          <p:nvPr/>
        </p:nvSpPr>
        <p:spPr>
          <a:xfrm>
            <a:off x="2396091" y="7034190"/>
            <a:ext cx="398039" cy="416928"/>
          </a:xfrm>
          <a:custGeom>
            <a:avLst/>
            <a:gdLst>
              <a:gd name="connsiteX0" fmla="*/ 337584 w 398039"/>
              <a:gd name="connsiteY0" fmla="*/ 414360 h 416928"/>
              <a:gd name="connsiteX1" fmla="*/ 397909 w 398039"/>
              <a:gd name="connsiteY1" fmla="*/ 303235 h 416928"/>
              <a:gd name="connsiteX2" fmla="*/ 337584 w 398039"/>
              <a:gd name="connsiteY2" fmla="*/ 154010 h 416928"/>
              <a:gd name="connsiteX3" fmla="*/ 1034 w 398039"/>
              <a:gd name="connsiteY3" fmla="*/ 1610 h 416928"/>
              <a:gd name="connsiteX4" fmla="*/ 235984 w 398039"/>
              <a:gd name="connsiteY4" fmla="*/ 80985 h 416928"/>
              <a:gd name="connsiteX5" fmla="*/ 337584 w 398039"/>
              <a:gd name="connsiteY5" fmla="*/ 192110 h 416928"/>
              <a:gd name="connsiteX6" fmla="*/ 337584 w 398039"/>
              <a:gd name="connsiteY6" fmla="*/ 414360 h 41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039" h="416928">
                <a:moveTo>
                  <a:pt x="337584" y="414360"/>
                </a:moveTo>
                <a:cubicBezTo>
                  <a:pt x="347638" y="432881"/>
                  <a:pt x="397909" y="346627"/>
                  <a:pt x="397909" y="303235"/>
                </a:cubicBezTo>
                <a:cubicBezTo>
                  <a:pt x="397909" y="259843"/>
                  <a:pt x="403730" y="204281"/>
                  <a:pt x="337584" y="154010"/>
                </a:cubicBezTo>
                <a:cubicBezTo>
                  <a:pt x="271438" y="103739"/>
                  <a:pt x="17967" y="13781"/>
                  <a:pt x="1034" y="1610"/>
                </a:cubicBezTo>
                <a:cubicBezTo>
                  <a:pt x="-15899" y="-10561"/>
                  <a:pt x="179892" y="49235"/>
                  <a:pt x="235984" y="80985"/>
                </a:cubicBezTo>
                <a:cubicBezTo>
                  <a:pt x="292076" y="112735"/>
                  <a:pt x="319063" y="140252"/>
                  <a:pt x="337584" y="192110"/>
                </a:cubicBezTo>
                <a:cubicBezTo>
                  <a:pt x="356105" y="243968"/>
                  <a:pt x="327530" y="395839"/>
                  <a:pt x="337584" y="414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楕円 1061">
            <a:extLst>
              <a:ext uri="{FF2B5EF4-FFF2-40B4-BE49-F238E27FC236}">
                <a16:creationId xmlns:a16="http://schemas.microsoft.com/office/drawing/2014/main" id="{13525333-9304-437A-A699-64BCA6241AD6}"/>
              </a:ext>
            </a:extLst>
          </p:cNvPr>
          <p:cNvSpPr/>
          <p:nvPr/>
        </p:nvSpPr>
        <p:spPr>
          <a:xfrm>
            <a:off x="3103033" y="6273801"/>
            <a:ext cx="105833" cy="105833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B0E72B5E-360C-4C32-89F6-21A2A15AFBFF}"/>
              </a:ext>
            </a:extLst>
          </p:cNvPr>
          <p:cNvSpPr/>
          <p:nvPr/>
        </p:nvSpPr>
        <p:spPr>
          <a:xfrm>
            <a:off x="4292600" y="5147733"/>
            <a:ext cx="771154" cy="64592"/>
          </a:xfrm>
          <a:custGeom>
            <a:avLst/>
            <a:gdLst>
              <a:gd name="connsiteX0" fmla="*/ 0 w 771154"/>
              <a:gd name="connsiteY0" fmla="*/ 0 h 64592"/>
              <a:gd name="connsiteX1" fmla="*/ 516467 w 771154"/>
              <a:gd name="connsiteY1" fmla="*/ 25400 h 64592"/>
              <a:gd name="connsiteX2" fmla="*/ 770467 w 771154"/>
              <a:gd name="connsiteY2" fmla="*/ 63500 h 64592"/>
              <a:gd name="connsiteX3" fmla="*/ 596900 w 771154"/>
              <a:gd name="connsiteY3" fmla="*/ 55034 h 64592"/>
              <a:gd name="connsiteX4" fmla="*/ 0 w 771154"/>
              <a:gd name="connsiteY4" fmla="*/ 0 h 6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1154" h="64592">
                <a:moveTo>
                  <a:pt x="0" y="0"/>
                </a:moveTo>
                <a:cubicBezTo>
                  <a:pt x="172156" y="8467"/>
                  <a:pt x="388056" y="14817"/>
                  <a:pt x="516467" y="25400"/>
                </a:cubicBezTo>
                <a:cubicBezTo>
                  <a:pt x="644878" y="35983"/>
                  <a:pt x="757062" y="58561"/>
                  <a:pt x="770467" y="63500"/>
                </a:cubicBezTo>
                <a:cubicBezTo>
                  <a:pt x="783872" y="68439"/>
                  <a:pt x="596900" y="55034"/>
                  <a:pt x="596900" y="55034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2411EB1B-3209-4895-9E26-F1D13B1C693C}"/>
              </a:ext>
            </a:extLst>
          </p:cNvPr>
          <p:cNvSpPr/>
          <p:nvPr/>
        </p:nvSpPr>
        <p:spPr>
          <a:xfrm>
            <a:off x="5009940" y="6781696"/>
            <a:ext cx="324258" cy="91381"/>
          </a:xfrm>
          <a:custGeom>
            <a:avLst/>
            <a:gdLst>
              <a:gd name="connsiteX0" fmla="*/ 324060 w 324258"/>
              <a:gd name="connsiteY0" fmla="*/ 91121 h 91381"/>
              <a:gd name="connsiteX1" fmla="*/ 173777 w 324258"/>
              <a:gd name="connsiteY1" fmla="*/ 104 h 91381"/>
              <a:gd name="connsiteX2" fmla="*/ 210 w 324258"/>
              <a:gd name="connsiteY2" fmla="*/ 72071 h 91381"/>
              <a:gd name="connsiteX3" fmla="*/ 142027 w 324258"/>
              <a:gd name="connsiteY3" fmla="*/ 29737 h 91381"/>
              <a:gd name="connsiteX4" fmla="*/ 324060 w 324258"/>
              <a:gd name="connsiteY4" fmla="*/ 91121 h 9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258" h="91381">
                <a:moveTo>
                  <a:pt x="324060" y="91121"/>
                </a:moveTo>
                <a:cubicBezTo>
                  <a:pt x="329352" y="86182"/>
                  <a:pt x="227752" y="3279"/>
                  <a:pt x="173777" y="104"/>
                </a:cubicBezTo>
                <a:cubicBezTo>
                  <a:pt x="119802" y="-3071"/>
                  <a:pt x="5502" y="67132"/>
                  <a:pt x="210" y="72071"/>
                </a:cubicBezTo>
                <a:cubicBezTo>
                  <a:pt x="-5082" y="77010"/>
                  <a:pt x="90874" y="30443"/>
                  <a:pt x="142027" y="29737"/>
                </a:cubicBezTo>
                <a:cubicBezTo>
                  <a:pt x="193180" y="29031"/>
                  <a:pt x="318768" y="96060"/>
                  <a:pt x="324060" y="91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B083794A-4CFF-46F4-9B83-097B733EE173}"/>
              </a:ext>
            </a:extLst>
          </p:cNvPr>
          <p:cNvSpPr/>
          <p:nvPr/>
        </p:nvSpPr>
        <p:spPr>
          <a:xfrm>
            <a:off x="5432927" y="6345515"/>
            <a:ext cx="123334" cy="429945"/>
          </a:xfrm>
          <a:custGeom>
            <a:avLst/>
            <a:gdLst>
              <a:gd name="connsiteX0" fmla="*/ 9023 w 123334"/>
              <a:gd name="connsiteY0" fmla="*/ 252 h 429945"/>
              <a:gd name="connsiteX1" fmla="*/ 4790 w 123334"/>
              <a:gd name="connsiteY1" fmla="*/ 154768 h 429945"/>
              <a:gd name="connsiteX2" fmla="*/ 68290 w 123334"/>
              <a:gd name="connsiteY2" fmla="*/ 349502 h 429945"/>
              <a:gd name="connsiteX3" fmla="*/ 123323 w 123334"/>
              <a:gd name="connsiteY3" fmla="*/ 429935 h 429945"/>
              <a:gd name="connsiteX4" fmla="*/ 72523 w 123334"/>
              <a:gd name="connsiteY4" fmla="*/ 345268 h 429945"/>
              <a:gd name="connsiteX5" fmla="*/ 9023 w 123334"/>
              <a:gd name="connsiteY5" fmla="*/ 260602 h 429945"/>
              <a:gd name="connsiteX6" fmla="*/ 45006 w 123334"/>
              <a:gd name="connsiteY6" fmla="*/ 190752 h 429945"/>
              <a:gd name="connsiteX7" fmla="*/ 9023 w 123334"/>
              <a:gd name="connsiteY7" fmla="*/ 252 h 42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334" h="429945">
                <a:moveTo>
                  <a:pt x="9023" y="252"/>
                </a:moveTo>
                <a:cubicBezTo>
                  <a:pt x="2320" y="-5745"/>
                  <a:pt x="-5088" y="96560"/>
                  <a:pt x="4790" y="154768"/>
                </a:cubicBezTo>
                <a:cubicBezTo>
                  <a:pt x="14668" y="212976"/>
                  <a:pt x="48535" y="303641"/>
                  <a:pt x="68290" y="349502"/>
                </a:cubicBezTo>
                <a:cubicBezTo>
                  <a:pt x="88045" y="395363"/>
                  <a:pt x="122618" y="430641"/>
                  <a:pt x="123323" y="429935"/>
                </a:cubicBezTo>
                <a:cubicBezTo>
                  <a:pt x="124028" y="429229"/>
                  <a:pt x="91573" y="373490"/>
                  <a:pt x="72523" y="345268"/>
                </a:cubicBezTo>
                <a:cubicBezTo>
                  <a:pt x="53473" y="317046"/>
                  <a:pt x="13609" y="286355"/>
                  <a:pt x="9023" y="260602"/>
                </a:cubicBezTo>
                <a:cubicBezTo>
                  <a:pt x="4437" y="234849"/>
                  <a:pt x="46417" y="229910"/>
                  <a:pt x="45006" y="190752"/>
                </a:cubicBezTo>
                <a:cubicBezTo>
                  <a:pt x="43595" y="151594"/>
                  <a:pt x="15726" y="6249"/>
                  <a:pt x="9023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6FCA9D1A-D162-4021-9789-BED5E01DCCEA}"/>
              </a:ext>
            </a:extLst>
          </p:cNvPr>
          <p:cNvSpPr/>
          <p:nvPr/>
        </p:nvSpPr>
        <p:spPr>
          <a:xfrm>
            <a:off x="5151096" y="7008392"/>
            <a:ext cx="165987" cy="128137"/>
          </a:xfrm>
          <a:custGeom>
            <a:avLst/>
            <a:gdLst>
              <a:gd name="connsiteX0" fmla="*/ 119404 w 165987"/>
              <a:gd name="connsiteY0" fmla="*/ 421 h 128137"/>
              <a:gd name="connsiteX1" fmla="*/ 342 w 165987"/>
              <a:gd name="connsiteY1" fmla="*/ 121071 h 128137"/>
              <a:gd name="connsiteX2" fmla="*/ 163854 w 165987"/>
              <a:gd name="connsiteY2" fmla="*/ 113133 h 128137"/>
              <a:gd name="connsiteX3" fmla="*/ 92417 w 165987"/>
              <a:gd name="connsiteY3" fmla="*/ 106783 h 128137"/>
              <a:gd name="connsiteX4" fmla="*/ 74954 w 165987"/>
              <a:gd name="connsiteY4" fmla="*/ 97258 h 128137"/>
              <a:gd name="connsiteX5" fmla="*/ 68604 w 165987"/>
              <a:gd name="connsiteY5" fmla="*/ 81383 h 128137"/>
              <a:gd name="connsiteX6" fmla="*/ 119404 w 165987"/>
              <a:gd name="connsiteY6" fmla="*/ 421 h 12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987" h="128137">
                <a:moveTo>
                  <a:pt x="119404" y="421"/>
                </a:moveTo>
                <a:cubicBezTo>
                  <a:pt x="108027" y="7036"/>
                  <a:pt x="-7066" y="102286"/>
                  <a:pt x="342" y="121071"/>
                </a:cubicBezTo>
                <a:cubicBezTo>
                  <a:pt x="7750" y="139856"/>
                  <a:pt x="148508" y="115514"/>
                  <a:pt x="163854" y="113133"/>
                </a:cubicBezTo>
                <a:cubicBezTo>
                  <a:pt x="179200" y="110752"/>
                  <a:pt x="107234" y="109429"/>
                  <a:pt x="92417" y="106783"/>
                </a:cubicBezTo>
                <a:cubicBezTo>
                  <a:pt x="77600" y="104137"/>
                  <a:pt x="78923" y="101491"/>
                  <a:pt x="74954" y="97258"/>
                </a:cubicBezTo>
                <a:cubicBezTo>
                  <a:pt x="70985" y="93025"/>
                  <a:pt x="62783" y="95670"/>
                  <a:pt x="68604" y="81383"/>
                </a:cubicBezTo>
                <a:cubicBezTo>
                  <a:pt x="74425" y="67096"/>
                  <a:pt x="130781" y="-6194"/>
                  <a:pt x="119404" y="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BB03609-F899-4485-9EB0-3859314E899C}"/>
              </a:ext>
            </a:extLst>
          </p:cNvPr>
          <p:cNvSpPr/>
          <p:nvPr/>
        </p:nvSpPr>
        <p:spPr>
          <a:xfrm>
            <a:off x="3178583" y="6741121"/>
            <a:ext cx="1200821" cy="1316703"/>
          </a:xfrm>
          <a:custGeom>
            <a:avLst/>
            <a:gdLst>
              <a:gd name="connsiteX0" fmla="*/ 209777 w 1200821"/>
              <a:gd name="connsiteY0" fmla="*/ 39 h 1316703"/>
              <a:gd name="connsiteX1" fmla="*/ 148817 w 1200821"/>
              <a:gd name="connsiteY1" fmla="*/ 462319 h 1316703"/>
              <a:gd name="connsiteX2" fmla="*/ 534897 w 1200821"/>
              <a:gd name="connsiteY2" fmla="*/ 787439 h 1316703"/>
              <a:gd name="connsiteX3" fmla="*/ 1185137 w 1200821"/>
              <a:gd name="connsiteY3" fmla="*/ 1097319 h 1316703"/>
              <a:gd name="connsiteX4" fmla="*/ 951457 w 1200821"/>
              <a:gd name="connsiteY4" fmla="*/ 1026199 h 1316703"/>
              <a:gd name="connsiteX5" fmla="*/ 423137 w 1200821"/>
              <a:gd name="connsiteY5" fmla="*/ 1127799 h 1316703"/>
              <a:gd name="connsiteX6" fmla="*/ 1159737 w 1200821"/>
              <a:gd name="connsiteY6" fmla="*/ 1315759 h 1316703"/>
              <a:gd name="connsiteX7" fmla="*/ 72617 w 1200821"/>
              <a:gd name="connsiteY7" fmla="*/ 1041439 h 1316703"/>
              <a:gd name="connsiteX8" fmla="*/ 418057 w 1200821"/>
              <a:gd name="connsiteY8" fmla="*/ 955079 h 1316703"/>
              <a:gd name="connsiteX9" fmla="*/ 128497 w 1200821"/>
              <a:gd name="connsiteY9" fmla="*/ 868719 h 1316703"/>
              <a:gd name="connsiteX10" fmla="*/ 1497 w 1200821"/>
              <a:gd name="connsiteY10" fmla="*/ 487719 h 1316703"/>
              <a:gd name="connsiteX11" fmla="*/ 209777 w 1200821"/>
              <a:gd name="connsiteY11" fmla="*/ 39 h 131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0821" h="1316703">
                <a:moveTo>
                  <a:pt x="209777" y="39"/>
                </a:moveTo>
                <a:cubicBezTo>
                  <a:pt x="234330" y="-4194"/>
                  <a:pt x="94630" y="331086"/>
                  <a:pt x="148817" y="462319"/>
                </a:cubicBezTo>
                <a:cubicBezTo>
                  <a:pt x="203004" y="593552"/>
                  <a:pt x="362177" y="681606"/>
                  <a:pt x="534897" y="787439"/>
                </a:cubicBezTo>
                <a:cubicBezTo>
                  <a:pt x="707617" y="893272"/>
                  <a:pt x="1115710" y="1057526"/>
                  <a:pt x="1185137" y="1097319"/>
                </a:cubicBezTo>
                <a:cubicBezTo>
                  <a:pt x="1254564" y="1137112"/>
                  <a:pt x="1078457" y="1021119"/>
                  <a:pt x="951457" y="1026199"/>
                </a:cubicBezTo>
                <a:cubicBezTo>
                  <a:pt x="824457" y="1031279"/>
                  <a:pt x="388424" y="1079539"/>
                  <a:pt x="423137" y="1127799"/>
                </a:cubicBezTo>
                <a:cubicBezTo>
                  <a:pt x="457850" y="1176059"/>
                  <a:pt x="1218157" y="1330152"/>
                  <a:pt x="1159737" y="1315759"/>
                </a:cubicBezTo>
                <a:cubicBezTo>
                  <a:pt x="1101317" y="1301366"/>
                  <a:pt x="196230" y="1101552"/>
                  <a:pt x="72617" y="1041439"/>
                </a:cubicBezTo>
                <a:cubicBezTo>
                  <a:pt x="-50996" y="981326"/>
                  <a:pt x="408744" y="983866"/>
                  <a:pt x="418057" y="955079"/>
                </a:cubicBezTo>
                <a:cubicBezTo>
                  <a:pt x="427370" y="926292"/>
                  <a:pt x="197924" y="946612"/>
                  <a:pt x="128497" y="868719"/>
                </a:cubicBezTo>
                <a:cubicBezTo>
                  <a:pt x="59070" y="790826"/>
                  <a:pt x="-11203" y="626572"/>
                  <a:pt x="1497" y="487719"/>
                </a:cubicBezTo>
                <a:cubicBezTo>
                  <a:pt x="14197" y="348866"/>
                  <a:pt x="185224" y="4272"/>
                  <a:pt x="209777" y="3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AAF71AAC-A26E-478F-A738-6EE9A0727059}"/>
              </a:ext>
            </a:extLst>
          </p:cNvPr>
          <p:cNvSpPr/>
          <p:nvPr/>
        </p:nvSpPr>
        <p:spPr>
          <a:xfrm>
            <a:off x="4140080" y="6520260"/>
            <a:ext cx="781576" cy="583538"/>
          </a:xfrm>
          <a:custGeom>
            <a:avLst/>
            <a:gdLst>
              <a:gd name="connsiteX0" fmla="*/ 120 w 781576"/>
              <a:gd name="connsiteY0" fmla="*/ 2460 h 583538"/>
              <a:gd name="connsiteX1" fmla="*/ 477640 w 781576"/>
              <a:gd name="connsiteY1" fmla="*/ 231060 h 583538"/>
              <a:gd name="connsiteX2" fmla="*/ 777360 w 781576"/>
              <a:gd name="connsiteY2" fmla="*/ 231060 h 583538"/>
              <a:gd name="connsiteX3" fmla="*/ 645280 w 781576"/>
              <a:gd name="connsiteY3" fmla="*/ 292020 h 583538"/>
              <a:gd name="connsiteX4" fmla="*/ 528440 w 781576"/>
              <a:gd name="connsiteY4" fmla="*/ 581580 h 583538"/>
              <a:gd name="connsiteX5" fmla="*/ 523360 w 781576"/>
              <a:gd name="connsiteY5" fmla="*/ 398700 h 583538"/>
              <a:gd name="connsiteX6" fmla="*/ 120 w 781576"/>
              <a:gd name="connsiteY6" fmla="*/ 2460 h 583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1576" h="583538">
                <a:moveTo>
                  <a:pt x="120" y="2460"/>
                </a:moveTo>
                <a:cubicBezTo>
                  <a:pt x="-7500" y="-25480"/>
                  <a:pt x="348100" y="192960"/>
                  <a:pt x="477640" y="231060"/>
                </a:cubicBezTo>
                <a:cubicBezTo>
                  <a:pt x="607180" y="269160"/>
                  <a:pt x="749420" y="220900"/>
                  <a:pt x="777360" y="231060"/>
                </a:cubicBezTo>
                <a:cubicBezTo>
                  <a:pt x="805300" y="241220"/>
                  <a:pt x="686767" y="233600"/>
                  <a:pt x="645280" y="292020"/>
                </a:cubicBezTo>
                <a:cubicBezTo>
                  <a:pt x="603793" y="350440"/>
                  <a:pt x="548760" y="563800"/>
                  <a:pt x="528440" y="581580"/>
                </a:cubicBezTo>
                <a:cubicBezTo>
                  <a:pt x="508120" y="599360"/>
                  <a:pt x="610567" y="492680"/>
                  <a:pt x="523360" y="398700"/>
                </a:cubicBezTo>
                <a:cubicBezTo>
                  <a:pt x="436153" y="304720"/>
                  <a:pt x="7740" y="30400"/>
                  <a:pt x="120" y="246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97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36</Words>
  <Application>Microsoft Office PowerPoint</Application>
  <PresentationFormat>A3 297x420 mm</PresentationFormat>
  <Paragraphs>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HGS創英ﾌﾟﾚｾﾞﾝｽEB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9</cp:revision>
  <dcterms:created xsi:type="dcterms:W3CDTF">2021-11-16T14:24:35Z</dcterms:created>
  <dcterms:modified xsi:type="dcterms:W3CDTF">2021-11-16T17:20:09Z</dcterms:modified>
</cp:coreProperties>
</file>